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10C0-18C7-470D-9650-D33F749A7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5867" y="654756"/>
            <a:ext cx="9438745" cy="41226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MBARARA UNIVERSITY OF SCIENCE AND TECHNOLOGY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COMPUTING AND INFORMATICS SCIENCE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PROGRAMMING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 FLOW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8EF7A-BDF3-4FCA-B046-418EE3461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1524" y="5206357"/>
            <a:ext cx="8915399" cy="1126283"/>
          </a:xfrm>
        </p:spPr>
        <p:txBody>
          <a:bodyPr/>
          <a:lstStyle/>
          <a:p>
            <a:r>
              <a:rPr lang="en-US" dirty="0"/>
              <a:t>NATUKUNDA PASCAL</a:t>
            </a:r>
          </a:p>
          <a:p>
            <a:r>
              <a:rPr lang="en-US" dirty="0"/>
              <a:t>2015/BCS/069</a:t>
            </a:r>
          </a:p>
        </p:txBody>
      </p:sp>
    </p:spTree>
    <p:extLst>
      <p:ext uri="{BB962C8B-B14F-4D97-AF65-F5344CB8AC3E}">
        <p14:creationId xmlns:p14="http://schemas.microsoft.com/office/powerpoint/2010/main" val="356326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39E2-2D09-4134-8F9A-99D7E40BF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0F32C-2F6B-40ED-9823-8A77B2DB7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TensorFlow in Android is an open-source library which is used for Machine learning .</a:t>
            </a:r>
          </a:p>
          <a:p>
            <a:pPr fontAlgn="base"/>
            <a:r>
              <a:rPr lang="en-US" dirty="0"/>
              <a:t>It classifies images, detects people, and also stylizes objects. It is the best alternative for cloud vision API. </a:t>
            </a:r>
          </a:p>
          <a:p>
            <a:pPr fontAlgn="base"/>
            <a:r>
              <a:rPr lang="en-US" dirty="0"/>
              <a:t>TensorFlow also works in an offline mode. Some primary builds are necessary to work with TensorFlow, like we need to install Android NDK and </a:t>
            </a:r>
            <a:r>
              <a:rPr lang="en-US" dirty="0" err="1"/>
              <a:t>Bazel</a:t>
            </a:r>
            <a:r>
              <a:rPr lang="en-US" dirty="0"/>
              <a:t> first and then the other build tools. Next, we can also make a custom TensorFlow model in our Android application.</a:t>
            </a:r>
          </a:p>
          <a:p>
            <a:pPr fontAlgn="base"/>
            <a:r>
              <a:rPr lang="en-US" dirty="0"/>
              <a:t>The three open-source Google Apps that I mentioned earlier, i.e., TF Classify, TF Detect, and TF Stylize, also use some features of the TensorFlow Machine learning library.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9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D601-FBA8-41E8-A96B-E1D59AD6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run tensor flow?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6045D-7C8E-4982-91BA-800AC3361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Tensor flow is one of the best alternatives to Google Cloud Vision API. And, there is no need for an internet connection too; we can also work offline with TensorFlow.</a:t>
            </a:r>
          </a:p>
          <a:p>
            <a:pPr fontAlgn="base"/>
            <a:r>
              <a:rPr lang="en-US" dirty="0"/>
              <a:t>It is an easy and fast way to classify and detect objects from an image directly by using one’s mobile device’s camera in case of TF classification.</a:t>
            </a:r>
          </a:p>
          <a:p>
            <a:pPr fontAlgn="base"/>
            <a:r>
              <a:rPr lang="en-US" dirty="0"/>
              <a:t>Because it is launched as an open-source library and many people accept this for their development environment and have been adopting it to design and solve real-world problems. It is also very flexible to design and test new networks.</a:t>
            </a:r>
          </a:p>
          <a:p>
            <a:pPr fontAlgn="base"/>
            <a:r>
              <a:rPr lang="en-US" dirty="0"/>
              <a:t>After designing the network in TensorFlow (</a:t>
            </a:r>
            <a:r>
              <a:rPr lang="en-US" dirty="0" err="1"/>
              <a:t>c++</a:t>
            </a:r>
            <a:r>
              <a:rPr lang="en-US" dirty="0"/>
              <a:t>) , we can easily export it to a platform  Android 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0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2074-68B1-407C-8D25-9507BA74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Some Essential Parts for Building TensorFlow in Android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3F667-15D1-4A2D-8B52-A3ABC8BF3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core of the TensorFlow is written in </a:t>
            </a:r>
            <a:r>
              <a:rPr lang="en-US" dirty="0" err="1"/>
              <a:t>c++</a:t>
            </a:r>
            <a:r>
              <a:rPr lang="en-US" dirty="0"/>
              <a:t> and at times python</a:t>
            </a:r>
          </a:p>
          <a:p>
            <a:r>
              <a:rPr lang="en-US" dirty="0"/>
              <a:t>In order to build for android, we have to use JNI(Java Native Interface) to call the </a:t>
            </a:r>
            <a:r>
              <a:rPr lang="en-US" dirty="0" err="1"/>
              <a:t>c++</a:t>
            </a:r>
            <a:r>
              <a:rPr lang="en-US" dirty="0"/>
              <a:t> functions like </a:t>
            </a:r>
            <a:r>
              <a:rPr lang="en-US" dirty="0" err="1"/>
              <a:t>loadModel</a:t>
            </a:r>
            <a:r>
              <a:rPr lang="en-US" dirty="0"/>
              <a:t>, </a:t>
            </a:r>
            <a:r>
              <a:rPr lang="en-US" dirty="0" err="1"/>
              <a:t>getPredictions</a:t>
            </a:r>
            <a:r>
              <a:rPr lang="en-US" dirty="0"/>
              <a:t>, etc.</a:t>
            </a:r>
          </a:p>
          <a:p>
            <a:r>
              <a:rPr lang="en-US" dirty="0"/>
              <a:t>We will have a .so(shared object) file which is a </a:t>
            </a:r>
            <a:r>
              <a:rPr lang="en-US" dirty="0" err="1"/>
              <a:t>c++</a:t>
            </a:r>
            <a:r>
              <a:rPr lang="en-US" dirty="0"/>
              <a:t> compiled file and a jar file which will consist of JAVA API that will be calling the native </a:t>
            </a:r>
            <a:r>
              <a:rPr lang="en-US" dirty="0" err="1"/>
              <a:t>c++</a:t>
            </a:r>
            <a:r>
              <a:rPr lang="en-US" dirty="0"/>
              <a:t>. And then, we will be calling the JAVA API to get things done easily.</a:t>
            </a:r>
          </a:p>
          <a:p>
            <a:r>
              <a:rPr lang="en-US" dirty="0"/>
              <a:t>So, we need the jar(Java API) and a .so(</a:t>
            </a:r>
            <a:r>
              <a:rPr lang="en-US" dirty="0" err="1"/>
              <a:t>c++</a:t>
            </a:r>
            <a:r>
              <a:rPr lang="en-US" dirty="0"/>
              <a:t> compiled) file.</a:t>
            </a:r>
          </a:p>
          <a:p>
            <a:r>
              <a:rPr lang="en-US" dirty="0"/>
              <a:t> Must have the pre-trained model file and a label file for the classification.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3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75EF-38CA-4548-98FA-B4AF275C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applications that implement tensor flow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AC894-3C27-489B-B990-077513E7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b="1" dirty="0"/>
              <a:t>TF Classify</a:t>
            </a:r>
          </a:p>
          <a:p>
            <a:pPr fontAlgn="base"/>
            <a:r>
              <a:rPr lang="en-US" dirty="0"/>
              <a:t>It uses Google’s inception model and classifies images which you will show to it in real-time. It then display results after classifying these objects along with a confidence level.</a:t>
            </a:r>
          </a:p>
          <a:p>
            <a:pPr marL="0" indent="0" fontAlgn="base">
              <a:buNone/>
            </a:pPr>
            <a:r>
              <a:rPr lang="en-US" b="1" dirty="0"/>
              <a:t>TF Detect</a:t>
            </a:r>
          </a:p>
          <a:p>
            <a:pPr fontAlgn="base"/>
            <a:r>
              <a:rPr lang="en-US" dirty="0"/>
              <a:t>It detects or tracks people in the camera’s preview in real-time by using a model which is based on Scalable Object detection using Deep Neural Networks.</a:t>
            </a:r>
          </a:p>
          <a:p>
            <a:pPr marL="0" indent="0" fontAlgn="base">
              <a:buNone/>
            </a:pPr>
            <a:r>
              <a:rPr lang="en-US" b="1" dirty="0"/>
              <a:t>TF Stylize</a:t>
            </a:r>
            <a:endParaRPr lang="en-US" dirty="0"/>
          </a:p>
          <a:p>
            <a:pPr fontAlgn="base"/>
            <a:r>
              <a:rPr lang="en-US" dirty="0"/>
              <a:t>It restyles the preview image in a different manner by using a model which is based upon A Learned Representation for the artistic style.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4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1EA7D-D60F-4495-A12F-887A422B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Tensor Flow Detector.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80473-5A6F-4EB6-AA89-6CA7262A3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Speech Recognition Using TensorFlow</a:t>
            </a:r>
          </a:p>
          <a:p>
            <a:r>
              <a:rPr lang="en-US" dirty="0"/>
              <a:t>The application listens for a small set of words, and display them in the UI when they are recognized.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Steps involved</a:t>
            </a:r>
          </a:p>
          <a:p>
            <a:r>
              <a:rPr lang="en-US" dirty="0"/>
              <a:t>Create a new project and include C++ support</a:t>
            </a:r>
          </a:p>
          <a:p>
            <a:pPr marL="0" indent="0">
              <a:buNone/>
            </a:pPr>
            <a:r>
              <a:rPr lang="en-US" b="1" dirty="0"/>
              <a:t> Adding Dependencies</a:t>
            </a:r>
          </a:p>
          <a:p>
            <a:r>
              <a:rPr lang="en-US" dirty="0"/>
              <a:t>The TensorFlow Inference Interface is available as a JCenter package and can be included in android project with a couple of lines in the project’s </a:t>
            </a:r>
            <a:r>
              <a:rPr lang="en-US" dirty="0" err="1"/>
              <a:t>build.gradlefile</a:t>
            </a:r>
            <a:r>
              <a:rPr lang="en-US" dirty="0"/>
              <a:t>: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CD8571-D493-4BE9-A66E-0C23B763BE8E}"/>
              </a:ext>
            </a:extLst>
          </p:cNvPr>
          <p:cNvSpPr/>
          <p:nvPr/>
        </p:nvSpPr>
        <p:spPr>
          <a:xfrm>
            <a:off x="1446028" y="382772"/>
            <a:ext cx="7697972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inherit"/>
              </a:rPr>
              <a:t>allprojects</a:t>
            </a:r>
            <a:r>
              <a:rPr lang="en-US" dirty="0">
                <a:latin typeface="inherit"/>
              </a:rPr>
              <a:t> {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inherit"/>
              </a:rPr>
              <a:t>    repositories {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inherit"/>
              </a:rPr>
              <a:t>        </a:t>
            </a:r>
            <a:r>
              <a:rPr lang="en-US" dirty="0" err="1">
                <a:latin typeface="inherit"/>
              </a:rPr>
              <a:t>jcenter</a:t>
            </a:r>
            <a:r>
              <a:rPr lang="en-US" dirty="0">
                <a:latin typeface="inherit"/>
              </a:rPr>
              <a:t>()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inherit"/>
              </a:rPr>
              <a:t>    }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inherit"/>
              </a:rPr>
              <a:t>}</a:t>
            </a:r>
          </a:p>
          <a:p>
            <a:r>
              <a:rPr lang="en-US" dirty="0"/>
              <a:t>Add the following dependency in app’s </a:t>
            </a:r>
            <a:r>
              <a:rPr lang="en-US" dirty="0" err="1"/>
              <a:t>build.gradle</a:t>
            </a:r>
            <a:endParaRPr lang="en-US" dirty="0"/>
          </a:p>
          <a:p>
            <a:endParaRPr lang="en-US" b="0" i="0" dirty="0">
              <a:effectLst/>
              <a:latin typeface="inherit"/>
            </a:endParaRPr>
          </a:p>
          <a:p>
            <a:r>
              <a:rPr lang="en-US" dirty="0"/>
              <a:t>dependencies {</a:t>
            </a:r>
          </a:p>
          <a:p>
            <a:r>
              <a:rPr lang="en-US" dirty="0"/>
              <a:t>    ....</a:t>
            </a:r>
          </a:p>
          <a:p>
            <a:r>
              <a:rPr lang="en-US" dirty="0"/>
              <a:t>    compile '</a:t>
            </a:r>
            <a:r>
              <a:rPr lang="en-US" dirty="0" err="1"/>
              <a:t>org.tensorflow:tensorflow-android</a:t>
            </a:r>
            <a:r>
              <a:rPr lang="en-US" dirty="0"/>
              <a:t>:+'</a:t>
            </a:r>
          </a:p>
          <a:p>
            <a:r>
              <a:rPr lang="en-US" dirty="0"/>
              <a:t>}</a:t>
            </a:r>
          </a:p>
          <a:p>
            <a:endParaRPr lang="en-US" b="0" i="0" dirty="0">
              <a:effectLst/>
              <a:latin typeface="inherit"/>
            </a:endParaRPr>
          </a:p>
          <a:p>
            <a:endParaRPr lang="en-US" dirty="0">
              <a:latin typeface="inherit"/>
            </a:endParaRPr>
          </a:p>
          <a:p>
            <a:endParaRPr lang="en-US" b="0" i="0" dirty="0">
              <a:effectLst/>
              <a:latin typeface="inherit"/>
            </a:endParaRPr>
          </a:p>
          <a:p>
            <a:r>
              <a:rPr lang="en-US" b="1" dirty="0"/>
              <a:t>Add Pre-trained Model to Project</a:t>
            </a:r>
          </a:p>
          <a:p>
            <a:endParaRPr lang="en-US" dirty="0">
              <a:latin typeface="inherit"/>
            </a:endParaRPr>
          </a:p>
          <a:p>
            <a:endParaRPr lang="en-US" b="0" i="0" dirty="0">
              <a:effectLst/>
              <a:latin typeface="inherit"/>
            </a:endParaRPr>
          </a:p>
          <a:p>
            <a:endParaRPr lang="en-US" dirty="0">
              <a:latin typeface="inherit"/>
            </a:endParaRPr>
          </a:p>
          <a:p>
            <a:endParaRPr lang="en-US" b="0" i="0" dirty="0">
              <a:effectLst/>
              <a:latin typeface="inherit"/>
            </a:endParaRPr>
          </a:p>
          <a:p>
            <a:endParaRPr lang="en-US" dirty="0">
              <a:latin typeface="inherit"/>
            </a:endParaRPr>
          </a:p>
          <a:p>
            <a:endParaRPr lang="en-US" b="0" i="0" dirty="0">
              <a:effectLst/>
              <a:latin typeface="inherit"/>
            </a:endParaRPr>
          </a:p>
          <a:p>
            <a:endParaRPr lang="en-US" dirty="0">
              <a:latin typeface="inherit"/>
            </a:endParaRPr>
          </a:p>
          <a:p>
            <a:endParaRPr lang="en-US" b="0" i="0" dirty="0">
              <a:effectLst/>
              <a:latin typeface="inherit"/>
            </a:endParaRPr>
          </a:p>
          <a:p>
            <a:endParaRPr lang="en-US" dirty="0">
              <a:latin typeface="inherit"/>
            </a:endParaRPr>
          </a:p>
          <a:p>
            <a:endParaRPr lang="en-US" b="0" i="0" dirty="0">
              <a:effectLst/>
              <a:latin typeface="inherit"/>
            </a:endParaRPr>
          </a:p>
          <a:p>
            <a:endParaRPr lang="en-US" dirty="0">
              <a:latin typeface="inherit"/>
            </a:endParaRPr>
          </a:p>
          <a:p>
            <a:endParaRPr lang="en-US" b="0" i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95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91C68-C5C0-409D-B64A-071EB5A40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2371060" y="501501"/>
            <a:ext cx="8718882" cy="62738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4FFC5E-68BF-49AC-BEC9-9200C59630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71060" y="1431365"/>
            <a:ext cx="7172054" cy="6454289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68203" tIns="0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Place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custom model (.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.txt files) in the app/assets directory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/>
              <a:t>Microphone Permission</a:t>
            </a:r>
          </a:p>
          <a:p>
            <a:r>
              <a:rPr lang="en-US" sz="1600" dirty="0"/>
              <a:t>To request microphone , I have to request RECORD_AUDIO permission in the manifest file as shown below .</a:t>
            </a:r>
            <a:br>
              <a:rPr lang="en-US" sz="1600" dirty="0"/>
            </a:br>
            <a:r>
              <a:rPr lang="en-US" dirty="0"/>
              <a:t>&lt;uses-permission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android.permission.RECORD_AUDIO</a:t>
            </a:r>
            <a:r>
              <a:rPr lang="en-US" dirty="0"/>
              <a:t>"/&gt;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Recording Audio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dirty="0"/>
              <a:t>The </a:t>
            </a:r>
            <a:r>
              <a:rPr lang="en-US" dirty="0" err="1"/>
              <a:t>AudioRecord</a:t>
            </a:r>
            <a:r>
              <a:rPr lang="en-US" dirty="0"/>
              <a:t> class manages the audio resources for Java applications to record audio from the audio input hardware of the platform. This is achieved by “pulling” (reading) the data from the </a:t>
            </a:r>
            <a:r>
              <a:rPr lang="en-US" dirty="0" err="1"/>
              <a:t>AudioRecord</a:t>
            </a:r>
            <a:r>
              <a:rPr lang="en-US" dirty="0"/>
              <a:t> object. The application is responsible for polling the </a:t>
            </a:r>
            <a:r>
              <a:rPr lang="en-US" dirty="0" err="1"/>
              <a:t>AudioRecord</a:t>
            </a:r>
            <a:r>
              <a:rPr lang="en-US" dirty="0"/>
              <a:t> object in time using read(short[],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).</a:t>
            </a: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670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5F7556-F84B-4AC6-B90A-0DD1B2CE80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996583"/>
              </p:ext>
            </p:extLst>
          </p:nvPr>
        </p:nvGraphicFramePr>
        <p:xfrm>
          <a:off x="914400" y="1733106"/>
          <a:ext cx="10515785" cy="4210493"/>
        </p:xfrm>
        <a:graphic>
          <a:graphicData uri="http://schemas.openxmlformats.org/drawingml/2006/table">
            <a:tbl>
              <a:tblPr/>
              <a:tblGrid>
                <a:gridCol w="10515785">
                  <a:extLst>
                    <a:ext uri="{9D8B030D-6E8A-4147-A177-3AD203B41FA5}">
                      <a16:colId xmlns:a16="http://schemas.microsoft.com/office/drawing/2014/main" val="2051271150"/>
                    </a:ext>
                  </a:extLst>
                </a:gridCol>
              </a:tblGrid>
              <a:tr h="4210493">
                <a:tc>
                  <a:txBody>
                    <a:bodyPr/>
                    <a:lstStyle/>
                    <a:p>
                      <a:pPr algn="l" fontAlgn="t"/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 </a:t>
                      </a:r>
                      <a:r>
                        <a:rPr lang="en-US" sz="1600" dirty="0"/>
                        <a:t>TensorFlowInferenceInterface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class that provides a smaller API surface suitable for inference and summarizing the performance of model execution.</a:t>
                      </a:r>
                    </a:p>
                    <a:p>
                      <a:pPr algn="l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Finally run the project on android version 6 and above.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7335" marR="87335" marT="43667" marB="436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33569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8426CF4-382B-4790-9B9B-ED2A21F196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987749" y="1002945"/>
            <a:ext cx="5539563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-apple-system"/>
              </a:rPr>
              <a:t>Run TensorFlow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50462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138</TotalTime>
  <Words>441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-apple-system</vt:lpstr>
      <vt:lpstr>Arial</vt:lpstr>
      <vt:lpstr>Century Gothic</vt:lpstr>
      <vt:lpstr>Courier New</vt:lpstr>
      <vt:lpstr>inherit</vt:lpstr>
      <vt:lpstr>Times New Roman</vt:lpstr>
      <vt:lpstr>Wingdings 3</vt:lpstr>
      <vt:lpstr>Wisp</vt:lpstr>
      <vt:lpstr>MBARARA UNIVERSITY OF SCIENCE AND TECHNOLOGY FACULTY OF COMPUTING AND INFORMATICS SCIENCE ANDROID PROGRAMMING TENSOR FLOW LIBRARY</vt:lpstr>
      <vt:lpstr>  Introduction</vt:lpstr>
      <vt:lpstr>Why run tensor flow?</vt:lpstr>
      <vt:lpstr>Some Essential Parts for Building TensorFlow in Android </vt:lpstr>
      <vt:lpstr>Examples of applications that implement tensor flow .</vt:lpstr>
      <vt:lpstr>An example of Tensor Flow Detector.</vt:lpstr>
      <vt:lpstr>PowerPoint Presentation</vt:lpstr>
      <vt:lpstr>PowerPoint Presentation</vt:lpstr>
      <vt:lpstr>Run TensorFlow Model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MBARARA UNIVERSITY OF SCIENCE AND TECHNOLOGY FACULTY OF COMPUTING AND INFORMATICS SCIENCE ANDROID PROGRAMMING TENSOR FLOW LIBRARY</dc:title>
  <dc:creator>Tindyebwa Dann</dc:creator>
  <cp:lastModifiedBy>Tindyebwa Dann</cp:lastModifiedBy>
  <cp:revision>11</cp:revision>
  <dcterms:created xsi:type="dcterms:W3CDTF">2017-11-07T05:52:46Z</dcterms:created>
  <dcterms:modified xsi:type="dcterms:W3CDTF">2017-11-08T07:04:27Z</dcterms:modified>
</cp:coreProperties>
</file>