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9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2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6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3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8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3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9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4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8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3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0A4BC-93D3-43D4-9B3C-3DB7664FD934}" type="datetimeFigureOut">
              <a:rPr lang="zh-CN" altLang="en-US" smtClean="0"/>
              <a:t>2015/11/6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05F0-A993-4E92-BD12-6933BD15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2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经</a:t>
            </a:r>
            <a:r>
              <a:rPr lang="zh-CN" altLang="en-US" dirty="0" smtClean="0"/>
              <a:t>典的软件体系结构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殷儒希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0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主程</a:t>
            </a:r>
            <a:r>
              <a:rPr lang="zh-CN" altLang="en-US" dirty="0" smtClean="0"/>
              <a:t>序</a:t>
            </a:r>
            <a:r>
              <a:rPr lang="en-US" altLang="zh-CN" dirty="0" smtClean="0"/>
              <a:t>/</a:t>
            </a:r>
            <a:r>
              <a:rPr lang="zh-CN" altLang="en-US" dirty="0" smtClean="0"/>
              <a:t>子过程风格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1092142"/>
            <a:ext cx="7388927" cy="5445818"/>
          </a:xfrm>
        </p:spPr>
      </p:pic>
    </p:spTree>
    <p:extLst>
      <p:ext uri="{BB962C8B-B14F-4D97-AF65-F5344CB8AC3E}">
        <p14:creationId xmlns:p14="http://schemas.microsoft.com/office/powerpoint/2010/main" val="164751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仓库风格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68" y="1690688"/>
            <a:ext cx="8922557" cy="464153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68" y="1422389"/>
            <a:ext cx="8442603" cy="51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层次系统风格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42" y="1690688"/>
            <a:ext cx="7557825" cy="461867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42" y="1241105"/>
            <a:ext cx="7661551" cy="55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客户</a:t>
            </a:r>
            <a:r>
              <a:rPr lang="en-US" altLang="zh-CN" dirty="0" smtClean="0"/>
              <a:t>/</a:t>
            </a:r>
            <a:r>
              <a:rPr lang="zh-CN" altLang="en-US" dirty="0" smtClean="0"/>
              <a:t>服务器风格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862031" cy="441091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31" y="1508675"/>
            <a:ext cx="6048029" cy="48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面向对象风格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14" y="1690687"/>
            <a:ext cx="8821703" cy="4514169"/>
          </a:xfrm>
        </p:spPr>
      </p:pic>
    </p:spTree>
    <p:extLst>
      <p:ext uri="{BB962C8B-B14F-4D97-AF65-F5344CB8AC3E}">
        <p14:creationId xmlns:p14="http://schemas.microsoft.com/office/powerpoint/2010/main" val="12596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/>
              <a:t>基</a:t>
            </a:r>
            <a:r>
              <a:rPr lang="zh-CN" altLang="en-US" dirty="0" smtClean="0"/>
              <a:t>于事件的隐式调用风格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2823"/>
            <a:ext cx="9003670" cy="2165977"/>
          </a:xfrm>
        </p:spPr>
      </p:pic>
      <p:sp>
        <p:nvSpPr>
          <p:cNvPr id="5" name="文本框 4"/>
          <p:cNvSpPr txBox="1"/>
          <p:nvPr/>
        </p:nvSpPr>
        <p:spPr>
          <a:xfrm>
            <a:off x="7881257" y="6204857"/>
            <a:ext cx="537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事</a:t>
            </a:r>
            <a:r>
              <a:rPr lang="zh-CN" altLang="en-US" dirty="0" smtClean="0"/>
              <a:t>件的基本构成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654456"/>
            <a:ext cx="7178683" cy="291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基于事件的隐式调用风格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1690688"/>
            <a:ext cx="8098971" cy="4142577"/>
          </a:xfrm>
        </p:spPr>
      </p:pic>
      <p:sp>
        <p:nvSpPr>
          <p:cNvPr id="7" name="文本框 6"/>
          <p:cNvSpPr txBox="1"/>
          <p:nvPr/>
        </p:nvSpPr>
        <p:spPr>
          <a:xfrm>
            <a:off x="3243943" y="5833265"/>
            <a:ext cx="357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隐式调用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3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94" y="1328057"/>
            <a:ext cx="7732366" cy="5072743"/>
          </a:xfrm>
        </p:spPr>
      </p:pic>
    </p:spTree>
    <p:extLst>
      <p:ext uri="{BB962C8B-B14F-4D97-AF65-F5344CB8AC3E}">
        <p14:creationId xmlns:p14="http://schemas.microsoft.com/office/powerpoint/2010/main" val="32374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94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经典的软件体系结构</vt:lpstr>
      <vt:lpstr>1. 主程序/子过程风格 </vt:lpstr>
      <vt:lpstr>2. 仓库风格</vt:lpstr>
      <vt:lpstr>3. 层次系统风格</vt:lpstr>
      <vt:lpstr>4. 客户/服务器风格</vt:lpstr>
      <vt:lpstr>5. 面向对象风格</vt:lpstr>
      <vt:lpstr>6. 基于事件的隐式调用风格</vt:lpstr>
      <vt:lpstr>6. 基于事件的隐式调用风格</vt:lpstr>
      <vt:lpstr>总结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经典的软件体系结构</dc:title>
  <dc:creator>ning</dc:creator>
  <cp:lastModifiedBy>ning</cp:lastModifiedBy>
  <cp:revision>8</cp:revision>
  <dcterms:created xsi:type="dcterms:W3CDTF">2015-11-06T01:45:49Z</dcterms:created>
  <dcterms:modified xsi:type="dcterms:W3CDTF">2015-11-06T04:01:34Z</dcterms:modified>
</cp:coreProperties>
</file>