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3" r:id="rId3"/>
    <p:sldId id="314" r:id="rId4"/>
    <p:sldId id="292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Hands-on Full Stack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AzConf.dev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26-Nov-2020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AzConf.dev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554714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D4867-048D-4085-9910-9AFF1A37D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6028"/>
            <a:ext cx="12192000" cy="635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26-Nov-2020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AzConf.dev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78754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26-Nov-2020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AzConf.dev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4D33DC-3F63-4EDC-B7D1-DE2A0BACB95C}"/>
              </a:ext>
            </a:extLst>
          </p:cNvPr>
          <p:cNvSpPr/>
          <p:nvPr/>
        </p:nvSpPr>
        <p:spPr>
          <a:xfrm>
            <a:off x="201166" y="685777"/>
            <a:ext cx="11780789" cy="54014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Please fasten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your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seat belt !!!</a:t>
            </a:r>
          </a:p>
        </p:txBody>
      </p:sp>
    </p:spTree>
    <p:extLst>
      <p:ext uri="{BB962C8B-B14F-4D97-AF65-F5344CB8AC3E}">
        <p14:creationId xmlns:p14="http://schemas.microsoft.com/office/powerpoint/2010/main" val="205632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26-Nov-2020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AzConf.dev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16470" y="1919767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3628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26-Nov-2020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AzConf.dev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C71F3-B9B8-4A6F-B98F-C3AFA20E71E5}"/>
              </a:ext>
            </a:extLst>
          </p:cNvPr>
          <p:cNvSpPr txBox="1"/>
          <p:nvPr/>
        </p:nvSpPr>
        <p:spPr>
          <a:xfrm>
            <a:off x="6336049" y="5474812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</a:t>
            </a:r>
            <a:r>
              <a:rPr lang="en-IN" sz="120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176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383</cp:revision>
  <dcterms:created xsi:type="dcterms:W3CDTF">2020-02-14T16:15:34Z</dcterms:created>
  <dcterms:modified xsi:type="dcterms:W3CDTF">2020-11-26T04:29:56Z</dcterms:modified>
</cp:coreProperties>
</file>