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90" r:id="rId4"/>
    <p:sldId id="260" r:id="rId5"/>
    <p:sldId id="296" r:id="rId6"/>
    <p:sldId id="298" r:id="rId7"/>
    <p:sldId id="299" r:id="rId8"/>
    <p:sldId id="300" r:id="rId9"/>
    <p:sldId id="301" r:id="rId10"/>
    <p:sldId id="302" r:id="rId11"/>
    <p:sldId id="303" r:id="rId12"/>
    <p:sldId id="304" r:id="rId13"/>
    <p:sldId id="305" r:id="rId14"/>
    <p:sldId id="306" r:id="rId15"/>
    <p:sldId id="307" r:id="rId16"/>
    <p:sldId id="308" r:id="rId17"/>
    <p:sldId id="29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18-07-2020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18-07-2020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July 2020 – Meet up</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118587" y="2176263"/>
            <a:ext cx="9490230" cy="2208746"/>
          </a:xfrm>
          <a:prstGeom prst="rect">
            <a:avLst/>
          </a:prstGeom>
          <a:noFill/>
        </p:spPr>
        <p:txBody>
          <a:bodyPr wrap="squar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Web API, gRPC Web and </a:t>
            </a:r>
            <a:r>
              <a:rPr lang="en-US" sz="3200" b="1" dirty="0" err="1">
                <a:solidFill>
                  <a:srgbClr val="002060"/>
                </a:solidFill>
                <a:latin typeface="Verdana" panose="020B0604030504040204" pitchFamily="34" charset="0"/>
                <a:ea typeface="Verdana" panose="020B0604030504040204" pitchFamily="34" charset="0"/>
              </a:rPr>
              <a:t>Blazor</a:t>
            </a:r>
            <a:r>
              <a:rPr lang="en-US" sz="3200" b="1" dirty="0">
                <a:solidFill>
                  <a:srgbClr val="002060"/>
                </a:solidFill>
                <a:latin typeface="Verdana" panose="020B0604030504040204" pitchFamily="34" charset="0"/>
                <a:ea typeface="Verdana" panose="020B0604030504040204" pitchFamily="34" charset="0"/>
              </a:rPr>
              <a:t> WASM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in .NET Core</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3" name="Picture 2" descr="A picture containing clock&#10;&#10;Description automatically generated">
            <a:extLst>
              <a:ext uri="{FF2B5EF4-FFF2-40B4-BE49-F238E27FC236}">
                <a16:creationId xmlns:a16="http://schemas.microsoft.com/office/drawing/2014/main" id="{651FC148-CAB6-4E87-8DDD-C2269FC314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1" y="559647"/>
            <a:ext cx="1411765" cy="1440000"/>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4" name="Picture 13" descr="A picture containing clock&#10;&#10;Description automatically generated">
            <a:extLst>
              <a:ext uri="{FF2B5EF4-FFF2-40B4-BE49-F238E27FC236}">
                <a16:creationId xmlns:a16="http://schemas.microsoft.com/office/drawing/2014/main" id="{8C38C9A0-1D21-409B-BEE1-687FD64D6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1" y="559647"/>
            <a:ext cx="1411765" cy="1440000"/>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4" name="Picture 13" descr="A picture containing clock&#10;&#10;Description automatically generated">
            <a:extLst>
              <a:ext uri="{FF2B5EF4-FFF2-40B4-BE49-F238E27FC236}">
                <a16:creationId xmlns:a16="http://schemas.microsoft.com/office/drawing/2014/main" id="{91B3A8B8-4364-4AD9-BCF3-6036FD38F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1" y="559647"/>
            <a:ext cx="1411765" cy="1440000"/>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611090"/>
            <a:ext cx="12037390" cy="2800062"/>
          </a:xfrm>
          <a:prstGeom prst="rect">
            <a:avLst/>
          </a:prstGeom>
          <a:noFill/>
          <a:ln>
            <a:solidFill>
              <a:srgbClr val="0070C0"/>
            </a:solidFill>
          </a:ln>
        </p:spPr>
        <p:txBody>
          <a:bodyPr wrap="square" rtlCol="0">
            <a:spAutoFit/>
          </a:bodyPr>
          <a:lstStyle/>
          <a:p>
            <a:pPr>
              <a:lnSpc>
                <a:spcPct val="150000"/>
              </a:lnSpc>
            </a:pPr>
            <a:r>
              <a:rPr lang="en-US" sz="2000" b="1" u="sng" dirty="0">
                <a:solidFill>
                  <a:srgbClr val="002060"/>
                </a:solidFill>
                <a:latin typeface="Verdana" panose="020B0604030504040204" pitchFamily="34" charset="0"/>
                <a:ea typeface="Verdana" panose="020B0604030504040204" pitchFamily="34" charset="0"/>
              </a:rPr>
              <a:t>Information: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
        <p:nvSpPr>
          <p:cNvPr id="11" name="TextBox 10">
            <a:extLst>
              <a:ext uri="{FF2B5EF4-FFF2-40B4-BE49-F238E27FC236}">
                <a16:creationId xmlns:a16="http://schemas.microsoft.com/office/drawing/2014/main" id="{03672D43-58CB-4814-B5E8-B2E9F07590AA}"/>
              </a:ext>
            </a:extLst>
          </p:cNvPr>
          <p:cNvSpPr txBox="1"/>
          <p:nvPr/>
        </p:nvSpPr>
        <p:spPr>
          <a:xfrm>
            <a:off x="80629" y="4313092"/>
            <a:ext cx="12037390" cy="1876732"/>
          </a:xfrm>
          <a:prstGeom prst="rect">
            <a:avLst/>
          </a:prstGeom>
          <a:noFill/>
          <a:ln>
            <a:solidFill>
              <a:schemeClr val="accent1"/>
            </a:solidFill>
          </a:ln>
        </p:spPr>
        <p:txBody>
          <a:bodyPr wrap="square" rtlCol="0">
            <a:spAutoFit/>
          </a:bodyPr>
          <a:lstStyle/>
          <a:p>
            <a:pPr>
              <a:lnSpc>
                <a:spcPct val="150000"/>
              </a:lnSpc>
            </a:pPr>
            <a:r>
              <a:rPr lang="en-US" sz="2000" b="1" u="sng" dirty="0">
                <a:solidFill>
                  <a:srgbClr val="0070C0"/>
                </a:solidFill>
                <a:latin typeface="Verdana" panose="020B0604030504040204" pitchFamily="34" charset="0"/>
                <a:ea typeface="Verdana" panose="020B0604030504040204" pitchFamily="34" charset="0"/>
              </a:rPr>
              <a:t>Tools Used:</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SQL Server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bdotnet.in</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2985</TotalTime>
  <Words>602</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343</cp:revision>
  <dcterms:created xsi:type="dcterms:W3CDTF">2020-02-14T16:15:34Z</dcterms:created>
  <dcterms:modified xsi:type="dcterms:W3CDTF">2020-07-18T05:37:53Z</dcterms:modified>
</cp:coreProperties>
</file>