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9" r:id="rId3"/>
    <p:sldId id="283" r:id="rId4"/>
    <p:sldId id="290" r:id="rId5"/>
    <p:sldId id="260" r:id="rId6"/>
    <p:sldId id="296" r:id="rId7"/>
    <p:sldId id="298" r:id="rId8"/>
    <p:sldId id="299" r:id="rId9"/>
    <p:sldId id="300" r:id="rId10"/>
    <p:sldId id="301" r:id="rId11"/>
    <p:sldId id="302" r:id="rId12"/>
    <p:sldId id="303" r:id="rId13"/>
    <p:sldId id="304" r:id="rId14"/>
    <p:sldId id="305" r:id="rId15"/>
    <p:sldId id="306" r:id="rId16"/>
    <p:sldId id="307" r:id="rId17"/>
    <p:sldId id="308" r:id="rId18"/>
    <p:sldId id="29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15-07-2020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15-07-2020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15-07-2020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4.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Light Up – July 2020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descr="A screenshot of a cell phone&#10;&#10;Description automatically generated">
            <a:extLst>
              <a:ext uri="{FF2B5EF4-FFF2-40B4-BE49-F238E27FC236}">
                <a16:creationId xmlns:a16="http://schemas.microsoft.com/office/drawing/2014/main" id="{EE247D50-043D-4D99-9ECB-AC14A6A69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2" y="532600"/>
            <a:ext cx="12118019" cy="5831216"/>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3" name="Picture 12" descr="A picture containing light&#10;&#10;Description automatically generated">
            <a:extLst>
              <a:ext uri="{FF2B5EF4-FFF2-40B4-BE49-F238E27FC236}">
                <a16:creationId xmlns:a16="http://schemas.microsoft.com/office/drawing/2014/main" id="{FFE0CEE7-D088-4E51-B2CE-AAB9EA36D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3" name="Picture 12" descr="A picture containing light&#10;&#10;Description automatically generated">
            <a:extLst>
              <a:ext uri="{FF2B5EF4-FFF2-40B4-BE49-F238E27FC236}">
                <a16:creationId xmlns:a16="http://schemas.microsoft.com/office/drawing/2014/main" id="{F5A2A7E6-0DD2-4CFC-A98F-3A1A0DBB0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Light Up – July 2020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827219" y="1830029"/>
            <a:ext cx="8504251"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and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Multiple Types of .NET Core Clients</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3" name="Picture 2" descr="A picture containing light&#10;&#10;Description automatically generated">
            <a:extLst>
              <a:ext uri="{FF2B5EF4-FFF2-40B4-BE49-F238E27FC236}">
                <a16:creationId xmlns:a16="http://schemas.microsoft.com/office/drawing/2014/main" id="{696FDE94-B353-494E-A758-0022ABBF8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7" y="551830"/>
            <a:ext cx="1307648" cy="1760916"/>
          </a:xfrm>
          <a:prstGeom prst="rect">
            <a:avLst/>
          </a:prstGeom>
        </p:spPr>
      </p:pic>
    </p:spTree>
    <p:extLst>
      <p:ext uri="{BB962C8B-B14F-4D97-AF65-F5344CB8AC3E}">
        <p14:creationId xmlns:p14="http://schemas.microsoft.com/office/powerpoint/2010/main" val="188215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33839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a:t>
            </a:r>
            <a:r>
              <a:rPr lang="en-US" sz="2000">
                <a:solidFill>
                  <a:srgbClr val="002060"/>
                </a:solidFill>
                <a:latin typeface="Verdana" panose="020B0604030504040204" pitchFamily="34" charset="0"/>
                <a:ea typeface="Verdana" panose="020B0604030504040204" pitchFamily="34" charset="0"/>
              </a:rPr>
              <a:t>focus is </a:t>
            </a:r>
            <a:r>
              <a:rPr lang="en-US" sz="2000" dirty="0">
                <a:solidFill>
                  <a:srgbClr val="002060"/>
                </a:solidFill>
                <a:latin typeface="Verdana" panose="020B0604030504040204" pitchFamily="34" charset="0"/>
                <a:ea typeface="Verdana" panose="020B0604030504040204" pitchFamily="34" charset="0"/>
              </a:rPr>
              <a:t>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15-Jul-2020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Light Up Virtual Conference</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613</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339</cp:revision>
  <dcterms:created xsi:type="dcterms:W3CDTF">2020-02-14T16:15:34Z</dcterms:created>
  <dcterms:modified xsi:type="dcterms:W3CDTF">2020-07-15T04:11:27Z</dcterms:modified>
</cp:coreProperties>
</file>