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90" r:id="rId4"/>
    <p:sldId id="260" r:id="rId5"/>
    <p:sldId id="305" r:id="rId6"/>
    <p:sldId id="291" r:id="rId7"/>
    <p:sldId id="293" r:id="rId8"/>
    <p:sldId id="294" r:id="rId9"/>
    <p:sldId id="306" r:id="rId10"/>
    <p:sldId id="295" r:id="rId11"/>
    <p:sldId id="296" r:id="rId12"/>
    <p:sldId id="298" r:id="rId13"/>
    <p:sldId id="297" r:id="rId14"/>
    <p:sldId id="271" r:id="rId15"/>
    <p:sldId id="299" r:id="rId16"/>
    <p:sldId id="300" r:id="rId17"/>
    <p:sldId id="301" r:id="rId18"/>
    <p:sldId id="302" r:id="rId19"/>
    <p:sldId id="303" r:id="rId20"/>
    <p:sldId id="304" r:id="rId21"/>
    <p:sldId id="259" r:id="rId22"/>
    <p:sldId id="292"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10-10-2020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10-10-2020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1 of 12</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594509" y="2238402"/>
            <a:ext cx="10969670" cy="1470082"/>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and Client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.NET Core 3.1, EF Core 3.1,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10195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D3008851-2030-4622-B514-A9D8286EB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14" name="Content Placeholder 9">
            <a:extLst>
              <a:ext uri="{FF2B5EF4-FFF2-40B4-BE49-F238E27FC236}">
                <a16:creationId xmlns:a16="http://schemas.microsoft.com/office/drawing/2014/main" id="{80735A33-BB1D-4AFF-8121-5DFF4A789B5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72307" y="4682104"/>
            <a:ext cx="1637108" cy="1650528"/>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41941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338610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82002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6" name="Picture 5">
            <a:extLst>
              <a:ext uri="{FF2B5EF4-FFF2-40B4-BE49-F238E27FC236}">
                <a16:creationId xmlns:a16="http://schemas.microsoft.com/office/drawing/2014/main" id="{ADC45C1D-93DA-41A9-9631-8A1B7086F13B}"/>
              </a:ext>
            </a:extLst>
          </p:cNvPr>
          <p:cNvPicPr>
            <a:picLocks noChangeAspect="1"/>
          </p:cNvPicPr>
          <p:nvPr/>
        </p:nvPicPr>
        <p:blipFill>
          <a:blip r:embed="rId3"/>
          <a:stretch>
            <a:fillRect/>
          </a:stretch>
        </p:blipFill>
        <p:spPr>
          <a:xfrm>
            <a:off x="71023" y="588086"/>
            <a:ext cx="2889125" cy="2800350"/>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1.</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two per week.</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b="1" dirty="0">
                <a:solidFill>
                  <a:srgbClr val="0070C0"/>
                </a:solidFill>
                <a:latin typeface="Verdana" panose="020B0604030504040204" pitchFamily="34" charset="0"/>
                <a:ea typeface="Verdana" panose="020B0604030504040204" pitchFamily="34" charset="0"/>
              </a:rPr>
              <a:t>I am still a learner</a:t>
            </a:r>
            <a:r>
              <a:rPr lang="en-US" sz="2000" dirty="0">
                <a:solidFill>
                  <a:srgbClr val="0070C0"/>
                </a:solidFill>
                <a:latin typeface="Verdana" panose="020B0604030504040204" pitchFamily="34" charset="0"/>
                <a:ea typeface="Verdana" panose="020B0604030504040204" pitchFamily="34" charset="0"/>
              </a:rPr>
              <a:t>.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2111421"/>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gRPC Service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Windows Forms in .NET Core 3.1 as gRPC Client to consume GRPC Service.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2">
            <a:extLst>
              <a:ext uri="{FF2B5EF4-FFF2-40B4-BE49-F238E27FC236}">
                <a16:creationId xmlns:a16="http://schemas.microsoft.com/office/drawing/2014/main" id="{A132DF52-3C47-4A2F-BED6-85EFC9FA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3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C29D308B-A566-41C3-829A-5F6E8830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07F43647-29B8-4CF9-96AD-C8CC9DB44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Code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49617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8067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2885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40774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404627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1840</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315</cp:revision>
  <dcterms:created xsi:type="dcterms:W3CDTF">2020-02-14T16:15:34Z</dcterms:created>
  <dcterms:modified xsi:type="dcterms:W3CDTF">2020-10-10T08:08:06Z</dcterms:modified>
</cp:coreProperties>
</file>