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3" r:id="rId3"/>
    <p:sldId id="290" r:id="rId4"/>
    <p:sldId id="260" r:id="rId5"/>
    <p:sldId id="296" r:id="rId6"/>
    <p:sldId id="309" r:id="rId7"/>
    <p:sldId id="311" r:id="rId8"/>
    <p:sldId id="299" r:id="rId9"/>
    <p:sldId id="300" r:id="rId10"/>
    <p:sldId id="312" r:id="rId11"/>
    <p:sldId id="259" r:id="rId12"/>
    <p:sldId id="292"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20-06-2020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20-06-2020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20-06-2020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20-06-2020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20-06-2020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20-06-2020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20-06-2020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20-06-2020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20-06-2020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20-06-2020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20-06-2020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20-06-2020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20-06-2020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viswanatha-swamy-b57326128/" TargetMode="Externa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hyperlink" Target="https://twitter.com/vishipayyallo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redislabs.com/blog/redis-on-windows-1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4 of 10</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026" name="Picture 2" descr="No alternative text description for this image">
            <a:extLst>
              <a:ext uri="{FF2B5EF4-FFF2-40B4-BE49-F238E27FC236}">
                <a16:creationId xmlns:a16="http://schemas.microsoft.com/office/drawing/2014/main" id="{184863C0-F56F-4DC0-BCBC-144375C097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46" y="546867"/>
            <a:ext cx="12076123" cy="486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a:t>
            </a:r>
            <a:r>
              <a:rPr lang="en-US" b="1">
                <a:latin typeface="Verdana" panose="020B0604030504040204" pitchFamily="34" charset="0"/>
                <a:ea typeface="Verdana" panose="020B0604030504040204" pitchFamily="34" charset="0"/>
              </a:rPr>
              <a:t>inside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5" name="Picture 4">
            <a:extLst>
              <a:ext uri="{FF2B5EF4-FFF2-40B4-BE49-F238E27FC236}">
                <a16:creationId xmlns:a16="http://schemas.microsoft.com/office/drawing/2014/main" id="{EC2CC9C7-63A9-4816-B2B1-58B85DCCAC36}"/>
              </a:ext>
            </a:extLst>
          </p:cNvPr>
          <p:cNvPicPr>
            <a:picLocks noChangeAspect="1"/>
          </p:cNvPicPr>
          <p:nvPr/>
        </p:nvPicPr>
        <p:blipFill>
          <a:blip r:embed="rId2"/>
          <a:stretch>
            <a:fillRect/>
          </a:stretch>
        </p:blipFill>
        <p:spPr>
          <a:xfrm>
            <a:off x="106532" y="550355"/>
            <a:ext cx="11970058" cy="5624065"/>
          </a:xfrm>
          <a:prstGeom prst="rect">
            <a:avLst/>
          </a:prstGeom>
          <a:ln>
            <a:solidFill>
              <a:schemeClr val="accent1"/>
            </a:solidFill>
          </a:ln>
        </p:spPr>
      </p:pic>
    </p:spTree>
    <p:extLst>
      <p:ext uri="{BB962C8B-B14F-4D97-AF65-F5344CB8AC3E}">
        <p14:creationId xmlns:p14="http://schemas.microsoft.com/office/powerpoint/2010/main" val="156750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3" name="TextBox 12">
            <a:extLst>
              <a:ext uri="{FF2B5EF4-FFF2-40B4-BE49-F238E27FC236}">
                <a16:creationId xmlns:a16="http://schemas.microsoft.com/office/drawing/2014/main" id="{C93F71B2-BF87-46E1-B2C0-A074AD4881C2}"/>
              </a:ext>
            </a:extLst>
          </p:cNvPr>
          <p:cNvSpPr txBox="1"/>
          <p:nvPr/>
        </p:nvSpPr>
        <p:spPr>
          <a:xfrm>
            <a:off x="80629" y="1898354"/>
            <a:ext cx="12037390" cy="2953950"/>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r>
              <a:rPr lang="en-US" sz="2000" b="1" dirty="0">
                <a:solidFill>
                  <a:srgbClr val="0070C0"/>
                </a:solidFill>
                <a:latin typeface="Verdana" panose="020B0604030504040204" pitchFamily="34" charset="0"/>
                <a:ea typeface="Verdana" panose="020B0604030504040204" pitchFamily="34" charset="0"/>
              </a:rPr>
              <a:t>27-Jun-2020</a:t>
            </a:r>
            <a:r>
              <a:rPr lang="en-US" sz="20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Using Azure Redis Cache.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Using Azure SQL, and Cosmos Db.</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Hosting the gRPC Service on Ubuntu VM in Azure US Region.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Hosting the gRPC Client on Windows VM in Azure India Region.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Service to Service communication.</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943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pic>
        <p:nvPicPr>
          <p:cNvPr id="10" name="Picture 9">
            <a:extLst>
              <a:ext uri="{FF2B5EF4-FFF2-40B4-BE49-F238E27FC236}">
                <a16:creationId xmlns:a16="http://schemas.microsoft.com/office/drawing/2014/main" id="{09374AC2-E72B-4AA4-B79D-DCF624841B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a:t>
            </a:r>
            <a:r>
              <a:rPr lang="en-US" sz="2000">
                <a:solidFill>
                  <a:srgbClr val="002060"/>
                </a:solidFill>
                <a:latin typeface="Verdana" panose="020B0604030504040204" pitchFamily="34" charset="0"/>
                <a:ea typeface="Verdana" panose="020B0604030504040204" pitchFamily="34" charset="0"/>
              </a:rPr>
              <a:t>session 5.</a:t>
            </a:r>
            <a:endParaRPr lang="en-US" sz="20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87673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Redis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Existing gRPC Service and Clients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Install Redis Cache on WSL on Windows 10</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0" name="TextBox 9">
            <a:extLst>
              <a:ext uri="{FF2B5EF4-FFF2-40B4-BE49-F238E27FC236}">
                <a16:creationId xmlns:a16="http://schemas.microsoft.com/office/drawing/2014/main" id="{25C2594F-FCF8-4800-A7AC-EF269935EFA6}"/>
              </a:ext>
            </a:extLst>
          </p:cNvPr>
          <p:cNvSpPr txBox="1"/>
          <p:nvPr/>
        </p:nvSpPr>
        <p:spPr>
          <a:xfrm>
            <a:off x="80629" y="557824"/>
            <a:ext cx="12037390" cy="5588774"/>
          </a:xfrm>
          <a:prstGeom prst="rect">
            <a:avLst/>
          </a:prstGeom>
          <a:noFill/>
        </p:spPr>
        <p:txBody>
          <a:bodyPr wrap="square" rtlCol="0">
            <a:spAutoFit/>
          </a:bodyPr>
          <a:lstStyle/>
          <a:p>
            <a:pPr>
              <a:lnSpc>
                <a:spcPct val="150000"/>
              </a:lnSpc>
            </a:pPr>
            <a:r>
              <a:rPr lang="en-US" sz="1400" dirty="0">
                <a:solidFill>
                  <a:srgbClr val="002060"/>
                </a:solidFill>
                <a:latin typeface="Verdana" panose="020B0604030504040204" pitchFamily="34" charset="0"/>
                <a:ea typeface="Verdana" panose="020B0604030504040204" pitchFamily="34" charset="0"/>
              </a:rPr>
              <a:t>Please refer official documentation for detailed steps. URL: </a:t>
            </a:r>
            <a:r>
              <a:rPr lang="en-IN" sz="1400" dirty="0">
                <a:hlinkClick r:id="rId2"/>
              </a:rPr>
              <a:t>https://redislabs.com/blog/redis-on-windows-10/</a:t>
            </a:r>
            <a:endParaRPr lang="en-IN" sz="1400" dirty="0"/>
          </a:p>
          <a:p>
            <a:pPr>
              <a:lnSpc>
                <a:spcPct val="150000"/>
              </a:lnSpc>
            </a:pPr>
            <a:endParaRPr lang="en-IN" sz="1050" dirty="0">
              <a:solidFill>
                <a:srgbClr val="002060"/>
              </a:solidFill>
              <a:latin typeface="Verdana" panose="020B0604030504040204" pitchFamily="34" charset="0"/>
              <a:ea typeface="Verdana" panose="020B0604030504040204" pitchFamily="34" charset="0"/>
            </a:endParaRPr>
          </a:p>
          <a:p>
            <a:pPr>
              <a:lnSpc>
                <a:spcPct val="150000"/>
              </a:lnSpc>
            </a:pPr>
            <a:r>
              <a:rPr lang="en-IN" sz="1400" b="1" dirty="0">
                <a:solidFill>
                  <a:srgbClr val="002060"/>
                </a:solidFill>
                <a:latin typeface="Verdana" panose="020B0604030504040204" pitchFamily="34" charset="0"/>
                <a:ea typeface="Verdana" panose="020B0604030504040204" pitchFamily="34" charset="0"/>
              </a:rPr>
              <a:t>Install Redis Cache on WSL on Windows 10</a:t>
            </a:r>
            <a:endParaRPr lang="en-IN" sz="1400" dirty="0">
              <a:solidFill>
                <a:srgbClr val="002060"/>
              </a:solidFill>
              <a:latin typeface="Verdana" panose="020B0604030504040204" pitchFamily="34" charset="0"/>
              <a:ea typeface="Verdana" panose="020B0604030504040204" pitchFamily="34" charset="0"/>
            </a:endParaRP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apt-get update</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apt-get upgrade</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apt-get install </a:t>
            </a: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a:t>
            </a:r>
          </a:p>
          <a:p>
            <a:pPr>
              <a:lnSpc>
                <a:spcPct val="150000"/>
              </a:lnSpc>
            </a:pPr>
            <a:br>
              <a:rPr lang="en-IN" sz="1400" dirty="0">
                <a:solidFill>
                  <a:srgbClr val="002060"/>
                </a:solidFill>
                <a:latin typeface="Verdana" panose="020B0604030504040204" pitchFamily="34" charset="0"/>
                <a:ea typeface="Verdana" panose="020B0604030504040204" pitchFamily="34" charset="0"/>
              </a:rPr>
            </a:br>
            <a:r>
              <a:rPr lang="en-IN" sz="1400" b="1" dirty="0">
                <a:solidFill>
                  <a:srgbClr val="002060"/>
                </a:solidFill>
                <a:latin typeface="Verdana" panose="020B0604030504040204" pitchFamily="34" charset="0"/>
                <a:ea typeface="Verdana" panose="020B0604030504040204" pitchFamily="34" charset="0"/>
              </a:rPr>
              <a:t>To Start and Stop the Redis Service</a:t>
            </a:r>
            <a:endParaRPr lang="en-IN" sz="1400" dirty="0">
              <a:solidFill>
                <a:srgbClr val="002060"/>
              </a:solidFill>
              <a:latin typeface="Verdana" panose="020B0604030504040204" pitchFamily="34" charset="0"/>
              <a:ea typeface="Verdana" panose="020B0604030504040204" pitchFamily="34" charset="0"/>
            </a:endParaRP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service </a:t>
            </a: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 restart</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service </a:t>
            </a: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 stop</a:t>
            </a:r>
          </a:p>
          <a:p>
            <a:pPr>
              <a:lnSpc>
                <a:spcPct val="150000"/>
              </a:lnSpc>
            </a:pPr>
            <a:endParaRPr lang="en-US" sz="1400" dirty="0">
              <a:solidFill>
                <a:srgbClr val="002060"/>
              </a:solidFill>
              <a:latin typeface="Verdana" panose="020B0604030504040204" pitchFamily="34" charset="0"/>
              <a:ea typeface="Verdana" panose="020B0604030504040204" pitchFamily="34" charset="0"/>
            </a:endParaRPr>
          </a:p>
          <a:p>
            <a:pPr>
              <a:lnSpc>
                <a:spcPct val="150000"/>
              </a:lnSpc>
            </a:pPr>
            <a:r>
              <a:rPr lang="en-IN" sz="1400" b="1" dirty="0">
                <a:solidFill>
                  <a:srgbClr val="002060"/>
                </a:solidFill>
                <a:latin typeface="Verdana" panose="020B0604030504040204" pitchFamily="34" charset="0"/>
                <a:ea typeface="Verdana" panose="020B0604030504040204" pitchFamily="34" charset="0"/>
              </a:rPr>
              <a:t>To Start and Stop the Redis Service</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 -v</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-cli -v</a:t>
            </a:r>
          </a:p>
          <a:p>
            <a:pPr marL="742950" lvl="1" indent="-285750">
              <a:lnSpc>
                <a:spcPct val="150000"/>
              </a:lnSpc>
              <a:buFont typeface="Wingdings" panose="05000000000000000000" pitchFamily="2" charset="2"/>
              <a:buChar char="Ø"/>
            </a:pPr>
            <a:endParaRPr lang="en-IN" sz="1400" dirty="0">
              <a:solidFill>
                <a:srgbClr val="002060"/>
              </a:solidFill>
              <a:latin typeface="Verdana" panose="020B0604030504040204" pitchFamily="34" charset="0"/>
              <a:ea typeface="Verdana" panose="020B0604030504040204" pitchFamily="34" charset="0"/>
            </a:endParaRPr>
          </a:p>
          <a:p>
            <a:pPr>
              <a:lnSpc>
                <a:spcPct val="150000"/>
              </a:lnSpc>
            </a:pPr>
            <a:r>
              <a:rPr lang="en-IN" sz="1400" b="1" dirty="0">
                <a:solidFill>
                  <a:srgbClr val="002060"/>
                </a:solidFill>
                <a:latin typeface="Verdana" panose="020B0604030504040204" pitchFamily="34" charset="0"/>
                <a:ea typeface="Verdana" panose="020B0604030504040204" pitchFamily="34" charset="0"/>
              </a:rPr>
              <a:t>To Connect to Redis Server</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-cli</a:t>
            </a:r>
          </a:p>
        </p:txBody>
      </p:sp>
    </p:spTree>
    <p:extLst>
      <p:ext uri="{BB962C8B-B14F-4D97-AF65-F5344CB8AC3E}">
        <p14:creationId xmlns:p14="http://schemas.microsoft.com/office/powerpoint/2010/main" val="257265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Install Redis Cache on WSL on Windows 10</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DC2E26A5-4A12-4E6B-9916-F411194AFB16}"/>
              </a:ext>
            </a:extLst>
          </p:cNvPr>
          <p:cNvPicPr>
            <a:picLocks noChangeAspect="1"/>
          </p:cNvPicPr>
          <p:nvPr/>
        </p:nvPicPr>
        <p:blipFill>
          <a:blip r:embed="rId2"/>
          <a:stretch>
            <a:fillRect/>
          </a:stretch>
        </p:blipFill>
        <p:spPr>
          <a:xfrm>
            <a:off x="71750" y="621437"/>
            <a:ext cx="12058103" cy="5646198"/>
          </a:xfrm>
          <a:prstGeom prst="rect">
            <a:avLst/>
          </a:prstGeom>
          <a:ln>
            <a:solidFill>
              <a:schemeClr val="accent1"/>
            </a:solidFill>
          </a:ln>
        </p:spPr>
      </p:pic>
    </p:spTree>
    <p:extLst>
      <p:ext uri="{BB962C8B-B14F-4D97-AF65-F5344CB8AC3E}">
        <p14:creationId xmlns:p14="http://schemas.microsoft.com/office/powerpoint/2010/main" val="406141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inside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5" name="Picture 4">
            <a:extLst>
              <a:ext uri="{FF2B5EF4-FFF2-40B4-BE49-F238E27FC236}">
                <a16:creationId xmlns:a16="http://schemas.microsoft.com/office/drawing/2014/main" id="{EC2CC9C7-63A9-4816-B2B1-58B85DCCAC36}"/>
              </a:ext>
            </a:extLst>
          </p:cNvPr>
          <p:cNvPicPr>
            <a:picLocks noChangeAspect="1"/>
          </p:cNvPicPr>
          <p:nvPr/>
        </p:nvPicPr>
        <p:blipFill>
          <a:blip r:embed="rId2"/>
          <a:stretch>
            <a:fillRect/>
          </a:stretch>
        </p:blipFill>
        <p:spPr>
          <a:xfrm>
            <a:off x="106532" y="550355"/>
            <a:ext cx="11970058" cy="562406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inside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2177191" y="588106"/>
            <a:ext cx="780213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gRPC Logging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inside Server</a:t>
            </a:r>
          </a:p>
        </p:txBody>
      </p:sp>
    </p:spTree>
    <p:extLst>
      <p:ext uri="{BB962C8B-B14F-4D97-AF65-F5344CB8AC3E}">
        <p14:creationId xmlns:p14="http://schemas.microsoft.com/office/powerpoint/2010/main" val="398383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2914</TotalTime>
  <Words>607</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362</cp:revision>
  <dcterms:created xsi:type="dcterms:W3CDTF">2020-02-14T16:15:34Z</dcterms:created>
  <dcterms:modified xsi:type="dcterms:W3CDTF">2020-06-20T03:38:32Z</dcterms:modified>
</cp:coreProperties>
</file>