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3" r:id="rId3"/>
    <p:sldId id="290" r:id="rId4"/>
    <p:sldId id="307" r:id="rId5"/>
    <p:sldId id="308" r:id="rId6"/>
    <p:sldId id="309" r:id="rId7"/>
    <p:sldId id="311" r:id="rId8"/>
    <p:sldId id="310" r:id="rId9"/>
    <p:sldId id="259" r:id="rId10"/>
    <p:sldId id="292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sl/install-win1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labs.com/blog/redis-on-windows-10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442224" y="1830029"/>
            <a:ext cx="11274241" cy="1642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Hands-On Working With Redis Cache With 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.NET Core Web API, And Angular 9 UI</a:t>
            </a:r>
            <a:endParaRPr lang="en-IN" sz="36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474812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</a:t>
            </a:r>
            <a:r>
              <a:rPr lang="en-IN" sz="120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16470" y="1919767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3628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C71F3-B9B8-4A6F-B98F-C3AFA20E71E5}"/>
              </a:ext>
            </a:extLst>
          </p:cNvPr>
          <p:cNvSpPr txBox="1"/>
          <p:nvPr/>
        </p:nvSpPr>
        <p:spPr>
          <a:xfrm>
            <a:off x="6336049" y="5474812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</a:t>
            </a:r>
            <a:r>
              <a:rPr lang="en-IN" sz="120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This session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78754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Tools we use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1415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Visual Studio 2019 Professional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Azure Data Studio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SQL Server</a:t>
            </a:r>
            <a:endParaRPr lang="en-US" sz="20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85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Install WSL on Windows 10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4101C8-CA2C-4513-BA20-A2AB11DE3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9" y="1030933"/>
            <a:ext cx="12037390" cy="52509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C2594F-FCF8-4800-A7AC-EF269935EFA6}"/>
              </a:ext>
            </a:extLst>
          </p:cNvPr>
          <p:cNvSpPr txBox="1"/>
          <p:nvPr/>
        </p:nvSpPr>
        <p:spPr>
          <a:xfrm>
            <a:off x="80629" y="557824"/>
            <a:ext cx="12037390" cy="37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Please refer official documentation for detailed steps. URL: 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https://docs.microsoft.com/en-us/windows/wsl/install-win10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69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Install WSL on Windows 10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628692" y="588106"/>
            <a:ext cx="10899138" cy="49596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Verify the WSL on Windows 10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hostname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lsb_release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-a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cat /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/*-release</a:t>
            </a:r>
          </a:p>
          <a:p>
            <a:pPr algn="ctr">
              <a:lnSpc>
                <a:spcPct val="150000"/>
              </a:lnSpc>
            </a:pP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7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Install Redis Cache on WSL on Windows 10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2594F-FCF8-4800-A7AC-EF269935EFA6}"/>
              </a:ext>
            </a:extLst>
          </p:cNvPr>
          <p:cNvSpPr txBox="1"/>
          <p:nvPr/>
        </p:nvSpPr>
        <p:spPr>
          <a:xfrm>
            <a:off x="80629" y="557824"/>
            <a:ext cx="12037390" cy="558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Please refer official documentation for detailed steps. URL: </a:t>
            </a:r>
            <a:r>
              <a:rPr lang="en-IN" sz="1400" dirty="0">
                <a:hlinkClick r:id="rId2"/>
              </a:rPr>
              <a:t>https://redislabs.com/blog/redis-on-windows-10/</a:t>
            </a:r>
            <a:endParaRPr lang="en-IN" sz="1400" dirty="0"/>
          </a:p>
          <a:p>
            <a:pPr>
              <a:lnSpc>
                <a:spcPct val="150000"/>
              </a:lnSpc>
            </a:pPr>
            <a:endParaRPr lang="en-IN" sz="105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 Redis Cache on WSL on Windows 10</a:t>
            </a:r>
            <a:endParaRPr lang="en-IN" sz="14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sudo</a:t>
            </a:r>
            <a: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apt-get update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sudo</a:t>
            </a:r>
            <a: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apt-get upgrade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sudo</a:t>
            </a:r>
            <a: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apt-get install </a:t>
            </a:r>
            <a:r>
              <a:rPr lang="en-IN" sz="1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redis</a:t>
            </a:r>
            <a: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</a:t>
            </a:r>
          </a:p>
          <a:p>
            <a:pPr>
              <a:lnSpc>
                <a:spcPct val="150000"/>
              </a:lnSpc>
            </a:pPr>
            <a:b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 Start and Stop the Redis Service</a:t>
            </a:r>
            <a:endParaRPr lang="en-IN" sz="14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sudo</a:t>
            </a:r>
            <a: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service </a:t>
            </a:r>
            <a:r>
              <a:rPr lang="en-IN" sz="1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redis</a:t>
            </a:r>
            <a: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 restart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sudo</a:t>
            </a:r>
            <a: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service </a:t>
            </a:r>
            <a:r>
              <a:rPr lang="en-IN" sz="1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redis</a:t>
            </a:r>
            <a: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 stop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 Start and Stop the Redis Service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redis</a:t>
            </a:r>
            <a: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 -v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redis</a:t>
            </a:r>
            <a: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-cli -v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4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 Connect to Redis Server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redis</a:t>
            </a:r>
            <a:r>
              <a:rPr lang="en-IN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257265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Install Redis Cache on WSL on Windows 10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2E26A5-4A12-4E6B-9916-F411194A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0" y="621437"/>
            <a:ext cx="12058103" cy="56461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141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Install Redis Cache on WSL on Windows 10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1920712" y="588106"/>
            <a:ext cx="8315097" cy="41286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Install Redis Cache 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on WSL on Windows 10</a:t>
            </a:r>
          </a:p>
        </p:txBody>
      </p:sp>
    </p:spTree>
    <p:extLst>
      <p:ext uri="{BB962C8B-B14F-4D97-AF65-F5344CB8AC3E}">
        <p14:creationId xmlns:p14="http://schemas.microsoft.com/office/powerpoint/2010/main" val="230399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What is next?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30-May-2020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3F71B2-BF87-46E1-B2C0-A074AD4881C2}"/>
              </a:ext>
            </a:extLst>
          </p:cNvPr>
          <p:cNvSpPr txBox="1"/>
          <p:nvPr/>
        </p:nvSpPr>
        <p:spPr>
          <a:xfrm>
            <a:off x="80629" y="1898354"/>
            <a:ext cx="12037390" cy="433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we will discuss in next session ….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Adding 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GetById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(), and 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GetAll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into .Proto file.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Implementing the functionality to return Single and Multiple Records into gRPC Server.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Setting up and verifying Redis Cache in our Laptop.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Install on WSL on Windows 10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Start and Stop the Redis Service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connect to Redis Server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Improving the Retrieval Time by using Redis Cache.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Verify the Time of retrieval of data with and without Redis Cache.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56C48-04D4-42D7-A892-61E969B93239}"/>
              </a:ext>
            </a:extLst>
          </p:cNvPr>
          <p:cNvSpPr/>
          <p:nvPr/>
        </p:nvSpPr>
        <p:spPr>
          <a:xfrm>
            <a:off x="2794573" y="829156"/>
            <a:ext cx="6609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What is next ???</a:t>
            </a:r>
            <a:endParaRPr lang="en-IN" sz="5400" b="1" cap="none" spc="0" dirty="0">
              <a:ln/>
              <a:solidFill>
                <a:schemeClr val="accent4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3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478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360</cp:revision>
  <dcterms:created xsi:type="dcterms:W3CDTF">2020-02-14T16:15:34Z</dcterms:created>
  <dcterms:modified xsi:type="dcterms:W3CDTF">2020-05-30T11:36:21Z</dcterms:modified>
</cp:coreProperties>
</file>