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3" r:id="rId3"/>
    <p:sldId id="314" r:id="rId4"/>
    <p:sldId id="292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wanatha-Swamy, PK" initials="VP" lastIdx="1" clrIdx="0">
    <p:extLst>
      <p:ext uri="{19B8F6BF-5375-455C-9EA6-DF929625EA0E}">
        <p15:presenceInfo xmlns:p15="http://schemas.microsoft.com/office/powerpoint/2012/main" userId="S::PK.Viswanatha-Swamy@appliedis.com::be38c112-e525-4f1f-8d24-6a2555e7be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D7669-2C4F-4057-B198-13E596C98571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2B7D9-711A-405B-8AEE-53077CAB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8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F333-5598-42B8-87A7-C329CD56B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A5F5-9D4E-4455-A84C-A7F332E19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AA70-81B1-41AE-BE68-25B98EAE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CFF0-1DBA-47E2-8175-CC7B41AD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4F74-AD48-44D0-8D34-6F41736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8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7FCC-6594-419A-BB98-2BECB48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AED0C-E14E-4A39-8E99-7DA6AB17F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1C2E-88E6-48DF-9EFA-271D36B1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71AF-3F00-43C1-9E73-4FD4915A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9758-E251-4CF6-B231-288718C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008AC-9EBC-47B0-8437-B67DE91A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989E-0D74-43CD-9C3B-DB709EF6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D439-7C0A-4D6C-86C4-9F7CE5E9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9B2C-7C30-49BF-9C1F-9CD6FC41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2EFB-E24C-4E54-AFC9-B8E8C9A4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0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7FDB-6606-4E7C-94C9-947DD9A1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F8F4-F488-45D8-B6E3-806C23E9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C2DB-33C3-4B87-81E0-DDC2A81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C2A5-ABAB-423C-9E5C-0304DE85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9F18-9351-453A-A1D2-10BD3E3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5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A6C5-13B1-4A9E-95FB-6F2A7E4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CCB8-B884-41FE-A25E-4111CC49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7648F-A657-4046-9573-F7D2EE9D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5E06-931F-40D3-B2A1-B7633708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CD41-9A4D-420C-B36E-764A050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3CA-BD8E-4B17-90EB-39F02FAB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B38F-C1F3-45C8-A595-5B925215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A9191-D90F-4B4D-81A3-BFEC26C1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84496-44FD-4EAC-9D74-9DC85FF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EC51-E70E-43D4-8C70-0D47554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6008-DFFD-42B7-9E48-0C74419C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5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FFA6-4F27-42A7-A68B-E368F617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F139-649D-4D55-AC6E-C20F2C9A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6423A-8D81-4795-B7D8-872AB4D88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BAAC-3658-4BA9-A4E9-56A7A6BC6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61876-0FAF-4974-95B9-1B4ED375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5DC37-C001-4D88-B260-AC572E4A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6B7B-9DB1-4C5C-A122-3E87357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450F1-2077-468C-928F-467F1C4B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F777-0A8C-49B9-B00E-85B0B751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7D47-B970-4C7D-B523-C831DE7B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88A02-54A2-4FE7-A1F5-69F038FB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4E259-C64C-4E6B-B51E-4F371A8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8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8825A-6A73-4F59-AFBC-523CC985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7D7D-F8A0-4AA6-A00D-DF4A221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FB229-DED6-4805-859B-C7E37ED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559A-BCE3-4393-AC4F-959DF83C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3534-0C2D-4A16-857A-F2E6AFB3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DFE63-AC5D-4BA8-9C66-78305EEE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88A7-516F-4CC6-AC63-FFE3342F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E72E-9D2D-4219-BC69-95A7425A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EA2D-57D8-4927-BFCA-5C0486E1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3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AC55-95A3-4F2E-82CD-1465AEA7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BA952-BF95-4434-B31B-F97D2B59E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1DB1-749F-445B-8610-0AB71EA2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A59D-9052-42C8-A24F-8167070B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8D49-3EEA-4136-9392-E4975C1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A8FA-2360-4256-A57D-20C05BC1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0D5E-95DB-42D1-8347-19585A2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5771-0388-4425-BBF1-28218D1F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EDFE-7B02-43D5-8ACD-A824FF14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DAC1-E73E-4D41-B9D9-D9AB5226AECC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3CFE-5752-45E0-B564-7116D9AC1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177B-8134-41AB-B2F9-17DBF9FB9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REST Web API using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.Net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5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3FFE0-09D7-4D0A-944C-07093B48DCE2}"/>
              </a:ext>
            </a:extLst>
          </p:cNvPr>
          <p:cNvSpPr txBox="1"/>
          <p:nvPr/>
        </p:nvSpPr>
        <p:spPr>
          <a:xfrm>
            <a:off x="6336049" y="5554714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E6ED544-777E-4380-98FD-34EFFC1E5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" y="579364"/>
            <a:ext cx="7171041" cy="182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811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78754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4D33DC-3F63-4EDC-B7D1-DE2A0BACB95C}"/>
              </a:ext>
            </a:extLst>
          </p:cNvPr>
          <p:cNvSpPr/>
          <p:nvPr/>
        </p:nvSpPr>
        <p:spPr>
          <a:xfrm>
            <a:off x="201166" y="685777"/>
            <a:ext cx="11780789" cy="54014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Please fasten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your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seat belt !!!</a:t>
            </a:r>
          </a:p>
        </p:txBody>
      </p:sp>
    </p:spTree>
    <p:extLst>
      <p:ext uri="{BB962C8B-B14F-4D97-AF65-F5344CB8AC3E}">
        <p14:creationId xmlns:p14="http://schemas.microsoft.com/office/powerpoint/2010/main" val="205632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098C6-1198-4DAB-B484-23DB1A599453}"/>
              </a:ext>
            </a:extLst>
          </p:cNvPr>
          <p:cNvSpPr/>
          <p:nvPr/>
        </p:nvSpPr>
        <p:spPr>
          <a:xfrm>
            <a:off x="2816470" y="1919767"/>
            <a:ext cx="643477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3628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5F28B2-B9BB-4801-B1DE-9A44957A910C}"/>
              </a:ext>
            </a:extLst>
          </p:cNvPr>
          <p:cNvSpPr/>
          <p:nvPr/>
        </p:nvSpPr>
        <p:spPr>
          <a:xfrm>
            <a:off x="523906" y="1724460"/>
            <a:ext cx="1110868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C71F3-B9B8-4A6F-B98F-C3AFA20E71E5}"/>
              </a:ext>
            </a:extLst>
          </p:cNvPr>
          <p:cNvSpPr txBox="1"/>
          <p:nvPr/>
        </p:nvSpPr>
        <p:spPr>
          <a:xfrm>
            <a:off x="6336049" y="5474812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</a:t>
            </a:r>
            <a:r>
              <a:rPr lang="en-IN" sz="120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3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</TotalTime>
  <Words>182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387</cp:revision>
  <dcterms:created xsi:type="dcterms:W3CDTF">2020-02-14T16:15:34Z</dcterms:created>
  <dcterms:modified xsi:type="dcterms:W3CDTF">2020-12-26T10:13:30Z</dcterms:modified>
</cp:coreProperties>
</file>