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59" r:id="rId18"/>
    <p:sldId id="29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25-07-2020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2.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827219" y="1830029"/>
            <a:ext cx="8504251"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and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Multiple Types of .NET Core Clients</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4338945"/>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a:t>
            </a:r>
            <a:r>
              <a:rPr lang="en-US" sz="2000" dirty="0" err="1">
                <a:solidFill>
                  <a:srgbClr val="002060"/>
                </a:solidFill>
                <a:latin typeface="Verdana" panose="020B0604030504040204" pitchFamily="34" charset="0"/>
                <a:ea typeface="Verdana" panose="020B0604030504040204" pitchFamily="34" charset="0"/>
              </a:rPr>
              <a:t>GetById</a:t>
            </a:r>
            <a:r>
              <a:rPr lang="en-US" sz="2000" dirty="0">
                <a:solidFill>
                  <a:srgbClr val="002060"/>
                </a:solidFill>
                <a:latin typeface="Verdana" panose="020B0604030504040204" pitchFamily="34" charset="0"/>
                <a:ea typeface="Verdana" panose="020B0604030504040204" pitchFamily="34" charset="0"/>
              </a:rPr>
              <a:t>(), and </a:t>
            </a:r>
            <a:r>
              <a:rPr lang="en-US" sz="2000" dirty="0" err="1">
                <a:solidFill>
                  <a:srgbClr val="002060"/>
                </a:solidFill>
                <a:latin typeface="Verdana" panose="020B0604030504040204" pitchFamily="34" charset="0"/>
                <a:ea typeface="Verdana" panose="020B0604030504040204" pitchFamily="34" charset="0"/>
              </a:rPr>
              <a:t>GetAll</a:t>
            </a:r>
            <a:r>
              <a:rPr lang="en-US" sz="2000" dirty="0">
                <a:solidFill>
                  <a:srgbClr val="002060"/>
                </a:solidFill>
                <a:latin typeface="Verdana" panose="020B0604030504040204" pitchFamily="34" charset="0"/>
                <a:ea typeface="Verdana" panose="020B0604030504040204" pitchFamily="34" charset="0"/>
              </a:rPr>
              <a:t>() into .Proto file.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Implementing the functionality to return Single and Multiple Records into gRPC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Setting up and verifying Redis Cache in our Laptop.</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Install on WSL on Windows 10</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Start and Stop the Redis Service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connect to Redis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Improving the Retrieval Time by using Redis Cache.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Verify the Time of retrieval of data with and without Redis Cache.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2.</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705</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336</cp:revision>
  <dcterms:created xsi:type="dcterms:W3CDTF">2020-02-14T16:15:34Z</dcterms:created>
  <dcterms:modified xsi:type="dcterms:W3CDTF">2020-07-25T12:22:49Z</dcterms:modified>
</cp:coreProperties>
</file>