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3" r:id="rId3"/>
    <p:sldId id="290" r:id="rId4"/>
    <p:sldId id="307" r:id="rId5"/>
    <p:sldId id="308" r:id="rId6"/>
    <p:sldId id="309" r:id="rId7"/>
    <p:sldId id="311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259" r:id="rId16"/>
    <p:sldId id="29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labs.com/blog/redis-on-windows-10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442224" y="1830029"/>
            <a:ext cx="11274241" cy="1642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Hands-On Working With Redis Cache With 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.NET Core Web API, And Angular 9 UI</a:t>
            </a:r>
            <a:endParaRPr lang="en-IN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Creating Simple ASP.Net Core 3.1 Web API (EF Core)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79663" y="588106"/>
            <a:ext cx="11997195" cy="41286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Creating Simple ASP.Net Core 3.1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Web API (EF Core)</a:t>
            </a:r>
          </a:p>
        </p:txBody>
      </p:sp>
    </p:spTree>
    <p:extLst>
      <p:ext uri="{BB962C8B-B14F-4D97-AF65-F5344CB8AC3E}">
        <p14:creationId xmlns:p14="http://schemas.microsoft.com/office/powerpoint/2010/main" val="348562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Adding Redis Cache into Web API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2594F-FCF8-4800-A7AC-EF269935EFA6}"/>
              </a:ext>
            </a:extLst>
          </p:cNvPr>
          <p:cNvSpPr txBox="1"/>
          <p:nvPr/>
        </p:nvSpPr>
        <p:spPr>
          <a:xfrm>
            <a:off x="80629" y="557824"/>
            <a:ext cx="12037390" cy="2564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add the Redis Cache </a:t>
            </a:r>
            <a:r>
              <a:rPr lang="en-US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Nuget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package and configure it in Start up class.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DI services Container using Shift + F9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 All Professors. Verify the Redis Cache from Command line.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Time Stamps of retrieval with and without Redis Cache.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Retrieve a Professor. Verify the Redis Cache from Command line.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Time Stamps of retrieval with and without Redis Cache.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Delete OR Wait till the Cache Expiration and verify the time stamps.</a:t>
            </a:r>
            <a:endParaRPr lang="en-IN" sz="1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IN" sz="105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65766-9CDB-45C6-84F6-990216D2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4" y="3551068"/>
            <a:ext cx="11849100" cy="27491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9051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Adding Redis Cache into Web API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192675" y="588106"/>
            <a:ext cx="11771171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Adding Redis Cache into Web API</a:t>
            </a:r>
          </a:p>
        </p:txBody>
      </p:sp>
    </p:spTree>
    <p:extLst>
      <p:ext uri="{BB962C8B-B14F-4D97-AF65-F5344CB8AC3E}">
        <p14:creationId xmlns:p14="http://schemas.microsoft.com/office/powerpoint/2010/main" val="168233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Consuming the ASP.net Core Web API in Client Application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C22E08-F06B-4480-95CB-BA847D1DC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9" y="612558"/>
            <a:ext cx="12017339" cy="56817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101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Consuming the ASP.net Core Web API in Client Application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929254" y="588106"/>
            <a:ext cx="10298011" cy="52366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Consuming the ASP.net Core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Web API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 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27770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What is next?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F71B2-BF87-46E1-B2C0-A074AD4881C2}"/>
              </a:ext>
            </a:extLst>
          </p:cNvPr>
          <p:cNvSpPr txBox="1"/>
          <p:nvPr/>
        </p:nvSpPr>
        <p:spPr>
          <a:xfrm>
            <a:off x="80629" y="1898354"/>
            <a:ext cx="12037390" cy="341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we will discuss in next session ….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Improvising the Project into Layers.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Add, Edit, Delete methods added to Web API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Invalidate the Cache when Add/Edit/Delete.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Updating the Angular UI to accommodate Add/Edit/Delete.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Using the Redis Cache from Azure.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Using the SQL Server from Azure.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56C48-04D4-42D7-A892-61E969B93239}"/>
              </a:ext>
            </a:extLst>
          </p:cNvPr>
          <p:cNvSpPr/>
          <p:nvPr/>
        </p:nvSpPr>
        <p:spPr>
          <a:xfrm>
            <a:off x="2794573" y="829156"/>
            <a:ext cx="6609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What is next ???</a:t>
            </a:r>
            <a:endParaRPr lang="en-IN" sz="5400" b="1" cap="none" spc="0" dirty="0">
              <a:ln/>
              <a:solidFill>
                <a:schemeClr val="accent4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39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This session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Tools we use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1415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Visual Studio 2019 Professional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Azure Data Studio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SQL Server</a:t>
            </a:r>
            <a:endParaRPr lang="en-US" sz="2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5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Install WSL on Windows 10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4101C8-CA2C-4513-BA20-A2AB11DE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9" y="1030933"/>
            <a:ext cx="12037390" cy="5250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C2594F-FCF8-4800-A7AC-EF269935EFA6}"/>
              </a:ext>
            </a:extLst>
          </p:cNvPr>
          <p:cNvSpPr txBox="1"/>
          <p:nvPr/>
        </p:nvSpPr>
        <p:spPr>
          <a:xfrm>
            <a:off x="80629" y="557824"/>
            <a:ext cx="12037390" cy="3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Please refer official documentation for detailed steps. URL: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https://docs.microsoft.com/en-us/windows/wsl/install-win10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9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Install WSL on Windows 10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628692" y="588106"/>
            <a:ext cx="10899138" cy="49596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Verify the WSL on Windows 10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hostname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lsb_release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-a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 /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/*-release</a:t>
            </a:r>
          </a:p>
          <a:p>
            <a:pPr algn="ctr">
              <a:lnSpc>
                <a:spcPct val="150000"/>
              </a:lnSpc>
            </a:pP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7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Install Redis Cache on WSL on Windows 10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2594F-FCF8-4800-A7AC-EF269935EFA6}"/>
              </a:ext>
            </a:extLst>
          </p:cNvPr>
          <p:cNvSpPr txBox="1"/>
          <p:nvPr/>
        </p:nvSpPr>
        <p:spPr>
          <a:xfrm>
            <a:off x="80629" y="557824"/>
            <a:ext cx="12037390" cy="558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Please refer official documentation for detailed steps. URL: </a:t>
            </a:r>
            <a:r>
              <a:rPr lang="en-IN" sz="1400" dirty="0">
                <a:hlinkClick r:id="rId2"/>
              </a:rPr>
              <a:t>https://redislabs.com/blog/redis-on-windows-10/</a:t>
            </a:r>
            <a:endParaRPr lang="en-IN" sz="1400" dirty="0"/>
          </a:p>
          <a:p>
            <a:pPr>
              <a:lnSpc>
                <a:spcPct val="150000"/>
              </a:lnSpc>
            </a:pPr>
            <a:endParaRPr lang="en-IN" sz="105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 Redis Cache on WSL on Windows 10</a:t>
            </a:r>
            <a:endParaRPr lang="en-IN" sz="1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sudo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apt-get update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sudo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apt-get upgrade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sudo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apt-get install </a:t>
            </a: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redis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</a:t>
            </a:r>
          </a:p>
          <a:p>
            <a:pPr>
              <a:lnSpc>
                <a:spcPct val="150000"/>
              </a:lnSpc>
            </a:pPr>
            <a:b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 Start and Stop the Redis Service</a:t>
            </a:r>
            <a:endParaRPr lang="en-IN" sz="1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sudo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service </a:t>
            </a: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redis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 restart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sudo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service </a:t>
            </a: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redis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 stop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 Start and Stop the Redis Service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redis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 -v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redis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-cli -v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 Connect to Redis Server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redis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25726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Install Redis Cache on WSL on Windows 10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2E26A5-4A12-4E6B-9916-F411194A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0" y="621437"/>
            <a:ext cx="12058103" cy="56461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141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Install Redis Cache on WSL on Windows 10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1920712" y="588106"/>
            <a:ext cx="8315097" cy="41286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Install Redis Cache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on WSL on Windows 10</a:t>
            </a:r>
          </a:p>
        </p:txBody>
      </p:sp>
    </p:spTree>
    <p:extLst>
      <p:ext uri="{BB962C8B-B14F-4D97-AF65-F5344CB8AC3E}">
        <p14:creationId xmlns:p14="http://schemas.microsoft.com/office/powerpoint/2010/main" val="230399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Creating Simple ASP.Net Core 3.1 Web API (EF Core)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2594F-FCF8-4800-A7AC-EF269935EFA6}"/>
              </a:ext>
            </a:extLst>
          </p:cNvPr>
          <p:cNvSpPr txBox="1"/>
          <p:nvPr/>
        </p:nvSpPr>
        <p:spPr>
          <a:xfrm>
            <a:off x="80629" y="557824"/>
            <a:ext cx="12037390" cy="94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create the Simple Web API using ASP.Net Core 3.1, EF Core 3.1.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verify the Web API using Postman.</a:t>
            </a:r>
            <a:endParaRPr lang="en-IN" sz="1400" dirty="0"/>
          </a:p>
          <a:p>
            <a:pPr>
              <a:lnSpc>
                <a:spcPct val="150000"/>
              </a:lnSpc>
            </a:pPr>
            <a:endParaRPr lang="en-IN" sz="105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712E9D-FBC1-449D-9D15-E3DBDC61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1376038"/>
            <a:ext cx="11916792" cy="49241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77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693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381</cp:revision>
  <dcterms:created xsi:type="dcterms:W3CDTF">2020-02-14T16:15:34Z</dcterms:created>
  <dcterms:modified xsi:type="dcterms:W3CDTF">2020-05-30T12:14:07Z</dcterms:modified>
</cp:coreProperties>
</file>