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5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6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3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6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7B3F-991D-4FA2-9BBA-4998A50BBD3F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CB6E-A53B-410C-B228-429F9089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0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2D </a:t>
            </a:r>
            <a:r>
              <a:rPr lang="ko-KR" altLang="en-US" sz="3200" dirty="0" smtClean="0"/>
              <a:t>게임프로그래밍 최종 발표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5373216"/>
            <a:ext cx="6400800" cy="1752600"/>
          </a:xfrm>
        </p:spPr>
        <p:txBody>
          <a:bodyPr/>
          <a:lstStyle/>
          <a:p>
            <a:r>
              <a:rPr lang="en-US" altLang="ko-KR" smtClean="0"/>
              <a:t>2015182006 </a:t>
            </a:r>
            <a:r>
              <a:rPr lang="ko-KR" altLang="en-US" dirty="0" smtClean="0"/>
              <a:t>김동환</a:t>
            </a:r>
            <a:endParaRPr lang="ko-KR" altLang="en-US" dirty="0"/>
          </a:p>
        </p:txBody>
      </p:sp>
      <p:pic>
        <p:nvPicPr>
          <p:cNvPr id="1026" name="Picture 2" descr="D:\GitHub\2D-Project\Project\Code\AceCombat7-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990634" cy="33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accent1"/>
                </a:solidFill>
              </a:rPr>
              <a:t>게임 소개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1" dirty="0" smtClean="0"/>
              <a:t>1945</a:t>
            </a:r>
            <a:r>
              <a:rPr lang="ko-KR" altLang="en-US" sz="2800" b="1" dirty="0" smtClean="0"/>
              <a:t>를 보고 비행기 슈팅게임을 </a:t>
            </a:r>
            <a:r>
              <a:rPr lang="ko-KR" altLang="en-US" sz="2800" b="1" dirty="0" err="1" smtClean="0"/>
              <a:t>만들고싶어</a:t>
            </a:r>
            <a:r>
              <a:rPr lang="ko-KR" altLang="en-US" sz="2800" b="1" dirty="0" smtClean="0"/>
              <a:t> 제작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스테이지 구성</a:t>
            </a:r>
            <a:r>
              <a:rPr lang="en-US" altLang="ko-KR" sz="2400" b="1" dirty="0" smtClean="0"/>
              <a:t> - 2</a:t>
            </a:r>
            <a:r>
              <a:rPr lang="ko-KR" altLang="en-US" sz="2400" b="1" dirty="0" smtClean="0"/>
              <a:t>스테이지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메인화면에서</a:t>
            </a:r>
            <a:r>
              <a:rPr lang="ko-KR" altLang="en-US" sz="2400" b="1" dirty="0" smtClean="0"/>
              <a:t> 선택이 가능</a:t>
            </a:r>
            <a:r>
              <a:rPr lang="en-US" altLang="ko-KR" sz="2400" b="1" dirty="0" smtClean="0"/>
              <a:t>)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페이즈로</a:t>
            </a:r>
            <a:r>
              <a:rPr lang="ko-KR" altLang="en-US" sz="2400" b="1" dirty="0" smtClean="0"/>
              <a:t> 구성되어있음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마지막 보스 </a:t>
            </a:r>
            <a:r>
              <a:rPr lang="ko-KR" altLang="en-US" sz="2400" b="1" dirty="0" err="1" smtClean="0"/>
              <a:t>처치시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단계로 넘어갈 수 있음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</a:rPr>
              <a:t>2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스테이지</a:t>
            </a:r>
            <a:endParaRPr lang="en-US" altLang="ko-KR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페이즈로</a:t>
            </a:r>
            <a:r>
              <a:rPr lang="ko-KR" altLang="en-US" sz="2400" b="1" dirty="0" smtClean="0"/>
              <a:t> 구성되어있음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전 단계의 보스가 중간보스로 등장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마지막 보스 처치 시 </a:t>
            </a:r>
            <a:r>
              <a:rPr lang="ko-KR" altLang="en-US" sz="2400" b="1" dirty="0" err="1" smtClean="0"/>
              <a:t>클리어</a:t>
            </a:r>
            <a:r>
              <a:rPr lang="ko-KR" altLang="en-US" sz="2400" b="1" dirty="0" smtClean="0"/>
              <a:t> 화면 등장 후 </a:t>
            </a:r>
            <a:r>
              <a:rPr lang="ko-KR" altLang="en-US" sz="2400" b="1" dirty="0" err="1" smtClean="0"/>
              <a:t>메인화면으로</a:t>
            </a:r>
            <a:r>
              <a:rPr lang="ko-KR" altLang="en-US" sz="2400" b="1" dirty="0" smtClean="0"/>
              <a:t> 돌아감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accent1"/>
                </a:solidFill>
              </a:rPr>
              <a:t>적 종류 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- 6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가지</a:t>
            </a:r>
            <a:endParaRPr lang="en-US" altLang="ko-KR" sz="2400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sz="2400" b="1" dirty="0" err="1" smtClean="0"/>
              <a:t>잡몹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 </a:t>
            </a:r>
            <a:r>
              <a:rPr lang="ko-KR" altLang="en-US" sz="2400" b="1" dirty="0" err="1" smtClean="0"/>
              <a:t>중간몹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 </a:t>
            </a:r>
            <a:r>
              <a:rPr lang="ko-KR" altLang="en-US" sz="2400" b="1" dirty="0" err="1" smtClean="0"/>
              <a:t>보스몹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</a:p>
          <a:p>
            <a:pPr marL="0" indent="0">
              <a:buNone/>
            </a:pPr>
            <a:r>
              <a:rPr lang="ko-KR" altLang="en-US" sz="2400" b="1" dirty="0" smtClean="0"/>
              <a:t>각각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공격 수단 및 방어수단이 있음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41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19256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accent1"/>
                </a:solidFill>
              </a:rPr>
              <a:t>개발 진척도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26240"/>
              </p:ext>
            </p:extLst>
          </p:nvPr>
        </p:nvGraphicFramePr>
        <p:xfrm>
          <a:off x="65726" y="620688"/>
          <a:ext cx="9042777" cy="6058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8906"/>
                <a:gridCol w="3631935"/>
                <a:gridCol w="1815968"/>
                <a:gridCol w="1815968"/>
              </a:tblGrid>
              <a:tr h="37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 개발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73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컨트롤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키보드를 이용한 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방향 이동</a:t>
                      </a:r>
                      <a:endParaRPr lang="en-US" altLang="ko-KR" sz="1100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공격은 직선 방향으로 날아감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키보드 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방향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공격 구현 완료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67246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캐릭터 공격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Z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키로 일반 공격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누르고 있으면 계속 나감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키로 폭탄 공격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개수 제한 있음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Z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키를 이용한 공격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키를 이용한 총알삭제 폭탄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개수에서 게이지로 교체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925786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보스 처치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기믹을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작동시켜 다음 스테이지로 넘어가기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일정 적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아이템 등장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그에 따른 공격 변화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보스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다음 스테이지로 이동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아이템 구현 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X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50%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92578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적 </a:t>
                      </a:r>
                      <a:r>
                        <a:rPr lang="en-US" altLang="ko-KR" b="1" dirty="0" smtClean="0">
                          <a:latin typeface="HY견고딕" pitchFamily="18" charset="-127"/>
                          <a:ea typeface="HY견고딕" pitchFamily="18" charset="-127"/>
                        </a:rPr>
                        <a:t>AI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지나가며 자신이 가진 패턴으로 공격</a:t>
                      </a:r>
                      <a:r>
                        <a:rPr lang="en-US" altLang="ko-KR" sz="110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총알 발사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후로 갈 수록 체력이 높은 적들 위주 등장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적은 일정 거리를 가다가 멈춰서 플레이어에게 조준하여 탄 발사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패턴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페이즈로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몹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중 해당 패턴을 가진 적이 존재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80831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ko-KR" altLang="en-US" b="1" i="0" dirty="0" smtClean="0">
                          <a:latin typeface="HY견고딕" pitchFamily="18" charset="-127"/>
                          <a:ea typeface="HY견고딕" pitchFamily="18" charset="-127"/>
                        </a:rPr>
                        <a:t>난이도</a:t>
                      </a:r>
                      <a:endParaRPr lang="ko-KR" altLang="en-US" b="1" i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후반으로 갈 수록 체력 높은 적 위주로 등장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일정 거리 도달 시</a:t>
                      </a:r>
                      <a:r>
                        <a:rPr lang="ko-KR" altLang="en-US" sz="11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보스 등장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페이즈를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이용하여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적 </a:t>
                      </a:r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처치시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올라가는 카운터를 이용하여 보스 등장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648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사운드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배경음악과 발사음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탄착음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폭발음 등</a:t>
                      </a:r>
                      <a:endParaRPr lang="en-US" altLang="ko-KR" sz="11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발사음과 폭발음 구현</a:t>
                      </a:r>
                      <a:endParaRPr lang="en-US" altLang="ko-KR" sz="11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탄착음은</a:t>
                      </a:r>
                      <a:r>
                        <a:rPr lang="ko-KR" altLang="en-US" sz="1100" dirty="0" smtClean="0">
                          <a:latin typeface="HY견고딕" pitchFamily="18" charset="-127"/>
                          <a:ea typeface="HY견고딕" pitchFamily="18" charset="-127"/>
                        </a:rPr>
                        <a:t> 시도하였으나 소리들이 뒤섞여 오히려 악영향을 끼쳐 제외</a:t>
                      </a:r>
                      <a:endParaRPr lang="ko-KR" altLang="en-US" sz="11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771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날아가는 비행기의 </a:t>
                      </a:r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애프터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 버너 표현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탄 발사</a:t>
                      </a:r>
                      <a:r>
                        <a:rPr lang="en-US" altLang="ko-KR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폭발</a:t>
                      </a:r>
                      <a:endParaRPr lang="en-US" altLang="ko-KR" sz="11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적 종류에</a:t>
                      </a:r>
                      <a:r>
                        <a:rPr lang="ko-KR" altLang="en-US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따른 </a:t>
                      </a:r>
                      <a:r>
                        <a:rPr lang="ko-KR" altLang="en-US" sz="1100" b="0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</a:t>
                      </a:r>
                      <a:r>
                        <a:rPr lang="ko-KR" altLang="en-US" sz="1100" b="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등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스프라이트를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 이용하여 구현</a:t>
                      </a:r>
                      <a:endParaRPr lang="en-US" altLang="ko-KR" sz="1100" b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적 종류에 따라 </a:t>
                      </a:r>
                      <a:r>
                        <a:rPr lang="ko-KR" altLang="en-US" sz="1100" b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스프라이트</a:t>
                      </a:r>
                      <a:r>
                        <a:rPr lang="ko-KR" altLang="en-US" sz="1100" b="0" dirty="0" smtClean="0">
                          <a:latin typeface="HY견고딕" pitchFamily="18" charset="-127"/>
                          <a:ea typeface="HY견고딕" pitchFamily="18" charset="-127"/>
                        </a:rPr>
                        <a:t> 구분</a:t>
                      </a:r>
                      <a:endParaRPr lang="ko-KR" altLang="en-US" sz="11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100%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2702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통계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38132"/>
              </p:ext>
            </p:extLst>
          </p:nvPr>
        </p:nvGraphicFramePr>
        <p:xfrm>
          <a:off x="467544" y="2060848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52669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Sep 23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Sep 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Dec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260648"/>
            <a:ext cx="610631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4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59216" cy="77809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>
                <a:solidFill>
                  <a:schemeClr val="accent1"/>
                </a:solidFill>
              </a:rPr>
              <a:t>자체 평가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잘된 점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생각보다 탄막이 잘 나와주었고 스테이지 구현도 잘 된 것 같아 만족스럽다 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구현하려던 대로 대부분 구현되었다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아쉬운점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 err="1" smtClean="0"/>
              <a:t>커밋을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안한</a:t>
            </a:r>
            <a:r>
              <a:rPr lang="ko-KR" altLang="en-US" sz="2000" b="1" dirty="0" smtClean="0"/>
              <a:t> 것도 많았고 그걸 감안 하더라도 뒤로 갈 수록 </a:t>
            </a:r>
            <a:r>
              <a:rPr lang="ko-KR" altLang="en-US" sz="2000" b="1" dirty="0" err="1" smtClean="0"/>
              <a:t>커밋</a:t>
            </a:r>
            <a:r>
              <a:rPr lang="ko-KR" altLang="en-US" sz="2000" b="1" dirty="0" smtClean="0"/>
              <a:t> 양이 급격히 증가한 것을 보니 균일하게 하지 않았다는 것이 눈에 보여서 아쉽다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ko-KR" altLang="en-US" sz="2000" b="1" dirty="0" smtClean="0"/>
              <a:t>아이템의 구현을 못한 것이 너무나도 아쉬운 점이다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033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403</Words>
  <Application>Microsoft Office PowerPoint</Application>
  <PresentationFormat>화면 슬라이드 쇼(4:3)</PresentationFormat>
  <Paragraphs>104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2D 게임프로그래밍 최종 발표</vt:lpstr>
      <vt:lpstr>게임 소개</vt:lpstr>
      <vt:lpstr>개발 진척도</vt:lpstr>
      <vt:lpstr>커밋 통계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최종 발표</dc:title>
  <dc:creator>Windows 사용자</dc:creator>
  <cp:lastModifiedBy>Windows 사용자</cp:lastModifiedBy>
  <cp:revision>7</cp:revision>
  <dcterms:created xsi:type="dcterms:W3CDTF">2018-12-02T08:11:10Z</dcterms:created>
  <dcterms:modified xsi:type="dcterms:W3CDTF">2018-12-02T09:20:01Z</dcterms:modified>
</cp:coreProperties>
</file>