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E642-A0C6-4E81-B713-1CA6060AAECC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A999-F809-4960-ABDA-932C5161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17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E642-A0C6-4E81-B713-1CA6060AAECC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A999-F809-4960-ABDA-932C5161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014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E642-A0C6-4E81-B713-1CA6060AAECC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A999-F809-4960-ABDA-932C5161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30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E642-A0C6-4E81-B713-1CA6060AAECC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A999-F809-4960-ABDA-932C5161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84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E642-A0C6-4E81-B713-1CA6060AAECC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A999-F809-4960-ABDA-932C5161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60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E642-A0C6-4E81-B713-1CA6060AAECC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A999-F809-4960-ABDA-932C5161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02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E642-A0C6-4E81-B713-1CA6060AAECC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A999-F809-4960-ABDA-932C5161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63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E642-A0C6-4E81-B713-1CA6060AAECC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A999-F809-4960-ABDA-932C5161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78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E642-A0C6-4E81-B713-1CA6060AAECC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A999-F809-4960-ABDA-932C5161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969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E642-A0C6-4E81-B713-1CA6060AAECC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A999-F809-4960-ABDA-932C5161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69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E642-A0C6-4E81-B713-1CA6060AAECC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A999-F809-4960-ABDA-932C5161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63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FE642-A0C6-4E81-B713-1CA6060AAECC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CA999-F809-4960-ABDA-932C5161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86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3200" b="1" dirty="0" smtClean="0">
                <a:latin typeface="+mj-ea"/>
              </a:rPr>
              <a:t>2D </a:t>
            </a:r>
            <a:r>
              <a:rPr lang="ko-KR" altLang="en-US" sz="3200" b="1" dirty="0" smtClean="0">
                <a:latin typeface="+mj-ea"/>
              </a:rPr>
              <a:t>게임프로그래밍 중간발표</a:t>
            </a:r>
            <a:endParaRPr lang="ko-KR" altLang="en-US" sz="3200" b="1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4653136"/>
            <a:ext cx="6400800" cy="1752600"/>
          </a:xfrm>
        </p:spPr>
        <p:txBody>
          <a:bodyPr/>
          <a:lstStyle/>
          <a:p>
            <a:r>
              <a:rPr lang="en-US" altLang="ko-KR" dirty="0" smtClean="0"/>
              <a:t>2015182006 </a:t>
            </a:r>
            <a:r>
              <a:rPr lang="ko-KR" altLang="en-US" dirty="0" smtClean="0"/>
              <a:t>김동환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304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95536" y="476672"/>
            <a:ext cx="4248472" cy="792088"/>
          </a:xfrm>
          <a:prstGeom prst="roundRect">
            <a:avLst/>
          </a:prstGeom>
          <a:solidFill>
            <a:schemeClr val="accent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b="1" dirty="0" smtClean="0"/>
              <a:t>쏘고 피하고 전진하라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45224"/>
            <a:ext cx="8229600" cy="1224136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키보드를 이용한 게임 진행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적의 탄을 피하며 보스를 처치하여 다음으로 넘어감</a:t>
            </a:r>
            <a:endParaRPr lang="ko-KR" altLang="en-US" sz="1800" b="1" dirty="0"/>
          </a:p>
        </p:txBody>
      </p:sp>
      <p:pic>
        <p:nvPicPr>
          <p:cNvPr id="1028" name="Picture 4" descr="C:\Users\oh\Desktop\캡처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7615237" cy="380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418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46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b="1" dirty="0" smtClean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개발 범위</a:t>
            </a:r>
            <a:endParaRPr lang="ko-KR" altLang="en-US" sz="3200" b="1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674255"/>
              </p:ext>
            </p:extLst>
          </p:nvPr>
        </p:nvGraphicFramePr>
        <p:xfrm>
          <a:off x="107504" y="908720"/>
          <a:ext cx="8784975" cy="588044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8191"/>
                <a:gridCol w="705678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748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HY견고딕" pitchFamily="18" charset="-127"/>
                          <a:ea typeface="HY견고딕" pitchFamily="18" charset="-127"/>
                        </a:rPr>
                        <a:t>캐릭터 컨트롤</a:t>
                      </a:r>
                      <a:endParaRPr lang="ko-KR" altLang="en-US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키보드를 이용한 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8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방향 이동</a:t>
                      </a:r>
                      <a:endParaRPr lang="en-US" altLang="ko-KR" baseline="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공격은 직선 방향으로 날아감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686104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ko-KR" altLang="en-US" b="1" dirty="0" smtClean="0">
                          <a:latin typeface="HY견고딕" pitchFamily="18" charset="-127"/>
                          <a:ea typeface="HY견고딕" pitchFamily="18" charset="-127"/>
                        </a:rPr>
                        <a:t>캐릭터 공격</a:t>
                      </a:r>
                      <a:endParaRPr lang="ko-KR" altLang="en-US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800" dirty="0" smtClean="0">
                          <a:latin typeface="HY견고딕" pitchFamily="18" charset="-127"/>
                          <a:ea typeface="HY견고딕" pitchFamily="18" charset="-127"/>
                        </a:rPr>
                        <a:t>Z</a:t>
                      </a:r>
                      <a:r>
                        <a:rPr lang="ko-KR" altLang="en-US" sz="1800" dirty="0" smtClean="0">
                          <a:latin typeface="HY견고딕" pitchFamily="18" charset="-127"/>
                          <a:ea typeface="HY견고딕" pitchFamily="18" charset="-127"/>
                        </a:rPr>
                        <a:t>키로 </a:t>
                      </a:r>
                      <a:r>
                        <a:rPr lang="ko-KR" altLang="en-US" sz="1800" dirty="0" smtClean="0">
                          <a:latin typeface="HY견고딕" pitchFamily="18" charset="-127"/>
                          <a:ea typeface="HY견고딕" pitchFamily="18" charset="-127"/>
                        </a:rPr>
                        <a:t>일반 공격</a:t>
                      </a:r>
                      <a:r>
                        <a:rPr lang="en-US" altLang="ko-KR" sz="1800" dirty="0" smtClean="0">
                          <a:latin typeface="HY견고딕" pitchFamily="18" charset="-127"/>
                          <a:ea typeface="HY견고딕" pitchFamily="18" charset="-127"/>
                        </a:rPr>
                        <a:t>. </a:t>
                      </a:r>
                      <a:r>
                        <a:rPr lang="ko-KR" altLang="en-US" sz="1800" dirty="0" smtClean="0">
                          <a:latin typeface="HY견고딕" pitchFamily="18" charset="-127"/>
                          <a:ea typeface="HY견고딕" pitchFamily="18" charset="-127"/>
                        </a:rPr>
                        <a:t>누르고 있으면 계속 나감</a:t>
                      </a:r>
                      <a:endParaRPr lang="en-US" altLang="ko-KR" sz="18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800" dirty="0" smtClean="0">
                          <a:latin typeface="HY견고딕" pitchFamily="18" charset="-127"/>
                          <a:ea typeface="HY견고딕" pitchFamily="18" charset="-127"/>
                        </a:rPr>
                        <a:t>X</a:t>
                      </a:r>
                      <a:r>
                        <a:rPr lang="ko-KR" altLang="en-US" sz="1800" dirty="0" smtClean="0">
                          <a:latin typeface="HY견고딕" pitchFamily="18" charset="-127"/>
                          <a:ea typeface="HY견고딕" pitchFamily="18" charset="-127"/>
                        </a:rPr>
                        <a:t>키로 </a:t>
                      </a:r>
                      <a:r>
                        <a:rPr lang="ko-KR" altLang="en-US" sz="1800" dirty="0" smtClean="0">
                          <a:latin typeface="HY견고딕" pitchFamily="18" charset="-127"/>
                          <a:ea typeface="HY견고딕" pitchFamily="18" charset="-127"/>
                        </a:rPr>
                        <a:t>폭탄 공격</a:t>
                      </a:r>
                      <a:r>
                        <a:rPr lang="en-US" altLang="ko-KR" sz="1800" dirty="0" smtClean="0">
                          <a:latin typeface="HY견고딕" pitchFamily="18" charset="-127"/>
                          <a:ea typeface="HY견고딕" pitchFamily="18" charset="-127"/>
                        </a:rPr>
                        <a:t>. </a:t>
                      </a:r>
                      <a:r>
                        <a:rPr lang="ko-KR" altLang="en-US" sz="1800" dirty="0" smtClean="0">
                          <a:latin typeface="HY견고딕" pitchFamily="18" charset="-127"/>
                          <a:ea typeface="HY견고딕" pitchFamily="18" charset="-127"/>
                        </a:rPr>
                        <a:t>개수 제한 있음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824699">
                <a:tc>
                  <a:txBody>
                    <a:bodyPr/>
                    <a:lstStyle/>
                    <a:p>
                      <a:pPr algn="ctr" latinLnBrk="1"/>
                      <a:endParaRPr lang="en-US" altLang="ko-KR" sz="1800" b="1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ko-KR" altLang="en-US" sz="1800" b="1" dirty="0" smtClean="0">
                          <a:latin typeface="HY견고딕" pitchFamily="18" charset="-127"/>
                          <a:ea typeface="HY견고딕" pitchFamily="18" charset="-127"/>
                        </a:rPr>
                        <a:t>게임 핵심 기능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보스 처치 </a:t>
                      </a:r>
                      <a:r>
                        <a:rPr lang="ko-KR" altLang="en-US" dirty="0" err="1" smtClean="0">
                          <a:latin typeface="HY견고딕" pitchFamily="18" charset="-127"/>
                          <a:ea typeface="HY견고딕" pitchFamily="18" charset="-127"/>
                        </a:rPr>
                        <a:t>기믹을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 작동시켜 다음 스테이지로 넘어가기</a:t>
                      </a:r>
                      <a:endParaRPr lang="en-US" altLang="ko-KR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일정 적 </a:t>
                      </a:r>
                      <a:r>
                        <a:rPr lang="ko-KR" altLang="en-US" dirty="0" err="1" smtClean="0">
                          <a:latin typeface="HY견고딕" pitchFamily="18" charset="-127"/>
                          <a:ea typeface="HY견고딕" pitchFamily="18" charset="-127"/>
                        </a:rPr>
                        <a:t>처치시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 아이템 등장</a:t>
                      </a:r>
                      <a:endParaRPr lang="en-US" altLang="ko-KR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그에 따른 공격 변화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824699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ko-KR" altLang="en-US" b="1" dirty="0" smtClean="0">
                          <a:latin typeface="HY견고딕" pitchFamily="18" charset="-127"/>
                          <a:ea typeface="HY견고딕" pitchFamily="18" charset="-127"/>
                        </a:rPr>
                        <a:t>적 </a:t>
                      </a:r>
                      <a:r>
                        <a:rPr lang="en-US" altLang="ko-KR" b="1" dirty="0" smtClean="0">
                          <a:latin typeface="HY견고딕" pitchFamily="18" charset="-127"/>
                          <a:ea typeface="HY견고딕" pitchFamily="18" charset="-127"/>
                        </a:rPr>
                        <a:t>AI</a:t>
                      </a:r>
                      <a:endParaRPr lang="ko-KR" altLang="en-US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800" dirty="0" smtClean="0">
                          <a:latin typeface="HY견고딕" pitchFamily="18" charset="-127"/>
                          <a:ea typeface="HY견고딕" pitchFamily="18" charset="-127"/>
                        </a:rPr>
                        <a:t>지나가며 자신이 가진 패턴으로 공격</a:t>
                      </a:r>
                      <a:r>
                        <a:rPr lang="en-US" altLang="ko-KR" sz="1800" dirty="0" smtClean="0">
                          <a:latin typeface="HY견고딕" pitchFamily="18" charset="-127"/>
                          <a:ea typeface="HY견고딕" pitchFamily="18" charset="-127"/>
                        </a:rPr>
                        <a:t>. </a:t>
                      </a:r>
                      <a:r>
                        <a:rPr lang="ko-KR" altLang="en-US" sz="1800" dirty="0" smtClean="0">
                          <a:latin typeface="HY견고딕" pitchFamily="18" charset="-127"/>
                          <a:ea typeface="HY견고딕" pitchFamily="18" charset="-127"/>
                        </a:rPr>
                        <a:t>총알 발사</a:t>
                      </a:r>
                      <a:endParaRPr lang="en-US" altLang="ko-KR" sz="18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800" dirty="0" smtClean="0">
                          <a:latin typeface="HY견고딕" pitchFamily="18" charset="-127"/>
                          <a:ea typeface="HY견고딕" pitchFamily="18" charset="-127"/>
                        </a:rPr>
                        <a:t>후로 갈 수록 체력이 높은 적들 위주 등장</a:t>
                      </a:r>
                      <a:endParaRPr lang="en-US" altLang="ko-KR" sz="18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800" dirty="0" smtClean="0">
                          <a:latin typeface="HY견고딕" pitchFamily="18" charset="-127"/>
                          <a:ea typeface="HY견고딕" pitchFamily="18" charset="-127"/>
                        </a:rPr>
                        <a:t>적은 일정 거리를 가다가 멈춰서 플레이어에게 조준하여 탄 발사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824699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ko-KR" altLang="en-US" b="1" i="0" dirty="0" smtClean="0">
                          <a:latin typeface="HY견고딕" pitchFamily="18" charset="-127"/>
                          <a:ea typeface="HY견고딕" pitchFamily="18" charset="-127"/>
                        </a:rPr>
                        <a:t>난이도</a:t>
                      </a:r>
                      <a:endParaRPr lang="ko-KR" altLang="en-US" b="1" i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후반으로 갈 수록 체력 높은 적 위주로 등장</a:t>
                      </a:r>
                      <a:endParaRPr lang="en-US" altLang="ko-KR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일정 거리 도달 시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보스 등장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42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HY견고딕" pitchFamily="18" charset="-127"/>
                          <a:ea typeface="HY견고딕" pitchFamily="18" charset="-127"/>
                        </a:rPr>
                        <a:t>사운드</a:t>
                      </a:r>
                      <a:endParaRPr lang="ko-KR" altLang="en-US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latin typeface="HY견고딕" pitchFamily="18" charset="-127"/>
                          <a:ea typeface="HY견고딕" pitchFamily="18" charset="-127"/>
                        </a:rPr>
                        <a:t>배경음악과 발사음</a:t>
                      </a:r>
                      <a:r>
                        <a:rPr lang="en-US" altLang="ko-KR" sz="1800" b="0" dirty="0" smtClean="0">
                          <a:latin typeface="HY견고딕" pitchFamily="18" charset="-127"/>
                          <a:ea typeface="HY견고딕" pitchFamily="18" charset="-127"/>
                        </a:rPr>
                        <a:t>. </a:t>
                      </a:r>
                      <a:r>
                        <a:rPr lang="ko-KR" altLang="en-US" sz="1800" b="0" dirty="0" err="1" smtClean="0">
                          <a:latin typeface="HY견고딕" pitchFamily="18" charset="-127"/>
                          <a:ea typeface="HY견고딕" pitchFamily="18" charset="-127"/>
                        </a:rPr>
                        <a:t>탄착음</a:t>
                      </a:r>
                      <a:r>
                        <a:rPr lang="en-US" altLang="ko-KR" sz="1800" b="0" dirty="0" smtClean="0">
                          <a:latin typeface="HY견고딕" pitchFamily="18" charset="-127"/>
                          <a:ea typeface="HY견고딕" pitchFamily="18" charset="-127"/>
                        </a:rPr>
                        <a:t>,</a:t>
                      </a:r>
                      <a:r>
                        <a:rPr lang="en-US" altLang="ko-KR" sz="1800" b="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r>
                        <a:rPr lang="ko-KR" altLang="en-US" sz="1800" b="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폭발음 등</a:t>
                      </a:r>
                      <a:endParaRPr lang="en-US" altLang="ko-KR" sz="1800" b="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latinLnBrk="1"/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786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HY견고딕" pitchFamily="18" charset="-127"/>
                          <a:ea typeface="HY견고딕" pitchFamily="18" charset="-127"/>
                        </a:rPr>
                        <a:t>애니메이션</a:t>
                      </a:r>
                      <a:endParaRPr lang="ko-KR" altLang="en-US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>
                          <a:latin typeface="HY견고딕" pitchFamily="18" charset="-127"/>
                          <a:ea typeface="HY견고딕" pitchFamily="18" charset="-127"/>
                        </a:rPr>
                        <a:t>날아가는 비행기의 </a:t>
                      </a:r>
                      <a:r>
                        <a:rPr lang="ko-KR" altLang="en-US" sz="1800" b="0" dirty="0" err="1" smtClean="0">
                          <a:latin typeface="HY견고딕" pitchFamily="18" charset="-127"/>
                          <a:ea typeface="HY견고딕" pitchFamily="18" charset="-127"/>
                        </a:rPr>
                        <a:t>애프터</a:t>
                      </a:r>
                      <a:r>
                        <a:rPr lang="ko-KR" altLang="en-US" sz="1800" b="0" dirty="0" smtClean="0">
                          <a:latin typeface="HY견고딕" pitchFamily="18" charset="-127"/>
                          <a:ea typeface="HY견고딕" pitchFamily="18" charset="-127"/>
                        </a:rPr>
                        <a:t> 버너 표현</a:t>
                      </a:r>
                      <a:r>
                        <a:rPr lang="en-US" altLang="ko-KR" sz="1800" b="0" dirty="0" smtClean="0">
                          <a:latin typeface="HY견고딕" pitchFamily="18" charset="-127"/>
                          <a:ea typeface="HY견고딕" pitchFamily="18" charset="-127"/>
                        </a:rPr>
                        <a:t>. </a:t>
                      </a:r>
                      <a:r>
                        <a:rPr lang="ko-KR" altLang="en-US" sz="1800" b="0" dirty="0" smtClean="0">
                          <a:latin typeface="HY견고딕" pitchFamily="18" charset="-127"/>
                          <a:ea typeface="HY견고딕" pitchFamily="18" charset="-127"/>
                        </a:rPr>
                        <a:t>탄 발사</a:t>
                      </a:r>
                      <a:r>
                        <a:rPr lang="en-US" altLang="ko-KR" sz="1800" b="0" dirty="0" smtClean="0">
                          <a:latin typeface="HY견고딕" pitchFamily="18" charset="-127"/>
                          <a:ea typeface="HY견고딕" pitchFamily="18" charset="-127"/>
                        </a:rPr>
                        <a:t>, </a:t>
                      </a:r>
                      <a:r>
                        <a:rPr lang="ko-KR" altLang="en-US" sz="1800" b="0" dirty="0" smtClean="0">
                          <a:latin typeface="HY견고딕" pitchFamily="18" charset="-127"/>
                          <a:ea typeface="HY견고딕" pitchFamily="18" charset="-127"/>
                        </a:rPr>
                        <a:t>폭발</a:t>
                      </a:r>
                      <a:endParaRPr lang="en-US" altLang="ko-KR" sz="1800" b="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latinLnBrk="1"/>
                      <a:r>
                        <a:rPr lang="ko-KR" altLang="en-US" sz="1800" b="0" dirty="0" smtClean="0">
                          <a:latin typeface="HY견고딕" pitchFamily="18" charset="-127"/>
                          <a:ea typeface="HY견고딕" pitchFamily="18" charset="-127"/>
                        </a:rPr>
                        <a:t>적 종류에</a:t>
                      </a:r>
                      <a:r>
                        <a:rPr lang="ko-KR" altLang="en-US" sz="1800" b="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따른 </a:t>
                      </a:r>
                      <a:r>
                        <a:rPr lang="ko-KR" altLang="en-US" sz="1800" b="0" baseline="0" dirty="0" err="1" smtClean="0">
                          <a:latin typeface="HY견고딕" pitchFamily="18" charset="-127"/>
                          <a:ea typeface="HY견고딕" pitchFamily="18" charset="-127"/>
                        </a:rPr>
                        <a:t>스프라이트</a:t>
                      </a:r>
                      <a:r>
                        <a:rPr lang="ko-KR" altLang="en-US" sz="1800" b="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등</a:t>
                      </a:r>
                      <a:endParaRPr lang="ko-KR" altLang="en-US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90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7083070"/>
              </p:ext>
            </p:extLst>
          </p:nvPr>
        </p:nvGraphicFramePr>
        <p:xfrm>
          <a:off x="107504" y="188640"/>
          <a:ext cx="9036495" cy="6431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172"/>
                <a:gridCol w="984173"/>
                <a:gridCol w="7068150"/>
              </a:tblGrid>
              <a:tr h="51302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baseline="0" dirty="0" smtClean="0"/>
                        <a:t>이동방식 제작 및 좌표 </a:t>
                      </a:r>
                      <a:r>
                        <a:rPr lang="ko-KR" altLang="en-US" baseline="0" dirty="0" smtClean="0"/>
                        <a:t>설정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리소스 제작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5130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dirty="0" smtClean="0"/>
                        <a:t>리소스 소량 제작 및 좌표 설정</a:t>
                      </a:r>
                    </a:p>
                  </a:txBody>
                  <a:tcPr/>
                </a:tc>
              </a:tr>
              <a:tr h="89779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 smtClean="0"/>
                        <a:t>리소스 삽입하여 아군과 적 표현</a:t>
                      </a:r>
                      <a:endParaRPr lang="en-US" altLang="ko-KR" dirty="0" smtClean="0"/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 err="1" smtClean="0"/>
                        <a:t>맵</a:t>
                      </a:r>
                      <a:r>
                        <a:rPr lang="ko-KR" altLang="en-US" dirty="0" smtClean="0"/>
                        <a:t> 이동이 잘 되는지 확인</a:t>
                      </a:r>
                      <a:endParaRPr lang="ko-KR" altLang="en-US" dirty="0"/>
                    </a:p>
                  </a:txBody>
                  <a:tcPr/>
                </a:tc>
              </a:tr>
              <a:tr h="5130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</a:tr>
              <a:tr h="65946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1.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폭탄과 총알이 적절히 날아가 </a:t>
                      </a:r>
                      <a:r>
                        <a:rPr lang="ko-KR" altLang="en-US" baseline="0" dirty="0" err="1" smtClean="0"/>
                        <a:t>맵</a:t>
                      </a:r>
                      <a:r>
                        <a:rPr lang="ko-KR" altLang="en-US" baseline="0" dirty="0" smtClean="0"/>
                        <a:t> 밖으로 나가면 사라지는지 체크</a:t>
                      </a:r>
                      <a:r>
                        <a:rPr lang="en-US" altLang="ko-KR" baseline="0" dirty="0" smtClean="0"/>
                        <a:t>. </a:t>
                      </a:r>
                      <a:r>
                        <a:rPr lang="ko-KR" altLang="en-US" baseline="0" dirty="0" smtClean="0"/>
                        <a:t>정상발사 체크</a:t>
                      </a:r>
                      <a:endParaRPr lang="ko-KR" altLang="en-US" dirty="0"/>
                    </a:p>
                  </a:txBody>
                  <a:tcPr/>
                </a:tc>
              </a:tr>
              <a:tr h="5130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플레이어 및 적 리소스 제작 완료</a:t>
                      </a:r>
                      <a:endParaRPr lang="ko-KR" altLang="en-US" dirty="0"/>
                    </a:p>
                  </a:txBody>
                  <a:tcPr/>
                </a:tc>
              </a:tr>
              <a:tr h="89779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 smtClean="0"/>
                        <a:t>적이 총을 맞고 사라지는지 체크</a:t>
                      </a:r>
                      <a:endParaRPr lang="en-US" altLang="ko-KR" dirty="0" smtClean="0"/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 smtClean="0"/>
                        <a:t>아군이 총을 맞고 사라지는지 체크</a:t>
                      </a:r>
                      <a:endParaRPr lang="ko-KR" altLang="en-US" dirty="0"/>
                    </a:p>
                  </a:txBody>
                  <a:tcPr/>
                </a:tc>
              </a:tr>
              <a:tr h="5130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방향 이동 구현 및 무기 구현 완료 </a:t>
                      </a:r>
                      <a:r>
                        <a:rPr lang="ko-KR" altLang="en-US" dirty="0" err="1" smtClean="0"/>
                        <a:t>맵</a:t>
                      </a:r>
                      <a:r>
                        <a:rPr lang="ko-KR" altLang="en-US" dirty="0" smtClean="0"/>
                        <a:t> 띄우기</a:t>
                      </a:r>
                      <a:endParaRPr lang="ko-KR" altLang="en-US" dirty="0"/>
                    </a:p>
                  </a:txBody>
                  <a:tcPr/>
                </a:tc>
              </a:tr>
              <a:tr h="89779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 smtClean="0"/>
                        <a:t>랜덤 변수에 따른 적 구현</a:t>
                      </a:r>
                      <a:endParaRPr lang="en-US" altLang="ko-KR" dirty="0" smtClean="0"/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 smtClean="0"/>
                        <a:t>공격 패턴 구현</a:t>
                      </a:r>
                      <a:endParaRPr lang="ko-KR" altLang="en-US" dirty="0"/>
                    </a:p>
                  </a:txBody>
                  <a:tcPr/>
                </a:tc>
              </a:tr>
              <a:tr h="5130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 smtClean="0"/>
                        <a:t>미사일 이동 패턴 완료 사운드 구현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34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90462"/>
              </p:ext>
            </p:extLst>
          </p:nvPr>
        </p:nvGraphicFramePr>
        <p:xfrm>
          <a:off x="0" y="36094"/>
          <a:ext cx="9114311" cy="4875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527"/>
                <a:gridCol w="1984568"/>
                <a:gridCol w="6321216"/>
              </a:tblGrid>
              <a:tr h="58459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 smtClean="0"/>
                        <a:t>보스가 등장하여 제대로 동작하게 구현</a:t>
                      </a:r>
                      <a:endParaRPr lang="en-US" altLang="ko-KR" dirty="0" smtClean="0"/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 err="1" smtClean="0"/>
                        <a:t>스프라이트</a:t>
                      </a:r>
                      <a:r>
                        <a:rPr lang="ko-KR" altLang="en-US" dirty="0" smtClean="0"/>
                        <a:t> 제작이 미흡할 시 보완 제작</a:t>
                      </a:r>
                      <a:endParaRPr lang="ko-KR" altLang="en-US" dirty="0"/>
                    </a:p>
                  </a:txBody>
                  <a:tcPr/>
                </a:tc>
              </a:tr>
              <a:tr h="6645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 smtClean="0"/>
                        <a:t>총알의 충돌체크 구현</a:t>
                      </a:r>
                      <a:endParaRPr lang="en-US" altLang="ko-KR" dirty="0" smtClean="0"/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 smtClean="0"/>
                        <a:t>적 등장 패턴 설정 및 총알 상호작용</a:t>
                      </a:r>
                      <a:endParaRPr lang="ko-KR" altLang="en-US" dirty="0"/>
                    </a:p>
                  </a:txBody>
                  <a:tcPr/>
                </a:tc>
              </a:tr>
              <a:tr h="64807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1. </a:t>
                      </a:r>
                      <a:r>
                        <a:rPr lang="ko-KR" altLang="en-US" dirty="0" smtClean="0"/>
                        <a:t>설정해둔 적이 지정된 패턴으로 공격을 하는지 점검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2. </a:t>
                      </a:r>
                      <a:r>
                        <a:rPr lang="ko-KR" altLang="en-US" dirty="0" smtClean="0"/>
                        <a:t>주인공의 폭탄과 총알이 의도하던 대로 작동하는지 점검</a:t>
                      </a:r>
                      <a:endParaRPr lang="ko-KR" altLang="en-US" dirty="0"/>
                    </a:p>
                  </a:txBody>
                  <a:tcPr/>
                </a:tc>
              </a:tr>
              <a:tr h="5040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1.</a:t>
                      </a:r>
                      <a:r>
                        <a:rPr lang="ko-KR" altLang="en-US" dirty="0" smtClean="0"/>
                        <a:t>적 점검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보스 구현 및 추가 리소스 작업</a:t>
                      </a:r>
                      <a:endParaRPr lang="ko-KR" altLang="en-US" dirty="0"/>
                    </a:p>
                  </a:txBody>
                  <a:tcPr/>
                </a:tc>
              </a:tr>
              <a:tr h="64807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1.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게임의 시작방식과 종료방식 설정</a:t>
                      </a:r>
                      <a:r>
                        <a:rPr lang="en-US" altLang="ko-KR" baseline="0" dirty="0" smtClean="0"/>
                        <a:t>. </a:t>
                      </a:r>
                      <a:r>
                        <a:rPr lang="ko-KR" altLang="en-US" baseline="0" dirty="0" smtClean="0"/>
                        <a:t>종료 전에 얼마나 왔었는지를 표시해줌</a:t>
                      </a:r>
                      <a:r>
                        <a:rPr lang="en-US" altLang="ko-KR" baseline="0" dirty="0" smtClean="0"/>
                        <a:t>. </a:t>
                      </a:r>
                      <a:r>
                        <a:rPr lang="ko-KR" altLang="en-US" baseline="0" dirty="0" smtClean="0"/>
                        <a:t>밸런스 조절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5760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1.</a:t>
                      </a:r>
                      <a:r>
                        <a:rPr lang="ko-KR" altLang="en-US" dirty="0" smtClean="0"/>
                        <a:t>보스 마무리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전체적인 점검</a:t>
                      </a:r>
                      <a:endParaRPr lang="ko-KR" altLang="en-US" dirty="0"/>
                    </a:p>
                  </a:txBody>
                  <a:tcPr/>
                </a:tc>
              </a:tr>
              <a:tr h="50405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/>
                        <a:t>릴리즈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6906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/>
                        <a:t>릴리즈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7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" y="3284984"/>
            <a:ext cx="9108504" cy="3573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" y="0"/>
            <a:ext cx="9108503" cy="3345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6940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329</Words>
  <Application>Microsoft Office PowerPoint</Application>
  <PresentationFormat>화면 슬라이드 쇼(4:3)</PresentationFormat>
  <Paragraphs>85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2D 게임프로그래밍 중간발표</vt:lpstr>
      <vt:lpstr>쏘고 피하고 전진하라</vt:lpstr>
      <vt:lpstr>개발 범위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게임프로그래밍 중간발표</dc:title>
  <dc:creator>Windows 사용자</dc:creator>
  <cp:lastModifiedBy>Windows 사용자</cp:lastModifiedBy>
  <cp:revision>4</cp:revision>
  <dcterms:created xsi:type="dcterms:W3CDTF">2018-11-04T13:11:08Z</dcterms:created>
  <dcterms:modified xsi:type="dcterms:W3CDTF">2018-11-04T13:44:43Z</dcterms:modified>
</cp:coreProperties>
</file>