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4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0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4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9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4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3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D49B-D5D3-4783-BD81-46159C033C17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6A6B-55F3-46A4-8EB4-65222CBD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3688" y="1700808"/>
            <a:ext cx="5341702" cy="836712"/>
          </a:xfrm>
        </p:spPr>
        <p:txBody>
          <a:bodyPr>
            <a:noAutofit/>
          </a:bodyPr>
          <a:lstStyle/>
          <a:p>
            <a:r>
              <a:rPr lang="en-US" altLang="ko-KR" sz="5400" b="1" smtClean="0">
                <a:solidFill>
                  <a:srgbClr val="0070C0"/>
                </a:solidFill>
              </a:rPr>
              <a:t>R2B</a:t>
            </a:r>
            <a:endParaRPr lang="ko-KR" alt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564904"/>
            <a:ext cx="8424936" cy="388843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(Return To Base)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000" b="1" dirty="0" smtClean="0">
                <a:solidFill>
                  <a:schemeClr val="tx1"/>
                </a:solidFill>
              </a:rPr>
              <a:t>게임공학과 게임공학부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000" b="1" dirty="0" smtClean="0">
                <a:solidFill>
                  <a:schemeClr val="tx1"/>
                </a:solidFill>
              </a:rPr>
              <a:t>2015182006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김동환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1143000"/>
          </a:xfrm>
        </p:spPr>
        <p:txBody>
          <a:bodyPr/>
          <a:lstStyle/>
          <a:p>
            <a:pPr algn="just"/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게임 </a:t>
            </a:r>
            <a:r>
              <a:rPr lang="ko-KR" altLang="en-US" dirty="0" err="1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컨셉</a:t>
            </a:r>
            <a:endParaRPr lang="ko-KR" altLang="en-US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92899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dirty="0" smtClean="0">
                <a:latin typeface="HY중고딕" pitchFamily="18" charset="-127"/>
                <a:ea typeface="HY중고딕" pitchFamily="18" charset="-127"/>
              </a:rPr>
              <a:t>*</a:t>
            </a:r>
            <a:r>
              <a:rPr lang="ko-KR" altLang="en-US" sz="2800" b="1" dirty="0" smtClean="0">
                <a:latin typeface="HY중고딕" pitchFamily="18" charset="-127"/>
                <a:ea typeface="HY중고딕" pitchFamily="18" charset="-127"/>
              </a:rPr>
              <a:t>주인공의 비행기가 적들을 피해 기지로 복귀하는 게임</a:t>
            </a:r>
            <a:endParaRPr lang="en-US" altLang="ko-KR" sz="2800" b="1" dirty="0" smtClean="0">
              <a:latin typeface="HY중고딕" pitchFamily="18" charset="-127"/>
              <a:ea typeface="HY중고딕" pitchFamily="18" charset="-127"/>
            </a:endParaRPr>
          </a:p>
          <a:p>
            <a:pPr marL="0" indent="0">
              <a:buNone/>
            </a:pPr>
            <a:endParaRPr lang="en-US" altLang="ko-KR" b="1" dirty="0" smtClean="0">
              <a:latin typeface="HY중고딕" pitchFamily="18" charset="-127"/>
              <a:ea typeface="HY중고딕" pitchFamily="18" charset="-127"/>
            </a:endParaRPr>
          </a:p>
          <a:p>
            <a:pPr marL="0" indent="0">
              <a:buNone/>
            </a:pPr>
            <a:r>
              <a:rPr lang="en-US" altLang="ko-KR" sz="2800" b="1" dirty="0" smtClean="0">
                <a:latin typeface="HY중고딕" pitchFamily="18" charset="-127"/>
                <a:ea typeface="HY중고딕" pitchFamily="18" charset="-127"/>
              </a:rPr>
              <a:t>*</a:t>
            </a:r>
            <a:r>
              <a:rPr lang="ko-KR" altLang="en-US" sz="2800" b="1" dirty="0" smtClean="0">
                <a:latin typeface="HY중고딕" pitchFamily="18" charset="-127"/>
                <a:ea typeface="HY중고딕" pitchFamily="18" charset="-127"/>
              </a:rPr>
              <a:t>여기에서 이름을 따 </a:t>
            </a:r>
            <a:r>
              <a:rPr lang="en-US" altLang="ko-KR" sz="2800" b="1" dirty="0" smtClean="0">
                <a:latin typeface="HY중고딕" pitchFamily="18" charset="-127"/>
                <a:ea typeface="HY중고딕" pitchFamily="18" charset="-127"/>
              </a:rPr>
              <a:t>R2B</a:t>
            </a:r>
            <a:r>
              <a:rPr lang="ko-KR" altLang="en-US" sz="2800" b="1" dirty="0" smtClean="0">
                <a:latin typeface="HY중고딕" pitchFamily="18" charset="-127"/>
                <a:ea typeface="HY중고딕" pitchFamily="18" charset="-127"/>
              </a:rPr>
              <a:t>라 설정</a:t>
            </a:r>
            <a:endParaRPr lang="en-US" altLang="ko-KR" sz="2800" b="1" dirty="0" smtClean="0">
              <a:latin typeface="HY중고딕" pitchFamily="18" charset="-127"/>
              <a:ea typeface="HY중고딕" pitchFamily="18" charset="-127"/>
            </a:endParaRPr>
          </a:p>
          <a:p>
            <a:pPr marL="0" indent="0">
              <a:buNone/>
            </a:pPr>
            <a:endParaRPr lang="en-US" altLang="ko-KR" sz="2800" b="1" dirty="0" smtClean="0">
              <a:latin typeface="HY중고딕" pitchFamily="18" charset="-127"/>
              <a:ea typeface="HY중고딕" pitchFamily="18" charset="-127"/>
            </a:endParaRPr>
          </a:p>
          <a:p>
            <a:pPr marL="0" indent="0">
              <a:buNone/>
            </a:pPr>
            <a:r>
              <a:rPr lang="en-US" altLang="ko-KR" sz="2800" b="1" dirty="0" smtClean="0">
                <a:latin typeface="HY중고딕" pitchFamily="18" charset="-127"/>
                <a:ea typeface="HY중고딕" pitchFamily="18" charset="-127"/>
              </a:rPr>
              <a:t>*1945</a:t>
            </a:r>
            <a:r>
              <a:rPr lang="ko-KR" altLang="en-US" sz="2800" b="1" dirty="0" smtClean="0">
                <a:latin typeface="HY중고딕" pitchFamily="18" charset="-127"/>
                <a:ea typeface="HY중고딕" pitchFamily="18" charset="-127"/>
              </a:rPr>
              <a:t>의 진행 방식에서 모티브를 가져옴</a:t>
            </a:r>
            <a:endParaRPr lang="en-US" altLang="ko-KR" sz="2800" b="1" dirty="0" smtClean="0">
              <a:latin typeface="HY중고딕" pitchFamily="18" charset="-127"/>
              <a:ea typeface="HY중고딕" pitchFamily="18" charset="-127"/>
            </a:endParaRPr>
          </a:p>
          <a:p>
            <a:pPr marL="0" indent="0">
              <a:buNone/>
            </a:pPr>
            <a:endParaRPr lang="en-US" altLang="ko-KR" sz="2800" b="1" dirty="0">
              <a:latin typeface="HY중고딕" pitchFamily="18" charset="-127"/>
              <a:ea typeface="HY중고딕" pitchFamily="18" charset="-127"/>
            </a:endParaRPr>
          </a:p>
          <a:p>
            <a:pPr marL="0" indent="0">
              <a:buNone/>
            </a:pPr>
            <a:r>
              <a:rPr lang="en-US" altLang="ko-KR" sz="2800" b="1" dirty="0" smtClean="0">
                <a:latin typeface="HY중고딕" pitchFamily="18" charset="-127"/>
                <a:ea typeface="HY중고딕" pitchFamily="18" charset="-127"/>
              </a:rPr>
              <a:t>*</a:t>
            </a:r>
            <a:r>
              <a:rPr lang="ko-KR" altLang="en-US" sz="2800" b="1" dirty="0" err="1" smtClean="0">
                <a:latin typeface="HY중고딕" pitchFamily="18" charset="-127"/>
                <a:ea typeface="HY중고딕" pitchFamily="18" charset="-127"/>
              </a:rPr>
              <a:t>횡스크롤</a:t>
            </a:r>
            <a:r>
              <a:rPr lang="ko-KR" altLang="en-US" sz="2800" b="1" dirty="0" smtClean="0">
                <a:latin typeface="HY중고딕" pitchFamily="18" charset="-127"/>
                <a:ea typeface="HY중고딕" pitchFamily="18" charset="-127"/>
              </a:rPr>
              <a:t> 탄막 슈팅</a:t>
            </a:r>
            <a:endParaRPr lang="en-US" altLang="ko-KR" sz="2800" b="1" dirty="0" smtClean="0">
              <a:latin typeface="HY중고딕" pitchFamily="18" charset="-127"/>
              <a:ea typeface="HY중고딕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4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4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개발 범위</a:t>
            </a:r>
            <a:endParaRPr lang="ko-KR" altLang="en-US" sz="3200" b="1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55905"/>
              </p:ext>
            </p:extLst>
          </p:nvPr>
        </p:nvGraphicFramePr>
        <p:xfrm>
          <a:off x="107504" y="908720"/>
          <a:ext cx="8784975" cy="58804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91"/>
                <a:gridCol w="70567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74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컨트롤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키보드를 이용한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방향 이동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공격은 직선 방향으로 날아감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686104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공격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키로 일반 공격</a:t>
                      </a: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누르고 있으면 계속 나감</a:t>
                      </a:r>
                      <a:endParaRPr lang="en-US" altLang="ko-KR" sz="18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S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키로 폭탄 공격</a:t>
                      </a: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개수 제한 있음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24699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r>
                        <a:rPr lang="ko-KR" altLang="en-US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 진행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하늘</a:t>
                      </a: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일정한 속도로 거리 값을 증가시켜 앞으로 진행</a:t>
                      </a:r>
                      <a:endParaRPr lang="en-US" altLang="ko-KR" sz="18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주인공이 이동하는</a:t>
                      </a:r>
                      <a:r>
                        <a:rPr lang="ko-KR" altLang="en-US" sz="18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것과는 관련이 없고 적군이 얼마나 소환되고 죽는지에 따라 달라짐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2469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적 </a:t>
                      </a:r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AI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지나가며 자신이 가진 패턴으로 공격</a:t>
                      </a:r>
                      <a:r>
                        <a:rPr lang="en-US" altLang="ko-KR" sz="18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총알 발사</a:t>
                      </a:r>
                      <a:endParaRPr lang="en-US" altLang="ko-KR" sz="18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후로 갈 수록 체력이 높은 적들 위주 등장</a:t>
                      </a:r>
                      <a:endParaRPr lang="en-US" altLang="ko-KR" sz="18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 smtClean="0">
                          <a:latin typeface="HY견고딕" pitchFamily="18" charset="-127"/>
                          <a:ea typeface="HY견고딕" pitchFamily="18" charset="-127"/>
                        </a:rPr>
                        <a:t>적은 일정 거리를 가다가 멈춰서 플레이어에게 조준하여 탄 발사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246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i="0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endParaRPr lang="ko-KR" altLang="en-US" b="1" i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후반으로 갈 수록 체력 높은 적 위주로 등장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일정 거리 도달 시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보스 등장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42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사운드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배경음악과 발사음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탄착음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en-US" altLang="ko-KR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폭발음 등</a:t>
                      </a:r>
                      <a:endParaRPr lang="en-US" altLang="ko-KR" sz="18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8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날아가는 비행기의 </a:t>
                      </a:r>
                      <a:r>
                        <a:rPr lang="ko-KR" altLang="en-US" sz="18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애프터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 버너 표현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탄 발사</a:t>
                      </a:r>
                      <a:r>
                        <a:rPr lang="en-US" altLang="ko-KR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폭발</a:t>
                      </a:r>
                      <a:endParaRPr lang="en-US" altLang="ko-KR" sz="18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 smtClean="0">
                          <a:latin typeface="HY견고딕" pitchFamily="18" charset="-127"/>
                          <a:ea typeface="HY견고딕" pitchFamily="18" charset="-127"/>
                        </a:rPr>
                        <a:t>적 종류에</a:t>
                      </a:r>
                      <a:r>
                        <a:rPr lang="ko-KR" altLang="en-US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따른 </a:t>
                      </a:r>
                      <a:r>
                        <a:rPr lang="ko-KR" altLang="en-US" sz="1800" b="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</a:t>
                      </a:r>
                      <a:r>
                        <a:rPr lang="ko-KR" altLang="en-US" sz="18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등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1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83264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400" b="1" dirty="0" smtClean="0"/>
              <a:t>기본적으로 </a:t>
            </a:r>
            <a:r>
              <a:rPr lang="ko-KR" altLang="en-US" sz="2400" b="1" dirty="0" err="1" smtClean="0"/>
              <a:t>횡스크롤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방식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오른쪽에서 적이 등장하여 투사체로 주인공을 공격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적들은 랜덤 변수에 의하여 다른 종류로 등장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주인공이 폭탄을 이용하여 적의 공격을 한시적으로 무력화 가능</a:t>
            </a:r>
            <a:endParaRPr lang="ko-KR" altLang="en-US" sz="2400" b="1" dirty="0"/>
          </a:p>
        </p:txBody>
      </p:sp>
      <p:pic>
        <p:nvPicPr>
          <p:cNvPr id="1026" name="Picture 2" descr="D:\Download\작업물\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00"/>
            <a:ext cx="7416316" cy="46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거리를 변수로 할당 받아 일정 거리를 </a:t>
            </a:r>
            <a:r>
              <a:rPr lang="ko-KR" altLang="en-US" sz="2400" b="1" dirty="0" err="1" smtClean="0"/>
              <a:t>가게되면</a:t>
            </a:r>
            <a:r>
              <a:rPr lang="ko-KR" altLang="en-US" sz="2400" b="1" dirty="0" smtClean="0"/>
              <a:t> 보스가 등장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보스는 또 다른 </a:t>
            </a:r>
            <a:r>
              <a:rPr lang="ko-KR" altLang="en-US" sz="2400" b="1" dirty="0" err="1" smtClean="0"/>
              <a:t>스펙을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가지고있음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화면 하단에는 거리 정보를 나타내는 </a:t>
            </a:r>
            <a:r>
              <a:rPr lang="en-US" altLang="ko-KR" sz="2400" b="1" dirty="0" smtClean="0"/>
              <a:t>UI, </a:t>
            </a:r>
            <a:r>
              <a:rPr lang="ko-KR" altLang="en-US" sz="2400" b="1" dirty="0" smtClean="0"/>
              <a:t>상단에는 목숨과 폭탄의 개수를 표시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1945</a:t>
            </a:r>
            <a:r>
              <a:rPr lang="ko-KR" altLang="en-US" sz="2400" b="1" dirty="0" smtClean="0"/>
              <a:t>를 측면에서 본다고 생각하면 편하다</a:t>
            </a:r>
            <a:endParaRPr lang="en-US" altLang="ko-KR" sz="2400" b="1" dirty="0" smtClean="0"/>
          </a:p>
        </p:txBody>
      </p:sp>
      <p:pic>
        <p:nvPicPr>
          <p:cNvPr id="2050" name="Picture 2" descr="D:\Download\작업물\pp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65610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433826"/>
              </p:ext>
            </p:extLst>
          </p:nvPr>
        </p:nvGraphicFramePr>
        <p:xfrm>
          <a:off x="107505" y="188640"/>
          <a:ext cx="8928990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1944216"/>
                <a:gridCol w="6192687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리소스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이동방식 제작 및 좌표 설정</a:t>
                      </a:r>
                      <a:endParaRPr lang="en-US" altLang="ko-KR" baseline="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baseline="0" dirty="0" smtClean="0"/>
                        <a:t>리소스 제작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삽입 및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리소스 삽입하여 아군과 적 표현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이동이 잘 되는지 확인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총알 발사 및 폭탄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폭탄과 총알이 적절히 날아가 </a:t>
                      </a: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밖으로 나가면 사라지는지 체크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정상발사 체크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적군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및 충돌체크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적이 총을 맞고 사라지는지 체크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아군이 총을 맞고 사라지는지 체크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적군 추가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랜덤 변수에 따른 적 구현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공격 패턴 구현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보스가 등장하여 제대로 동작하게 구현</a:t>
                      </a:r>
                      <a:endParaRPr lang="en-US" altLang="ko-KR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제작이 미흡할 시 보완 제작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주인공 및 적군 전체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설정해둔 적이 지정된 패턴으로 공격을 하는지 점검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주인공의 폭탄과 총알이 의도하던 대로 작동하는지 점검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밸런싱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시작 및 종료방식 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게임의 시작방식과 종료방식 설정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종료 전에 얼마나 왔었는지를 표시해줌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밸런스 조절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9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367</Words>
  <Application>Microsoft Office PowerPoint</Application>
  <PresentationFormat>화면 슬라이드 쇼(4:3)</PresentationFormat>
  <Paragraphs>94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R2B</vt:lpstr>
      <vt:lpstr>게임 컨셉</vt:lpstr>
      <vt:lpstr>개발 범위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2018-09-25T18:16:08Z</dcterms:created>
  <dcterms:modified xsi:type="dcterms:W3CDTF">2018-09-26T16:41:57Z</dcterms:modified>
</cp:coreProperties>
</file>