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75092-37A3-4F7B-A467-EDEB2F437160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47227-F8D1-48ED-8EB8-AF7C25DC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4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47227-F8D1-48ED-8EB8-AF7C25DC21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3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6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5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5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EDFC-D721-4223-9FD3-5037F528B6C2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5305-A79D-4BAA-A25A-3D5FED9B1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윈플</a:t>
            </a:r>
            <a:r>
              <a:rPr lang="ko-KR" altLang="en-US" dirty="0" smtClean="0"/>
              <a:t> 기말 </a:t>
            </a:r>
            <a:r>
              <a:rPr lang="ko-KR" altLang="en-US" dirty="0" err="1" smtClean="0"/>
              <a:t>텀프</a:t>
            </a:r>
            <a:r>
              <a:rPr lang="ko-KR" altLang="en-US" dirty="0" smtClean="0"/>
              <a:t>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625162"/>
            <a:ext cx="6400800" cy="1013637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2015182006 </a:t>
            </a:r>
            <a:r>
              <a:rPr lang="ko-KR" altLang="en-US" dirty="0" smtClean="0"/>
              <a:t>김동환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2015182041 </a:t>
            </a:r>
            <a:r>
              <a:rPr lang="ko-KR" altLang="en-US" dirty="0" smtClean="0"/>
              <a:t>최재혁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메탈슬러그에서</a:t>
            </a:r>
            <a:r>
              <a:rPr lang="ko-KR" altLang="en-US" dirty="0" smtClean="0"/>
              <a:t> 영감을 받아 제작</a:t>
            </a:r>
            <a:endParaRPr lang="en-US" altLang="ko-KR" dirty="0" smtClean="0"/>
          </a:p>
          <a:p>
            <a:r>
              <a:rPr lang="ko-KR" altLang="en-US" dirty="0" smtClean="0"/>
              <a:t>기본적인 플레이 방식은 </a:t>
            </a:r>
            <a:r>
              <a:rPr lang="ko-KR" altLang="en-US" dirty="0" err="1" smtClean="0"/>
              <a:t>메탈슬러그와</a:t>
            </a:r>
            <a:r>
              <a:rPr lang="ko-KR" altLang="en-US" dirty="0" smtClean="0"/>
              <a:t> 동일하며 적 또한 </a:t>
            </a:r>
            <a:r>
              <a:rPr lang="ko-KR" altLang="en-US" dirty="0" err="1" smtClean="0"/>
              <a:t>모덴군을</a:t>
            </a:r>
            <a:r>
              <a:rPr lang="ko-KR" altLang="en-US" dirty="0" smtClean="0"/>
              <a:t> 사용하여 제작함</a:t>
            </a:r>
            <a:endParaRPr lang="en-US" altLang="ko-KR" dirty="0" smtClean="0"/>
          </a:p>
          <a:p>
            <a:r>
              <a:rPr lang="ko-KR" altLang="en-US" dirty="0" smtClean="0"/>
              <a:t>주인공 </a:t>
            </a:r>
            <a:r>
              <a:rPr lang="ko-KR" altLang="en-US" dirty="0" err="1" smtClean="0"/>
              <a:t>스프라이트는</a:t>
            </a:r>
            <a:r>
              <a:rPr lang="ko-KR" altLang="en-US" dirty="0" smtClean="0"/>
              <a:t> 직접 제작하였음</a:t>
            </a:r>
            <a:endParaRPr lang="en-US" altLang="ko-KR" dirty="0" smtClean="0"/>
          </a:p>
          <a:p>
            <a:r>
              <a:rPr lang="ko-KR" altLang="en-US" dirty="0" smtClean="0"/>
              <a:t>모든 적을 없애고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끝까지 도달하면 승리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8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02397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4651384" cy="307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캐릭터의 원본은 </a:t>
            </a:r>
            <a:r>
              <a:rPr lang="ko-KR" altLang="en-US" dirty="0" err="1" smtClean="0"/>
              <a:t>우간다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너클즈</a:t>
            </a:r>
            <a:endParaRPr lang="en-US" altLang="ko-KR" dirty="0" smtClean="0"/>
          </a:p>
          <a:p>
            <a:r>
              <a:rPr lang="ko-KR" altLang="en-US" dirty="0" smtClean="0"/>
              <a:t>적은 </a:t>
            </a:r>
            <a:r>
              <a:rPr lang="ko-KR" altLang="en-US" dirty="0" err="1" smtClean="0"/>
              <a:t>메탈슬러그의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모덴군</a:t>
            </a:r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일부</a:t>
            </a:r>
            <a:endParaRPr lang="ko-KR" altLang="en-US" dirty="0"/>
          </a:p>
        </p:txBody>
      </p:sp>
      <p:pic>
        <p:nvPicPr>
          <p:cNvPr id="2050" name="Picture 2" descr="C:\Users\oh\Documents\카카오톡 받은 파일\Project5\Project5\sprite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h\Documents\카카오톡 받은 파일\Project5\Project5\moden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0"/>
            <a:ext cx="413075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oh\Documents\카카오톡 받은 파일\Project5\Project5\KakaoTalk_20180616_17374796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87623"/>
            <a:ext cx="2520280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oh\Documents\카카오톡 받은 파일\Project5\Project5\KakaoTalk_20180616_173743116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20" y="1289994"/>
            <a:ext cx="2554304" cy="197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0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b="1" dirty="0"/>
              <a:t>실행방법</a:t>
            </a:r>
            <a:endParaRPr lang="ko-KR" altLang="en-US" dirty="0"/>
          </a:p>
          <a:p>
            <a:pPr fontAlgn="base"/>
            <a:r>
              <a:rPr lang="en-US" altLang="ko-KR" dirty="0"/>
              <a:t>Z</a:t>
            </a:r>
            <a:r>
              <a:rPr lang="ko-KR" altLang="en-US" dirty="0"/>
              <a:t>키를 누르면 점프를 하며 </a:t>
            </a:r>
            <a:r>
              <a:rPr lang="en-US" altLang="ko-KR" dirty="0"/>
              <a:t>X</a:t>
            </a:r>
            <a:r>
              <a:rPr lang="ko-KR" altLang="en-US" dirty="0"/>
              <a:t>키는 수류탄을 던지고 </a:t>
            </a:r>
            <a:r>
              <a:rPr lang="en-US" altLang="ko-KR" dirty="0"/>
              <a:t>C</a:t>
            </a:r>
            <a:r>
              <a:rPr lang="ko-KR" altLang="en-US" dirty="0"/>
              <a:t>키는 총알을 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좌우 방향키로는 이동을 하며 상하 화살표 키로는 총알을 쏘는 각도를 조절할 수 있다</a:t>
            </a:r>
          </a:p>
          <a:p>
            <a:pPr fontAlgn="base"/>
            <a:r>
              <a:rPr lang="ko-KR" altLang="en-US" dirty="0"/>
              <a:t>연타를 하며 쏘면 흩뿌리듯이 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맵</a:t>
            </a:r>
            <a:r>
              <a:rPr lang="ko-KR" altLang="en-US" dirty="0"/>
              <a:t> 끝까지 가서 나오는 적을 모두 없애면 승리한다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압축파일을 풀고 솔루션을 실행하면 실행된다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76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288032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08712"/>
          </a:xfrm>
        </p:spPr>
        <p:txBody>
          <a:bodyPr/>
          <a:lstStyle/>
          <a:p>
            <a:pPr fontAlgn="base"/>
            <a:r>
              <a:rPr lang="ko-KR" altLang="en-US" sz="2800" b="1" dirty="0"/>
              <a:t>구현기술</a:t>
            </a:r>
            <a:endParaRPr lang="ko-KR" altLang="en-US" sz="2800" dirty="0"/>
          </a:p>
          <a:p>
            <a:pPr fontAlgn="base"/>
            <a:r>
              <a:rPr lang="ko-KR" altLang="en-US" sz="2800" dirty="0" smtClean="0"/>
              <a:t>주인공</a:t>
            </a:r>
          </a:p>
          <a:p>
            <a:pPr fontAlgn="base"/>
            <a:r>
              <a:rPr lang="ko-KR" altLang="en-US" sz="2800" dirty="0" smtClean="0"/>
              <a:t>말 </a:t>
            </a:r>
            <a:r>
              <a:rPr lang="ko-KR" altLang="en-US" sz="2800" dirty="0"/>
              <a:t>그대로 주인공이다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/>
              <a:t>캐릭터의 좌우 이동</a:t>
            </a:r>
          </a:p>
          <a:p>
            <a:pPr fontAlgn="base"/>
            <a:r>
              <a:rPr lang="ko-KR" altLang="en-US" dirty="0" err="1"/>
              <a:t>맵과의</a:t>
            </a:r>
            <a:r>
              <a:rPr lang="ko-KR" altLang="en-US" dirty="0"/>
              <a:t> 지속적인 비교를 통해 어디가 장애물이고 어디가 떨어지는 곳인지 찾아내어 앞으로 가지 못하게 하거나 아래로 </a:t>
            </a:r>
            <a:r>
              <a:rPr lang="ko-KR" altLang="en-US" dirty="0" err="1"/>
              <a:t>떨어지게함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캐릭터의 좌우 값에 따라 </a:t>
            </a:r>
            <a:r>
              <a:rPr lang="ko-KR" altLang="en-US" dirty="0" err="1"/>
              <a:t>스프라이트를</a:t>
            </a:r>
            <a:r>
              <a:rPr lang="ko-KR" altLang="en-US" dirty="0"/>
              <a:t> 반전시켜 그쪽을 보도록 함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수류탄</a:t>
            </a:r>
          </a:p>
          <a:p>
            <a:pPr fontAlgn="base"/>
            <a:r>
              <a:rPr lang="ko-KR" altLang="en-US" dirty="0"/>
              <a:t>이동하고 있는 중에 던진다면 더 빠르고 멀리 던진다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제 자리에서 던지면 거의 바로 앞에 떨어진다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왼쪽으로 던질 경우 일정만큼 가다가 수류탄이 방향을 바꿔 반대쪽으로 날아온다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이를 이용하여 적을 죽일 수 있을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바닥에 </a:t>
            </a:r>
            <a:r>
              <a:rPr lang="ko-KR" altLang="en-US" dirty="0" err="1"/>
              <a:t>닿을시</a:t>
            </a:r>
            <a:r>
              <a:rPr lang="ko-KR" altLang="en-US" dirty="0"/>
              <a:t> 폭발하며 폭발하면서 미리 설정된 폭발 반경 내에 적이 있다면 죽는다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효과음</a:t>
            </a:r>
          </a:p>
          <a:p>
            <a:pPr fontAlgn="base"/>
            <a:r>
              <a:rPr lang="ko-KR" altLang="en-US" dirty="0"/>
              <a:t>효과음은 </a:t>
            </a:r>
            <a:r>
              <a:rPr lang="en-US" altLang="ko-KR" dirty="0" err="1"/>
              <a:t>fmod</a:t>
            </a:r>
            <a:r>
              <a:rPr lang="ko-KR" altLang="en-US" dirty="0"/>
              <a:t>를 이용하여 윈도우 생성될 때 사운드폴더에 있는 사운드를 </a:t>
            </a:r>
            <a:r>
              <a:rPr lang="ko-KR" altLang="en-US" dirty="0" err="1"/>
              <a:t>불러온뒤</a:t>
            </a:r>
            <a:r>
              <a:rPr lang="ko-KR" altLang="en-US" dirty="0"/>
              <a:t> 배경음악</a:t>
            </a:r>
            <a:r>
              <a:rPr lang="en-US" altLang="ko-KR" dirty="0"/>
              <a:t>1</a:t>
            </a:r>
            <a:r>
              <a:rPr lang="ko-KR" altLang="en-US" dirty="0"/>
              <a:t>번이 출력되고 버튼을 클릭하여 게임을 시작하면 배경음악</a:t>
            </a:r>
            <a:r>
              <a:rPr lang="en-US" altLang="ko-KR" dirty="0"/>
              <a:t>1</a:t>
            </a:r>
            <a:r>
              <a:rPr lang="ko-KR" altLang="en-US" dirty="0" err="1"/>
              <a:t>번정지하고</a:t>
            </a:r>
            <a:r>
              <a:rPr lang="ko-KR" altLang="en-US" dirty="0"/>
              <a:t> 게임배경음악</a:t>
            </a:r>
            <a:r>
              <a:rPr lang="en-US" altLang="ko-KR" dirty="0"/>
              <a:t>2</a:t>
            </a:r>
            <a:r>
              <a:rPr lang="ko-KR" altLang="en-US" dirty="0"/>
              <a:t>번이 실행된다</a:t>
            </a:r>
            <a:r>
              <a:rPr lang="en-US" altLang="ko-KR" dirty="0"/>
              <a:t>. </a:t>
            </a:r>
            <a:r>
              <a:rPr lang="ko-KR" altLang="en-US" dirty="0"/>
              <a:t>주인공이 총을 쏠 때</a:t>
            </a:r>
            <a:r>
              <a:rPr lang="en-US" altLang="ko-KR" dirty="0"/>
              <a:t>,</a:t>
            </a:r>
            <a:r>
              <a:rPr lang="ko-KR" altLang="en-US" dirty="0"/>
              <a:t>적이 죽을 때 효과음이 </a:t>
            </a:r>
            <a:r>
              <a:rPr lang="ko-KR" altLang="en-US" dirty="0" err="1"/>
              <a:t>나오도록했다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04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V="1">
            <a:off x="457200" y="-819472"/>
            <a:ext cx="8229600" cy="360040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23528" y="260648"/>
            <a:ext cx="82809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dirty="0" smtClean="0"/>
              <a:t>총알</a:t>
            </a:r>
          </a:p>
          <a:p>
            <a:pPr fontAlgn="base"/>
            <a:r>
              <a:rPr lang="ko-KR" altLang="en-US" dirty="0" smtClean="0"/>
              <a:t>위 </a:t>
            </a:r>
            <a:r>
              <a:rPr lang="ko-KR" altLang="en-US" dirty="0" err="1"/>
              <a:t>아래키를</a:t>
            </a:r>
            <a:r>
              <a:rPr lang="ko-KR" altLang="en-US" dirty="0"/>
              <a:t> 이용하여 각도를 조절할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주인공의 총알은 파란색이며 빠르고 적의 총알은 빨간색이며 조금 느리다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땅이나 장애물에 </a:t>
            </a:r>
            <a:r>
              <a:rPr lang="ko-KR" altLang="en-US" dirty="0" err="1"/>
              <a:t>닿을시</a:t>
            </a:r>
            <a:r>
              <a:rPr lang="ko-KR" altLang="en-US" dirty="0"/>
              <a:t> 사라진다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적이나 주인공의 </a:t>
            </a:r>
            <a:r>
              <a:rPr lang="ko-KR" altLang="en-US" dirty="0" err="1"/>
              <a:t>스프라이트가</a:t>
            </a:r>
            <a:r>
              <a:rPr lang="ko-KR" altLang="en-US" dirty="0"/>
              <a:t> 총알에 닿으면 사망 판정된다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sz="2800" dirty="0"/>
              <a:t>적</a:t>
            </a:r>
          </a:p>
          <a:p>
            <a:pPr fontAlgn="base"/>
            <a:r>
              <a:rPr lang="ko-KR" altLang="en-US" dirty="0"/>
              <a:t>일정 좌표마다 일정 수의 적이 등장해 주인공을 쏠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주인공과 자신의 </a:t>
            </a:r>
            <a:r>
              <a:rPr lang="en-US" altLang="ko-KR" dirty="0"/>
              <a:t>X </a:t>
            </a:r>
            <a:r>
              <a:rPr lang="ko-KR" altLang="en-US" dirty="0"/>
              <a:t>좌표 값을 비교하여 주인공이 있는 쪽으로 쫓아간다</a:t>
            </a:r>
            <a:r>
              <a:rPr lang="en-US" altLang="ko-KR" dirty="0"/>
              <a:t>. </a:t>
            </a:r>
            <a:r>
              <a:rPr lang="ko-KR" altLang="en-US" dirty="0"/>
              <a:t>주인공보다 약간 느리며 탐색 반경이 있어 이 반경 내로 주인공이 들어온다면 그 즉시 사격 대기로 들어간다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일정한 타이머가 </a:t>
            </a:r>
            <a:r>
              <a:rPr lang="en-US" altLang="ko-KR" dirty="0"/>
              <a:t>0</a:t>
            </a:r>
            <a:r>
              <a:rPr lang="ko-KR" altLang="en-US" dirty="0"/>
              <a:t>이 되면 사격 대기 상태에 있던 적이 사격을 하고 타이머가 재설정된다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주인공이 탐색 반경 내에 있을 때만 타이머가 작동하며 그렇지 않을 경우에는 계속해서 추적만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주인공이 언덕 위로 올라갔다면 적도 따라서 점프해서 올라간다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적이 쏘는 총알은 발사 시점에 주인공과 자신의 좌표를 비교하여 각도를 산출한 다음 그 각도대로 총알을 발사하여 주인공을 공격한다</a:t>
            </a:r>
            <a:r>
              <a:rPr lang="en-US" altLang="ko-KR" dirty="0"/>
              <a:t>. </a:t>
            </a:r>
            <a:r>
              <a:rPr lang="ko-KR" altLang="en-US" dirty="0"/>
              <a:t>타이머는 각 개체가 각자 따로 돌아가기 때문에 동시에 쏘는 일은 없다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적의 이동 알고리즘도 기본적으로는 주인공과 같고 총알도 벽이나 땅에 닿으면 사라진다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83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2780928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팀원 역할</a:t>
            </a:r>
          </a:p>
          <a:p>
            <a:pPr fontAlgn="base"/>
            <a:r>
              <a:rPr lang="ko-KR" altLang="en-US" dirty="0"/>
              <a:t>김동환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리소스 제작</a:t>
            </a:r>
            <a:r>
              <a:rPr lang="en-US" altLang="ko-KR" dirty="0"/>
              <a:t>, </a:t>
            </a:r>
            <a:r>
              <a:rPr lang="ko-KR" altLang="en-US" dirty="0"/>
              <a:t>알고리즘 계획</a:t>
            </a:r>
            <a:r>
              <a:rPr lang="en-US" altLang="ko-KR" dirty="0"/>
              <a:t>,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ko-KR" altLang="en-US" dirty="0"/>
              <a:t>밤샘</a:t>
            </a:r>
          </a:p>
          <a:p>
            <a:pPr fontAlgn="base"/>
            <a:r>
              <a:rPr lang="ko-KR" altLang="en-US" dirty="0"/>
              <a:t>최재혁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리소스 제작</a:t>
            </a:r>
            <a:r>
              <a:rPr lang="en-US" altLang="ko-KR" dirty="0"/>
              <a:t>, </a:t>
            </a:r>
            <a:r>
              <a:rPr lang="ko-KR" altLang="en-US" dirty="0"/>
              <a:t>알고리즘 보완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음향</a:t>
            </a:r>
          </a:p>
        </p:txBody>
      </p:sp>
    </p:spTree>
    <p:extLst>
      <p:ext uri="{BB962C8B-B14F-4D97-AF65-F5344CB8AC3E}">
        <p14:creationId xmlns:p14="http://schemas.microsoft.com/office/powerpoint/2010/main" val="39244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403</Words>
  <Application>Microsoft Office PowerPoint</Application>
  <PresentationFormat>화면 슬라이드 쇼(4:3)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윈플 기말 텀프 발표</vt:lpstr>
      <vt:lpstr>게임 소개</vt:lpstr>
      <vt:lpstr>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윈플 기말 텀프 발표</dc:title>
  <dc:creator>Windows 사용자</dc:creator>
  <cp:lastModifiedBy>Windows 사용자</cp:lastModifiedBy>
  <cp:revision>3</cp:revision>
  <dcterms:created xsi:type="dcterms:W3CDTF">2018-06-18T13:29:48Z</dcterms:created>
  <dcterms:modified xsi:type="dcterms:W3CDTF">2018-06-18T14:44:07Z</dcterms:modified>
</cp:coreProperties>
</file>