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71" r:id="rId4"/>
    <p:sldId id="257" r:id="rId5"/>
    <p:sldId id="260" r:id="rId6"/>
    <p:sldId id="263" r:id="rId7"/>
    <p:sldId id="262" r:id="rId8"/>
    <p:sldId id="265" r:id="rId9"/>
    <p:sldId id="264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29485-5134-4971-A83C-CF095FF58739}" v="8" dt="2021-05-05T17:04:05.743"/>
    <p1510:client id="{2D754DBD-52CD-4630-9FA4-A87E31E4C630}" v="246" dt="2021-05-05T16:57:32.062"/>
    <p1510:client id="{6AFF79F3-0059-4B5F-9180-36E5AF695D4B}" v="618" dt="2021-04-26T13:48:15.518"/>
    <p1510:client id="{A3A8A616-F9CB-45DA-9BD4-AD5DD8E6206E}" v="1551" dt="2021-04-25T20:51:5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8543 3499 3935 0 0,'0'6'1504'0'0,"-5"1"-352"0"0,-8 0-32 0 0,-2 5-1120 0 0,-3-1 704 0 0,-5-1 0 0 0,-4-3 1632 0 0,-3-3-1984 0 0,9-1 1344 0 0,14-2-1696 0 0,14-1 0 0 0,11-6 512 0 0,8-1-544 0 0,6-1 0 0 0,-9 2 2432 0 0,-14 1-2432 0 0,-13 8 32 0 0,-13 3 0 0 0,-8 1 0 0 0,-6-2-32 0 0,-3 0 32 0 0,-2 3 0 0 0,0 1-256 0 0,1-1 256 0 0,0-2-256 0 0,0-2 256 0 0,2 4 32 0 0,10 1 1312 0 0,16-2-1376 0 0,15-7 32 0 0,11-4 0 0 0,8-1-64 0 0,0-5 0 0 0,0-1 64 0 0,-9 1-672 0 0,-14 2 544 0 0,-13 3-160 0 0,-5 8 288 0 0,-6 3-320 0 0,-5 1 256 0 0,7-1 544 0 0,13-1 64 0 0,7-8-576 0 0,8-3 32 0 0,9 0-32 0 0,6 0 224 0 0,5 2-192 0 0,3-4 224 0 0,1-1-256 0 0,1 6 32 0 0,0 5-64 0 0,-6-5 64 0 0,-3-6 0 0 0,-10-3 0 0 0,-15 2-256 0 0,-18 7 0 0 0,-12 10 256 0 0,-12 4-864 0 0,-11 6 864 0 0,-1 5 0 0 0,-4 11 0 0 0,3-1-32 0 0,4-5 64 0 0,6-8 0 0 0,15-7 1664 0 0,19-5-1696 0 0,17-5 0 0 0,12-1 0 0 0,9-2 64 0 0,5-1-64 0 0,3 1 96 0 0,0 0-96 0 0,1-6 128 0 0,-1-1-128 0 0,-1 1 96 0 0,-1 1 96 0 0,0 2-192 0 0,-7-4 192 0 0,-1-1-160 0 0,-12 2-1056 0 0,-13 6 1056 0 0,-12 5 32 0 0,-11 1-160 0 0,-6 0-192 0 0,6-1 1280 0 0,13-2-896 0 0,14 0 0 0 0,12-7 544 0 0,8-2-640 0 0,-6 0-960 0 0,-6 7 960 0 0,-10 3-672 0 0,-12 1 672 0 0,-16 6-672 0 0,-9 1 672 0 0,-4 4 512 0 0,-1 6-512 0 0,-1-2 0 0 0,3-3 0 0 0,0-5 32 0 0,13-4 96 0 0,16-3 256 0 0,15-3 0 0 0,12-6-384 0 0,14-3 320 0 0,7 0-320 0 0,2-5 320 0 0,0 1-320 0 0,-2 2 32 0 0,-7-3 0 0 0,-4 1-32 0 0,-7-4-448 0 0,-13 2 128 0 0,-14 3 32 0 0,-16 8 288 0 0,-11 6-288 0 0,-6 1 288 0 0,-2 1-64 0 0,1-1 32 0 0,1-1 32 0 0,1-1 0 0 0,13-6 480 0 0,15-3-448 0 0,16-6-32 0 0,12 0 224 0 0,3-4-224 0 0,3 1 256 0 0,-3-2-32 0 0,-10 1-960 0 0,-14 5 736 0 0,-11 3-448 0 0,-9 4 448 0 0,-7 2-448 0 0,-4 2 448 0 0,-2 2-128 0 0,-1 5 128 0 0,1 2-128 0 0,0 0 96 0 0,0-2 0 0 0,13-1 224 0 0,14-2-32 0 0,16-2-32 0 0,10 0 160 0 0,10-7-288 0 0,4-2 288 0 0,3-5-288 0 0,1 0-32 0 0,5-4 32 0 0,2 1 0 0 0,-1-3 96 0 0,-2 3 32 0 0,-13 3-1312 0 0,-17 5 1184 0 0,-16 8-96 0 0,-13 11 96 0 0,-14 3-96 0 0,-7-1 96 0 0,-2 3-160 0 0,0-1 160 0 0,2-4-128 0 0,1 3 128 0 0,3-1-32 0 0,1-4 32 0 0,2 4 0 0 0,11-2 1792 0 0,15-7-1792 0 0,15-5-64 0 0,11-3 64 0 0,9 1 32 0 0,4-1 0 0 0,3-4-32 0 0,1-1 0 0 0,0 1 0 0 0,-12 2 32 0 0,-15 1-64 0 0,-15 3-256 0 0,-13 1 288 0 0,-8 0-256 0 0,-5 1 128 0 0,9 1 416 0 0,13-1 480 0 0,14 0-768 0 0,13 1-64 0 0,13-7 64 0 0,9-1-32 0 0,2 0 32 0 0,1-5 32 0 0,-8 7-1856 0 0,-9 8 1760 0 0,-15 4 64 0 0,-8 7-32 0 0,-6 7-640 0 0,-6-1 672 0 0,-3 2-768 0 0,7 3 3168 0 0,10-3-1952 0 0,10 1-288 0 0,9-4-32 0 0,5-5-96 0 0,-7 1-2720 0 0,-13-3 2688 0 0,-14-2-800 0 0,-5 2 800 0 0,-7-2 1056 0 0,-6 5-1056 0 0,-4-2 0 0 0,-3-2 544 0 0,-3 3-480 0 0,12-8 1536 0 0,13-4-1312 0 0,10-8-288 0 0,9-3 288 0 0,10 0-224 0 0,6 2-32 0 0,4-4-32 0 0,4-6 32 0 0,0-5 32 0 0,1 0-64 0 0,-11 0-384 0 0,-16 2-288 0 0,-14 0-288 0 0,-13 3 960 0 0,-7 4-960 0 0,-6 4 960 0 0,-3 10-352 0 0,-1 5 352 0 0,0 0-384 0 0,0 1 992 0 0,13-3 1472 0 0,14-6-2080 0 0,16-9-32 0 0,12-2 64 0 0,8 0-32 0 0,-1-2 0 0 0,2 0 0 0 0,1-1 256 0 0,1 0-256 0 0,-4-1 288 0 0,-12 1-544 0 0,-15 4-160 0 0,-12 3 192 0 0,-10 10 32 0 0,-6 4-160 0 0,-4 2 32 0 0,-2-1 416 0 0,10-2 1120 0 0,16 0-1056 0 0,14-2 0 0 0,12-7-160 0 0,10-2 256 0 0,4 0-256 0 0,4 1 288 0 0,-5-4-256 0 0,-1 0-32 0 0,-1 1 0 0 0,-10 3 320 0 0,-14 1-320 0 0,-13 3-256 0 0,-11 1 256 0 0,-13 1-256 0 0,-7 6 256 0 0,-7 2-288 0 0,-2-1 288 0 0,-4 5-320 0 0,2 0 320 0 0,4-2 0 0 0,4-3 0 0 0,4 3 0 0 0,3 0 0 0 0,1-2 64 0 0,2 4-64 0 0,1-1 32 0 0,11-2-96 0 0,15-2 160 0 0,14-3-96 0 0,11-2 96 0 0,9-1-96 0 0,4-6 192 0 0,3-3-192 0 0,6 0 224 0 0,8-4-224 0 0,7-5 0 0 0,-1-1 0 0 0,-4-2 0 0 0,-5 2 0 0 0,-4 5 64 0 0,-5-2-64 0 0,-2 1 320 0 0,-1-1-320 0 0,-2 1 1120 0 0,-11 3-1408 0 0,-15 3 288 0 0,-15 4-320 0 0,-16 1 320 0 0,-15 3-384 0 0,-7 5 384 0 0,-7 3-384 0 0,1 0 384 0 0,-2 4-32 0 0,2 0 32 0 0,5 4 0 0 0,5-1-96 0 0,4-3 96 0 0,4 2-224 0 0,1-2 96 0 0,12-2 288 0 0,16-9-128 0 0,15-4 32 0 0,10-2-64 0 0,9 0 224 0 0,10-5-224 0 0,11-1 224 0 0,1-3-224 0 0,-1-1 64 0 0,-4 4-64 0 0,-9-3 704 0 0,-16 1-64 0 0,-18 3-1632 0 0,-20 3 992 0 0,-18 8-640 0 0,-15 5 640 0 0,-4 6 0 0 0,-3 1 0 0 0,1-1-224 0 0,6-3 224 0 0,6-3-704 0 0,10 3 704 0 0,17 0-160 0 0,11-7 512 0 0,18-4-352 0 0,14-1 352 0 0,7-1-352 0 0,4-5 0 0 0,2-1 0 0 0,-1 1 0 0 0,0-3 704 0 0,-1 0-704 0 0,-1-3-32 0 0,-1 0 32 0 0,-1 3 128 0 0,-11 4-128 0 0,-15 3 0 0 0,-15 3-416 0 0,-16 6 416 0 0,-11 4-384 0 0,-10 5 384 0 0,-3 1 0 0 0,1-2 0 0 0,2 2 0 0 0,4-1 0 0 0,4-2-256 0 0,1 2 256 0 0,2 4-416 0 0,12 0 512 0 0,16-3-96 0 0,14-4 512 0 0,17-4-512 0 0,10-3 512 0 0,5-2-512 0 0,0-1 64 0 0,1-6-64 0 0,-3-2 96 0 0,5-6-96 0 0,5 1 160 0 0,1 1-160 0 0,-3-2 160 0 0,-3 1-160 0 0,-4 2 0 0 0,-2-1 224 0 0,-13 0 128 0 0,-17 3-352 0 0,-15 2-640 0 0,-17 3 640 0 0,-10 2-640 0 0,-11 1 640 0 0,-8 1-96 0 0,-1 1 96 0 0,-2-1-64 0 0,3 6 64 0 0,4 2 0 0 0,7 0 0 0 0,3-2 0 0 0,10 3-576 0 0,3 1 576 0 0,13-1 928 0 0,14-3-928 0 0,18-2 32 0 0,12-1-32 0 0,12-8 32 0 0,4-2-32 0 0,0-1 0 0 0,-2 2 0 0 0,3-4 0 0 0,5 0 0 0 0,-2-5 416 0 0,3 1-416 0 0,-3-3 416 0 0,-3 2-416 0 0,-5 2 160 0 0,-15 5 736 0 0,-17 3-1056 0 0,-22 2-128 0 0,-15 2 288 0 0,-14 1-288 0 0,-11 7 288 0 0,-7 1 160 0 0,-7 5-160 0 0,4 1 160 0 0,7-2-160 0 0,6-4-192 0 0,6 3 0 0 0,5 0 192 0 0,4-3-32 0 0,1-2-32 0 0,7 4 64 0 0,13-1-256 0 0,14-1 288 0 0,13-2-32 0 0,10-8 32 0 0,12-3-32 0 0,5-2 448 0 0,7 2-448 0 0,1-5 448 0 0,-2-1-448 0 0,2 2-64 0 0,-1-3 64 0 0,-4 0-64 0 0,-4 3 160 0 0,-2-4 0 0 0,-3 1-96 0 0,-1 3 288 0 0,-1 2-288 0 0,-6-3 288 0 0,-2 1-288 0 0,-11 1 96 0 0,-14 2-416 0 0,-11 2 320 0 0,-11 2-320 0 0,-12 2 320 0 0,-6-1 0 0 0,-2 2 0 0 0,0-1 0 0 0,-3 6 0 0 0,0 2 128 0 0,2-1-128 0 0,-3 5-256 0 0,1 0 256 0 0,2-3 640 0 0,3-2-640 0 0,3-2-608 0 0,13-2-640 0 0,16-2 1216 0 0,15-1 32 0 0,13 0-32 0 0,7-1 96 0 0,6 1-64 0 0,2-1 64 0 0,1 1-32 0 0,6 0-32 0 0,-4-6 32 0 0,-4-2-32 0 0,-1 1 640 0 0,-1 1-320 0 0,-11 2-576 0 0,-16 2 256 0 0,-13 6-544 0 0,-17 3 544 0 0,-10 6-544 0 0,-10 0 544 0 0,-3-1 128 0 0,1 2-128 0 0,2-1 128 0 0,4-2-128 0 0,4 2 0 0 0,1-2 0 0 0,2-1 0 0 0,7 2-96 0 0,2 0 96 0 0,11-3-416 0 0,13-3 512 0 0,13-2 0 0 0,10-2-96 0 0,6-1 192 0 0,5-1-192 0 0,2 0 224 0 0,1-1-224 0 0,-1 1 96 0 0,1-1 32 0 0,-8-5-64 0 0,-12-1 864 0 0,-16 0-1504 0 0,-13 1 576 0 0,-10 7 0 0 0,-12 4 0 0 0,-6 1 32 0 0,-2-1-32 0 0,1 5 0 0 0,2 0 0 0 0,3-1 32 0 0,1-2-32 0 0,1-3-64 0 0,2 4 64 0 0,0 1-96 0 0,0-2 96 0 0,12-1-1056 0 0,14-3 1152 0 0,15 0 0 0 0,11-3-96 0 0,8 1 0 0 0,5-7 32 0 0,3-2-32 0 0,1 1 224 0 0,0-5-224 0 0,-1 0 192 0 0,0 2-96 0 0,0 3 0 0 0,-2-3 32 0 0,-11 0 608 0 0,-15 1-1088 0 0,-14 4 352 0 0,-12 1 0 0 0,-8 2 32 0 0,-6 1-32 0 0,-2 1-192 0 0,-1 0 192 0 0,0 1-192 0 0,1 5 192 0 0,-6 1 0 0 0,0 1 0 0 0,6 3 32 0 0,3 1-32 0 0,2-2 0 0 0,0-3-160 0 0,11 3-736 0 0,14 0 1088 0 0,14-2 0 0 0,11-2-192 0 0,7-2 416 0 0,6-2-416 0 0,1-1 416 0 0,8-7-416 0 0,1-1-32 0 0,5-1 32 0 0,0 2-32 0 0,-2 1 32 0 0,-4-3 0 0 0,-4-1 0 0 0,-1 1 32 0 0,-3 2 224 0 0,-1-3 0 0 0,-11-1 320 0 0,-16 8-1152 0 0,-14 3 0 0 0,-17 2 576 0 0,-10 1 64 0 0,-5 5-64 0 0,-1 1 96 0 0,1 4-224 0 0,2 0-32 0 0,1-2 160 0 0,7 2 0 0 0,15-1 288 0 0,15-9-224 0 0,13-4-64 0 0,10-3 96 0 0,7-1-128 0 0,4 1 32 0 0,2-6-32 0 0,0 0 160 0 0,0 1-128 0 0,-1 2 128 0 0,-12 1-1376 0 0,-15 8 800 0 0,-15 9 448 0 0,-12 2-320 0 0,-8 5 320 0 0,0 4-320 0 0,0-1 320 0 0,-2-5 64 0 0,4 1-64 0 0,1-3 64 0 0,-1 1 384 0 0,9-1 1568 0 0,13-10-1696 0 0,13-5-384 0 0,10-8 64 0 0,7-3-64 0 0,0-5 64 0 0,-12 0-736 0 0,-12 2 736 0 0,-14 5-288 0 0,-10 3 32 0 0,-7 3 256 0 0,-4 1 32 0 0,-3 2-32 0 0,-1 6 32 0 0,1 2-32 0 0,-1 0-96 0 0,2 4 96 0 0,0 0-64 0 0,0-2 0 0 0,12-3 448 0 0,15-2-384 0 0,15-3 32 0 0,11-6-32 0 0,8-3 0 0 0,5-6 96 0 0,3-1-32 0 0,1 2 224 0 0,-6-2-288 0 0,-2 0 288 0 0,-6-2-640 0 0,-12-4-320 0 0,-14 1 800 0 0,-11 4-32 0 0,2-1 544 0 0,9-4-608 0 0,11 2 384 0 0,4-2-416 0 0,-6 3-384 0 0,-8 4 480 0 0,-10 10-320 0 0,-9 5 32 0 0,-5 3 96 0 0,6 0 32 0 0,14-1 128 0 0,13 0 0 0 0,11-2-32 0 0,-3-1-544 0 0,-10 5 320 0 0,-10 2 192 0 0,-11-1-64 0 0,-7 4 64 0 0,-6 0-32 0 0,-3 5 32 0 0,-2-2 128 0 0,0-2-32 0 0,11 2-256 0 0,16-2 160 0 0,14-2 64 0 0,12-3 288 0 0,9-3-32 0 0,5-8-320 0 0,2-2 64 0 0,2-2-32 0 0,-5-3 160 0 0,-3-2-192 0 0,0 3 192 0 0,-11 3-448 0 0,-14 2 256 0 0,-12 2 0 0 0,-11 2 0 0 0,-8 6-352 0 0,-10 3 352 0 0,-4 0-352 0 0,-1-2 352 0 0,7 4-64 0 0,4 0 64 0 0,2-1-64 0 0,0-3 64 0 0,6 4 0 0 0,12 0-288 0 0,14-2 288 0 0,12-2 320 0 0,9-8-320 0 0,7-3 0 0 0,3-1 0 0 0,3-5 0 0 0,-1-1 256 0 0,1 2-256 0 0,-7-4 256 0 0,-2 2-224 0 0,0 2-32 0 0,-10-3 0 0 0,-14 2 0 0 0,-19 1-416 0 0,-12 9 416 0 0,-7 4-384 0 0,-3 2 384 0 0,0 0 0 0 0,5 5 0 0 0,3 1-64 0 0,13-2 416 0 0,14-8-352 0 0,20-4 256 0 0,11-2 0 0 0,2-5-224 0 0,1-1-32 0 0,2 1 0 0 0,-1 3 0 0 0,-4-4 576 0 0,-2 0-576 0 0,0-3 160 0 0,1 1-160 0 0,-3-4 480 0 0,-1 2-480 0 0,-4-3 192 0 0,-11 2-288 0 0,-12 4-736 0 0,-17 3 832 0 0,-16 10-320 0 0,-13 4 320 0 0,-4 7-288 0 0,2 1 288 0 0,-2 5 0 0 0,4-2 0 0 0,3-2 32 0 0,11 1-32 0 0,5-2-96 0 0,3-3 96 0 0,11-3-448 0 0,15-3 736 0 0,12-2-256 0 0,11-1-32 0 0,8-1 64 0 0,4-1-64 0 0,2-5 0 0 0,6-2 0 0 0,2-6 1280 0 0,0 1-1280 0 0,-3 2 0 0 0,-7-3 0 0 0,-5 1 416 0 0,-11 2-416 0 0,-16 4-512 0 0,-12 3 512 0 0,-17 2-480 0 0,-14 7 480 0 0,-11 2-384 0 0,-8 6 384 0 0,-5 1-384 0 0,-3 4 384 0 0,6-2 288 0 0,1 2-288 0 0,6-1 256 0 0,7-4-544 0 0,12 1 288 0 0,6-2-288 0 0,15-2-320 0 0,15 2 608 0 0,13-1 128 0 0,11-2 224 0 0,7-2-352 0 0,9-3 320 0 0,4-2-320 0 0,0-7 96 0 0,5-3-96 0 0,-2 1 128 0 0,-7-5-128 0 0,-5 0 288 0 0,-3 2-288 0 0,-1 2 320 0 0,0-2-416 0 0,0 0 96 0 0,2 1-96 0 0,-6-2 160 0 0,-12 0-1248 0 0,-15 1 1184 0 0,-12 4-576 0 0,-10 7 576 0 0,-12 5-224 0 0,-11 5 224 0 0,-4 3-224 0 0,1 3 224 0 0,3-1 128 0 0,5 3-128 0 0,2-3 128 0 0,3-3-128 0 0,8 2-224 0 0,2-3 224 0 0,12-2-736 0 0,14-3 1152 0 0,12-3 0 0 0,16-3-416 0 0,8-6 320 0 0,10-2-320 0 0,7-7 320 0 0,2 1-320 0 0,-4-5 64 0 0,1 2-64 0 0,-3-3 64 0 0,-4-3-32 0 0,2 2-32 0 0,-8-1 192 0 0,-4 2-192 0 0,-3 6 576 0 0,-7-2-576 0 0,-12 8-928 0 0,-16 5 928 0 0,-11 8-256 0 0,-16 10 256 0 0,-8 1-160 0 0,-8 3 160 0 0,-9 5-128 0 0,1-3 128 0 0,3 1 0 0 0,4 2 0 0 0,6-3 0 0 0,3-5 0 0 0,3-6-32 0 0,7 1-96 0 0,14-7 320 0 0,15-5-192 0 0,14-7 96 0 0,14-9-96 0 0,9-1 96 0 0,3-4-96 0 0,0-3 704 0 0,5 1-704 0 0,-1 0-160 0 0,-1-2 160 0 0,-3 4 192 0 0,-9-2 416 0 0,-15 5-832 0 0,-16 4-64 0 0,-19 11 288 0 0,-19 6-256 0 0,-7 2 256 0 0,-9 0-352 0 0,0 5 352 0 0,3 1-320 0 0,4 5 320 0 0,5-2 0 0 0,3-2 0 0 0,3-4 0 0 0,2-2 0 0 0,6 2 0 0 0,2 1 0 0 0,11-2-576 0 0,14-2 640 0 0,12-7-64 0 0,10-3 384 0 0,12-2-384 0 0,6-4 352 0 0,2-1-352 0 0,5-3 640 0 0,0 0-640 0 0,4 3 64 0 0,-2-3-64 0 0,-3 3 224 0 0,-10-4-224 0 0,-5 2 352 0 0,-14 2-960 0 0,-15 10 608 0 0,-19 5-32 0 0,-12 7 32 0 0,-13 3-32 0 0,-10 4 32 0 0,-3-1-512 0 0,-2 3 512 0 0,3-2-512 0 0,4 1 512 0 0,6-1 32 0 0,4-5-32 0 0,4-3 0 0 0,2 1 0 0 0,1 0 672 0 0,1-2-672 0 0,11 3-864 0 0,15-6 896 0 0,14-3-32 0 0,12-3 256 0 0,13-7-256 0 0,6-1 256 0 0,3-5 96 0 0,0-1-352 0 0,-2 3 320 0 0,-2 3-320 0 0,-2-2 128 0 0,-1 0-128 0 0,-7-3 128 0 0,-2 1-160 0 0,-12 2 224 0 0,-13 3-352 0 0,-13 4 160 0 0,-10 1-192 0 0,-12 8 192 0 0,-6 2 0 0 0,-8 1 0 0 0,-1 4-32 0 0,2 0 32 0 0,4-2-320 0 0,3 3 320 0 0,3-1-320 0 0,2-2 384 0 0,1 3 0 0 0,12-2-288 0 0,16-1 576 0 0,14-9-352 0 0,12-5 352 0 0,7-1-352 0 0,6 0 64 0 0,2-4-64 0 0,1-2 64 0 0,5 2-64 0 0,2-3 32 0 0,-1 0-32 0 0,-2-4 32 0 0,-2 2 928 0 0,-2-3-736 0 0,-2-4-192 0 0,-11 1 224 0 0,-17 5-1088 0 0,-19 4 832 0 0,-25 4-800 0 0,-17 9 800 0 0,-16 5-64 0 0,-8 5 64 0 0,-1 2-32 0 0,8 4 32 0 0,9-1 0 0 0,11-4 0 0 0,8 2-96 0 0,6-2 0 0 0,16-3-960 0 0,16-3 1344 0 0,15-3 0 0 0,12-2-288 0 0,8-1 320 0 0,10-7-320 0 0,4-2 288 0 0,1 0-288 0 0,3-4 224 0 0,0 0-224 0 0,-2 2 192 0 0,-4 3-192 0 0,-3-3-32 0 0,4 0 32 0 0,-1-4 128 0 0,0 0-128 0 0,-3 3 704 0 0,-1 4-224 0 0,-14 2-704 0 0,-15 2 256 0 0,-15 2-32 0 0,-12 1-64 0 0,-9 0 64 0 0,-10 7-64 0 0,-4 1 64 0 0,-2-1-352 0 0,-3 5 352 0 0,0 0-320 0 0,2-3 576 0 0,4-1-32 0 0,2-4-288 0 0,15-1-544 0 0,16-2 736 0 0,15-1-128 0 0,12 0 160 0 0,9-1-160 0 0,-1-5 0 0 0,1-2 0 0 0,1 1 32 0 0,2-5 384 0 0,0 1-416 0 0,2-5 992 0 0,-12 2-1408 0 0,-14 2 128 0 0,-14 4 288 0 0,-12 2-288 0 0,-13 4 288 0 0,-8 1-128 0 0,-7 6 128 0 0,-2 3-480 0 0,2 0 480 0 0,3 4-64 0 0,4 0 64 0 0,14-2-736 0 0,17-8 736 0 0,16-5 128 0 0,17-1-128 0 0,11-1 96 0 0,5 1 288 0 0,2-5-32 0 0,-13 0-1248 0 0,-16 1 1088 0 0,-6 2 160 0 0,3-4-64 0 0,5 0-320 0 0,5-4 32 0 0,5 1-32 0 0,4-4 352 0 0,-9 1-1024 0 0,-13 4 544 0 0,-13 4 192 0 0,-12 3-32 0 0,-2 8 0 0 0,-4 3 64 0 0,8 1 928 0 0,12 0-448 0 0,2-3-960 0 0,-5 0 64 0 0,-7 3-128 0 0,-12 7 480 0 0,-8 1 128 0 0,-3 3-128 0 0,-1 0 0 0 0,0 1-672 0 0,1-3 768 0 0,13-3 160 0 0,15-4 128 0 0,16-4-384 0 0,12-8 64 0 0,8-4-64 0 0,5 0 64 0 0,-8 0-704 0 0,-14 2 640 0 0,-20 2 96 0 0,-14 1-96 0 0,-8 1-64 0 0,-5 1 0 0 0,4 6 32 0 0,14-4 352 0 0,15-2-288 0 0,14-1-32 0 0,11-1 0 0 0,7-5 0 0 0,6-1 0 0 0,1 0 0 0 0,1-4 160 0 0,-11 0-96 0 0,-22 8-864 0 0,-22 4 800 0 0,-19 9-192 0 0,-14 7 192 0 0,-10 2-160 0 0,-6 3 160 0 0,4-2 0 0 0,6 1 0 0 0,9-2 32 0 0,5 1-32 0 0,6-3-224 0 0,3-4 0 0 0,14-4-288 0 0,15-3 512 0 0,15-3 384 0 0,11-1-384 0 0,8-2 384 0 0,5 0-384 0 0,3 1-32 0 0,5-1 32 0 0,3-5 0 0 0,4-2 0 0 0,0-5 0 0 0,-2 0 0 0 0,-4 1 0 0 0,-4-2 0 0 0,-2 2 704 0 0,-12 1-416 0 0,-17 4-288 0 0,-15 3-448 0 0,-12 7 448 0 0,-8 4-448 0 0,-10 6 448 0 0,-5 1-256 0 0,-6 3 256 0 0,0-1-224 0 0,2-3 32 0 0,4 2 192 0 0,4-2-224 0 0,13-3-192 0 0,18 3 416 0 0,15-7 480 0 0,12-5-480 0 0,9-1 448 0 0,10-2-448 0 0,5 0 448 0 0,6-6-448 0 0,6-1 32 0 0,5-4-32 0 0,-2-7 0 0 0,-5 1 0 0 0,-7 4 64 0 0,-4-2-64 0 0,-5 2 64 0 0,-3-1-64 0 0,-1 1 448 0 0,0 4 32 0 0,-13 3-192 0 0,-14 3-288 0 0,-14 3-512 0 0,-12 1 512 0 0,-7 7-480 0 0,-6 2 480 0 0,-1 0 0 0 0,-2-1 0 0 0,0 3 0 0 0,0 0-160 0 0,1 4 160 0 0,13 0 512 0 0,14-8-128 0 0,15-6 0 0 0,12-2-384 0 0,8-1-256 0 0,11-5 0 0 0,5-2 256 0 0,0-5 160 0 0,-2 1-160 0 0,-1 2 128 0 0,-8-2-128 0 0,-4 1 352 0 0,-1 3-288 0 0,-11 3-832 0 0,-13 8 576 0 0,-13 5 192 0 0,-17 6-224 0 0,-14 1 224 0 0,-6 4-160 0 0,0 0 160 0 0,-5 1-160 0 0,3-1-64 0 0,8 2 224 0 0,6-3-256 0 0,4-4 448 0 0,12-3 448 0 0,15-4-512 0 0,14-9-128 0 0,11-3 64 0 0,7 0-96 0 0,-1-5 64 0 0,-10 0-832 0 0,-15 7 800 0 0,-12 5-480 0 0,-11 7 480 0 0,-7 4-448 0 0,-4 4 416 0 0,-3 1 32 0 0,-1-3 0 0 0,1 2 0 0 0,0-2-192 0 0,5 3-32 0 0,4-1-192 0 0,11-4 1056 0 0,13-8-352 0 0,19-6-288 0 0,12-2 320 0 0,7-5-64 0 0,8-2-256 0 0,3-4 224 0 0,4 1-224 0 0,-1-3 64 0 0,3-4-64 0 0,-3 2 32 0 0,-4 4 960 0 0,-4-1-992 0 0,-3 3-128 0 0,-20 3-1120 0 0,-25 10 640 0 0,-22 10 608 0 0,-12 4 0 0 0,-10 5 0 0 0,-3 0 0 0 0,3-4 0 0 0,3 2-32 0 0,5-2 32 0 0,9 3 32 0 0,10-8 704 0 0,15-5-736 0 0,15-4 416 0 0,16-6-416 0 0,11-4 416 0 0,5 1-416 0 0,1 2 32 0 0,0-4-32 0 0,4 0 64 0 0,1-3-64 0 0,3-6 352 0 0,5 2-352 0 0,-6-3 352 0 0,-6 3-352 0 0,-16 4-1536 0 0,-17 10 1120 0 0,-16 12 416 0 0,-17 9-224 0 0,-11 8 224 0 0,-10 6-192 0 0,-3-3 192 0 0,1-1 0 0 0,3-4 0 0 0,4-7 0 0 0,3 0 0 0 0,3-3-32 0 0,1 2 32 0 0,12-1 640 0 0,21-10-384 0 0,17-4-256 0 0,11-8 288 0 0,6-4-288 0 0,4-4 320 0 0,6 0-320 0 0,2-3 320 0 0,4-3-320 0 0,0 1 0 0 0,2-1 0 0 0,-1 4 32 0 0,-4-2-32 0 0,-4 4 0 0 0,-4-2 0 0 0,-2 2 544 0 0,-14 4-1056 0 0,-15 4 512 0 0,-15 4-32 0 0,-12 2 32 0 0,-13 7 0 0 0,-7 2 0 0 0,-8 7-320 0 0,-7 0 320 0 0,0-2-320 0 0,-2 2 320 0 0,-2 0 32 0 0,3-4-32 0 0,0 3 64 0 0,4-1-64 0 0,5 3 64 0 0,5 10-64 0 0,4 7 32 0 0,2-8-32 0 0,3-9-192 0 0,1-5 192 0 0,-1-6-224 0 0,1-3 224 0 0,0-1 608 0 0,0-2 0 0 0,5-5-2240 0 0,13-2 1632 0 0,14 1 0 0 0,13 1 32 0 0,10 3 96 0 0,7 1-128 0 0,3 2 96 0 0,8-5-96 0 0,2-2 32 0 0,6 1-32 0 0,-1-4 64 0 0,-2 0 0 0 0,-4 2 0 0 0,-3 2 96 0 0,-2 2-160 0 0,-9-3 192 0 0,-2 0-192 0 0,-12 0 1152 0 0,-13 9-1440 0 0,-13 2 288 0 0,-10 2-384 0 0,-13 0 384 0 0,-5 5-384 0 0,-8 0 384 0 0,-1 4 160 0 0,-3 1-160 0 0,1 2 160 0 0,-2-1-160 0 0,3 2-32 0 0,3-2 32 0 0,6-4 0 0 0,2-4 0 0 0,4-3-256 0 0,7 4 32 0 0,2-1 224 0 0,12-1-1856 0 0,14-2 2112 0 0,12 4-256 0 0,10 0 288 0 0,7-1-288 0 0,4-2 512 0 0,8-2-512 0 0,2-2 480 0 0,11-1-480 0 0,7-1 384 0 0,5-6-384 0 0,3-2 352 0 0,-6 1-352 0 0,-1-5-128 0 0,-7 0 128 0 0,0 3-160 0 0,-5-4 160 0 0,1 1 64 0 0,3-4-64 0 0,-2 2 64 0 0,-5 2 608 0 0,-4 5-672 0 0,-4-4-160 0 0,-3 1 160 0 0,-2 2-160 0 0,-12 2 1504 0 0,-11-3-1344 0 0,-17 0 96 0 0,-14 1-96 0 0,-15 2-416 0 0,-6 2 416 0 0,-9 2-416 0 0,0 1 416 0 0,-4 1 0 0 0,2 0 0 0 0,-1 1 0 0 0,2-1 0 0 0,0 0 128 0 0,1 1-128 0 0,5-1 128 0 0,4 0-128 0 0,3 0-160 0 0,3 0 32 0 0,1 0 128 0 0,7 6 0 0 0,2 1 0 0 0,0 0 0 0 0,-2-1-32 0 0,-1-2 32 0 0,-2 4-96 0 0,9 1-832 0 0,15-1 1152 0 0,14-3-224 0 0,10-1 0 0 0,9-2-32 0 0,5-1 32 0 0,8-6-64 0 0,9-3 64 0 0,1 1-96 0 0,-1 1 96 0 0,-5 1 256 0 0,-3 3-256 0 0,2-5 288 0 0,0-2-288 0 0,-2 2 320 0 0,3 7-320 0 0,0 4 320 0 0,-8-5-320 0 0,-4-2-32 0 0,-2 0 32 0 0,-6-6 0 0 0,-12-1 160 0 0,-15 2-160 0 0,-18 1-288 0 0,-16 2 288 0 0,-7 3-224 0 0,-9 6 224 0 0,-5 3-224 0 0,1 0 224 0 0,-1 5 64 0 0,4 0-64 0 0,0 4 64 0 0,3-1-64 0 0,5-4-64 0 0,4 4 64 0 0,5-3-32 0 0,2-2 32 0 0,1-3 0 0 0,7 3 0 0 0,3-1 32 0 0,10-1-1664 0 0,13-2 1984 0 0,19 3-352 0 0,11-5 320 0 0,13-4-320 0 0,9-1 32 0 0,9-1-32 0 0,9-6 32 0 0,6-1-32 0 0,6-5 96 0 0,6 0-96 0 0,0-3 96 0 0,-3 1-96 0 0,-6-2 544 0 0,2 2-544 0 0,-8-3 544 0 0,-5 4-544 0 0,-2-3 32 0 0,-6 2-32 0 0,-3 4 32 0 0,1-2-32 0 0,-4 2-128 0 0,0-3 128 0 0,-2 1-128 0 0,-6 3 128 0 0,-3 4 0 0 0,-5 2 288 0 0,-13-3 576 0 0,-17 0-864 0 0,-20 6 0 0 0,-26 4-64 0 0,-22 2 64 0 0,-18 6-512 0 0,-13 0 512 0 0,-1 5-480 0 0,-2 0 480 0 0,-2 3 320 0 0,4-2-320 0 0,7 2 352 0 0,7-2-352 0 0,6-3-416 0 0,3 1 416 0 0,9-2-416 0 0,9-2 416 0 0,7 2 0 0 0,6-1 0 0 0,4-2 0 0 0,2-2 160 0 0,13-3-768 0 0,21-2 480 0 0,15-2 32 0 0,17 0 96 0 0,19 0 320 0 0,13-6-320 0 0,6-2 320 0 0,-4 0-320 0 0,-1 2 0 0 0,-7-4 0 0 0,-2 0 0 0 0,-5 2 0 0 0,0-4-64 0 0,2 0 64 0 0,-2 3-32 0 0,-5 2 32 0 0,-9-3 0 0 0,-7 0 0 0 0,-2 2 256 0 0,-12-3 1600 0 0,-15 0-1952 0 0,-13 1 96 0 0,-15 4-64 0 0,-22 2 64 0 0,-12 1-32 0 0,-14 2 32 0 0,-11 1-256 0 0,-13 1 256 0 0,-7 5-288 0 0,-3 2 288 0 0,1-1-256 0 0,6 5 256 0 0,5 0 0 0 0,6-2 0 0 0,8 2 0 0 0,7 0 0 0 0,9-2-256 0 0,12-3 256 0 0,8-3-224 0 0,8 4 224 0 0,3 0 96 0 0,14 0-1536 0 0,16-3 1440 0 0,20-2 64 0 0,19-1-64 0 0,15-1 96 0 0,10-6 224 0 0,1-3-320 0 0,-5 1 320 0 0,1-5-320 0 0,1 0 256 0 0,2-3-256 0 0,-2 0 288 0 0,-7 3-320 0 0,-5 4 32 0 0,-5-3 0 0 0,-4 1 96 0 0,-2 2-96 0 0,-1 2 96 0 0,-7-3-96 0 0,-13-1 928 0 0,-19 2-928 0 0,-21 3 0 0 0,-23 1-256 0 0,-19 7 256 0 0,-9 4-288 0 0,-9 6 288 0 0,-6 0-128 0 0,2 4 128 0 0,-1-1-96 0 0,4-3 96 0 0,6 2-32 0 0,5-2 32 0 0,11 3 0 0 0,10-2 0 0 0,10-3-32 0 0,6-3 32 0 0,5-3 0 0 0,3 3 0 0 0,1 0 0 0 0,0 5 0 0 0,0-1 0 0 0,10-1-864 0 0,15-3 800 0 0,14-3 64 0 0,12-3-32 0 0,7-1 32 0 0,10 0 96 0 0,11-2-96 0 0,3-5 64 0 0,-2-2-64 0 0,1 0 160 0 0,-1 2-160 0 0,2-4 128 0 0,4 0-128 0 0,3-4-32 0 0,3 0 32 0 0,-3-2-32 0 0,-5 0 32 0 0,-7 4 352 0 0,-5-2-352 0 0,-4 1 32 0 0,-3 3-32 0 0,-1 4 128 0 0,-7-4-128 0 0,-2 0 32 0 0,-10 3 480 0 0,-14 1-928 0 0,-12 3 416 0 0,-10 6-384 0 0,-12 4 384 0 0,-12 6 0 0 0,-9 0 0 0 0,-6 4 0 0 0,-5 0 0 0 0,-2 1 32 0 0,5-1-32 0 0,2 1 0 0 0,6-2 0 0 0,6-4-160 0 0,6 2 160 0 0,5-1-192 0 0,9 2 0 0 0,15-1-512 0 0,15-3 704 0 0,13-4 0 0 0,16-2 0 0 0,8-3 0 0 0,9-7 128 0 0,8-2-128 0 0,5-6 96 0 0,-1-1-96 0 0,0-4 960 0 0,2 2-960 0 0,1-3-128 0 0,-4 3 128 0 0,-6 3 224 0 0,-7 5-224 0 0,-10-3 160 0 0,-18 7 32 0 0,-16 3-416 0 0,-21 8 224 0 0,-17 3-640 0 0,-20 5 640 0 0,-5 6-640 0 0,-4-1 640 0 0,4 2 288 0 0,1-3-288 0 0,5 1 288 0 0,7-2-288 0 0,6 0-352 0 0,5-2 352 0 0,3-4-320 0 0,2-4 288 0 0,12-4-64 0 0,15-2 96 0 0,20-1 192 0 0,19-7-192 0 0,10-2 224 0 0,2 0-224 0 0,0-4 0 0 0,-2 0 0 0 0,2-4 0 0 0,6 1 0 0 0,-1-2 128 0 0,2-5-128 0 0,-2-3 128 0 0,-3 2-128 0 0,-5 5 64 0 0,-15 5-160 0 0,-17 6 96 0 0,-17 3-160 0 0,-12 9 160 0 0,-14 2-128 0 0,-13 7 128 0 0,-10 6-32 0 0,-7 0 32 0 0,-3 1 0 0 0,3 4 0 0 0,2-3-64 0 0,5 1 64 0 0,6-4-96 0 0,7-5 96 0 0,5 1 0 0 0,2-3-32 0 0,15-2-672 0 0,15-4 704 0 0,20-3 768 0 0,19-7-768 0 0,21-3 160 0 0,18-6-160 0 0,8-6 160 0 0,-4-1-160 0 0,-4 4 0 0 0,-2-1 0 0 0,-8 2 0 0 0,-4-2 0 0 0,1-3 64 0 0,-5-5-64 0 0,-6 3 32 0 0,-11-1-32 0 0,-6 3 416 0 0,-3 6 32 0 0,-6-1-832 0 0,-12 2 384 0 0,-14 3-448 0 0,-17 4 448 0 0,-17 3-480 0 0,-12 1 480 0 0,-16 7-32 0 0,-6 3 32 0 0,-10 6-64 0 0,0-1 64 0 0,1 5-544 0 0,4 4 544 0 0,3-2-576 0 0,9 2 576 0 0,5-4 32 0 0,6 2-32 0 0,7-3 32 0 0,6 1-32 0 0,4-2 0 0 0,14-4 192 0 0,16-4 352 0 0,22-10-544 0 0,18-3 544 0 0,10-7-544 0 0,14-2 0 0 0,9-3 0 0 0,-1-5 0 0 0,-1 1 0 0 0,-5-1 32 0 0,-7 3-32 0 0,-2 5 32 0 0,3-2-32 0 0,-3-2 576 0 0,-4 1-576 0 0,-4-2 640 0 0,-3 2-640 0 0,-4 4 416 0 0,-6-1-416 0 0,-4 1 160 0 0,-11 3 32 0 0,-19 4-448 0 0,-21 2 256 0 0,-22 8-352 0 0,-14 3 352 0 0,-8 0-384 0 0,-3 5 384 0 0,-1 0 64 0 0,1 4-64 0 0,2-1 64 0 0,2 3-64 0 0,6-2 0 0 0,4-4 0 0 0,5-3-32 0 0,7 1 32 0 0,6 1 0 0 0,3-3 0 0 0,15-3-672 0 0,17-1 864 0 0,14-3-192 0 0,12-6 160 0 0,8-2-160 0 0,5-1 0 0 0,3-3 0 0 0,6-1 0 0 0,2 2-64 0 0,4-3 64 0 0,0 0-32 0 0,-3 4 384 0 0,-8-4 32 0 0,-17 1-128 0 0,-18 3-256 0 0,-19 2-224 0 0,-25 3 224 0 0,-15 8-160 0 0,-11 2 160 0 0,-3 7-160 0 0,3 1 160 0 0,3-2 0 0 0,6 2 0 0 0,8-1 0 0 0,7-2-384 0 0,17-4-704 0 0,18-2 1472 0 0,17-3-384 0 0,12-1 384 0 0,8-1-352 0 0,6-1-32 0 0,2-5 32 0 0,0-2-32 0 0,1 0 96 0 0,4-4-96 0 0,2 1 96 0 0,-2 1 0 0 0,-7-3 0 0 0,1 1-96 0 0,1 2 384 0 0,0-2-384 0 0,-1 0 384 0 0,-12 3-736 0 0,-15 2-96 0 0,-21 9 448 0 0,-13 3-480 0 0,-14 7 480 0 0,-5 1 0 0 0,-7 5 0 0 0,0-2 32 0 0,4 3-32 0 0,-2 3-32 0 0,2-2 32 0 0,4-4 0 0 0,3 1 0 0 0,4-3 0 0 0,1-4 0 0 0,8 3 0 0 0,3-2 0 0 0,11-2 64 0 0,14-8-64 0 0,12-5 352 0 0,15-1-352 0 0,10-6 352 0 0,8-1-384 0 0,4-4 32 0 0,-3 1 32 0 0,-2-2-32 0 0,-3 0 864 0 0,-3-1-864 0 0,-14 2-128 0 0,-17 4-384 0 0,-20 3 512 0 0,-14 10-544 0 0,-13 4 544 0 0,-6 1-64 0 0,-6 6 64 0 0,0 0-96 0 0,3 4 96 0 0,5 0-416 0 0,3-4 0 0 0,4 2 416 0 0,2-1 288 0 0,13-3 544 0 0,22-9-832 0 0,15-4 32 0 0,18-8-32 0 0,13-1 64 0 0,11-5 416 0 0,1 0-480 0 0,-3-1 0 0 0,-6-5 0 0 0,-6 3 0 0 0,-4 4 320 0 0,-9-1-320 0 0,-15 8-480 0 0,-15 6 480 0 0,-15 9-512 0 0,-14 3 512 0 0,-9 7-512 0 0,-9 5 512 0 0,-2-1-288 0 0,-4 2 288 0 0,1-2-288 0 0,4-6 288 0 0,5 2 0 0 0,4-3 384 0 0,13-3 160 0 0,18-9-512 0 0,16-5 0 0 0,11-2 192 0 0,9 1 96 0 0,-6 1-608 0 0,-13 0 288 0 0,-13 2 64 0 0,-11 1-96 0 0,-10 1 32 0 0,-5 0-32 0 0,-4 0 32 0 0,-1 6-64 0 0,-1 2 64 0 0,1-1-64 0 0,5 4 32 0 0,3 1-1248 0 0,6 3 1152 0 0,12 6-352 0 0,13 3 288 0 0,12-1 800 0 0,3 1-224 0 0,4-4-416 0 0,3-5-192 0 0,4-5 32 0 0,1-10-256 0 0,2-6 640 0 0,-5 0-18399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9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9472 5086 16383 0 0,'-6'0'0'0'0,"-2"-5"0"0"0,-4-3 0 0 0,-2-5 0 0 0,-2-5 0 0 0,-6-1 0 0 0,-3 4 0 0 0,-5 3 0 0 0,5 0 0 0 0,-1-5 0 0 0,0 0 0 0 0,3-1 0 0 0,1 1 0 0 0,-2 4 0 0 0,3-2 0 0 0,-1 3 0 0 0,5 2-16383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5641 3520 7167 0 0,'6'-5'0'0'0,"-4"-3"4480"0"0,-8 7-4480 0 0,-9 2-832 0 0,-7 2 832 0 0,-5 1-800 0 0,-5 4 800 0 0,-1 2 640 0 0,-1-2-640 0 0,-1-2 640 0 0,0-1-640 0 0,1-2 0 0 0,11 3 1440 0 0,16 2-1440 0 0,20-1 256 0 0,19-1-256 0 0,15-3 256 0 0,5 0-256 0 0,0-8 352 0 0,2-2-352 0 0,3-6 352 0 0,4-6-352 0 0,1 0-128 0 0,3-3 128 0 0,1-2-160 0 0,-5 2 160 0 0,-8 5 0 0 0,-6 0 0 0 0,-1-3-32 0 0,4 2 32 0 0,4-2-64 0 0,10 3 64 0 0,5-1 928 0 0,-3 2-928 0 0,-2-2 32 0 0,-6 3-32 0 0,-8 3 0 0 0,-17 4 2304 0 0,-20 3-2304 0 0,-18 3 0 0 0,-20 7 0 0 0,-10 3 0 0 0,-12 5 0 0 0,-8 7 0 0 0,-6-1 0 0 0,-10 3 0 0 0,-4 2 32 0 0,0-2-32 0 0,1 1 0 0 0,7 1 0 0 0,5-2-32 0 0,0 0 32 0 0,7-4 0 0 0,0 1 0 0 0,-1-3 224 0 0,3 2-224 0 0,-1-3 224 0 0,3 3-224 0 0,5-3-64 0 0,5-4 64 0 0,3 3-32 0 0,3-2-832 0 0,13-3 640 0 0,15-2 480 0 0,21-3-256 0 0,19-2 416 0 0,15-2-416 0 0,11 0 416 0 0,1 0-416 0 0,-5-1 128 0 0,-5 0-128 0 0,0-5 128 0 0,2-1-128 0 0,4-6 128 0 0,9-1-128 0 0,0 3 128 0 0,-12-3-128 0 0,-9 1 0 0 0,-7 3 0 0 0,-3 3-32 0 0,3-3 32 0 0,7 0 0 0 0,1 2 0 0 0,-1-3 0 0 0,-2 0 0 0 0,-3 2 288 0 0,-14-3 224 0 0,-17 0-1088 0 0,-20 3 576 0 0,-15 2-384 0 0,-13-3 384 0 0,-6 1-352 0 0,-6 6 352 0 0,0 5-320 0 0,-2 1 320 0 0,2 7-288 0 0,4 0 288 0 0,0 0-352 0 0,1-3 352 0 0,4 4-320 0 0,4-1 352 0 0,7 5-32 0 0,16-2-32 0 0,16-2 128 0 0,14-3-96 0 0,9-3 288 0 0,13-2-288 0 0,6-2 288 0 0,1-6-288 0 0,4-3-416 0 0,1 0 416 0 0,2-4-416 0 0,-1 0 416 0 0,3-4 768 0 0,-3 1-768 0 0,-3 4 768 0 0,-5 2-768 0 0,-8-2 96 0 0,-5 1-96 0 0,-2 2 96 0 0,1 2 64 0 0,2 3-160 0 0,0-5 160 0 0,-9 0 768 0 0,-14 1-1312 0 0,-19 1 384 0 0,-14 3-416 0 0,-7 1 416 0 0,-9 1 0 0 0,-3 6 0 0 0,-5 3 0 0 0,0 5 0 0 0,-1 0-288 0 0,1-1 288 0 0,5 2-256 0 0,3-1-32 0 0,5-3 0 0 0,8 3 256 0 0,15-1-1760 0 0,9 3 1792 0 0,13-1 416 0 0,10-3-416 0 0,7 3 448 0 0,6-2-448 0 0,3-2 192 0 0,8-4-192 0 0,7-2 192 0 0,8-2-192 0 0,4-1 128 0 0,10-7-128 0 0,-1-2 160 0 0,-8 1-160 0 0,-8 0 384 0 0,-1 3-384 0 0,-5 1 384 0 0,7 1-384 0 0,5 2 96 0 0,5 0-96 0 0,2 0 128 0 0,-5-5-128 0 0,-7-2-96 0 0,-6 0 96 0 0,-1 1-96 0 0,3 2 96 0 0,4 2 32 0 0,4 0-32 0 0,-1-4 0 0 0,-6-1 32 0 0,0 0-32 0 0,-3 1 0 0 0,2 3 0 0 0,-3 0 0 0 0,-3 2-224 0 0,-3 1 0 0 0,-4 0 224 0 0,-2 0-64 0 0,-1 0 64 0 0,-1 6-32 0 0,-1 2 32 0 0,1-1 32 0 0,-1-1-32 0 0,-5 4 0 0 0,-2 0 320 0 0,1-2-288 0 0,1 4-32 0 0,2 0 288 0 0,-4 3-416 0 0,-1-1 32 0 0,2-2 64 0 0,1 1 32 0 0,3 0-192 0 0,-5 2 256 0 0,-1-1-128 0 0,2 3 0 0 0,1 4 640 0 0,-8-1 3744 0 0,-9 1-4704 0 0,-11-3 32 0 0,-11-5 288 0 0,-9-3 32 0 0,-7-5 32 0 0,-4-3 64 0 0,-2-7-64 0 0,-1-2 704 0 0,-1-1-448 0 0,7-5-256 0 0,2 1 0 0 0,0 2 0 0 0,10 2-2048 0 0,14 9 1984 0 0,13 4 64 0 0,11 6-64 0 0,6 2 0 0 0,6-1 0 0 0,1-3 64 0 0,2 2 384 0 0,5 0-384 0 0,2-2 352 0 0,-1-3-224 0 0,-2-2-64 0 0,-3-2-96 0 0,-6 5 128 0 0,-10-5 1888 0 0,-8-9-1984 0 0,-11-8-512 0 0,-13-1 512 0 0,-3-5 0 0 0,-6 2 0 0 0,-5 5-128 0 0,-3 3 288 0 0,-3-1 96 0 0,-2 2-256 0 0,-1 2 0 0 0,5-4 32 0 0,3 1 0 0 0,-1 3 96 0 0,-1-4-192 0 0,-1 0-288 0 0,-2 3 64 0 0,5-3 320 0 0,1 0-32 0 0,-1 3 0 0 0,4-3 0 0 0,0 0 0 0 0,-1 3 0 0 0,-4 2 0 0 0,-1 3 64 0 0,-3-4 0 0 0,-1 0-256 0 0,-1-5 416 0 0,0 0-320 0 0,-1 3-64 0 0,1-4-96 0 0,-1 2 32 0 0,1 2 224 0 0,0 3 0 0 0,-1 3 0 0 0,1 1 0 0 0,6-3 0 0 0,1-1 0 0 0,0 0-32 0 0,-1 2 256 0 0,-2 1-224 0 0,-1 2-320 0 0,-2 1 320 0 0,-1-5 64 0 0,0-1-96 0 0,0 0 32 0 0,0 1 96 0 0,-1 3-160 0 0,1 0-64 0 0,0 2 128 0 0,5-5 32 0 0,2-1 288 0 0,0 0 32 0 0,-1 1-640 0 0,-2 2 0 0 0,-1 2 320 0 0,-2 1 352 0 0,-1 0-896 0 0,6-4 512 0 0,1-2 416 0 0,0 0-416 0 0,-2 1 0 0 0,-1 3-384 0 0,-2 0 0 0 0,-1 2 512 0 0,0 0 32 0 0,-1 1-160 0 0,-1 1-32 0 0,1-1-32 0 0,0 0 128 0 0,-1 1 96 0 0,1-1-288 0 0,0 0 32 0 0,0 0 128 0 0,0 0 224 0 0,0 0 0 0 0,0 0-544 0 0,0 0-32 0 0,-1 5 384 0 0,1 3 32 0 0,0-1-128 0 0,0-1 32 0 0,0 4-32 0 0,0 0 32 0 0,0-2 64 0 0,0-2-32 0 0,0-2-96 0 0,0-1 0 0 0,0-2 64 0 0,5 5-160 0 0,3 1 32 0 0,-1 0 96 0 0,-2-2 320 0 0,-1-1-128 0 0,-1-2-288 0 0,-2-1-224 0 0,0-1 416 0 0,4 0-20895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5842 3383 13983 0 0,'6'0'0'0'0,"7"0"0"0"0,7 0-6016 0 0,0-5 10240 0 0,-8-3-2944 0 0,-13 1-704 0 0,-11 1-384 0 0,-10 2-320 0 0,-6 2 160 0 0,-4 0 160 0 0,-3 2-352 0 0,0 0 32 0 0,-1 0 0 0 0,13 0 896 0 0,9-5-736 0 0,13-2-32 0 0,12 0 160 0 0,10 1-160 0 0,7 2-352 0 0,4 2 352 0 0,3 0-352 0 0,1 2 704 0 0,-1-6 0 0 0,0-1-352 0 0,0 0 384 0 0,-1-4-384 0 0,0 0 416 0 0,-1 1-192 0 0,0 3 64 0 0,0 3-224 0 0,-11 1 1824 0 0,-16 2-1792 0 0,-13 1-160 0 0,-12 0 64 0 0,-8 6-32 0 0,-5 2-32 0 0,-3 0 64 0 0,-1 3 160 0 0,0 1-160 0 0,0-2-128 0 0,2 3 128 0 0,-6-1-96 0 0,-1-3 96 0 0,0 4-96 0 0,2-1 160 0 0,2-3-64 0 0,2-2 64 0 0,0-3-160 0 0,8 4 96 0 0,1 0-64 0 0,0-1 32 0 0,-1-2 0 0 0,-1-1 32 0 0,9-2-1632 0 0,13-1 1696 0 0,14-1-64 0 0,11 0 64 0 0,8 0 32 0 0,5-1-96 0 0,3 1 64 0 0,0 0-64 0 0,1-1 0 0 0,5 1 0 0 0,1 0-32 0 0,0 0 32 0 0,-3 0 64 0 0,4-5-64 0 0,0-3 128 0 0,-1 1-128 0 0,-3 1 512 0 0,-13 2 1504 0 0,-12-4-1504 0 0,-13-1-512 0 0,-12 2 0 0 0,-11 1 0 0 0,-12 2 0 0 0,-6 2 128 0 0,-2 1-128 0 0,-5 1 128 0 0,0 0-384 0 0,2 0 256 0 0,3 0-288 0 0,3 6 352 0 0,15 2-1120 0 0,15-6 1120 0 0,16-4-64 0 0,13-1 32 0 0,7 0-32 0 0,6 0 576 0 0,3 1-576 0 0,0-5-64 0 0,0-1 64 0 0,0 0-32 0 0,-1 3 32 0 0,-1 1 224 0 0,-6-4 1344 0 0,-13-1-1568 0 0,-10-4 32 0 0,-11 0-32 0 0,-10 2 0 0 0,-8 3 0 0 0,-5-3-32 0 0,-4 1 32 0 0,-2 1 0 0 0,0 3 96 0 0,0 3 0 0 0,11 1-2176 0 0,16 7 2080 0 0,15 2-96 0 0,11 0 96 0 0,9-6 0 0 0,5-4 32 0 0,3-1 288 0 0,1 0-128 0 0,-11 0 1536 0 0,-16 2-1632 0 0,-14 0-512 0 0,-13 2 416 0 0,-8 5-416 0 0,-6 2 800 0 0,-3 0-384 0 0,-1-1 416 0 0,0-1-544 0 0,0-3 32 0 0,13 0-1440 0 0,9 4 1568 0 0,13 2-32 0 0,13-1 0 0 0,9-2 416 0 0,7-1-64 0 0,-7-2 448 0 0,-12-1-1056 0 0,-14 0 96 0 0,-12-1 160 0 0,-8-1-160 0 0,-5 1 160 0 0,-4 0 160 0 0,-2 5 0 0 0,1 2-160 0 0,10 0-896 0 0,17-1 896 0 0,14-2 0 0 0,12-7-32 0 0,9-3 0 0 0,5-1 32 0 0,3 2 0 0 0,1 0 0 0 0,0 2 0 0 0,-1 2 0 0 0,-11-6 1568 0 0,-10-6-1600 0 0,-14-1 32 0 0,-11 1-32 0 0,-10 3-192 0 0,-7-2 0 0 0,-5 1 224 0 0,-2 2 0 0 0,11 3-1472 0 0,15 2 1760 0 0,14 2-288 0 0,12 2 0 0 0,10 0 0 0 0,-7 0 512 0 0,-12 1-512 0 0,-12-1 0 0 0,-12 0 0 0 0,-3 6 0 0 0,-4 2 0 0 0,-3-1 0 0 0,-4-1 0 0 0,-1-2 32 0 0,3 4-32 0 0,14 1-1760 0 0,13-1 1888 0 0,8 3 32 0 0,8 0-160 0 0,7-1 32 0 0,5-4-32 0 0,4-1 704 0 0,3 3-704 0 0,0 0 32 0 0,1 0-32 0 0,-1-3 0 0 0,0-1 0 0 0,-11-8 1248 0 0,-16-2-1280 0 0,-14-1 32 0 0,-6 6 0 0 0,-6 4 0 0 0,-7 2-256 0 0,9-1-704 0 0,11-1 1184 0 0,2-6 544 0 0,-5-3-1024 0 0,-5-6-64 0 0,-7-1 320 0 0,-6 2-352 0 0,-2 2 352 0 0,-4 4 32 0 0,0 1-32 0 0,-2 3-64 0 0,12 6-1216 0 0,15 3 2048 0 0,15-1-768 0 0,11 0 384 0 0,9-3-384 0 0,5-1 0 0 0,3-1 0 0 0,1-1 64 0 0,0-7 384 0 0,-12-2 32 0 0,-15 1-832 0 0,-16 6 32 0 0,-11 5 320 0 0,-9 0-288 0 0,-5 0 288 0 0,-3 5 0 0 0,-1 1 0 0 0,0-1 32 0 0,1-2-32 0 0,0-3 0 0 0,1 4-192 0 0,11 1-640 0 0,16 4 768 0 0,14 0 96 0 0,12-2-32 0 0,8 2 0 0 0,6 0 0 0 0,2-3 96 0 0,1-3-96 0 0,0-3 64 0 0,-1-2 0 0 0,0-1-64 0 0,-1-1 32 0 0,0-1-32 0 0,-1 1 0 0 0,0-1 0 0 0,0 1 32 0 0,6 0-32 0 0,1-1 64 0 0,0 1 640 0 0,-1 0-704 0 0,-2 0-352 0 0,5 0 352 0 0,-1 0-320 0 0,-5-5 320 0 0,-5-3 0 0 0,-7 7 0 0 0,-2 3 0 0 0,1-5 288 0 0,2-1-288 0 0,3-1 288 0 0,7 2-672 0 0,4 0 384 0 0,6-5 0 0 0,1 0 0 0 0,-1 0 544 0 0,-3 2-800 0 0,-3 2 256 0 0,-3 2 256 0 0,-12 1 608 0 0,-17 1-864 0 0,-20 5-416 0 0,-14 3 416 0 0,-8 0-64 0 0,-3-2 64 0 0,-2 4-64 0 0,2 0-32 0 0,11-2-544 0 0,17-1 640 0 0,16-3 0 0 0,18-7 0 0 0,10-4 32 0 0,11 0-32 0 0,3-4 512 0 0,5-1-512 0 0,5-4 0 0 0,-2 1 0 0 0,-6 3 32 0 0,-4 3 128 0 0,-11-2 0 0 0,-5 1-160 0 0,-3 2 288 0 0,0-3-32 0 0,-10-1 384 0 0,-14-2-704 0 0,-13 0 0 0 0,-10 3 32 0 0,-7 3 32 0 0,-6 3 0 0 0,-1 2 32 0 0,-2 2-256 0 0,0 1 0 0 0,1 6 256 0 0,0 2-32 0 0,1 0-192 0 0,1-2-64 0 0,11-1-96 0 0,15-2 416 0 0,14-2 0 0 0,12 0-32 0 0,8-1-32 0 0,5-1 0 0 0,3 1 0 0 0,1 0 0 0 0,0-1 0 0 0,-11 1 1952 0 0,-17 0-2080 0 0,-14 0 160 0 0,-12 0 0 0 0,-9 0-32 0 0,-5 0 0 0 0,-3 0 0 0 0,4 6-416 0 0,3 1 32 0 0,11 0-448 0 0,14-1 832 0 0,13-2 0 0 0,11-1 0 0 0,7-2 0 0 0,5 0 128 0 0,1-1-128 0 0,2-1 128 0 0,0 1 128 0 0,5 0-256 0 0,1-1 256 0 0,-6-4-416 0 0,-10 3 992 0 0,-14 2-768 0 0,-16 1-224 0 0,-12 1 0 0 0,-9 0 0 0 0,-6-1-64 0 0,2 0-20799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8213 6005 1151 0 0,'6'-6'0'0'0,"7"-1"4672"0"0,7 0-4960 0 0,6 1 1728 0 0,4 2 1184 0 0,3 1 96 0 0,-11 2 4032 0 0,-13 1-6624 0 0,-15 5 0 0 0,-12 3-128 0 0,-8-1 0 0 0,5-1-1664 0 0,13-1 2016 0 0,13-3-352 0 0,11 0 0 0 0,8-7 0 0 0,-4-3 2080 0 0,-13 1-2080 0 0,-12 1 0 0 0,-12 2-352 0 0,-7 1 352 0 0,-7 7-352 0 0,-2 3 352 0 0,-2 0 0 0 0,-1-1 0 0 0,1-2 32 0 0,0 5-32 0 0,0 0-128 0 0,13-1-2144 0 0,15-8 2592 0 0,14-4-320 0 0,12-1 0 0 0,8 1 0 0 0,5 0 224 0 0,3-4-224 0 0,1-2 224 0 0,0 2-32 0 0,0-3-192 0 0,-1-1 448 0 0,-12 2 1120 0 0,-16 4-1984 0 0,-14 7 416 0 0,-12 4 0 0 0,-8 1 0 0 0,-5 5 0 0 0,-9 1-256 0 0,-2-2 256 0 0,-1 4-288 0 0,3 4 0 0 0,13-1-672 0 0,18-8 992 0 0,15-7 0 0 0,13-2-32 0 0,9-3 160 0 0,6 1 32 0 0,2-7 1024 0 0,1 0-1216 0 0,1-5 32 0 0,-1 0 0 0 0,-13 2 800 0 0,-15 4-832 0 0,-9 8-384 0 0,-10 5 384 0 0,-9 1-384 0 0,-1 5 384 0 0,-2 1 0 0 0,-3-2 0 0 0,-3-2 0 0 0,3 2 0 0 0,1 1 0 0 0,11-3-992 0 0,12-2 1440 0 0,13-2-352 0 0,10-2 32 0 0,7-6 64 0 0,4-4 0 0 0,3 1 320 0 0,-5-5-512 0 0,-2 0 544 0 0,-11 2-352 0 0,-14 2-512 0 0,-14 4 32 0 0,-4 7 288 0 0,-6 3-384 0 0,-4 1 384 0 0,-5-1-416 0 0,-1 4 480 0 0,-3 1-32 0 0,6 3-32 0 0,7-5-448 0 0,13-5 576 0 0,13-3-32 0 0,12-2 96 0 0,8-6-192 0 0,6-2 160 0 0,3 1-160 0 0,1 1 0 0 0,-5-3-32 0 0,-2-1 480 0 0,-11 3-608 0 0,-15 1 64 0 0,-13 9 96 0 0,-10 3-416 0 0,-7 7 416 0 0,-5 7-416 0 0,-2 0 416 0 0,5 2 32 0 0,8 4-832 0 0,12-3 1120 0 0,15-5-320 0 0,16-5 416 0 0,6-11-32 0 0,4-5-384 0 0,1-2 64 0 0,2-6 0 0 0,0 0 256 0 0,1 1 0 0 0,-12 3-320 0 0,-16 3-384 0 0,-14 2 0 0 0,-11 1-160 0 0,-9 7 416 0 0,6 3 384 0 0,12-6-320 0 0,14-3 160 0 0,-1-2 0 0 0,-5 1-544 0 0,-9-1 448 0 0,-9 1-448 0 0,-11 7 448 0 0,-7 1-64 0 0,-3 7 64 0 0,0 0-32 0 0,2 4 32 0 0,0 4 0 0 0,3-1-32 0 0,6 2-448 0 0,14-3 544 0 0,15-5 0 0 0,13-10 0 0 0,10-6-64 0 0,7-3 416 0 0,10-6-416 0 0,3-6 416 0 0,0-1-416 0 0,-2 3 288 0 0,-1-2-288 0 0,-3 2 256 0 0,-2-2 1056 0 0,-12 2-1824 0 0,-16 4 192 0 0,-15 8 320 0 0,-11 6-352 0 0,-9 2 160 0 0,1 6 192 0 0,0 0-224 0 0,-2 0 224 0 0,-1 2 160 0 0,-2 5 0 0 0,11-5-768 0 0,14-7 1120 0 0,15-2-96 0 0,10-4-288 0 0,3-6 864 0 0,-7-3-1312 0 0,-13-5 32 0 0,-11 0 288 0 0,-11 2 32 0 0,-6 3-32 0 0,-5 3 0 0 0,-2 3 0 0 0,-1 7 0 0 0,11-2-1632 0 0,15-2 1728 0 0,15-6-128 0 0,12-3 32 0 0,8-5 0 0 0,6 0 0 0 0,3-3 0 0 0,1 1 128 0 0,-11-3 1056 0 0,-16 3-1184 0 0,-15 9 0 0 0,-11 6-576 0 0,-15 9 576 0 0,-8 2-544 0 0,-2 1 544 0 0,1 3 32 0 0,1 0-32 0 0,7 2 32 0 0,4-1-64 0 0,7-8-352 0 0,13-6 384 0 0,19-9 0 0 0,13-2 0 0 0,9-6 0 0 0,4 0 0 0 0,2-3 192 0 0,0 2 0 0 0,-1 4-192 0 0,-1-2 0 0 0,-1 2 416 0 0,-12 3 288 0 0,-16 3-736 0 0,-14 4-352 0 0,-12 6 384 0 0,-8 4-416 0 0,0 6 416 0 0,-1 1 288 0 0,0-2-32 0 0,-3-3-992 0 0,11-3-992 0 0,14-3 1280 0 0,13-2 1152 0 0,12-6-704 0 0,8-3 736 0 0,5-5-704 0 0,3-1 32 0 0,-5-3 288 0 0,-2 1-352 0 0,-11 3 992 0 0,-20 4-992 0 0,-14 9-192 0 0,-11 10 192 0 0,-6 4-224 0 0,-9 4 224 0 0,-2 6-320 0 0,1-2 320 0 0,8 1-320 0 0,4-3 320 0 0,2 0 0 0 0,12-3-1504 0 0,14-4 1792 0 0,14-5 320 0 0,11-3-608 0 0,7-9 0 0 0,5-8 0 0 0,2-3 0 0 0,1 1 0 0 0,-1-2 160 0 0,1 1-160 0 0,-2 3 160 0 0,0-2-160 0 0,0 2 352 0 0,-1-3-352 0 0,1-5 320 0 0,-13 2 1088 0 0,-14 8-2048 0 0,-15 7 640 0 0,-10 10-608 0 0,-10 3 608 0 0,-4-1 0 0 0,-3 5 0 0 0,-1 0 416 0 0,12-3-1600 0 0,14-3 1472 0 0,16-3-32 0 0,12-8-256 0 0,8-3 128 0 0,6-7 0 0 0,3-1 32 0 0,1 3 192 0 0,-11 2-896 0 0,-16 8 160 0 0,-9 11 384 0 0,-10 3-352 0 0,-15 5 352 0 0,-8 5 32 0 0,-5 5-32 0 0,-1 2 32 0 0,0-3-32 0 0,7-1 0 0 0,3-5 32 0 0,7 0-32 0 0,12-9 32 0 0,20-13 448 0 0,13-11-480 0 0,8-5 480 0 0,6-3-352 0 0,0 0 0 0 0,1-1-128 0 0,-1-4 288 0 0,-1-2 1184 0 0,-6-2-1152 0 0,-15 3-2240 0 0,-15 12 1728 0 0,-13 8 192 0 0,-10 12-192 0 0,-7 9-160 0 0,-3 3 32 0 0,3 3 320 0 0,1 5-256 0 0,12-3 1216 0 0,13-5-416 0 0,14-6-544 0 0,11-5 576 0 0,1-9-512 0 0,3-4-64 0 0,3-7 96 0 0,2-7 352 0 0,-4-5 0 0 0,-12 1-416 0 0,-14-1-480 0 0,-12 4 32 0 0,-11 6 416 0 0,-6 5-800 0 0,-10 10 800 0 0,-3 5 0 0 0,-1 7 0 0 0,-4 2 0 0 0,0 4 0 0 0,3-2-544 0 0,8 4 0 0 0,6-3 544 0 0,7 1 96 0 0,13-1-800 0 0,14-5 928 0 0,12-4 0 0 0,9-9-224 0 0,11-4 32 0 0,12-7-32 0 0,2-7 64 0 0,-2 0-64 0 0,-2-3 416 0 0,1-3 0 0 0,-1-9-416 0 0,2-4 32 0 0,-1-1-32 0 0,-2 1 0 0 0,-10 0 0 0 0,-5 7 256 0 0,-13 4 1312 0 0,-15 6-1856 0 0,-13 6 0 0 0,-17 12 288 0 0,-9 6-448 0 0,-9 8 448 0 0,-2 3-448 0 0,-5 4 448 0 0,1 5-64 0 0,4-2 64 0 0,5 1-64 0 0,3 3 96 0 0,4-3-32 0 0,13-5-1376 0 0,16-6 1376 0 0,15-4 64 0 0,12-10-64 0 0,13-3 0 0 0,8-2 32 0 0,1-4 96 0 0,0-1-128 0 0,-2 3 288 0 0,-7-4-288 0 0,-5 2 160 0 0,-11 2 1216 0 0,-15 3-1568 0 0,-14 8 32 0 0,-10 4 160 0 0,-6 7-64 0 0,-11 1 64 0 0,-4 5-64 0 0,0 3 64 0 0,2 0-288 0 0,1 1 0 0 0,3-3 256 0 0,7 1-224 0 0,15 3-736 0 0,15-3 992 0 0,13-5 0 0 0,11-10 32 0 0,11-6-32 0 0,7-4 32 0 0,1-5-32 0 0,4-2 480 0 0,0-4-480 0 0,-2 0 480 0 0,-3-2-448 0 0,-3 2-32 0 0,-3-3 0 0 0,-2 3 0 0 0,-12 4 1280 0 0,-16 9-1824 0 0,-14 11 544 0 0,-11 4-544 0 0,-14 6 544 0 0,-7 5 64 0 0,-8-1-64 0 0,-1 1 64 0 0,1 3-64 0 0,5-4-384 0 0,2 1 384 0 0,4-4-384 0 0,8 0 704 0 0,14-3-672 0 0,10-9 352 0 0,11-7 32 0 0,10-2-32 0 0,9-2 384 0 0,5 0-384 0 0,3-4 384 0 0,2-2-384 0 0,0 1 0 0 0,-5-3 0 0 0,-3 0 384 0 0,0 3 0 0 0,1-4-64 0 0,-10 1 160 0 0,-13 3-768 0 0,-14 2 288 0 0,-11 3-320 0 0,-7 2 320 0 0,-5 1-320 0 0,-2 6 320 0 0,-2 3-320 0 0,0 6 416 0 0,1-1 0 0 0,11-1-96 0 0,16-3 0 0 0,15-4 704 0 0,6-7-256 0 0,7-4-768 0 0,-6-1-512 0 0,-11 6 832 0 0,-12 4 0 0 0,-9 7 0 0 0,-8 7-384 0 0,-5 1 384 0 0,-3-3-384 0 0,5 2 384 0 0,1 3 32 0 0,5 5 0 0 0,2-3-128 0 0,9-5-96 0 0,13-5 384 0 0,12-5-384 0 0,8-3 1440 0 0,-3-3-1248 0 0,-12 5-320 0 0,-1-5-288 0 0,5-3 1024 0 0,6-6-32 0 0,6-2-384 0 0,4 1 352 0 0,-1-4 0 0 0,0 1 96 0 0,-4-4-448 0 0,0 1 416 0 0,-4-2-384 0 0,-10-5-384 0 0,-11-3-64 0 0,-12 2 416 0 0,-8 5-32 0 0,-6 6-288 0 0,-3 4 32 0 0,-2 5 320 0 0,11-4-1152 0 0,15-1 1120 0 0,14-3 0 0 0,13-2 0 0 0,8-2 320 0 0,6 0 224 0 0,-3-3-544 0 0,0 2 224 0 0,-12 4 416 0 0,-13 3-960 0 0,-14 4 320 0 0,-10 2-256 0 0,-13 8 256 0 0,-13 3-224 0 0,-3 5 224 0 0,-6 7-32 0 0,-3 5 32 0 0,1 4-64 0 0,6-3 64 0 0,5 0-224 0 0,5 1-32 0 0,4-4 256 0 0,3-1 64 0 0,1 3 32 0 0,12-4-1952 0 0,15-6 1888 0 0,14-10-32 0 0,12-6 352 0 0,8-9-352 0 0,4-8 352 0 0,3-2-352 0 0,1-2 64 0 0,0 3-64 0 0,0-2 64 0 0,-1 3-64 0 0,-1-1 96 0 0,-1-3-96 0 0,1 3 128 0 0,-1-2-128 0 0,-11 3 2400 0 0,-16 5-2400 0 0,-13 4 0 0 0,-12 4 0 0 0,-8 2-64 0 0,-11 8 64 0 0,-5 3-32 0 0,0 6 32 0 0,-4 6-320 0 0,0 5 32 0 0,2-2 288 0 0,4-4 0 0 0,8 0 0 0 0,5-4 0 0 0,12-3-1856 0 0,15-11 1856 0 0,13-4 0 0 0,10-8 0 0 0,13-2 0 0 0,5-4 96 0 0,3-6-96 0 0,-2 3 96 0 0,-1-3-96 0 0,-2 4 0 0 0,-2-1 0 0 0,-2-2-32 0 0,0 1 32 0 0,-1 0 0 0 0,-12 3 2176 0 0,-14 5-2176 0 0,-15 4 0 0 0,-11 4-32 0 0,-8 3 32 0 0,-6 2-192 0 0,-7 6 192 0 0,-4 2-192 0 0,1 6 128 0 0,2 0 64 0 0,2-3-96 0 0,8 4 96 0 0,4-2 0 0 0,11-3-2816 0 0,15-3 2944 0 0,13-8 0 0 0,10-4-128 0 0,6-1 448 0 0,11-6-448 0 0,4 0 416 0 0,0-4-416 0 0,-2-5-96 0 0,-2 2 96 0 0,-1-3-96 0 0,-3 4 96 0 0,-1-2 64 0 0,-1 3-64 0 0,0-1 96 0 0,0 2 256 0 0,-12 4 1344 0 0,-14 4-1696 0 0,-21 9-544 0 0,-18 5 544 0 0,-15 6-544 0 0,-11 7 544 0 0,-7 6-288 0 0,2 10 288 0 0,0 4-288 0 0,6 2 288 0 0,7-6-32 0 0,0-4 32 0 0,3-1 0 0 0,5-6 0 0 0,3-7-480 0 0,13-1-1216 0 0,18-3 1696 0 0,16-9 160 0 0,11-6-160 0 0,9-2 160 0 0,5-6-128 0 0,2-2-32 0 0,2-3 32 0 0,-1-1-32 0 0,5-2 128 0 0,1-4-128 0 0,0-4 160 0 0,-3 3-160 0 0,-1 5 384 0 0,-8 0 32 0 0,-4 3-416 0 0,-5-2 1952 0 0,-12 3-2368 0 0,-14 3 32 0 0,-17 9 384 0 0,-10 5-352 0 0,-5 8 352 0 0,-9 2-416 0 0,0 4 416 0 0,0-1-384 0 0,-2 3 384 0 0,1 4-160 0 0,3-3 160 0 0,3 2-128 0 0,4 2 96 0 0,12-3-1088 0 0,18-5 1120 0 0,14-5 416 0 0,18-10-416 0 0,10-5 416 0 0,5-2-256 0 0,1-6-160 0 0,0-1 128 0 0,3-3-128 0 0,6-5 288 0 0,0-5-288 0 0,-3-3 256 0 0,-3 4-256 0 0,-10-1 96 0 0,-5 5 0 0 0,-2 6 320 0 0,-10 0 1024 0 0,-15 2-1312 0 0,-13 4 0 0 0,-10 8-128 0 0,-13 5-384 0 0,-6 8 384 0 0,-7 1-416 0 0,-2 4 416 0 0,-4 5-416 0 0,-4 4 416 0 0,3-2-416 0 0,-2 1 416 0 0,4-5 0 0 0,-1 1 0 0 0,3-4 0 0 0,4-5 0 0 0,5 2 128 0 0,3-2-128 0 0,3-3-224 0 0,13-3-2528 0 0,16-2 2816 0 0,14-3-64 0 0,12 0 32 0 0,7-1-32 0 0,6-1 288 0 0,2-5-288 0 0,1-2 288 0 0,0-5-224 0 0,0-1 32 0 0,-1-3 64 0 0,-1 1-160 0 0,-6-2 1344 0 0,-13 2-1696 0 0,-16 3 352 0 0,-12 5-32 0 0,-4 8 32 0 0,-6 5-32 0 0,-3 2 32 0 0,7-1-1440 0 0,14-2 1440 0 0,12 0 288 0 0,11-2 0 0 0,8-1-288 0 0,6-1 256 0 0,2-5-256 0 0,1-3 256 0 0,1-5-224 0 0,-1-1-32 0 0,0 3 0 0 0,-6-3 3168 0 0,-14 1-3168 0 0,-15 8-448 0 0,-19 6 448 0 0,-11 7-448 0 0,-13 3 448 0 0,-9 5-384 0 0,-3 0 384 0 0,-2 2-384 0 0,-3 5 384 0 0,3-2-64 0 0,0 0 64 0 0,4-2-96 0 0,6-5 224 0 0,10 1-128 0 0,6-2 128 0 0,15-4-2144 0 0,14-3 2272 0 0,20-2-256 0 0,12-2 96 0 0,12-7-96 0 0,5-3 96 0 0,0 0-96 0 0,-3 2 416 0 0,-3-5 32 0 0,3-5-448 0 0,0-6 256 0 0,3-4-256 0 0,-1 1 256 0 0,-8 0-288 0 0,-4 4 32 0 0,-9 1-32 0 0,-3 2 96 0 0,-4 0-64 0 0,-1 2 64 0 0,-8 5 1792 0 0,-6-3-2112 0 0,-9 2 256 0 0,-9 3-288 0 0,-8 3 192 0 0,-5 2 0 0 0,-10 8 96 0 0,-3 9-416 0 0,-7 7 416 0 0,0 7-416 0 0,-3-2 416 0 0,1 0-224 0 0,3-3 224 0 0,5-6-224 0 0,3-6 224 0 0,3 2 0 0 0,2-2-768 0 0,12-3-192 0 0,16-2 1024 0 0,14-2 352 0 0,12-1-416 0 0,8-2 448 0 0,4 0-448 0 0,3-6 64 0 0,1-2-64 0 0,0 1 96 0 0,0 0-96 0 0,-1-3 320 0 0,-1 0-320 0 0,0 2 320 0 0,-1-4-320 0 0,0 0 416 0 0,-6-3-416 0 0,-1 1 384 0 0,0 3 96 0 0,-10 3 0 0 0,-14 3-512 0 0,-12 2-64 0 0,-10 8 0 0 0,-13 2 96 0 0,-7 6-256 0 0,-7 7 256 0 0,-2-1-288 0 0,-3-3 288 0 0,1 1-160 0 0,3-2 160 0 0,5-4-160 0 0,4 2 160 0 0,3-1 0 0 0,2 3 0 0 0,12-1-2528 0 0,10-9 2464 0 0,13-5 64 0 0,12-3 224 0 0,9 0-224 0 0,6 0 192 0 0,10-5-192 0 0,10-7 480 0 0,8-7-480 0 0,0 1 480 0 0,-4-1-448 0 0,-5 2-32 0 0,-5 5 32 0 0,-10-1-32 0 0,-4 3 96 0 0,-2-3-96 0 0,-11 2 1312 0 0,-13 3-1312 0 0,-13 10-352 0 0,-10 4 352 0 0,-13 7-320 0 0,-6 3 320 0 0,-7 4-32 0 0,-2-1 32 0 0,2 3-32 0 0,-2 3 32 0 0,1-1-32 0 0,4-5 32 0 0,3 1-32 0 0,4-3-32 0 0,7 2-2048 0 0,15-2 2112 0 0,15-2 256 0 0,20-5-256 0 0,11-2 256 0 0,6-3-256 0 0,8-2 352 0 0,8-5-352 0 0,1-4 352 0 0,-4 2-352 0 0,-5 0 0 0 0,2-3 0 0 0,-2 0 0 0 0,3-5 0 0 0,-1-4 352 0 0,2-5-352 0 0,-1 1 352 0 0,-3 5-352 0 0,-10 0 32 0 0,-4 2-32 0 0,-14 5 1600 0 0,-15 4-1888 0 0,-14 3 288 0 0,-10 2-64 0 0,-12 8 64 0 0,-7 2-64 0 0,-7 5 64 0 0,-2 1-576 0 0,-2-2 576 0 0,1 3-576 0 0,-2-2 576 0 0,2 3 192 0 0,5-2-192 0 0,4 4 224 0 0,4-3-384 0 0,3-3 32 0 0,7 2-1952 0 0,14-2 2528 0 0,15-2-192 0 0,13-4-256 0 0,9-2 256 0 0,8-7 96 0 0,2-4-352 0 0,3 0 352 0 0,0 0-256 0 0,0-3-96 0 0,-1-1 96 0 0,0-3-96 0 0,-2 0 384 0 0,-5-3 0 0 0,-2 1-384 0 0,-11 4 992 0 0,-14 3-1664 0 0,-18 4 672 0 0,-13 3 0 0 0,-11 1 0 0 0,-10 6 0 0 0,-9 3 0 0 0,-4 0-160 0 0,3 4 160 0 0,5 0-160 0 0,8-1 160 0 0,6 1 0 0 0,4 1 0 0 0,3-4 0 0 0,14-2-1760 0 0,21-8 2080 0 0,16-4-320 0 0,17-2 0 0 0,8-4 32 0 0,3-1-32 0 0,0 2 416 0 0,-3-3 32 0 0,-2 0-448 0 0,-2-3 96 0 0,-2 2-96 0 0,-1-3 128 0 0,-1 1 128 0 0,-11 4 896 0 0,-16 4-1152 0 0,-14 3 0 0 0,-17 2-320 0 0,-15 8 320 0 0,-7 3-320 0 0,-6 5 320 0 0,-1 1 0 0 0,-1 4 0 0 0,2-2 0 0 0,6 2 0 0 0,3-1 0 0 0,6 1 0 0 0,2-2 0 0 0,2-3-320 0 0,12-5-1312 0 0,16-3 1632 0 0,15-3 0 0 0,10-1 0 0 0,9-2 0 0 0,-1-5 320 0 0,1-2-320 0 0,1 0 288 0 0,7-4-288 0 0,2 0 64 0 0,7 2-64 0 0,2-3 64 0 0,-3 1 384 0 0,-8-3-448 0 0,-16 1 1696 0 0,-17 2-1920 0 0,-15-1 224 0 0,-16 0-224 0 0,-9 9 224 0 0,-10 5-352 0 0,-8 2 352 0 0,0 6-320 0 0,-2 8 320 0 0,3 0 0 0 0,-1 4 0 0 0,4-3 0 0 0,10 2 0 0 0,7-3-320 0 0,3-4 320 0 0,7 2-320 0 0,3-3 320 0 0,9-2-1664 0 0,13-4 1888 0 0,12-2-224 0 0,9-8 0 0 0,13-3 0 0 0,5-6 32 0 0,2-1-32 0 0,-1 2 416 0 0,-1 3-416 0 0,-3 4 416 0 0,-7-4-416 0 0,3 0 352 0 0,1-5-352 0 0,0 2 384 0 0,1 1-224 0 0,-7-2 128 0 0,-1 0-32 0 0,-12 3 608 0 0,-13 3-864 0 0,-14 3-192 0 0,-15 2 192 0 0,-9 1-192 0 0,-9 7 192 0 0,-3 7-96 0 0,1 3 96 0 0,-3 3-64 0 0,2 4 64 0 0,3-1-320 0 0,4-5 320 0 0,9 0-352 0 0,4-2 352 0 0,12 1-1216 0 0,15-1 1120 0 0,13-4 160 0 0,16-4-64 0 0,8-8 64 0 0,10-4-64 0 0,8-2 224 0 0,1 1-224 0 0,2-4 224 0 0,2-6-224 0 0,-2-1 416 0 0,-1-3-416 0 0,-3 3 448 0 0,-6-3-160 0 0,-5 4 0 0 0,-4-3-288 0 0,-3 3 96 0 0,-1-2-96 0 0,-2 3 928 0 0,-5-3-480 0 0,-14 3-192 0 0,-14 3-256 0 0,-13 4-224 0 0,-9 3 224 0 0,-13 9-736 0 0,-10 2 736 0 0,-10 7-736 0 0,0 1 736 0 0,-3 4-192 0 0,-1 4 192 0 0,3 4-192 0 0,6-2 192 0 0,5-6-32 0 0,6 1 32 0 0,4-4 0 0 0,2-4 0 0 0,1-4 32 0 0,7 3 0 0 0,1-1-32 0 0,12-2-2016 0 0,12-2 2016 0 0,19-1 928 0 0,17-8-928 0 0,14-3 0 0 0,9-6 0 0 0,2 0-32 0 0,-5-5 32 0 0,-6 2 256 0 0,-5 3-256 0 0,-5-1 256 0 0,2-5-256 0 0,0 1 96 0 0,4-1-96 0 0,1 2 128 0 0,-9-2 224 0 0,-4 2-352 0 0,-14 5 1728 0 0,-15 4-1728 0 0,-20 3 0 0 0,-13 3-448 0 0,-12 7 448 0 0,-11 2-416 0 0,-2 7 416 0 0,-3 0 0 0 0,2 4 0 0 0,0-2 0 0 0,3-3 0 0 0,5 1-288 0 0,5 5 288 0 0,4-1-288 0 0,2-5 288 0 0,3-3 0 0 0,11-4-1312 0 0,16-3 1568 0 0,15-7-160 0 0,16-4-96 0 0,10 1 96 0 0,5-5-96 0 0,1-1 0 0 0,-1-3 0 0 0,-2 1 0 0 0,-1-2 96 0 0,-1 1-96 0 0,-2-2 96 0 0,-12 2 1728 0 0,-15 3-1632 0 0,-21 5-608 0 0,-12 3 416 0 0,-14 9-416 0 0,-6 2 416 0 0,-6 7-320 0 0,0 1 320 0 0,-2 4-288 0 0,2-2 288 0 0,5-3 0 0 0,4 2 0 0 0,4-2 32 0 0,9 3-32 0 0,4-2 0 0 0,6 3-352 0 0,1-2 32 0 0,9-3-800 0 0,12-4 1152 0 0,12-3-32 0 0,8-2 192 0 0,12-8-192 0 0,6-3 224 0 0,2-5-224 0 0,-1-1 64 0 0,4-4 0 0 0,0 2-64 0 0,-2-3 64 0 0,3-3-64 0 0,-1-3 32 0 0,-2 1 320 0 0,-15 6 1184 0 0,-16 0-1952 0 0,-23 3 416 0 0,-15 10-416 0 0,-14 6 416 0 0,-5 8 0 0 0,-8 8 0 0 0,1 1 32 0 0,-2 4-32 0 0,1 3-32 0 0,0-2 32 0 0,3 0 0 0 0,4-4 0 0 0,10 1-224 0 0,5 2 224 0 0,3-2-224 0 0,12-5-832 0 0,13-4 1024 0 0,8 0 32 0 0,9 0 0 0 0,7-9 256 0 0,6-4-32 0 0,10-7-224 0 0,3-9 64 0 0,8-5-64 0 0,0-1 64 0 0,-3 6-64 0 0,-8-1 160 0 0,-5 3-160 0 0,-2 4 192 0 0,-7-1 992 0 0,-12 1-1408 0 0,-20 3 224 0 0,-14 3-224 0 0,-8 3 256 0 0,-5 1-32 0 0,-2 7 32 0 0,1 3-32 0 0,-1 5-32 0 0,2 6 32 0 0,1 0-64 0 0,1-3 64 0 0,1-4 0 0 0,11-5-1856 0 0,15-3 1856 0 0,15-2 0 0 0,11-2 32 0 0,8-1-32 0 0,11-5 128 0 0,4-8-128 0 0,7-1 160 0 0,0 1-160 0 0,-2-2 224 0 0,-4 2-224 0 0,-3-3 192 0 0,-4 2-192 0 0,-1-2 64 0 0,-1 1-64 0 0,-7-1 64 0 0,-2 1-64 0 0,0 4 416 0 0,-4-2 1888 0 0,-11 2-2464 0 0,-13 3 64 0 0,-18 2 96 0 0,-10 3-96 0 0,-11 8 96 0 0,-5 3-512 0 0,-5 0 512 0 0,1 5-512 0 0,3 6 512 0 0,4 0-64 0 0,4 2 64 0 0,4-2-64 0 0,1 2 64 0 0,2-3 0 0 0,6 1 0 0 0,2-2-1056 0 0,11-4-640 0 0,14-4 1696 0 0,12-3 480 0 0,10-3-480 0 0,6-1 448 0 0,11-7-448 0 0,3-3 352 0 0,6-4-352 0 0,1-1 320 0 0,-2 2-320 0 0,-5 4 64 0 0,-8-4-64 0 0,-5 2 64 0 0,-1-5-64 0 0,0-4 320 0 0,0 1-320 0 0,2-2 320 0 0,-10 1 1216 0 0,-14 6-1952 0 0,-20-2 416 0 0,-18 2 0 0 0,-15 9 0 0 0,-5 5 0 0 0,-6 8 0 0 0,-3 2-288 0 0,3 5 288 0 0,0 6-288 0 0,-2 4 288 0 0,-1 4-224 0 0,3-4 224 0 0,1 0-256 0 0,4 1 256 0 0,1 2-352 0 0,2-5 352 0 0,5 0 32 0 0,4-5-32 0 0,10 1-2880 0 0,14-4 2944 0 0,17-4-64 0 0,20-10 352 0 0,11-5-352 0 0,6-2 352 0 0,3-1-352 0 0,0 2 32 0 0,-1-5-32 0 0,-1-1 32 0 0,3-4-32 0 0,7-5 160 0 0,0-6-160 0 0,-2 2 192 0 0,-3 0-192 0 0,-4 2 256 0 0,-2 7 0 0 0,-3-2-256 0 0,0-3 288 0 0,-1 2 0 0 0,-12-2 1376 0 0,-15-3-2144 0 0,-14 2 480 0 0,-11 4-288 0 0,-9 11 288 0 0,-4 6-288 0 0,-8 8 288 0 0,-4 3-96 0 0,1 5 96 0 0,-4 6-64 0 0,1 3 64 0 0,-4-2-320 0 0,2 1 320 0 0,-3-4-288 0 0,2 0 288 0 0,4-4-32 0 0,4 1-32 0 0,14-2-1504 0 0,18-5 1568 0 0,15-3 0 0 0,13-4 0 0 0,9-2 96 0 0,5-1-96 0 0,2-7 128 0 0,2-2-128 0 0,-1 0 288 0 0,0 1 32 0 0,-1-3-320 0 0,-1-6 320 0 0,5 0-320 0 0,-3-3 352 0 0,-4 1-32 0 0,0 5 512 0 0,-12-2 480 0 0,-15 2-1312 0 0,-14 3-672 0 0,-10 9 672 0 0,-15 4-640 0 0,-6 8 640 0 0,-7 2 160 0 0,-2 4-160 0 0,-4-1 192 0 0,2-2-192 0 0,3 1-192 0 0,0-2 192 0 0,1 3-352 0 0,4-2 0 0 0,14-2-1760 0 0,18-5 2240 0 0,17-2-128 0 0,18-3 0 0 0,11-6 0 0 0,5-4 0 0 0,1 0 0 0 0,5 2 416 0 0,0 1-416 0 0,-1-4 416 0 0,-4 0-416 0 0,-3 1 64 0 0,-1-3-64 0 0,-3 0 32 0 0,-1-4 448 0 0,0 0-32 0 0,-1-2-448 0 0,-10-4 2048 0 0,-16 1-2048 0 0,-14 10-512 0 0,-11 7 512 0 0,-14 9-544 0 0,-6 4 544 0 0,-9 6 0 0 0,-7-1 0 0 0,1 4 0 0 0,-3 4 0 0 0,4-2 0 0 0,-1-5 0 0 0,3 1 0 0 0,4-2-416 0 0,6 1 0 0 0,14-1-2144 0 0,18-4 2880 0 0,16-10-320 0 0,18-4 320 0 0,16-7-320 0 0,7-3 0 0 0,6-4 0 0 0,5 1 0 0 0,-1-3 512 0 0,-5 2-512 0 0,-7-2 544 0 0,-4 3-544 0 0,-5-8 0 0 0,-2-5 0 0 0,-2 3 0 0 0,-1-1 0 0 0,0 5 32 0 0,-12 0 2016 0 0,-14 5-2144 0 0,-14 4 0 0 0,-11 5-224 0 0,-14 9 320 0 0,-12 10-320 0 0,-10 9 320 0 0,-7 7 0 0 0,-10 4 0 0 0,-3-3 0 0 0,-1-1 0 0 0,2 1-160 0 0,7-5 160 0 0,4 0-160 0 0,8 2 160 0 0,6-4 0 0 0,7-6 0 0 0,5 1 0 0 0,2-2 0 0 0,3-4-544 0 0,11-4-1696 0 0,16-2 1824 0 0,14-3 416 0 0,16-6 0 0 0,16-3 0 0 0,6-6 0 0 0,1 1 0 0 0,4 1 576 0 0,-2 3-576 0 0,2-2 576 0 0,-2 0-576 0 0,1-3 64 0 0,4-5-64 0 0,-2 0 96 0 0,-10-1-96 0 0,-7 2 0 0 0,-4 4 32 0 0,-1-1-32 0 0,-1-4 448 0 0,0 2-448 0 0,-5-2 480 0 0,-1 2-224 0 0,-10 4 992 0 0,-13 4-1504 0 0,-18 4 352 0 0,-12 8-96 0 0,-12 4 96 0 0,-11 6-96 0 0,-7 1-320 0 0,1 4 320 0 0,-2 4-288 0 0,5-2 288 0 0,-1 2 96 0 0,5-3-96 0 0,4 1 96 0 0,6-3-96 0 0,3 1-160 0 0,3-2-128 0 0,7 1-576 0 0,15-1-1344 0 0,14-5 2880 0 0,13-3-672 0 0,10-3 672 0 0,6-9-672 0 0,4-3 0 0 0,1 0 0 0 0,1 1 0 0 0,6-5 0 0 0,6 0 352 0 0,7-3-352 0 0,-1 0 352 0 0,-3 2-352 0 0,-12-1 384 0 0,-5 0-384 0 0,-4 3 384 0 0,-1 3-96 0 0,1-3-288 0 0,-1 1 288 0 0,-9 1 1728 0 0,-15 2-2112 0 0,-18 3 0 0 0,-14 1 96 0 0,-13 7 0 0 0,-5 2 0 0 0,-7 0 0 0 0,-5 5 0 0 0,-4 6-544 0 0,2 5 544 0 0,0-1-544 0 0,-1 1 544 0 0,4 3-96 0 0,0-4 96 0 0,10 1-96 0 0,7-4 96 0 0,5-6-288 0 0,2-4 32 0 0,6 2-416 0 0,14-1-928 0 0,14-3 1344 0 0,7-7 256 0 0,8-5-224 0 0,6 0 224 0 0,5-1 1056 0 0,9-3-1056 0 0,10-2 352 0 0,7-3-352 0 0,1-1 320 0 0,-4 4-288 0 0,-4 3-32 0 0,-11-3 1728 0 0,-17 0-1760 0 0,-17 3 32 0 0,-20 2-480 0 0,-13 3 0 0 0,-13 6 480 0 0,-3 4-480 0 0,-6 6 480 0 0,0 0-480 0 0,-1 5 480 0 0,2 4 0 0 0,5 4 0 0 0,5-3 0 0 0,3-4-64 0 0,14-6-1280 0 0,18-6 1728 0 0,15-3-384 0 0,11-3 480 0 0,9-6-480 0 0,5-4 512 0 0,3 1-512 0 0,0-4-192 0 0,6-1 192 0 0,1-3 288 0 0,5-4-288 0 0,-1 0 320 0 0,-8-1-288 0 0,-5 3-32 0 0,-13 4 1600 0 0,-17 5-1344 0 0,-15 3-320 0 0,-10 4-32 0 0,-13 1 96 0 0,-7 1-416 0 0,-2 1 416 0 0,1 0-448 0 0,2 5 448 0 0,2 3 64 0 0,2-2 0 0 0,7 5-64 0 0,14-1-1856 0 0,16-1 1856 0 0,12-8 544 0 0,16-5-544 0 0,14-8 0 0 0,6-1 64 0 0,5-4-64 0 0,-1 0 64 0 0,-3 2-64 0 0,-11-1 256 0 0,-6 2-256 0 0,-14-3 2272 0 0,-17 2-2272 0 0,-13 2 32 0 0,-11 5-32 0 0,-13 8-384 0 0,-6 4 384 0 0,-8 7-352 0 0,0 1 352 0 0,-4 4-32 0 0,2 5 32 0 0,4-1-32 0 0,4 1 32 0 0,4-3-320 0 0,9 1 32 0 0,3-3 288 0 0,12-4-1152 0 0,15-5 1344 0 0,12-3-32 0 0,10-3-160 0 0,7-2 32 0 0,10-6-32 0 0,4-2 0 0 0,0-6 896 0 0,4-5-896 0 0,0-1-96 0 0,-3 5 96 0 0,-3-2-64 0 0,-3 2 64 0 0,-8-2 1152 0 0,-14 2-1440 0 0,-16 4 288 0 0,-14 3-384 0 0,-9 4 384 0 0,-8 1-384 0 0,-3 8 384 0 0,-7 3 32 0 0,-8 0-32 0 0,-2-2 0 0 0,3 5 0 0 0,4-1 0 0 0,3 5 0 0 0,-2-2 0 0 0,1 4 0 0 0,1-1-32 0 0,-3-4 32 0 0,0 2-64 0 0,2-1 64 0 0,2 2-64 0 0,3 0 32 0 0,13-4-3232 0 0,16-4 3680 0 0,16-2-416 0 0,11-3 288 0 0,8-1-288 0 0,6-1 320 0 0,2 0-320 0 0,1-7 0 0 0,1-1 0 0 0,-2 1 0 0 0,0-5 0 0 0,5 0 320 0 0,7-3-320 0 0,1-5 320 0 0,-2 0-320 0 0,-4 5 0 0 0,-2-2 0 0 0,2-3 384 0 0,1 2-384 0 0,-3-2 384 0 0,-1 3 0 0 0,-14 4 1536 0 0,-16 4-1952 0 0,-16 4 0 0 0,-11 3 32 0 0,-10 7-384 0 0,-4 2 384 0 0,-4 1-384 0 0,0 5 384 0 0,0-1-224 0 0,0 4 224 0 0,1-1-224 0 0,1-3 224 0 0,0-4-32 0 0,7 3 32 0 0,1-1-32 0 0,12-2-992 0 0,13-2 1600 0 0,12-8-576 0 0,11-4 576 0 0,6 0-576 0 0,5 0 0 0 0,2 2 0 0 0,-5-5 2528 0 0,-13-6-3104 0 0,-15 0 0 0 0,-14 2-64 0 0,-10 3 416 0 0,-7 3 32 0 0,7 4-1984 0 0,13 1 2208 0 0,13 2 192 0 0,12 0 0 0 0,9 1-160 0 0,6-6-64 0 0,3-2 1408 0 0,1 0-1184 0 0,-10-4 480 0 0,-16 0-288 0 0,-15 7-672 0 0,-6 10 256 0 0,-6 4-32 0 0,-1 6-15584 0 0,3 5 12832 0 0,4 1-543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7795 6187 6079 0 0,'5'0'0'0'0,"-3"0"7072"0"0,-2 6-6400 0 0,-7 1-32 0 0,-8 0 864 0 0,-7-1-704 0 0,-5-2-704 0 0,-4-1-96 0 0,-2-2 0 0 0,-1 0 32 0 0,-1-1 192 0 0,1-1-576 0 0,5-4 320 0 0,3-3 0 0 0,0 0 0 0 0,-2 2 32 0 0,-1-3-416 0 0,-2-1 224 0 0,5-5-32 0 0,1 2 256 0 0,-1 1 32 0 0,-1-1 64 0 0,-2 0 32 0 0,-2 3-320 0 0,-1 3-160 0 0,-1 3 1184 0 0,0 2-448 0 0,0 1 0 0 0,-1-4-640 0 0,1-2 0 0 0,-1 0 224 0 0,7 8 128 0 0,1 3-128 0 0,0 0 96 0 0,-1 1-96 0 0,-2-1-32 0 0,-2-2 32 0 0,0 0 480 0 0,-2 4-32 0 0,0 2-448 0 0,0-1-32 0 0,-1-1 32 0 0,1-2 96 0 0,0-2-96 0 0,-1-1 96 0 0,1 5 0 0 0,0 2 0 0 0,0-2-96 0 0,5-6 0 0 0,3-3 0 0 0,-1-2 0 0 0,-1 0 512 0 0,-2 1-32 0 0,4 8-480 0 0,1 1-128 0 0,-2 2 0 0 0,-1-2-192 0 0,-2-1 0 0 0,-2-1 352 0 0,4 4-2464 0 0,13 1 2944 0 0,14 0-512 0 0,13-3 0 0 0,10-1 32 0 0,6-2-64 0 0,4-1 32 0 0,3 0 128 0 0,-1-1-128 0 0,1-1 96 0 0,-1-5-64 0 0,0-1-32 0 0,-1-1 32 0 0,-1 2-32 0 0,6 2 256 0 0,2 2-256 0 0,-1-5 224 0 0,-2-1-224 0 0,0 0 96 0 0,3 3-96 0 0,1-4-64 0 0,4-1 64 0 0,0 2-64 0 0,-7-4 64 0 0,-6 0 192 0 0,-2 3-192 0 0,-1 2 192 0 0,1 3-96 0 0,5 2-96 0 0,3-5-480 0 0,0 0 480 0 0,-1 0-480 0 0,-1 1 480 0 0,-1 3 256 0 0,-8-5 32 0 0,-1 0-288 0 0,-1 0 160 0 0,1 2-160 0 0,2 3 192 0 0,1-5-128 0 0,1-1-64 0 0,2 2 256 0 0,-11 1 1248 0 0,-15 2-1216 0 0,-9 8-288 0 0,-9 2 352 0 0,-9 1-384 0 0,-6-1 32 0 0,-5 4-64 0 0,-2 1-96 0 0,-1-3 320 0 0,-7-1-160 0 0,-1-3 128 0 0,0-1-608 0 0,2-2 480 0 0,8 5-512 0 0,4 1 512 0 0,0-1 0 0 0,0 0 0 0 0,5 3 0 0 0,0 1 0 0 0,-1-2 64 0 0,-2-2 32 0 0,-3 4-256 0 0,-1 0 0 0 0,-2-2 128 0 0,10-2-1952 0 0,9 3 2112 0 0,13 1-128 0 0,11-2 128 0 0,10 4 64 0 0,7-1-192 0 0,4-2 224 0 0,2-2-128 0 0,2-9-96 0 0,-1-3 96 0 0,0-1-96 0 0,0 0 384 0 0,-1 2-32 0 0,0 1-352 0 0,-1 1 0 0 0,0 1 192 0 0,0-5 256 0 0,0-1-128 0 0,0 0-608 0 0,-11 1 1088 0 0,-15 3-800 0 0,-15 0 0 0 0,-11 2 0 0 0,-8 1-224 0 0,1-6-96 0 0,9-1 224 0 0,9-6 128 0 0,0 0-32 0 0,1-3-96 0 0,-4-5 0 0 0,-6-5 160 0 0,-5 3 32 0 0,-5-1-96 0 0,-3 4-352 0 0,-2 5 352 0 0,-2 5-352 0 0,-6 5 352 0 0,-2 2 0 0 0,1-3 0 0 0,2 5 0 0 0,1 2-672 0 0,8 7 640 0 0,14 2-2208 0 0,16 0 2240 0 0,13-3 0 0 0,10-2 0 0 0,7-2-128 0 0,-2-7 0 0 0,1-2 128 0 0,0-2 320 0 0,1 2-320 0 0,1 2 352 0 0,-5-5-32 0 0,-1 0 32 0 0,-10 1 2720 0 0,-14 2-3232 0 0,-12 2 160 0 0,-10 8-128 0 0,-13 2 128 0 0,-6 7-32 0 0,-2 0 32 0 0,0 4 0 0 0,3-1 0 0 0,1-3-64 0 0,2 2 64 0 0,2-2-64 0 0,0-3 32 0 0,1-3 32 0 0,0 3-160 0 0,12-1-1376 0 0,14-1 1824 0 0,15-2 0 0 0,11-3-288 0 0,8-7 0 0 0,5-2 0 0 0,3-1 288 0 0,1-5-288 0 0,0 0 288 0 0,0 2-288 0 0,-2-3 96 0 0,1 0-96 0 0,-2-2 128 0 0,1 1 352 0 0,-7-4 1344 0 0,-13 3-1696 0 0,-14-3 32 0 0,-13 2-160 0 0,-10-1-480 0 0,-7 1 480 0 0,-4 4-512 0 0,-7 9 512 0 0,-2 6 0 0 0,0 2 0 0 0,2 0 32 0 0,3 5-32 0 0,1 6-384 0 0,-3 1 384 0 0,4 3-384 0 0,3-3 384 0 0,2-3-96 0 0,0-4 32 0 0,0-4 64 0 0,10-3-960 0 0,16 3 960 0 0,13-4 32 0 0,11-3-32 0 0,8-1 0 0 0,5-1 0 0 0,3 1 352 0 0,1 0 0 0 0,0 1-352 0 0,-1-5 0 0 0,0-2 0 0 0,-1 1 96 0 0,0-4 320 0 0,-1-1-32 0 0,-11 3 1408 0 0,-9-4-2144 0 0,-14 1 352 0 0,-10 2-192 0 0,-11 3 0 0 0,-6 3 32 0 0,-4 2 0 0 0,-3 1-192 0 0,11 1-896 0 0,15 0 1504 0 0,14 1-256 0 0,12 0-96 0 0,10-7 64 0 0,4-1 64 0 0,4 0 0 0 0,-11 2 1568 0 0,-8-5-1600 0 0,-14 0 0 0 0,-11 1 0 0 0,-11 9 0 0 0,-8 3 0 0 0,-4 2-288 0 0,-2 5 288 0 0,-2 1-320 0 0,1 5 320 0 0,-1 5 0 0 0,7-7-2048 0 0,14-6 2048 0 0,15-4 0 0 0,13-3 0 0 0,9-1 64 0 0,8-1-32 0 0,4 0 32 0 0,7-6-64 0 0,2-2 32 0 0,0-4 416 0 0,-2-1 0 0 0,-2 3 1440 0 0,-14-3-1728 0 0,-16 1-192 0 0,-16-3 32 0 0,-12 2 0 0 0,-8 2 0 0 0,-6 4 0 0 0,-2 4 0 0 0,-1 1-32 0 0,-1 2 32 0 0,2 7-32 0 0,0 2 32 0 0,1 0 0 0 0,0-2 0 0 0,6 4 0 0 0,14 1-2336 0 0,14-3 2848 0 0,13-1-512 0 0,11-3 0 0 0,5-2 0 0 0,5-1-32 0 0,1-1 32 0 0,1-5 0 0 0,0-3 0 0 0,-1 0 0 0 0,0 2 128 0 0,-1 2-128 0 0,-6-5 96 0 0,-3 0-96 0 0,1 2 256 0 0,2 1 160 0 0,-11 2 1280 0 0,-13 2-1920 0 0,-12 1 0 0 0,-12 0 224 0 0,-7 2-32 0 0,-11-1 32 0 0,-4 0 0 0 0,0 6 0 0 0,-6 2-64 0 0,2 5 64 0 0,1 0-32 0 0,4-1 32 0 0,3 2 0 0 0,2-2 0 0 0,2-1-32 0 0,0-4-256 0 0,13 3-2112 0 0,15-1 2400 0 0,19-1 0 0 0,14-2 32 0 0,8-2 256 0 0,3-8 32 0 0,6-3-320 0 0,8-5 160 0 0,0-2-160 0 0,-3 2 128 0 0,-4 4-128 0 0,-5-4 192 0 0,-3 2 0 0 0,-2-5-160 0 0,-1 2 0 0 0,-13 2 1568 0 0,-15 3-1600 0 0,-14 3-288 0 0,-17 3 288 0 0,-10 1-320 0 0,-11 1 320 0 0,-7 0-96 0 0,-8 6 96 0 0,-3 2-96 0 0,2 6 96 0 0,2 5-32 0 0,-1 0 32 0 0,-1 2-32 0 0,4 3 32 0 0,1-2-128 0 0,4-5 128 0 0,6 0-128 0 0,5-3 128 0 0,5-3 0 0 0,2 1 0 0 0,1-1-512 0 0,13-2-1536 0 0,10 3 1920 0 0,12-1 128 0 0,11-2 64 0 0,10-3-64 0 0,7-2 96 0 0,3-2-32 0 0,9-7 0 0 0,7-2-64 0 0,2-1 32 0 0,4-3-32 0 0,-2-1 0 0 0,-5 1 0 0 0,-3 4 192 0 0,-5 2-32 0 0,-9-3 448 0 0,-3-1 1184 0 0,-12 2-384 0 0,-15-4-1760 0 0,-18 0 0 0 0,-12 2 352 0 0,-12 2 0 0 0,-10 3 0 0 0,-7 7 0 0 0,-5 4 0 0 0,-3 5-288 0 0,-2 2 288 0 0,1 3-320 0 0,5-1 320 0 0,8 3 96 0 0,3-3-96 0 0,4-3 64 0 0,4-4-64 0 0,5 2-384 0 0,2 4 32 0 0,3 6-352 0 0,13 0-192 0 0,15-11 736 0 0,14-6 160 0 0,12-4-128 0 0,7-1 128 0 0,6-2 0 0 0,2 1 0 0 0,1-1 32 0 0,6-4-32 0 0,6-1 448 0 0,7-5-448 0 0,0-1 448 0 0,-4 3-448 0 0,-6 3 0 0 0,-4-3 0 0 0,-3 1 0 0 0,-3 1 0 0 0,-2-2 0 0 0,5-1 0 0 0,2 3 0 0 0,-7-3 352 0 0,-13 0 896 0 0,-17 3-1248 0 0,-20 3-64 0 0,-12 7 64 0 0,-13 4-32 0 0,-10 2 32 0 0,-8 4-320 0 0,1 1 320 0 0,-1 4-288 0 0,-2-1 288 0 0,5 3 256 0 0,0-2-256 0 0,5-4 288 0 0,5 2-288 0 0,-1-1-288 0 0,3 2 288 0 0,3-1-256 0 0,3-3 256 0 0,13 3-1568 0 0,18-2 1248 0 0,15-3 640 0 0,12-2 0 0 0,9-9-96 0 0,10-3-224 0 0,5-2 256 0 0,1 2 64 0 0,-2-6 0 0 0,-3 1-320 0 0,5 1 256 0 0,-1-3-256 0 0,-2 0 224 0 0,-2-4-352 0 0,-13-4 992 0 0,-17 1-832 0 0,-16 4 32 0 0,-12-1-64 0 0,-8 2-128 0 0,-5 3 128 0 0,-4 4-96 0 0,0 8 96 0 0,0 5-352 0 0,-6 1 352 0 0,0 4-320 0 0,-5 2 320 0 0,0 3-416 0 0,-3-1 416 0 0,1 3-384 0 0,4-2 384 0 0,3-4 320 0 0,3-3 32 0 0,15-4-2304 0 0,16-2 1984 0 0,15 3-32 0 0,13 1 64 0 0,8 0 128 0 0,5-2-192 0 0,2-7 224 0 0,1-4-224 0 0,0 0 256 0 0,6-5-256 0 0,0-1 256 0 0,-1-3-160 0 0,-1 0-96 0 0,-3 3 384 0 0,-1-2-384 0 0,-2 1 384 0 0,-6-3-384 0 0,-2 2 160 0 0,-12 3 1120 0 0,-8-3-1408 0 0,-10 2 128 0 0,-11 2-32 0 0,-2-2 32 0 0,-4 1-32 0 0,-4 7 32 0 0,-4 5-608 0 0,-8 2 608 0 0,-3 7-608 0 0,-6 0 608 0 0,-7 6 160 0 0,1 4-160 0 0,3 0 192 0 0,4-4-192 0 0,4 1-288 0 0,4-2 288 0 0,2-5-320 0 0,2-2 320 0 0,6 2-288 0 0,13-1-1280 0 0,16-2 1568 0 0,11-7 32 0 0,11-4-32 0 0,12-1 32 0 0,5 0-32 0 0,1 1 352 0 0,0 1-352 0 0,-2 1 352 0 0,-3-4-32 0 0,-1-2-320 0 0,-1 1 288 0 0,-2-5 0 0 0,0 1-32 0 0,-6-4 1184 0 0,-13-5-2080 0 0,-14 1 608 0 0,-14 4 32 0 0,-9 4 0 0 0,-7 9 0 0 0,-3 6 0 0 0,-3 2-448 0 0,12 0-864 0 0,14-2 1312 0 0,15 0 32 0 0,13-2 0 0 0,8-1-32 0 0,6-6 32 0 0,3-2-32 0 0,0-6 96 0 0,7-1-96 0 0,1-3 128 0 0,-1 1-64 0 0,-7-2 3040 0 0,-16 2-3168 0 0,-17 3-224 0 0,-13 4 288 0 0,-12 4-288 0 0,-6 3 256 0 0,-5 6 32 0 0,-2 4 0 0 0,-1 0-32 0 0,1-2 32 0 0,7 5 0 0 0,2 0 0 0 0,0-3 0 0 0,10-1-2528 0 0,14-3 2464 0 0,13-2 32 0 0,10-1 96 0 0,3-6 32 0 0,1-3-96 0 0,4 1 0 0 0,2 0 0 0 0,-4-3 64 0 0,-1 0-64 0 0,1 1 608 0 0,-3-3-64 0 0,-13 1 64 0 0,-12 1-832 0 0,-12 4-64 0 0,-9 1 288 0 0,-7 3-320 0 0,-3 7 320 0 0,-2 2 0 0 0,-6 1 0 0 0,-2 3-32 0 0,0 2 32 0 0,3-3 0 0 0,2-3 0 0 0,2 3-96 0 0,13 1-1824 0 0,15-3 1888 0 0,16-2 32 0 0,11-2 64 0 0,9-8-64 0 0,4-3 32 0 0,3 0 416 0 0,2 1 32 0 0,-1 2-480 0 0,-1 1 64 0 0,-6-5 2112 0 0,-13 0-2208 0 0,-16 1 32 0 0,-13 1-32 0 0,-10 8-544 0 0,-12 3 576 0 0,-6 1-576 0 0,-2 0 576 0 0,2 4-32 0 0,1 0 32 0 0,2-1-32 0 0,2-3-32 0 0,13-1-1728 0 0,10 3 1504 0 0,13 0 288 0 0,12 0 0 0 0,10 3 0 0 0,6 0 32 0 0,5-2-32 0 0,7-8 128 0 0,3-4-128 0 0,0-1 128 0 0,-8-7-128 0 0,-4 0 128 0 0,-1 1 0 0 0,-7-3-128 0 0,-1 0 224 0 0,2 3-224 0 0,1 3 224 0 0,-2-3-224 0 0,-12 0 2688 0 0,-12 2-2688 0 0,-13 2 0 0 0,-15 2 0 0 0,-7 2-608 0 0,-4 1 608 0 0,-1 7-576 0 0,-4 2 576 0 0,-1-1-128 0 0,3 5 128 0 0,2 0-128 0 0,3-2 128 0 0,2-3-352 0 0,13-2-2144 0 0,10 3 2624 0 0,13 1-128 0 0,13-2 96 0 0,9-1 96 0 0,6-3 0 0 0,5-1-192 0 0,1-7 448 0 0,2-2-448 0 0,0 0 448 0 0,-1-5-448 0 0,-1 0 96 0 0,0 2 32 0 0,0 3-96 0 0,-1-3 160 0 0,-5-6 2144 0 0,-9-6-2848 0 0,-11 2 512 0 0,-15 3 0 0 0,-10 5 0 0 0,-8 5-512 0 0,-6 3 512 0 0,-4 2-512 0 0,0 2 512 0 0,-1 1 160 0 0,1 5-160 0 0,0 3 128 0 0,1-1-160 0 0,6 3 32 0 0,13 1-2144 0 0,15-2 1920 0 0,13-3 224 0 0,10-2 32 0 0,7-2 320 0 0,4-2 32 0 0,1-1-64 0 0,1-1 192 0 0,-11 1 832 0 0,-16-1-1408 0 0,-15 1-448 0 0,-12 0 512 0 0,-9 5-512 0 0,-5 2 512 0 0,-3 1 32 0 0,-1-3-32 0 0,0-1 64 0 0,1-1-64 0 0,0 4-288 0 0,0 1 32 0 0,13-1-800 0 0,15 4 1024 0 0,14 1 64 0 0,12-3 0 0 0,8-2 0 0 0,5-8 32 0 0,3-4-64 0 0,1-2 160 0 0,0 2 32 0 0,0 1 64 0 0,-7-5 1536 0 0,-13 0-1792 0 0,-10-5 0 0 0,-12 0 0 0 0,-10 3-416 0 0,-7 3 0 0 0,-7 3 416 0 0,-3 2-32 0 0,-2 2 32 0 0,0 1-32 0 0,11 0-1504 0 0,15 1 1536 0 0,16-1 0 0 0,11 1 352 0 0,8-1-32 0 0,-5-5 1600 0 0,-12-3-2304 0 0,-14 1 416 0 0,-11 2-32 0 0,-8 0 32 0 0,-6 3-352 0 0,-4 0 32 0 0,10 2-1376 0 0,14 0 1792 0 0,15 0 288 0 0,13 0-416 0 0,7 1 416 0 0,7-1-384 0 0,2 0 256 0 0,-9 0 1344 0 0,-16 0-2176 0 0,-13 0 0 0 0,-13 0 544 0 0,-9 6-64 0 0,-6 1 64 0 0,-2 1-32 0 0,-2 3 32 0 0,0 0-128 0 0,12-1-2112 0 0,15-3 2368 0 0,15 4-128 0 0,12-1 96 0 0,9-2-96 0 0,5-2 192 0 0,3-8-32 0 0,1-3-160 0 0,6-2 256 0 0,1-4-256 0 0,-1-1 288 0 0,-2 2-256 0 0,-14-3 1440 0 0,-16 0-1632 0 0,-16 3 160 0 0,-18 3-288 0 0,-16 3 288 0 0,-7 2-288 0 0,-7 1 288 0 0,0 6 96 0 0,4 3-96 0 0,5 0 64 0 0,4 4-224 0 0,15 0-1696 0 0,17-2 2048 0 0,16-3-192 0 0,13-2 160 0 0,8-2-160 0 0,5-2 64 0 0,2-7-64 0 0,2-2 96 0 0,-1 1-96 0 0,0 1 256 0 0,-7-5-256 0 0,-2 1 256 0 0,-1 1-32 0 0,2 3 288 0 0,-5-4 1056 0 0,-11 0-1536 0 0,-14 2-256 0 0,-12 2 224 0 0,-9 2-192 0 0,-6 2 192 0 0,-4 1 0 0 0,-2 1 0 0 0,-1 1 0 0 0,0-1 0 0 0,1 0-288 0 0,1 1 288 0 0,5 5-288 0 0,3 1 320 0 0,12 1-1472 0 0,12-3 1824 0 0,14-1-480 0 0,10-1 224 0 0,6-2-704 0 0,5 0 544 0 0,2-1 0 0 0,1 0 32 0 0,-1-6 0 0 0,0-2 0 0 0,0 0 0 0 0,-1 2-64 0 0,0 2 32 0 0,-1 2 320 0 0,0 0-128 0 0,0 2-288 0 0,0 0 288 0 0,-11-6 1952 0 0,-16-1-2336 0 0,-13 0 64 0 0,-6 8 32 0 0,-7 2 128 0 0,6 7-1984 0 0,11 2 1920 0 0,12 5 64 0 0,10-1 32 0 0,7-4 96 0 0,4-3-128 0 0,4-3 128 0 0,1-3 192 0 0,1-2-32 0 0,-1 0-288 0 0,-1-2 256 0 0,-11 0 0 0 0,-15 1-288 0 0,-15-1 32 0 0,-12 6 0 0 0,-8 3-512 0 0,6-1-992 0 0,12-2 1536 0 0,14-1 32 0 0,11-1-64 0 0,8-2 192 0 0,6-6-192 0 0,4-2 224 0 0,1-1-224 0 0,1 2 0 0 0,5 2 0 0 0,2 1 0 0 0,4 2 0 0 0,-6-6 32 0 0,-4 0-32 0 0,-2 0 288 0 0,-3 1-32 0 0,0 3 1184 0 0,0 0-1120 0 0,0-3-2688 0 0,0-2 2624 0 0,1 1-256 0 0,-1 1-32 0 0,1 2 160 0 0,0 2-192 0 0,0 1 32 0 0,0 1 32 0 0,1 0 64 0 0,-1 0 0 0 0,0 0 576 0 0,0 1-704 0 0,0-1 416 0 0,0 0-640 0 0,-11 0 3200 0 0,-15 0-2944 0 0,-15 0 32 0 0,-10-5 0 0 0,-10-3 0 0 0,-4 1 0 0 0,-3 1 0 0 0,0 2-64 0 0,-1 2 0 0 0,6 6 64 0 0,2 3-64 0 0,1 0 64 0 0,-1-1-32 0 0,-1-2 32 0 0,-2-1 0 0 0,0 4-96 0 0,-2 2 0 0 0,0-2 32 0 0,0-2-32 0 0,0-1-736 0 0,11-1-608 0 0,15 3 1408 0 0,14 2-32 0 0,12-1 64 0 0,8-2-192 0 0,5-1 192 0 0,3-7-160 0 0,1-4 160 0 0,0 1 0 0 0,-1 0 0 0 0,0 1 32 0 0,-1 3-32 0 0,0 0-64 0 0,-1 1 32 0 0,0 1 96 0 0,0 0 32 0 0,0 0 0 0 0,-11 1 2912 0 0,-15-1-3008 0 0,-15 0 128 0 0,-11-5-256 0 0,-8-3 128 0 0,-5 1-128 0 0,-3 1 128 0 0,-1 8-128 0 0,0 3 128 0 0,-5 1-160 0 0,-1 4 160 0 0,-5 2-320 0 0,0-2 320 0 0,-3 3-320 0 0,-5-1 320 0 0,2-2-128 0 0,4 3 128 0 0,0-1-96 0 0,1 3 96 0 0,5-1-160 0 0,2-3 160 0 0,4-3-160 0 0,2 3-224 0 0,2-1 32 0 0,11-2-1472 0 0,16-3 1824 0 0,14-1 0 0 0,12-2 0 0 0,7-1 0 0 0,12-1 0 0 0,3-1 0 0 0,7 1 160 0 0,6-1-160 0 0,-1 1 160 0 0,-4 0-160 0 0,-5 0-32 0 0,-9-6 32 0 0,-7-1-64 0 0,-1-1 64 0 0,5-3 224 0 0,3-1-224 0 0,1 3 224 0 0,-6-4-192 0 0,-3 1-32 0 0,0-3 384 0 0,0 0 32 0 0,-9 4 704 0 0,-15-3-1120 0 0,-12 2-96 0 0,-12 2 96 0 0,-13 3-64 0 0,-12 3 64 0 0,-10 2-128 0 0,-6 2 128 0 0,-5 5-96 0 0,-8 3 96 0 0,-2 6-448 0 0,0-1 448 0 0,2 5-448 0 0,3-2 448 0 0,7 2 0 0 0,9 4 0 0 0,8-2 0 0 0,7-4 0 0 0,4 1-288 0 0,3-3-32 0 0,1-4-192 0 0,12 3-1984 0 0,15-2 2848 0 0,14-2-352 0 0,16-3 0 0 0,10-2 0 0 0,5-8 0 0 0,1-3-416 0 0,4 0 416 0 0,7 1-416 0 0,5-5 416 0 0,4 1 384 0 0,9-5-384 0 0,-2 1 416 0 0,-7 3-160 0 0,-8 3-256 0 0,-8-3 256 0 0,0 1-256 0 0,4-4 0 0 0,4-5 0 0 0,-1 1 0 0 0,-3 3 0 0 0,-11-1 256 0 0,-5 2-256 0 0,-15 3 3488 0 0,-10-2-3456 0 0,-12 2 0 0 0,-11 1-32 0 0,-3-1 0 0 0,-4-1 0 0 0,2 9 192 0 0,-2 4-32 0 0,-2-4-224 0 0,-3 0 0 0 0,-2-1-32 0 0,-3 1 192 0 0,0 0-256 0 0,-1 2 448 0 0,-1 0-64 0 0,0 0-480 0 0,1 1 256 0 0,-1 6 672 0 0,1 2-1088 0 0,0-1 32 0 0,0-1 512 0 0,0-2-128 0 0,-1-1 128 0 0,1-2-448 0 0,0 0 32 0 0,0 4 288 0 0,0 3-32 0 0,0 4 32 0 0,0 1-32 0 0,0 4 32 0 0,0-2 0 0 0,6 3 0 0 0,1-2-384 0 0,0 3 0 0 0,-1 2-320 0 0,3 5-5312 0 0,7-3-7807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5828 5883 2047 0 0,'-5'0'0'0'0,"-8"5"2944"0"0,-8 3-2944 0 0,-5-1 2912 0 0,-4-1-2912 0 0,-2-2 448 0 0,-2 4-32 0 0,-1 1-416 0 0,1-2 352 0 0,0-1-352 0 0,0 4 352 0 0,0-1-352 0 0,1-1 896 0 0,5 4 32 0 0,14-1-1760 0 0,20-1 1152 0 0,14-3-32 0 0,10-3 512 0 0,6-2-800 0 0,1-1 800 0 0,1-1-800 0 0,0 0 640 0 0,-2-1-640 0 0,-7-5 640 0 0,-2-2-640 0 0,0 1 320 0 0,-11 1 1600 0 0,-13 7-2272 0 0,-19 4 352 0 0,-12 1 0 0 0,-12 5 0 0 0,-6 0 0 0 0,0 5 0 0 0,-4-1-1344 0 0,2 3 1344 0 0,2 3-1344 0 0,5-1 1344 0 0,-3 7-9056 0 0,6-1 4961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7312 3314 3039 0 0,'-6'0'10656'0'0,"-7"0"-10176"0"0,-7 0-480 0 0,-6 5 0 0 0,-4 3-32 0 0,-3-1 32 0 0,-1-1 352 0 0,0-2 352 0 0,-1-2-736 0 0,1 5 32 0 0,0-4 320 0 0,1 2-544 0 0,-1 1 352 0 0,1-1 544 0 0,5-7 1888 0 0,3-2-2048 0 0,-1-8-256 0 0,-1 0-256 0 0,-2 1 0 0 0,-2 2 0 0 0,0 4 32 0 0,-2 1-32 0 0,0 8 0 0 0,0 3-32 0 0,-1 1 0 0 0,1-2 32 0 0,0-1 288 0 0,-1-2 0 0 0,1-2-448 0 0,0 0-64 0 0,0-1 192 0 0,0 0 128 0 0,0 0-96 0 0,0 0-160 0 0,0-1 224 0 0,0 1 288 0 0,0 0-352 0 0,0 0-416 0 0,-1 0 448 0 0,1 0 0 0 0,0 0 0 0 0,0 0 736 0 0,6 5-736 0 0,1 3-32 0 0,0-1-64 0 0,-1-1 384 0 0,-2-2-352 0 0,-2-1 32 0 0,0-8-640 0 0,-2-2 640 0 0,0 0-352 0 0,0 1-32 0 0,-1 2 384 0 0,1 1 160 0 0,0 1 0 0 0,-1 2 32 0 0,1-1-320 0 0,11 2-1344 0 0,15-1 1568 0 0,15 0 32 0 0,11-5 96 0 0,8-2 928 0 0,-6 0-608 0 0,-7-5-608 0 0,-11 1-256 0 0,-12 1 320 0 0,-10 3-288 0 0,-7 2 576 0 0,-5 3-32 0 0,8 1-1984 0 0,14 0 1536 0 0,14 2 0 0 0,12-1 192 0 0,8 6 128 0 0,7 2-128 0 0,2 0 0 0 0,1-2 160 0 0,1-2-160 0 0,0-2-32 0 0,-1 0 64 0 0,-1-2-32 0 0,0 0-544 0 0,-1 0 544 0 0,0 0 96 0 0,0-1-96 0 0,0 1 128 0 0,0 0-192 0 0,0 0 32 0 0,0 0 128 0 0,0 0-96 0 0,0 0 128 0 0,0 0-128 0 0,0 0 64 0 0,1 0-576 0 0,-1 0 608 0 0,0 0-96 0 0,-11 0 1888 0 0,-16 0-2016 0 0,-7-6 896 0 0,-11-1-768 0 0,-13 0-768 0 0,-9 1 768 0 0,-4 2 160 0 0,-7 7-160 0 0,-1 3 0 0 0,1 1 0 0 0,3-2 32 0 0,3 0 128 0 0,3-8 192 0 0,1-3-288 0 0,1 0-96 0 0,1-5 0 0 0,1-1-32 0 0,-1 2 64 0 0,1 3-64 0 0,-1-4 0 0 0,6 6 96 0 0,2 5 0 0 0,-1 1-192 0 0,-2 1 416 0 0,-1 0-256 0 0,-1-1-288 0 0,9 1-1440 0 0,9 4 1728 0 0,12 2 32 0 0,12-1-32 0 0,9 5 0 0 0,7-1 0 0 0,4-1 0 0 0,8-3 320 0 0,2-3-320 0 0,1-1-256 0 0,-2-2 256 0 0,-3 5-224 0 0,-1 1 224 0 0,-2 0-160 0 0,-1-2 160 0 0,-1-2 32 0 0,0 0-32 0 0,-1-2-64 0 0,1-1 192 0 0,-12 0 1760 0 0,-14 0-2336 0 0,-14 0 928 0 0,-12-1-480 0 0,-3 7-64 0 0,-3 1 64 0 0,-2 0-576 0 0,-3-1 1216 0 0,-2-8-704 0 0,-1-3 64 0 0,-1 0 32 0 0,1-1-96 0 0,-1 2 224 0 0,0 2-64 0 0,1 0-128 0 0,0 1 32 0 0,5-5 0 0 0,2-1 0 0 0,0 0 0 0 0,-1 1 0 0 0,-2 8 32 0 0,-1 3 0 0 0,-2 1-160 0 0,11-1-1888 0 0,14-1 2016 0 0,14 5 0 0 0,17 0-96 0 0,16-1 96 0 0,7-2 160 0 0,6-2-160 0 0,0-2 0 0 0,2-1 0 0 0,-2 0-64 0 0,0-1 64 0 0,-2-1-64 0 0,-5 1 64 0 0,-4 0 0 0 0,1-6 0 0 0,5-2 0 0 0,6 1 0 0 0,5 1 0 0 0,-2-4 0 0 0,-6 0-64 0 0,1 2 0 0 0,2 1 64 0 0,3 3 256 0 0,-2 2-256 0 0,1 1-160 0 0,-4 1 160 0 0,-5 0-352 0 0,1 6 352 0 0,-2 2-64 0 0,-4 0 64 0 0,-3 3-32 0 0,-2 1 32 0 0,-2-2 32 0 0,4-3-32 0 0,1 3 64 0 0,0 0-64 0 0,-2-2 0 0 0,-2-2-160 0 0,0 4 160 0 0,-2-1-160 0 0,-1-1 160 0 0,0-2 0 0 0,0-2 0 0 0,0-2 0 0 0,5 4 0 0 0,2 2 0 0 0,1-1 32 0 0,-3-2-32 0 0,-1-1 32 0 0,-1-2-32 0 0,-2-1 32 0 0,0 0-64 0 0,-1-1 256 0 0,0-1-224 0 0,-12 1-1056 0 0,-8 5 1056 0 0,-14 3 0 0 0,-10-1 0 0 0,-11-2-320 0 0,-6-1 320 0 0,-4-1-352 0 0,-3-2 352 0 0,0 0 0 0 0,-1 4 0 0 0,1 3 0 0 0,1-2-384 0 0,0 0 384 0 0,0 3-352 0 0,1 1 352 0 0,0-2-32 0 0,0-1 640 0 0,0-3-608 0 0,11-8-832 0 0,15-2 1248 0 0,9-6 0 0 0,9-2-480 0 0,9 2-32 0 0,7-2 608 0 0,4 1 256 0 0,-4-3 0 0 0,-11-5-768 0 0,-14 2-32 0 0,-14 4 0 0 0,-4-1 32 0 0,-5 2 0 0 0,-10 3 0 0 0,-6 4 0 0 0,-2 3 0 0 0,-5 2 32 0 0,-2 7-32 0 0,-3 3 32 0 0,0 0-32 0 0,4-2 224 0 0,3-1-224 0 0,3-2 256 0 0,3 4-256 0 0,2 2 0 0 0,1-2 0 0 0,0-2-192 0 0,6 5 192 0 0,14-1-1280 0 0,14 0 1376 0 0,12-3-128 0 0,10-2 32 0 0,7-2-64 0 0,4-1 64 0 0,1-7 128 0 0,1-1-128 0 0,0-1 160 0 0,-1 2-160 0 0,-1 2 64 0 0,-5-5 0 0 0,-3 0 128 0 0,-11 1 1312 0 0,-14-3-1504 0 0,-19 0-224 0 0,-11 1 224 0 0,-6 4-704 0 0,-9 1 704 0 0,3 8-32 0 0,3 4 32 0 0,2 0 0 0 0,13-1-1472 0 0,16-1 1472 0 0,15-2 0 0 0,12-2 0 0 0,8 0 288 0 0,10-1-288 0 0,4 0 288 0 0,2 0-192 0 0,-8-6-96 0 0,-4-2 128 0 0,-2 1 32 0 0,-5-4 32 0 0,-14-1 1120 0 0,-14-3-1952 0 0,-17 0 640 0 0,-11 3 416 0 0,-12 4-416 0 0,-10 3-96 0 0,-6 2 96 0 0,0 2-672 0 0,-1 6 672 0 0,5 3-288 0 0,5 0 32 0 0,18-1-576 0 0,19-3 928 0 0,23-1-96 0 0,22-7 0 0 0,10-3 416 0 0,10 0-416 0 0,1-4 416 0 0,-2-1-416 0 0,-5 2 0 0 0,-4 2 0 0 0,-4-2 0 0 0,-2 0 0 0 0,-3 1 0 0 0,0-2 0 0 0,-1 0 0 0 0,-11 1 2304 0 0,-15-2-2528 0 0,-19 0 224 0 0,-14 3-224 0 0,-7 2 224 0 0,-4 9-736 0 0,-7 3 736 0 0,-7 7-576 0 0,-5 1 576 0 0,-5 4 192 0 0,-3 0-192 0 0,4 1-832 0 0,7-1 832 0 0,7-4-352 0 0,11 1 352 0 0,23 5-512 0 0,20-2 768 0 0,14-3-256 0 0,9-5 704 0 0,10-8-704 0 0,5-6 64 0 0,0-1-64 0 0,-2-5 0 0 0,-3-1 0 0 0,-3 1-32 0 0,-1 3 320 0 0,-7-2 1312 0 0,-15-1-1568 0 0,-9-3 32 0 0,-11 0-448 0 0,-10 3 384 0 0,-9 4-352 0 0,-4 7 352 0 0,-4 5-288 0 0,-8 1 288 0 0,-7 0-288 0 0,-2 4 288 0 0,-3 1 0 0 0,1 3 0 0 0,5 1 0 0 0,-2-4 0 0 0,2 3-64 0 0,4-1 64 0 0,3-3-32 0 0,9 2 0 0 0,15-6-1120 0 0,21-4 1504 0 0,21-3-352 0 0,18-6 320 0 0,7-2-320 0 0,6 0 320 0 0,-2-4-320 0 0,-3 0 320 0 0,-6 3-224 0 0,-16 3 1312 0 0,-13-4-1472 0 0,-16 1 64 0 0,-12 2-384 0 0,-17 2 384 0 0,-9 3-352 0 0,-9 1 352 0 0,-8 6 0 0 0,0 4 0 0 0,-3-1 0 0 0,-3 5 0 0 0,4 0 64 0 0,-1 4-64 0 0,5-1 64 0 0,4-4-64 0 0,12 4-256 0 0,5-3 256 0 0,3-2-256 0 0,6 3 224 0 0,12-2-672 0 0,20-2 800 0 0,13-2-96 0 0,8-9 64 0 0,5-3-64 0 0,2-2 192 0 0,0 1 32 0 0,-1 2-224 0 0,5-5 0 0 0,0-6 0 0 0,-1 0 0 0 0,-1 2 0 0 0,-3 3 0 0 0,-2 3 192 0 0,-6-2-192 0 0,-3 0 160 0 0,-12 2 736 0 0,-13 1-896 0 0,-13 3-320 0 0,-9 1 320 0 0,-8 1-288 0 0,-4 1 288 0 0,-2 6 32 0 0,-1 2-32 0 0,-5-1 32 0 0,4 5-32 0 0,3 0 0 0 0,1-2 0 0 0,1-3 32 0 0,0-3-224 0 0,6 5 0 0 0,13-6-896 0 0,14-4 1088 0 0,12 0 256 0 0,16-7-256 0 0,8-2 288 0 0,4 2-64 0 0,0 1 32 0 0,4-4-256 0 0,1 1 0 0 0,3 1 0 0 0,-6-3 0 0 0,-5 1 0 0 0,-4 2 64 0 0,-13 2 1664 0 0,-15-3-1664 0 0,-15 0 0 0 0,-17 2-64 0 0,-9 2-32 0 0,-5 3 32 0 0,-7 1 0 0 0,-1 1 0 0 0,-3 1 64 0 0,-5 6-64 0 0,2 2 64 0 0,5 5-64 0 0,-2 0-64 0 0,-2 4 64 0 0,2-1-32 0 0,-2 3 32 0 0,3-3-32 0 0,4 2 32 0 0,4-2 0 0 0,4-4 0 0 0,2-3-288 0 0,14-4-960 0 0,15-3 1248 0 0,15-1 0 0 0,12-2 0 0 0,8 1 0 0 0,5-7 0 0 0,2-1 0 0 0,1 0 256 0 0,0-3-256 0 0,0-1 256 0 0,-1 2-448 0 0,-1 3 192 0 0,-1 2-256 0 0,-5-3 192 0 0,-13 0 1504 0 0,-16 0-1536 0 0,-12 3 96 0 0,-16 1-64 0 0,-8 8 64 0 0,-9 2 96 0 0,-3 1-96 0 0,2-1 96 0 0,8 4-96 0 0,6 1 0 0 0,3-2 0 0 0,11-3-1984 0 0,16-2 1952 0 0,13-1 224 0 0,11-2 480 0 0,7-1-672 0 0,5 0-448 0 0,2-1 480 0 0,1-5-32 0 0,0-2 576 0 0,-1 1-576 0 0,0 1 288 0 0,-12-4 1440 0 0,-16 0-2400 0 0,-14 2 672 0 0,-12 1-64 0 0,-8 3 64 0 0,-5 2 0 0 0,-9 1 0 0 0,-3 1 0 0 0,1 0-32 0 0,2 0 0 0 0,2 1 64 0 0,2-1-64 0 0,2 1 32 0 0,1-1 352 0 0,1 0-448 0 0,0 0 288 0 0,1 0-448 0 0,-1 0 128 0 0,12 0-2208 0 0,9 5 2208 0 0,12 3 128 0 0,11-1 0 0 0,11 4 0 0 0,6 1 96 0 0,4-2 32 0 0,3-3 192 0 0,0-3-320 0 0,1-1 352 0 0,-7 4-512 0 0,-2 0 160 0 0,0 0-128 0 0,1-2 128 0 0,1-1-32 0 0,2-2 64 0 0,0-1-32 0 0,2 0 0 0 0,0-2 96 0 0,0 1-96 0 0,0 0 64 0 0,1 0-64 0 0,-1-1 0 0 0,0 1 0 0 0,0 0-32 0 0,0 0 480 0 0,1 0 32 0 0,-1 0-960 0 0,0 0 480 0 0,0 0-480 0 0,0 0 192 0 0,0 0 416 0 0,0 0 32 0 0,0 0-32 0 0,0 0-128 0 0,0 0 0 0 0,0 0 0 0 0,0 6 32 0 0,0 1 64 0 0,-5-5 32 0 0,-3-4-128 0 0,1-1 64 0 0,2 0-160 0 0,1 0 96 0 0,-4-5 128 0 0,-1-1-128 0 0,1 2 512 0 0,-3-5 1056 0 0,-6-5-1568 0 0,-11 0-32 0 0,-6-3-544 0 0,-9 2 576 0 0,-9 4 0 0 0,0-1-64 0 0,-3 2 0 0 0,-3 4-416 0 0,-4 2 32 0 0,-1 9 448 0 0,-3 3 32 0 0,0 2-32 0 0,0 5 32 0 0,-7 0-32 0 0,-1-2 0 0 0,1 3 0 0 0,0 0 32 0 0,3-3 0 0 0,7 3-32 0 0,3-2 32 0 0,12-1-1344 0 0,14-4 1920 0 0,12-2-736 0 0,11-1 128 0 0,7-3 0 0 0,4 0 0 0 0,2-6 256 0 0,-16-2 512 0 0,-17 1-864 0 0,-15 0 96 0 0,-10 3-96 0 0,-12 7 96 0 0,-7 3-192 0 0,-1 1 192 0 0,1-2-160 0 0,1 0 160 0 0,3 3 0 0 0,2 1 0 0 0,13-1-1248 0 0,16-2 1248 0 0,14-2 32 0 0,18-1-32 0 0,10-2 64 0 0,5-7-64 0 0,1-1 64 0 0,5-1 0 0 0,0-4-64 0 0,3 0 384 0 0,6-3-384 0 0,-2 0 384 0 0,-5 3-384 0 0,-3 4 0 0 0,-17-3 1632 0 0,-17 1-1728 0 0,-17 2 64 0 0,-13 2 32 0 0,-9 2 0 0 0,-5 2 0 0 0,-3 2 0 0 0,0 0-512 0 0,10 0-800 0 0,17 0 1312 0 0,14 1 32 0 0,13-1-32 0 0,8 1 0 0 0,6-1-64 0 0,3 0 64 0 0,1 0-32 0 0,0 0 64 0 0,0 0 0 0 0,-1 0 480 0 0,-1 0 352 0 0,-11 0-352 0 0,-16 0-480 0 0,-14 0-32 0 0,-12-6 256 0 0,-9-1-256 0 0,-4 0 256 0 0,-8 1-256 0 0,-4 7 0 0 0,-5 4 0 0 0,1 1 0 0 0,2-1 0 0 0,3-1-96 0 0,-2-1 96 0 0,1 4-64 0 0,3 2 64 0 0,2-2 0 0 0,2-1 0 0 0,2-2-256 0 0,1-2 256 0 0,1-1 224 0 0,1-1-224 0 0,-1 0 0 0 0,0 0 0 0 0,1 5 0 0 0,-1 2 0 0 0,0 0-224 0 0,0-1 192 0 0,0-2-224 0 0,0-2 448 0 0,0 0-192 0 0,0-2 224 0 0,0 0-160 0 0,0 0-352 0 0,-1 0 320 0 0,13-1-1248 0 0,14 1 640 0 0,14 0 576 0 0,12 0-32 0 0,14-6 32 0 0,6-1 0 0 0,3 0 160 0 0,0 1-32 0 0,-2-4 160 0 0,-2 0-288 0 0,-2-4 256 0 0,-12 0-128 0 0,-17 3-128 0 0,-14 3 0 0 0,-12 9 0 0 0,-14 3 32 0 0,-13 8-32 0 0,-9 1 0 0 0,-2 4 0 0 0,-2 0-32 0 0,4 1 32 0 0,-1-1-32 0 0,5 2 32 0 0,4 3-32 0 0,5-2 32 0 0,4-5 0 0 0,3 1-32 0 0,12-2-1696 0 0,17 2 1408 0 0,15-2 0 0 0,10-3 32 0 0,9-3 288 0 0,5-4 576 0 0,2-1-576 0 0,1-3 608 0 0,0 0-544 0 0,0 0-64 0 0,-1-1 64 0 0,-1 0-32 0 0,0-5-32 0 0,-1-2 64 0 0,-11-5 1760 0 0,-15 0-1856 0 0,-15 2 32 0 0,-5-3 0 0 0,-7 1 0 0 0,-5 3-96 0 0,-4 3 0 0 0,-3 2-128 0 0,-2 3 224 0 0,0 7-544 0 0,11 3-736 0 0,15-6 1312 0 0,15-4 192 0 0,17 0-224 0 0,10-1 32 0 0,5-5-32 0 0,2-1 448 0 0,-1 0-448 0 0,-8-3 416 0 0,-2 0-416 0 0,-13 3 960 0 0,-15 2-1312 0 0,-13 2 0 0 0,-10 3 736 0 0,-2-5-384 0 0,-3 5 384 0 0,-2-3-512 0 0,-2 0-192 0 0,-2 0 0 0 0,-1 1 576 0 0,0 1 288 0 0,0 2-352 0 0,5 6-1408 0 0,2 2 1088 0 0,5 6 0 0 0,1 6-160 0 0,4 5 32 0 0,4 5 256 0 0,4 3-800 0 0,4 1 800 0 0,3 1-800 0 0,-5 0 800 0 0,-1 12-12032 0 0,1-3 7137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8:10:28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6121 3482 4927 0 0,'5'6'0'0'0,"8"1"0"0"0,8 0 1216 0 0,5-1-1216 0 0,4-7 1920 0 0,2-4-1216 0 0,2-1-736 0 0,1 1 32 0 0,-1 1 0 0 0,1 1 736 0 0,-1 1-736 0 0,-1 1 736 0 0,1 1-736 0 0,4 0 896 0 0,3 0-896 0 0,5 1 864 0 0,0-1-864 0 0,-2 0 800 0 0,3 0-800 0 0,-1 0 768 0 0,-3 0-224 0 0,-2 0-544 0 0,-4 0 576 0 0,4 0-576 0 0,0 0 448 0 0,5 0-448 0 0,0 0 448 0 0,-2 0-448 0 0,-4 0 0 0 0,-2-5 192 0 0,-13-3 1952 0 0,-17 1-2144 0 0,-15 1 0 0 0,-12 2 0 0 0,-9 2 0 0 0,-5 0 0 0 0,-2 2 32 0 0,-1 0-32 0 0,0 0-288 0 0,0 0 288 0 0,1 1-256 0 0,1-1 256 0 0,-5 6-32 0 0,-2 1 32 0 0,0 0 0 0 0,3-1 0 0 0,1-2-256 0 0,1 4 256 0 0,2 1-256 0 0,6 4 256 0 0,2 1 0 0 0,1-3 0 0 0,9-3-1504 0 0,14-3 2016 0 0,12-2 32 0 0,10-2-544 0 0,8-1 416 0 0,10 0-416 0 0,4-1 448 0 0,1 0-448 0 0,4 1 160 0 0,-1 0-160 0 0,4-6 96 0 0,5-7-96 0 0,-2-2 96 0 0,-5 2-96 0 0,-4 3 192 0 0,-4 4 0 0 0,-3 2-192 0 0,-3 2 96 0 0,-1 1-96 0 0,-12 1 1280 0 0,-15 1-1280 0 0,-14 0-32 0 0,-12-1 32 0 0,-7 1-32 0 0,-6-1 32 0 0,-2 0-32 0 0,-1 0 96 0 0,0 0-64 0 0,-5 0 64 0 0,-1 0-64 0 0,1 6 0 0 0,1 1 0 0 0,3 0 0 0 0,1-1 0 0 0,2 4-256 0 0,0 0 256 0 0,1-2-224 0 0,1-1 224 0 0,-1-3 96 0 0,0-2 0 0 0,1-1-96 0 0,-1-1 0 0 0,0 0-448 0 0,0 0 928 0 0,0-1-128 0 0,5 6 0 0 0,3 3-608 0 0,-1-7 256 0 0,-2-3-160 0 0,-1-1 416 0 0,-1 0-320 0 0,-2 0-160 0 0,-1 1 224 0 0,0 1-448 0 0,0 0 448 0 0,5-5-128 0 0,14-1-1728 0 0,14-1 1856 0 0,13 3 0 0 0,10 1 0 0 0,6 2 32 0 0,5 0 32 0 0,7 2-64 0 0,8 0-32 0 0,1 0 32 0 0,4 0 0 0 0,-3 1 0 0 0,3-7 0 0 0,2-1 0 0 0,-2 0 0 0 0,1 1 0 0 0,-4 2 0 0 0,-4 2 0 0 0,-5 0-32 0 0,-4 2-32 0 0,3 0 64 0 0,0 0 0 0 0,-1 0 0 0 0,-2 1-32 0 0,-2-7 32 0 0,-1-1-96 0 0,-2 6 96 0 0,1 2-32 0 0,-2 2 32 0 0,1 1-128 0 0,0-2-160 0 0,-6 6-416 0 0,-2 1 416 0 0,-4 4-320 0 0,-2 1 576 0 0,-2 3 32 0 0,0 4-32 0 0,-2 5-320 0 0,2-3 32 0 0,-3 1 320 0 0,3 1 608 0 0,4 3-608 0 0,-2 2-32 0 0,2 1 32 0 0,3 2-576 0 0,2 0 576 0 0,4 6-9984 0 0,-5-4 5953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5T07:14:55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8096 8105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6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34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4.png"/><Relationship Id="rId33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24" Type="http://schemas.openxmlformats.org/officeDocument/2006/relationships/image" Target="../media/image3.png"/><Relationship Id="rId32" Type="http://schemas.openxmlformats.org/officeDocument/2006/relationships/image" Target="../media/image19.png"/><Relationship Id="rId15" Type="http://schemas.openxmlformats.org/officeDocument/2006/relationships/image" Target="../media/image9.png"/><Relationship Id="rId23" Type="http://schemas.openxmlformats.org/officeDocument/2006/relationships/image" Target="../media/image2.png"/><Relationship Id="rId28" Type="http://schemas.openxmlformats.org/officeDocument/2006/relationships/image" Target="../media/image15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1" y="729457"/>
            <a:ext cx="9429749" cy="2780506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 Black"/>
                <a:ea typeface="+mj-lt"/>
                <a:cs typeface="+mj-lt"/>
              </a:rPr>
              <a:t>MULTI-LAYER PERCEPTRON NEURAL </a:t>
            </a:r>
            <a:r>
              <a:rPr lang="en-GB">
                <a:latin typeface="Arial Black"/>
                <a:ea typeface="+mj-lt"/>
                <a:cs typeface="+mj-lt"/>
              </a:rPr>
              <a:t>NETWORKS DECODER  </a:t>
            </a:r>
            <a:br>
              <a:rPr lang="en-GB" dirty="0">
                <a:latin typeface="Arial Black"/>
                <a:ea typeface="+mj-lt"/>
                <a:cs typeface="+mj-lt"/>
              </a:rPr>
            </a:br>
            <a:r>
              <a:rPr lang="en-GB">
                <a:latin typeface="Arial Black"/>
                <a:ea typeface="+mj-lt"/>
                <a:cs typeface="+mj-lt"/>
              </a:rPr>
              <a:t>FOR LDPC </a:t>
            </a:r>
            <a:r>
              <a:rPr lang="en-GB" dirty="0">
                <a:latin typeface="Arial Black"/>
                <a:ea typeface="+mj-lt"/>
                <a:cs typeface="+mj-lt"/>
              </a:rPr>
              <a:t>CODES</a:t>
            </a:r>
            <a:r>
              <a:rPr lang="en-GB" dirty="0"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32" y="3685381"/>
            <a:ext cx="11310936" cy="2882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BY </a:t>
            </a:r>
            <a:r>
              <a:rPr lang="en-GB" sz="2800" b="1" dirty="0">
                <a:ea typeface="+mn-lt"/>
                <a:cs typeface="+mn-lt"/>
              </a:rPr>
              <a:t>PUSHKAR PRAMOD WANI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GB" sz="2800" b="1" dirty="0">
                <a:ea typeface="+mn-lt"/>
                <a:cs typeface="+mn-lt"/>
              </a:rPr>
              <a:t>1PE17EC093 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UNDER THE GUIDANCE OF </a:t>
            </a:r>
            <a:endParaRPr lang="en-US" dirty="0">
              <a:ea typeface="+mn-lt"/>
              <a:cs typeface="+mn-lt"/>
            </a:endParaRPr>
          </a:p>
          <a:p>
            <a:r>
              <a:rPr lang="en-GB" sz="2800" b="1" dirty="0">
                <a:ea typeface="+mn-lt"/>
                <a:cs typeface="+mn-lt"/>
              </a:rPr>
              <a:t>  Prof. Bivas Bhattacharya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Assistant Professor, Dept. of ECE, PESIT-BSC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CC4F9-470E-47A9-90D6-43280E498492}"/>
              </a:ext>
            </a:extLst>
          </p:cNvPr>
          <p:cNvSpPr txBox="1"/>
          <p:nvPr/>
        </p:nvSpPr>
        <p:spPr>
          <a:xfrm>
            <a:off x="223839" y="307182"/>
            <a:ext cx="118395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explained XOR function is differentiable, and so it can be used in the training process of the neural network using gradient descent algorithm.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4B07F-9FDE-4251-A160-0FE5780A26C7}"/>
              </a:ext>
            </a:extLst>
          </p:cNvPr>
          <p:cNvSpPr txBox="1"/>
          <p:nvPr/>
        </p:nvSpPr>
        <p:spPr>
          <a:xfrm>
            <a:off x="223839" y="1533527"/>
            <a:ext cx="113514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The network parameters are trained so that O tends to zero. </a:t>
            </a:r>
            <a:endParaRPr lang="en-US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The SSE function E of the </a:t>
            </a:r>
            <a:r>
              <a:rPr lang="en-US" sz="2800" dirty="0">
                <a:ea typeface="+mn-lt"/>
                <a:cs typeface="+mn-lt"/>
              </a:rPr>
              <a:t>network is as shown </a:t>
            </a:r>
            <a:r>
              <a:rPr lang="en-US" sz="2800">
                <a:ea typeface="+mn-lt"/>
                <a:cs typeface="+mn-lt"/>
              </a:rPr>
              <a:t>below.</a:t>
            </a:r>
            <a:endParaRPr lang="en-US">
              <a:cs typeface="Calibri"/>
            </a:endParaRPr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5988C011-4CBF-4740-A638-508536DC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3122679"/>
            <a:ext cx="5029199" cy="1660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F13C1-5A55-4485-8D4D-EF291D7C98EE}"/>
              </a:ext>
            </a:extLst>
          </p:cNvPr>
          <p:cNvSpPr txBox="1"/>
          <p:nvPr/>
        </p:nvSpPr>
        <p:spPr>
          <a:xfrm>
            <a:off x="223839" y="4807745"/>
            <a:ext cx="118395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The components change as far as the SSE function E approaches its minimum point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63D175-7FD3-40B1-869D-70543B877FF0}"/>
                  </a:ext>
                </a:extLst>
              </p14:cNvPr>
              <p14:cNvContentPartPr/>
              <p14:nvPr/>
            </p14:nvContentPartPr>
            <p14:xfrm>
              <a:off x="6021586" y="3123042"/>
              <a:ext cx="123825" cy="7619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263D175-7FD3-40B1-869D-70543B877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3741" y="3106223"/>
                <a:ext cx="159880" cy="110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8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D8416-ADC9-4BA6-A07D-D954ECBBC6DB}"/>
              </a:ext>
            </a:extLst>
          </p:cNvPr>
          <p:cNvSpPr txBox="1"/>
          <p:nvPr/>
        </p:nvSpPr>
        <p:spPr>
          <a:xfrm>
            <a:off x="2795588" y="354806"/>
            <a:ext cx="77081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 Black"/>
              </a:rPr>
              <a:t>SIMULATION RESULTS 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DFE23B1-A32F-45CD-9D3B-314A87F4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0" y="1523700"/>
            <a:ext cx="3267075" cy="477500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B25E007-BF93-474C-9BC5-370F9A63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82" y="1054300"/>
            <a:ext cx="4838698" cy="5725712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5087D7E-8BC7-43BB-B12A-C62B3F5F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96" y="1483392"/>
            <a:ext cx="3743322" cy="47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DBE-4DFA-4AC1-ABB3-EAE8B596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 Black"/>
                <a:ea typeface="+mj-lt"/>
                <a:cs typeface="+mj-lt"/>
              </a:rPr>
              <a:t>                     Conclusion</a:t>
            </a:r>
            <a:endParaRPr lang="en-US" sz="4000" dirty="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FE52-E871-4159-B3E6-CF6DD277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dirty="0">
                <a:ea typeface="+mn-lt"/>
                <a:cs typeface="+mn-lt"/>
              </a:rPr>
              <a:t>In this paper, a new method of decoding for LDPC codes based on MLP neural networks with decoding process in a soft decision manner is developed. Whereas previous known decoders use probabilistic metrics, MLP based decoder doesn’t need to calculate any probability. It performs a good result with decreased decoding complexity.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36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63F0-5A6B-449B-AF26-134F6F18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 Black"/>
                <a:ea typeface="+mj-lt"/>
                <a:cs typeface="+mj-lt"/>
              </a:rPr>
              <a:t>                           </a:t>
            </a:r>
            <a:r>
              <a:rPr lang="en-GB" sz="4000" dirty="0">
                <a:latin typeface="Arial Black"/>
                <a:ea typeface="+mj-lt"/>
                <a:cs typeface="+mj-l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4D0F-9B8A-4311-A93A-A1A7010E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In this paper, a new method for decoding LDPC codes, based on MLP neural networks is proposed.</a:t>
            </a:r>
          </a:p>
          <a:p>
            <a:r>
              <a:rPr lang="en-GB" sz="3200" dirty="0">
                <a:ea typeface="+mn-lt"/>
                <a:cs typeface="+mn-lt"/>
              </a:rPr>
              <a:t>This method can be considered as a viable alternative to SP Algorithm </a:t>
            </a:r>
            <a:r>
              <a:rPr lang="en-GB" sz="3200">
                <a:ea typeface="+mn-lt"/>
                <a:cs typeface="+mn-lt"/>
              </a:rPr>
              <a:t>which involves high computational complexity.</a:t>
            </a:r>
            <a:endParaRPr lang="en-GB" sz="3200">
              <a:cs typeface="Calibri"/>
            </a:endParaRPr>
          </a:p>
          <a:p>
            <a:r>
              <a:rPr lang="en-GB" sz="3200" dirty="0">
                <a:ea typeface="+mn-lt"/>
                <a:cs typeface="+mn-lt"/>
              </a:rPr>
              <a:t>The neural decoder performance is close to the error performance of Sum Product Algorithm (SPA), it is comparatively less complex.</a:t>
            </a:r>
            <a:endParaRPr lang="en-GB" sz="3200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939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DFE-9865-4EBF-91DC-25010206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43" y="-218281"/>
            <a:ext cx="10813257" cy="1932781"/>
          </a:xfrm>
        </p:spPr>
        <p:txBody>
          <a:bodyPr/>
          <a:lstStyle/>
          <a:p>
            <a:r>
              <a:rPr lang="en-GB">
                <a:latin typeface="Arial Black"/>
                <a:ea typeface="+mj-lt"/>
                <a:cs typeface="+mj-lt"/>
              </a:rPr>
              <a:t>Basics of Communication Channel</a:t>
            </a:r>
            <a:endParaRPr lang="en-US">
              <a:latin typeface="Arial Black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96BD81B-B7FF-44C1-8225-FE4176C2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3" y="1183466"/>
            <a:ext cx="7300913" cy="289721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C09EF4-5E72-45AD-9302-F391E179BB68}"/>
                  </a:ext>
                </a:extLst>
              </p14:cNvPr>
              <p14:cNvContentPartPr/>
              <p14:nvPr/>
            </p14:nvContentPartPr>
            <p14:xfrm>
              <a:off x="3446280" y="1482468"/>
              <a:ext cx="1162049" cy="21907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8C09EF4-5E72-45AD-9302-F391E179B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8275" y="1464725"/>
                <a:ext cx="1197699" cy="254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13854B-DDC8-4452-99BD-ABF3214D36C4}"/>
                  </a:ext>
                </a:extLst>
              </p14:cNvPr>
              <p14:cNvContentPartPr/>
              <p14:nvPr/>
            </p14:nvContentPartPr>
            <p14:xfrm>
              <a:off x="3465598" y="1517018"/>
              <a:ext cx="1133474" cy="20954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413854B-DDC8-4452-99BD-ABF3214D36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7910" y="1499192"/>
                <a:ext cx="1169211" cy="245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4EA19E-5D4D-4CF7-BB18-7996432AD3B9}"/>
                  </a:ext>
                </a:extLst>
              </p14:cNvPr>
              <p14:cNvContentPartPr/>
              <p14:nvPr/>
            </p14:nvContentPartPr>
            <p14:xfrm>
              <a:off x="3489208" y="1469593"/>
              <a:ext cx="581024" cy="857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84EA19E-5D4D-4CF7-BB18-7996432AD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1503" y="1451869"/>
                <a:ext cx="616796" cy="121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72F38F-29D3-4BDC-A089-331B94962836}"/>
                  </a:ext>
                </a:extLst>
              </p14:cNvPr>
              <p14:cNvContentPartPr/>
              <p14:nvPr/>
            </p14:nvContentPartPr>
            <p14:xfrm>
              <a:off x="3548191" y="3197591"/>
              <a:ext cx="1076324" cy="19049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972F38F-29D3-4BDC-A089-331B949628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0162" y="3180273"/>
                <a:ext cx="1112021" cy="225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00F5B1-E40F-4B38-925E-3561D2D4D5E4}"/>
                  </a:ext>
                </a:extLst>
              </p14:cNvPr>
              <p14:cNvContentPartPr/>
              <p14:nvPr/>
            </p14:nvContentPartPr>
            <p14:xfrm>
              <a:off x="3488009" y="3184645"/>
              <a:ext cx="876299" cy="18097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700F5B1-E40F-4B38-925E-3561D2D4D5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9934" y="3166511"/>
                <a:ext cx="912088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BA136F-2F54-4FE2-8D6F-85B5CA4CEF3B}"/>
                  </a:ext>
                </a:extLst>
              </p14:cNvPr>
              <p14:cNvContentPartPr/>
              <p14:nvPr/>
            </p14:nvContentPartPr>
            <p14:xfrm>
              <a:off x="3448664" y="3292077"/>
              <a:ext cx="180974" cy="10477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DBA136F-2F54-4FE2-8D6F-85B5CA4CEF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1242" y="3274063"/>
                <a:ext cx="216173" cy="14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D4E04B-9B36-448E-94F9-8A7EB368C11D}"/>
                  </a:ext>
                </a:extLst>
              </p14:cNvPr>
              <p14:cNvContentPartPr/>
              <p14:nvPr/>
            </p14:nvContentPartPr>
            <p14:xfrm>
              <a:off x="3452277" y="1472186"/>
              <a:ext cx="857249" cy="16192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FD4E04B-9B36-448E-94F9-8A7EB368C1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4328" y="1454114"/>
                <a:ext cx="892788" cy="197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36724C-DAC3-4CA6-B9DB-0C553B868D76}"/>
                  </a:ext>
                </a:extLst>
              </p14:cNvPr>
              <p14:cNvContentPartPr/>
              <p14:nvPr/>
            </p14:nvContentPartPr>
            <p14:xfrm>
              <a:off x="3988594" y="1648497"/>
              <a:ext cx="542924" cy="16192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336724C-DAC3-4CA6-B9DB-0C553B868D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1057" y="1630505"/>
                <a:ext cx="578355" cy="19827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F19FFD-00E9-4D7A-90BF-993793EC52D7}"/>
              </a:ext>
            </a:extLst>
          </p:cNvPr>
          <p:cNvSpPr txBox="1"/>
          <p:nvPr/>
        </p:nvSpPr>
        <p:spPr>
          <a:xfrm>
            <a:off x="4631725" y="4394885"/>
            <a:ext cx="4679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Codeword = message * generator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4A7E05-3BC0-4697-8C9D-AAD1860583F5}"/>
                  </a:ext>
                </a:extLst>
              </p14:cNvPr>
              <p14:cNvContentPartPr/>
              <p14:nvPr/>
            </p14:nvContentPartPr>
            <p14:xfrm>
              <a:off x="2950175" y="4602892"/>
              <a:ext cx="19049" cy="190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4A7E05-3BC0-4697-8C9D-AAD1860583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7725" y="3650442"/>
                <a:ext cx="1904900" cy="19049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20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2AB2715-2543-4FE6-92DC-25DE532BD22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96482" y="4786491"/>
            <a:ext cx="2743200" cy="559558"/>
          </a:xfrm>
          <a:prstGeom prst="rect">
            <a:avLst/>
          </a:prstGeom>
        </p:spPr>
      </p:pic>
      <p:pic>
        <p:nvPicPr>
          <p:cNvPr id="21" name="Picture 21" descr="A picture containing text, furniture, table, seat&#10;&#10;Description automatically generated">
            <a:extLst>
              <a:ext uri="{FF2B5EF4-FFF2-40B4-BE49-F238E27FC236}">
                <a16:creationId xmlns:a16="http://schemas.microsoft.com/office/drawing/2014/main" id="{BFE8718E-E348-4915-A629-106D585A844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2508" y="5846675"/>
            <a:ext cx="1507525" cy="457458"/>
          </a:xfrm>
          <a:prstGeom prst="rect">
            <a:avLst/>
          </a:prstGeom>
        </p:spPr>
      </p:pic>
      <p:pic>
        <p:nvPicPr>
          <p:cNvPr id="22" name="Picture 22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BA6A3A38-ECB6-4EE6-ACDA-AEF0737A5D4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5628" y="4393213"/>
            <a:ext cx="1349204" cy="470844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6BA7DF9A-50B4-4459-88A4-ABAC5BB3D19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01857" y="5758120"/>
            <a:ext cx="1132447" cy="408030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0DCFBBB-0E45-4FAF-BAC9-B587EDD5198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21130" y="1043648"/>
            <a:ext cx="2753498" cy="1249030"/>
          </a:xfrm>
          <a:prstGeom prst="rect">
            <a:avLst/>
          </a:prstGeom>
        </p:spPr>
      </p:pic>
      <p:pic>
        <p:nvPicPr>
          <p:cNvPr id="7" name="Picture 8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5BF18E3-CDFA-4FB3-AB7F-1CB93C715F3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28454" y="3060659"/>
            <a:ext cx="3690551" cy="1127977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6C13354-8B53-4D8A-966E-69BFB0869A4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297198" y="1902940"/>
            <a:ext cx="657225" cy="457200"/>
          </a:xfrm>
          <a:prstGeom prst="rect">
            <a:avLst/>
          </a:prstGeom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5ABFFFC4-12CE-4D27-AB39-801CD039A15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60723" y="2008358"/>
            <a:ext cx="849528" cy="349336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5FC2D9F-D107-4524-88FA-FABA9657875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07576" y="3118923"/>
            <a:ext cx="838200" cy="352425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8B1848F9-DD7D-435E-A277-B30AEE1CE82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79720" y="4340541"/>
            <a:ext cx="4824785" cy="2228733"/>
          </a:xfrm>
          <a:prstGeom prst="rect">
            <a:avLst/>
          </a:prstGeom>
        </p:spPr>
      </p:pic>
      <p:pic>
        <p:nvPicPr>
          <p:cNvPr id="25" name="Picture 23" descr="Text, whiteboard&#10;&#10;Description automatically generated">
            <a:extLst>
              <a:ext uri="{FF2B5EF4-FFF2-40B4-BE49-F238E27FC236}">
                <a16:creationId xmlns:a16="http://schemas.microsoft.com/office/drawing/2014/main" id="{3A7B3CB3-D91C-433C-8139-F98268B5210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56270" y="1602074"/>
            <a:ext cx="10044641" cy="23328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135EA8-C0FD-404B-A106-3E5EB13F5D4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2314575"/>
            <a:ext cx="11763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ED0-6849-42C3-8B77-059BE9A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Black"/>
                <a:ea typeface="+mj-lt"/>
                <a:cs typeface="+mj-lt"/>
              </a:rPr>
              <a:t>History of Low-Density Parity Check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582-0055-40F3-A73E-76CD1700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 </a:t>
            </a:r>
            <a:r>
              <a:rPr lang="en-GB" b="1" dirty="0">
                <a:cs typeface="Calibri"/>
              </a:rPr>
              <a:t>1948</a:t>
            </a:r>
            <a:r>
              <a:rPr lang="en-GB" dirty="0">
                <a:cs typeface="Calibri"/>
              </a:rPr>
              <a:t> Shannon published his famous paper on the capacity of channels with noise.</a:t>
            </a:r>
          </a:p>
          <a:p>
            <a:r>
              <a:rPr lang="en-GB" dirty="0">
                <a:cs typeface="Calibri"/>
              </a:rPr>
              <a:t>In </a:t>
            </a:r>
            <a:r>
              <a:rPr lang="en-GB" b="1" dirty="0">
                <a:cs typeface="Calibri"/>
              </a:rPr>
              <a:t>1963</a:t>
            </a:r>
            <a:r>
              <a:rPr lang="en-GB" dirty="0">
                <a:cs typeface="Calibri"/>
              </a:rPr>
              <a:t> Gallager introduced LDPC codes, analysed them, and gave some decoding algorithms.</a:t>
            </a:r>
          </a:p>
          <a:p>
            <a:r>
              <a:rPr lang="en-GB" dirty="0">
                <a:cs typeface="Calibri"/>
              </a:rPr>
              <a:t>In </a:t>
            </a:r>
            <a:r>
              <a:rPr lang="en-GB" b="1" dirty="0">
                <a:cs typeface="Calibri"/>
              </a:rPr>
              <a:t>1982</a:t>
            </a:r>
            <a:r>
              <a:rPr lang="en-GB" dirty="0">
                <a:cs typeface="Calibri"/>
              </a:rPr>
              <a:t> Michael Tanner considered Gallager's LDPC codes, and introduced the notion of using bipartite graph called a Tanner graph.</a:t>
            </a:r>
          </a:p>
          <a:p>
            <a:r>
              <a:rPr lang="en-GB" dirty="0">
                <a:cs typeface="Calibri"/>
              </a:rPr>
              <a:t>In </a:t>
            </a:r>
            <a:r>
              <a:rPr lang="en-GB" b="1" dirty="0">
                <a:cs typeface="Calibri"/>
              </a:rPr>
              <a:t>1995</a:t>
            </a:r>
            <a:r>
              <a:rPr lang="en-GB" dirty="0">
                <a:cs typeface="Calibri"/>
              </a:rPr>
              <a:t> David Mackay proved that LDPC codes can essentially achieve Shannon Capacity on AWGN channels. </a:t>
            </a:r>
          </a:p>
        </p:txBody>
      </p:sp>
    </p:spTree>
    <p:extLst>
      <p:ext uri="{BB962C8B-B14F-4D97-AF65-F5344CB8AC3E}">
        <p14:creationId xmlns:p14="http://schemas.microsoft.com/office/powerpoint/2010/main" val="19135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1CF0-62A3-46DC-BDE8-0221E3A6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57" y="278607"/>
            <a:ext cx="4658517" cy="12192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 Black"/>
                <a:ea typeface="+mj-lt"/>
                <a:cs typeface="+mj-lt"/>
              </a:rPr>
              <a:t>What are LDPC codes?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4866A-4FFE-4263-BBB7-AFD8A65D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945" y="1724025"/>
            <a:ext cx="4899521" cy="2908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GB" sz="2400" dirty="0">
                <a:ea typeface="+mn-lt"/>
                <a:cs typeface="+mn-lt"/>
              </a:rPr>
              <a:t>LDPC codes are considerable because of their near to ideal performance known as Shannon limit.</a:t>
            </a:r>
            <a:endParaRPr lang="en-US" sz="2400" dirty="0">
              <a:cs typeface="Calibri" panose="020F0502020204030204"/>
            </a:endParaRPr>
          </a:p>
          <a:p>
            <a:pPr marL="457200" indent="-457200">
              <a:buChar char="•"/>
            </a:pPr>
            <a:r>
              <a:rPr lang="en-GB" sz="2400" dirty="0">
                <a:cs typeface="Calibri"/>
              </a:rPr>
              <a:t>They are the codes specified by a parity check matrix H, containing mostly 0’s and only a small number of 1’s.</a:t>
            </a:r>
            <a:endParaRPr lang="en-GB" sz="2400" dirty="0">
              <a:ea typeface="+mn-lt"/>
              <a:cs typeface="+mn-lt"/>
            </a:endParaRP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15E60799-1293-4D1E-944C-AE329F11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4" y="8693"/>
            <a:ext cx="6967535" cy="350081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7104A3-69C2-4E71-9EBB-51514E2C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5" y="3660446"/>
            <a:ext cx="7171765" cy="3197554"/>
          </a:xfrm>
          <a:prstGeom prst="rect">
            <a:avLst/>
          </a:prstGeom>
        </p:spPr>
      </p:pic>
      <p:pic>
        <p:nvPicPr>
          <p:cNvPr id="8" name="Picture 7" descr="A picture containing electronics, white, keyboard&#10;&#10;Description automatically generated">
            <a:extLst>
              <a:ext uri="{FF2B5EF4-FFF2-40B4-BE49-F238E27FC236}">
                <a16:creationId xmlns:a16="http://schemas.microsoft.com/office/drawing/2014/main" id="{0C419CEA-8DA6-4B6F-849D-F3949FCAD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05" y="4868638"/>
            <a:ext cx="3325625" cy="17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0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5EEA-F4B1-4D2D-AEC7-EA1644A3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9"/>
            <a:ext cx="10515600" cy="1325563"/>
          </a:xfrm>
        </p:spPr>
        <p:txBody>
          <a:bodyPr/>
          <a:lstStyle/>
          <a:p>
            <a:r>
              <a:rPr lang="en-GB" sz="4000" dirty="0">
                <a:latin typeface="Arial Black"/>
                <a:ea typeface="+mj-lt"/>
                <a:cs typeface="+mj-lt"/>
              </a:rPr>
              <a:t>Computational Complexity of Sum Product Algorithm </a:t>
            </a:r>
            <a:endParaRPr lang="en-US" sz="4000" dirty="0">
              <a:latin typeface="Arial Black"/>
              <a:ea typeface="+mj-lt"/>
              <a:cs typeface="+mj-lt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CB6F92B-F56C-4D61-B1B8-4561562F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1" y="1320972"/>
            <a:ext cx="4707732" cy="1644304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0C11FFF-12F1-4CFD-9403-14DFAF7A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6" y="2960169"/>
            <a:ext cx="6053132" cy="369991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6FF1A9D-D8C7-40D5-AC5B-1CDB0365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8855" y="1525031"/>
            <a:ext cx="6098383" cy="4476273"/>
          </a:xfr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0F83F906-DE21-42D1-B1BF-341542F0F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29" y="3067317"/>
            <a:ext cx="4152320" cy="3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344-B9F4-4E73-ADC3-6E034F4A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Arial Black"/>
                <a:ea typeface="+mj-lt"/>
                <a:cs typeface="+mj-lt"/>
              </a:rPr>
              <a:t>Decoding LDPC Codes </a:t>
            </a:r>
            <a:endParaRPr lang="en-US" sz="4000" dirty="0">
              <a:latin typeface="Arial Black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29E7-DFC4-4CC0-9CA4-4CC28B9A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The graphical display creates a very useful realization for decoding of this code. </a:t>
            </a:r>
          </a:p>
          <a:p>
            <a:r>
              <a:rPr lang="en-GB" dirty="0">
                <a:ea typeface="+mn-lt"/>
                <a:cs typeface="+mn-lt"/>
              </a:rPr>
              <a:t>There are various decoding techniques involving Hard decision and Soft decision decoding.</a:t>
            </a:r>
          </a:p>
          <a:p>
            <a:pPr lvl="1"/>
            <a:r>
              <a:rPr lang="en-GB" i="1" dirty="0">
                <a:ea typeface="+mn-lt"/>
                <a:cs typeface="+mn-lt"/>
              </a:rPr>
              <a:t>Bit flipping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>
              <a:cs typeface="Calibri"/>
            </a:endParaRPr>
          </a:p>
          <a:p>
            <a:pPr lvl="1"/>
            <a:r>
              <a:rPr lang="en-GB" i="1" dirty="0">
                <a:ea typeface="+mn-lt"/>
                <a:cs typeface="+mn-lt"/>
              </a:rPr>
              <a:t>A posteriori decoding</a:t>
            </a:r>
          </a:p>
          <a:p>
            <a:pPr lvl="1"/>
            <a:r>
              <a:rPr lang="en-GB" i="1" dirty="0">
                <a:ea typeface="+mn-lt"/>
                <a:cs typeface="+mn-lt"/>
              </a:rPr>
              <a:t>Iterative decoding based on Sum Product Algorithm </a:t>
            </a:r>
          </a:p>
        </p:txBody>
      </p:sp>
    </p:spTree>
    <p:extLst>
      <p:ext uri="{BB962C8B-B14F-4D97-AF65-F5344CB8AC3E}">
        <p14:creationId xmlns:p14="http://schemas.microsoft.com/office/powerpoint/2010/main" val="33265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A5A9-485E-4A58-A72F-96C0E0C6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95" y="-51592"/>
            <a:ext cx="10872787" cy="1516061"/>
          </a:xfrm>
        </p:spPr>
        <p:txBody>
          <a:bodyPr/>
          <a:lstStyle/>
          <a:p>
            <a:r>
              <a:rPr lang="en-GB" dirty="0">
                <a:latin typeface="Arial Black"/>
              </a:rPr>
              <a:t>What is a Neural network?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4AB5-69FF-44CA-A101-FE9B6B00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94" y="1408907"/>
            <a:ext cx="11777662" cy="5375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3AE0E1-32C9-4901-ADA6-400B102A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7" y="1234049"/>
            <a:ext cx="6453718" cy="2091857"/>
          </a:xfrm>
          <a:prstGeom prst="rect">
            <a:avLst/>
          </a:prstGeom>
        </p:spPr>
      </p:pic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CB3C6FE-67EE-46DE-92B4-5414B502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37" y="991999"/>
            <a:ext cx="3200681" cy="912139"/>
          </a:xfrm>
          <a:prstGeom prst="rect">
            <a:avLst/>
          </a:prstGeom>
        </p:spPr>
      </p:pic>
      <p:pic>
        <p:nvPicPr>
          <p:cNvPr id="6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006829D-02E2-4C41-A960-86B9A7F7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130" y="2113148"/>
            <a:ext cx="3657600" cy="786115"/>
          </a:xfrm>
          <a:prstGeom prst="rect">
            <a:avLst/>
          </a:prstGeom>
        </p:spPr>
      </p:pic>
      <p:pic>
        <p:nvPicPr>
          <p:cNvPr id="7" name="Picture 2" descr="Text&#10;&#10;Description automatically generated">
            <a:extLst>
              <a:ext uri="{FF2B5EF4-FFF2-40B4-BE49-F238E27FC236}">
                <a16:creationId xmlns:a16="http://schemas.microsoft.com/office/drawing/2014/main" id="{E90D8055-7CD4-4FE2-AEF5-1F7CB79B4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989" y="3258393"/>
            <a:ext cx="5585012" cy="77717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5765DFB4-CDEA-4B1E-AD40-79DE0053F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4325054"/>
            <a:ext cx="5513296" cy="696985"/>
          </a:xfrm>
          <a:prstGeom prst="rect">
            <a:avLst/>
          </a:prstGeom>
        </p:spPr>
      </p:pic>
      <p:pic>
        <p:nvPicPr>
          <p:cNvPr id="10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7214A34F-35AE-4B18-94C0-A275B2089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77" y="3404349"/>
            <a:ext cx="5335518" cy="3220569"/>
          </a:xfrm>
          <a:prstGeom prst="rect">
            <a:avLst/>
          </a:prstGeom>
        </p:spPr>
      </p:pic>
      <p:pic>
        <p:nvPicPr>
          <p:cNvPr id="11" name="Picture 4" descr="Calendar&#10;&#10;Description automatically generated">
            <a:extLst>
              <a:ext uri="{FF2B5EF4-FFF2-40B4-BE49-F238E27FC236}">
                <a16:creationId xmlns:a16="http://schemas.microsoft.com/office/drawing/2014/main" id="{77955039-A206-4C87-8D53-57D5AA122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90" y="5243232"/>
            <a:ext cx="3181625" cy="16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5E7B-7B36-4345-B4A8-2150A6F3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10344"/>
            <a:ext cx="10515600" cy="1325563"/>
          </a:xfrm>
        </p:spPr>
        <p:txBody>
          <a:bodyPr/>
          <a:lstStyle/>
          <a:p>
            <a:r>
              <a:rPr lang="en-GB" sz="4000" dirty="0">
                <a:latin typeface="Arial Black"/>
                <a:ea typeface="+mj-lt"/>
                <a:cs typeface="+mj-lt"/>
              </a:rPr>
              <a:t>Proposed Neural Network Decoder</a:t>
            </a:r>
            <a:endParaRPr lang="en-US" sz="4000" dirty="0">
              <a:latin typeface="Arial Black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C6A8-1582-4D3A-9C39-AC875A79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335741"/>
            <a:ext cx="11227453" cy="5162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The neural decoder is a MLP neural network with two layers. An input layer and an output layer. This network is constructed based on Tanner graph or the parity check matrix of the code.</a:t>
            </a: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The network input is actually the received vector from channel ‘r’. This vector is the code word polluted to the additive noise during the channel and may not be a valid code word.</a:t>
            </a: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                               </a:t>
            </a:r>
            <a:endParaRPr lang="en-GB" dirty="0">
              <a:latin typeface="Calibri"/>
              <a:ea typeface="+mj-lt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B04459-381B-4AEE-A3A6-C8F1887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78" y="2422992"/>
            <a:ext cx="1754698" cy="392029"/>
          </a:xfrm>
          <a:prstGeom prst="rect">
            <a:avLst/>
          </a:prstGeom>
        </p:spPr>
      </p:pic>
      <p:pic>
        <p:nvPicPr>
          <p:cNvPr id="5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CF0D7C86-32A5-4B9C-978E-35996996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91" y="3898985"/>
            <a:ext cx="3540918" cy="482618"/>
          </a:xfrm>
          <a:prstGeom prst="rect">
            <a:avLst/>
          </a:prstGeom>
        </p:spPr>
      </p:pic>
      <p:pic>
        <p:nvPicPr>
          <p:cNvPr id="6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B9A46ABC-6F6A-457D-8F07-72D6C163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30" y="4533034"/>
            <a:ext cx="3922899" cy="2100848"/>
          </a:xfrm>
          <a:prstGeom prst="rect">
            <a:avLst/>
          </a:prstGeom>
        </p:spPr>
      </p:pic>
      <p:pic>
        <p:nvPicPr>
          <p:cNvPr id="7" name="Picture 11" descr="Diagram&#10;&#10;Description automatically generated">
            <a:extLst>
              <a:ext uri="{FF2B5EF4-FFF2-40B4-BE49-F238E27FC236}">
                <a16:creationId xmlns:a16="http://schemas.microsoft.com/office/drawing/2014/main" id="{C18E6795-7CE1-4109-A010-636C3515D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18" y="3720353"/>
            <a:ext cx="5091953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566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MULTI-LAYER PERCEPTRON NEURAL NETWORKS DECODER   FOR LDPC CODES </vt:lpstr>
      <vt:lpstr>                           Abstract</vt:lpstr>
      <vt:lpstr>Basics of Communication Channel</vt:lpstr>
      <vt:lpstr>History of Low-Density Parity Check Codes</vt:lpstr>
      <vt:lpstr>What are LDPC codes?</vt:lpstr>
      <vt:lpstr>Computational Complexity of Sum Product Algorithm </vt:lpstr>
      <vt:lpstr>Decoding LDPC Codes </vt:lpstr>
      <vt:lpstr>What is a Neural network?</vt:lpstr>
      <vt:lpstr>Proposed Neural Network Decoder</vt:lpstr>
      <vt:lpstr>PowerPoint Presentation</vt:lpstr>
      <vt:lpstr>PowerPoint Presentation</vt:lpstr>
      <vt:lpstr>                     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Praneeth Kashyap</cp:lastModifiedBy>
  <cp:revision>786</cp:revision>
  <dcterms:created xsi:type="dcterms:W3CDTF">2021-04-25T19:17:39Z</dcterms:created>
  <dcterms:modified xsi:type="dcterms:W3CDTF">2021-05-05T17:19:11Z</dcterms:modified>
</cp:coreProperties>
</file>