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DE9"/>
    <a:srgbClr val="6CA6A9"/>
    <a:srgbClr val="7FB27F"/>
    <a:srgbClr val="F7B9A6"/>
    <a:srgbClr val="7788AC"/>
    <a:srgbClr val="4DBDAB"/>
    <a:srgbClr val="83D0E2"/>
    <a:srgbClr val="EE8172"/>
    <a:srgbClr val="FF7979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0" y="90"/>
      </p:cViewPr>
      <p:guideLst>
        <p:guide orient="horz" pos="2160"/>
        <p:guide pos="384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BA457-4435-4B1C-872C-F81A1CF26B90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D43DE-3F59-4E99-9379-C838DE7D46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A6F5-1A39-4D01-B2C1-9667D3DC8A5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23B8-BFB3-4F01-849A-2A7916403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B7BC9F-9101-2842-E232-7C077A172D5D}"/>
              </a:ext>
            </a:extLst>
          </p:cNvPr>
          <p:cNvGrpSpPr>
            <a:grpSpLocks noChangeAspect="1"/>
          </p:cNvGrpSpPr>
          <p:nvPr/>
        </p:nvGrpSpPr>
        <p:grpSpPr>
          <a:xfrm>
            <a:off x="4044477" y="1993809"/>
            <a:ext cx="2946914" cy="2205437"/>
            <a:chOff x="1621911" y="3193216"/>
            <a:chExt cx="2946914" cy="2205437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FF2B1A9-9760-023F-4AD6-C06059ABD8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21911" y="3193216"/>
              <a:ext cx="2946914" cy="2205437"/>
              <a:chOff x="4691176" y="1779571"/>
              <a:chExt cx="2946914" cy="2205437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0792339-B2CE-C525-6EA1-95BDE17FFA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1176" y="1844114"/>
                <a:ext cx="2946914" cy="2140894"/>
                <a:chOff x="4975986" y="1769164"/>
                <a:chExt cx="2946914" cy="2140894"/>
              </a:xfrm>
            </p:grpSpPr>
            <p:pic>
              <p:nvPicPr>
                <p:cNvPr id="2" name="图片 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91" t="12201" r="21490" b="17451"/>
                <a:stretch>
                  <a:fillRect/>
                </a:stretch>
              </p:blipFill>
              <p:spPr>
                <a:xfrm>
                  <a:off x="6957454" y="1769164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pic>
              <p:nvPicPr>
                <p:cNvPr id="3" name="图片 2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64" t="18900" r="27638" b="28792"/>
                <a:stretch>
                  <a:fillRect/>
                </a:stretch>
              </p:blipFill>
              <p:spPr>
                <a:xfrm>
                  <a:off x="5195525" y="2816960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464" t="18315" r="27970" b="29671"/>
                <a:stretch>
                  <a:fillRect/>
                </a:stretch>
              </p:blipFill>
              <p:spPr>
                <a:xfrm>
                  <a:off x="5195525" y="1769164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09" t="22121" r="26190" b="29697"/>
                <a:stretch>
                  <a:fillRect/>
                </a:stretch>
              </p:blipFill>
              <p:spPr>
                <a:xfrm>
                  <a:off x="6076489" y="2816960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124" t="22273" r="28819" b="26061"/>
                <a:stretch>
                  <a:fillRect/>
                </a:stretch>
              </p:blipFill>
              <p:spPr>
                <a:xfrm>
                  <a:off x="6957454" y="2816960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580" t="18902" r="27790" b="29848"/>
                <a:stretch>
                  <a:fillRect/>
                </a:stretch>
              </p:blipFill>
              <p:spPr>
                <a:xfrm>
                  <a:off x="6076489" y="1769164"/>
                  <a:ext cx="720000" cy="720000"/>
                </a:xfrm>
                <a:prstGeom prst="ellipse">
                  <a:avLst/>
                </a:prstGeom>
                <a:ln>
                  <a:noFill/>
                </a:ln>
              </p:spPr>
            </p:pic>
            <p:sp>
              <p:nvSpPr>
                <p:cNvPr id="13" name="文本框 12"/>
                <p:cNvSpPr txBox="1"/>
                <p:nvPr/>
              </p:nvSpPr>
              <p:spPr>
                <a:xfrm>
                  <a:off x="6147833" y="2487705"/>
                  <a:ext cx="587668" cy="2539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kern="100" dirty="0">
                      <a:solidFill>
                        <a:srgbClr val="080808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H</a:t>
                  </a:r>
                  <a:r>
                    <a:rPr lang="en-US" altLang="zh-CN" sz="1000" kern="100" dirty="0">
                      <a:solidFill>
                        <a:srgbClr val="080808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eme</a:t>
                  </a:r>
                  <a:endParaRPr lang="zh-CN" altLang="en-US" sz="1000" dirty="0">
                    <a:solidFill>
                      <a:srgbClr val="08080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4975986" y="2487705"/>
                  <a:ext cx="1188000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080808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Control (MA)</a:t>
                  </a:r>
                  <a:endParaRPr lang="zh-CN" altLang="en-US" sz="1000" dirty="0">
                    <a:solidFill>
                      <a:srgbClr val="08080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6734900" y="2414608"/>
                  <a:ext cx="118800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kern="100" dirty="0">
                      <a:solidFill>
                        <a:srgbClr val="080808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S</a:t>
                  </a:r>
                  <a:r>
                    <a:rPr lang="en-US" altLang="zh-CN" sz="1000" kern="100" dirty="0">
                      <a:solidFill>
                        <a:srgbClr val="080808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heep blood with sodium citrate</a:t>
                  </a:r>
                  <a:endParaRPr lang="zh-CN" altLang="en-US" sz="1000" dirty="0">
                    <a:solidFill>
                      <a:srgbClr val="080808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5220829" y="3494560"/>
                  <a:ext cx="720000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kern="100" dirty="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Sheep serum</a:t>
                  </a:r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5943856" y="3494560"/>
                  <a:ext cx="1013319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kern="1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C</a:t>
                  </a:r>
                  <a:r>
                    <a:rPr lang="en-US" altLang="zh-CN" sz="1000" kern="100" dirty="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ytochrome C (reduced)</a:t>
                  </a:r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6832344" y="3494560"/>
                  <a:ext cx="1013319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00" kern="100" dirty="0"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C</a:t>
                  </a:r>
                  <a:r>
                    <a:rPr lang="en-US" altLang="zh-CN" sz="1000" kern="100" dirty="0">
                      <a:effectLst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ytochrome C (oxidized)</a:t>
                  </a:r>
                  <a:endParaRPr lang="zh-CN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2E93048-D76D-EB1D-2ACF-7AF3F5296C8A}"/>
                  </a:ext>
                </a:extLst>
              </p:cNvPr>
              <p:cNvSpPr/>
              <p:nvPr/>
            </p:nvSpPr>
            <p:spPr>
              <a:xfrm>
                <a:off x="4827711" y="1779571"/>
                <a:ext cx="2765409" cy="2192219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25DB65-C160-8434-7F80-72BFC2D6CA64}"/>
                </a:ext>
              </a:extLst>
            </p:cNvPr>
            <p:cNvSpPr txBox="1"/>
            <p:nvPr/>
          </p:nvSpPr>
          <p:spPr>
            <a:xfrm>
              <a:off x="1993477" y="3674062"/>
              <a:ext cx="41594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kern="100" dirty="0"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 cm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27DB426-A3A0-8233-470B-095748F63681}"/>
                </a:ext>
              </a:extLst>
            </p:cNvPr>
            <p:cNvCxnSpPr>
              <a:cxnSpLocks/>
            </p:cNvCxnSpPr>
            <p:nvPr/>
          </p:nvCxnSpPr>
          <p:spPr>
            <a:xfrm>
              <a:off x="2074995" y="3882896"/>
              <a:ext cx="2628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433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yMzdmY2IwYTQzZGE3ZDBjMjBhZTNjNGU5ZTBjNT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992470633@qq.com</dc:creator>
  <cp:lastModifiedBy>liang qiyun</cp:lastModifiedBy>
  <cp:revision>317</cp:revision>
  <dcterms:created xsi:type="dcterms:W3CDTF">2021-09-23T06:51:00Z</dcterms:created>
  <dcterms:modified xsi:type="dcterms:W3CDTF">2023-02-12T06:54:59Z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E67ABB1407DB40258E7CB09AD1AA13E1</vt:lpwstr>
  </property>
  <property fmtid="{D5CDD505-2E9C-101B-9397-08002B2CF9AE}" pid="3" name="KSOProductBuildVer">
    <vt:lpwstr>2052-11.1.0.11636</vt:lpwstr>
  </property>
</Properties>
</file>