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3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5008" r:id="rId2"/>
    <p:sldMasterId id="2147483704" r:id="rId3"/>
    <p:sldMasterId id="2147483855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4" r:id="rId7"/>
    <p:sldId id="268" r:id="rId8"/>
    <p:sldId id="298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  <a:srgbClr val="2F5994"/>
    <a:srgbClr val="0B5A99"/>
    <a:srgbClr val="216398"/>
    <a:srgbClr val="0078D7"/>
    <a:srgbClr val="69A1C7"/>
    <a:srgbClr val="206296"/>
    <a:srgbClr val="6BA2C9"/>
    <a:srgbClr val="6FA7CD"/>
    <a:srgbClr val="5B9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318" autoAdjust="0"/>
    <p:restoredTop sz="95394" autoAdjust="0"/>
  </p:normalViewPr>
  <p:slideViewPr>
    <p:cSldViewPr snapToGrid="0">
      <p:cViewPr varScale="1">
        <p:scale>
          <a:sx n="87" d="100"/>
          <a:sy n="87" d="100"/>
        </p:scale>
        <p:origin x="326" y="8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3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532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2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277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5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27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23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48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335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32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3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568737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15948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75674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78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95395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96215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78048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95923603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37360145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230909523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059725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9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1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40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52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42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7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32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860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224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24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350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0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96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597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461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6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  <a:spcAft>
                <a:spcPts val="1599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1" y="291070"/>
            <a:ext cx="11653523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1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1" y="1507553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18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7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21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6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1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6782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99" dirty="0" smtClean="0">
                <a:solidFill>
                  <a:srgbClr val="666666"/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7341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245936"/>
          </a:xfrm>
        </p:spPr>
        <p:txBody>
          <a:bodyPr>
            <a:spAutoFit/>
          </a:bodyPr>
          <a:lstStyle>
            <a:lvl3pPr>
              <a:defRPr sz="2350"/>
            </a:lvl3pPr>
            <a:lvl4pPr>
              <a:defRPr sz="1958"/>
            </a:lvl4pPr>
            <a:lvl5pPr>
              <a:defRPr sz="195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0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6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7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5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335834" indent="-335834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102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4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1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162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3871" indent="0">
              <a:buNone/>
              <a:defRPr/>
            </a:lvl3pPr>
            <a:lvl4pPr marL="447743" indent="0">
              <a:buNone/>
              <a:defRPr/>
            </a:lvl4pPr>
            <a:lvl5pPr marL="671614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6121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1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37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70"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3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53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03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35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81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92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16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63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86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3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404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536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400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47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005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4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79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9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3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7480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139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33737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rgbClr val="171717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rgbClr val="17171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54018" y="6146867"/>
            <a:ext cx="1355630" cy="289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1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415144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ead-in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1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89548" y="3567659"/>
            <a:ext cx="2830327" cy="1217628"/>
          </a:xfrm>
          <a:prstGeom prst="rect">
            <a:avLst/>
          </a:prstGeom>
          <a:noFill/>
        </p:spPr>
        <p:txBody>
          <a:bodyPr wrap="none" lIns="137033" tIns="109626" rIns="137033" bIns="109626" rtlCol="0">
            <a:spAutoFit/>
          </a:bodyPr>
          <a:lstStyle/>
          <a:p>
            <a:pPr defTabSz="913554" fontAlgn="auto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</a:pPr>
            <a:r>
              <a:rPr lang="en-US" sz="7193" dirty="0" smtClean="0">
                <a:solidFill>
                  <a:prstClr val="white"/>
                </a:solidFill>
                <a:latin typeface="Segoe UI Light"/>
                <a:ea typeface="+mn-ea"/>
                <a:cs typeface="+mn-cs"/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4" y="736519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19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4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70"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396" y="2240362"/>
            <a:ext cx="6946037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75628" y="3694460"/>
            <a:ext cx="6947134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9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85065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85065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2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92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41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71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6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35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26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80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36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26" Type="http://schemas.openxmlformats.org/officeDocument/2006/relationships/slideLayout" Target="../slideLayouts/slideLayout99.xml"/><Relationship Id="rId3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94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5" Type="http://schemas.openxmlformats.org/officeDocument/2006/relationships/slideLayout" Target="../slideLayouts/slideLayout98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93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96.xml"/><Relationship Id="rId28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95.xml"/><Relationship Id="rId27" Type="http://schemas.openxmlformats.org/officeDocument/2006/relationships/slideLayout" Target="../slideLayouts/slideLayout100.xml"/><Relationship Id="rId30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104.xml"/><Relationship Id="rId21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702" r:id="rId26"/>
    <p:sldLayoutId id="2147483703" r:id="rId27"/>
    <p:sldLayoutId id="2147485000" r:id="rId28"/>
    <p:sldLayoutId id="2147485001" r:id="rId29"/>
    <p:sldLayoutId id="2147485061" r:id="rId30"/>
    <p:sldLayoutId id="2147485062" r:id="rId31"/>
    <p:sldLayoutId id="2147485063" r:id="rId32"/>
    <p:sldLayoutId id="2147485064" r:id="rId33"/>
    <p:sldLayoutId id="2147485065" r:id="rId34"/>
    <p:sldLayoutId id="2147485066" r:id="rId35"/>
    <p:sldLayoutId id="2147485067" r:id="rId36"/>
    <p:sldLayoutId id="2147485068" r:id="rId37"/>
    <p:sldLayoutId id="2147485069" r:id="rId38"/>
    <p:sldLayoutId id="2147485070" r:id="rId39"/>
    <p:sldLayoutId id="2147485071" r:id="rId4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7" r:id="rId10"/>
    <p:sldLayoutId id="2147485018" r:id="rId11"/>
    <p:sldLayoutId id="2147485019" r:id="rId12"/>
    <p:sldLayoutId id="2147485020" r:id="rId13"/>
    <p:sldLayoutId id="2147485021" r:id="rId14"/>
    <p:sldLayoutId id="2147483725" r:id="rId15"/>
    <p:sldLayoutId id="2147485022" r:id="rId16"/>
    <p:sldLayoutId id="2147485023" r:id="rId17"/>
    <p:sldLayoutId id="2147485024" r:id="rId18"/>
    <p:sldLayoutId id="2147485025" r:id="rId19"/>
    <p:sldLayoutId id="2147485026" r:id="rId20"/>
    <p:sldLayoutId id="2147485027" r:id="rId21"/>
    <p:sldLayoutId id="2147485028" r:id="rId22"/>
    <p:sldLayoutId id="2147485029" r:id="rId23"/>
    <p:sldLayoutId id="2147485030" r:id="rId24"/>
    <p:sldLayoutId id="2147485031" r:id="rId25"/>
    <p:sldLayoutId id="2147485032" r:id="rId26"/>
    <p:sldLayoutId id="2147485033" r:id="rId27"/>
    <p:sldLayoutId id="2147485034" r:id="rId28"/>
    <p:sldLayoutId id="2147485035" r:id="rId29"/>
    <p:sldLayoutId id="2147485036" r:id="rId30"/>
    <p:sldLayoutId id="2147485037" r:id="rId31"/>
    <p:sldLayoutId id="2147485038" r:id="rId32"/>
    <p:sldLayoutId id="2147485039" r:id="rId3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5007" r:id="rId11"/>
    <p:sldLayoutId id="2147483718" r:id="rId12"/>
    <p:sldLayoutId id="2147483719" r:id="rId13"/>
    <p:sldLayoutId id="2147485005" r:id="rId14"/>
    <p:sldLayoutId id="2147485006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8" r:id="rId12"/>
    <p:sldLayoutId id="2147483869" r:id="rId13"/>
    <p:sldLayoutId id="2147483870" r:id="rId14"/>
    <p:sldLayoutId id="2147483871" r:id="rId15"/>
    <p:sldLayoutId id="2147483873" r:id="rId16"/>
    <p:sldLayoutId id="2147483874" r:id="rId17"/>
    <p:sldLayoutId id="2147483875" r:id="rId18"/>
    <p:sldLayoutId id="2147483876" r:id="rId19"/>
    <p:sldLayoutId id="2147483877" r:id="rId20"/>
    <p:sldLayoutId id="2147483878" r:id="rId21"/>
    <p:sldLayoutId id="2147483879" r:id="rId22"/>
    <p:sldLayoutId id="2147483880" r:id="rId23"/>
    <p:sldLayoutId id="2147483881" r:id="rId24"/>
    <p:sldLayoutId id="2147483882" r:id="rId2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the Windows 10 Universal Windows Platform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the </a:t>
            </a:r>
            <a:r>
              <a:rPr lang="en-GB" dirty="0" smtClean="0"/>
              <a:t>UWP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8273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598773"/>
            <a:ext cx="11637012" cy="1660455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Apps don't target Windows 10, 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apps target the platform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Demo: Hello devices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1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21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Segoe UI Semilight</vt:lpstr>
      <vt:lpstr>Wingdings</vt:lpstr>
      <vt:lpstr>BUILD CHARCOAL BACKGROUND</vt:lpstr>
      <vt:lpstr>1_BUILD CHARCOAL BACKGROUND</vt:lpstr>
      <vt:lpstr>BUILD WHITE TEMPLATE</vt:lpstr>
      <vt:lpstr>5-30629_Build_Template_WHITE</vt:lpstr>
      <vt:lpstr>Introduction to the Windows 10 Universal Windows Platform</vt:lpstr>
      <vt:lpstr>Introducing the UWP</vt:lpstr>
      <vt:lpstr>Apps don't target Windows 10,  apps target the platform</vt:lpstr>
      <vt:lpstr>Demo: Hello devices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Sardo</dc:creator>
  <cp:lastModifiedBy>Andy Wigley</cp:lastModifiedBy>
  <cp:revision>202</cp:revision>
  <dcterms:created xsi:type="dcterms:W3CDTF">2015-05-13T18:53:57Z</dcterms:created>
  <dcterms:modified xsi:type="dcterms:W3CDTF">2015-07-24T09:46:04Z</dcterms:modified>
</cp:coreProperties>
</file>