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75" y="42225"/>
            <a:ext cx="43551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PROBLEMS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❖"/>
            </a:pPr>
            <a:r>
              <a:rPr lang="en" sz="2400"/>
              <a:t>Complicated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❖"/>
            </a:pPr>
            <a:r>
              <a:rPr lang="en" sz="2400"/>
              <a:t>Inefficient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❖"/>
            </a:pPr>
            <a:r>
              <a:rPr lang="en" sz="2400"/>
              <a:t>Documents Lost</a:t>
            </a:r>
          </a:p>
          <a:p>
            <a:pPr indent="-381000" lvl="0" marL="457200">
              <a:spcBef>
                <a:spcPts val="0"/>
              </a:spcBef>
              <a:buSzPct val="100000"/>
              <a:buChar char="❖"/>
            </a:pPr>
            <a:r>
              <a:rPr lang="en" sz="2400"/>
              <a:t>Manual data entry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SOLUTIONS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❖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Intuitive/User-friendly App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❖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Eliminate redundancy/Enhance readability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❖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Reduces Manual Labour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❖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Interactive Visualization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❖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Automated Data Entry into the 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SSL Encryption - Using a self-signed cert for testing.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SSL - php encryption for data transfer between client and server.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 Login for the Admin.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PGAdmin - storing the database.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XAMPP - for Apache.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22700" y="11771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HUMANITARIAN ASPECT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DashBoard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Internal Employees access statistics which otherwise requires manual entry.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Interactive UI for Excel sheet generation for a variety of reports.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Facility to query any kind of data being stored.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Facility to add admins.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