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2"/>
  </p:notesMasterIdLst>
  <p:handoutMasterIdLst>
    <p:handoutMasterId r:id="rId23"/>
  </p:handoutMasterIdLst>
  <p:sldIdLst>
    <p:sldId id="313" r:id="rId2"/>
    <p:sldId id="312" r:id="rId3"/>
    <p:sldId id="334" r:id="rId4"/>
    <p:sldId id="261" r:id="rId5"/>
    <p:sldId id="314" r:id="rId6"/>
    <p:sldId id="315" r:id="rId7"/>
    <p:sldId id="317" r:id="rId8"/>
    <p:sldId id="319" r:id="rId9"/>
    <p:sldId id="320" r:id="rId10"/>
    <p:sldId id="323" r:id="rId11"/>
    <p:sldId id="329" r:id="rId12"/>
    <p:sldId id="324" r:id="rId13"/>
    <p:sldId id="325" r:id="rId14"/>
    <p:sldId id="327" r:id="rId15"/>
    <p:sldId id="328" r:id="rId16"/>
    <p:sldId id="326" r:id="rId17"/>
    <p:sldId id="330" r:id="rId18"/>
    <p:sldId id="331" r:id="rId19"/>
    <p:sldId id="333" r:id="rId20"/>
    <p:sldId id="289" r:id="rId21"/>
  </p:sldIdLst>
  <p:sldSz cx="9144000" cy="6858000" type="screen4x3"/>
  <p:notesSz cx="7026275" cy="93122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>
          <p15:clr>
            <a:srgbClr val="A4A3A4"/>
          </p15:clr>
        </p15:guide>
        <p15:guide id="2" pos="221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7287"/>
    <a:srgbClr val="36116D"/>
    <a:srgbClr val="2C136B"/>
    <a:srgbClr val="3F146A"/>
    <a:srgbClr val="471777"/>
    <a:srgbClr val="561C90"/>
    <a:srgbClr val="9933FF"/>
    <a:srgbClr val="CC66FF"/>
    <a:srgbClr val="6600CC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79" autoAdjust="0"/>
    <p:restoredTop sz="82218" autoAdjust="0"/>
  </p:normalViewPr>
  <p:slideViewPr>
    <p:cSldViewPr>
      <p:cViewPr varScale="1">
        <p:scale>
          <a:sx n="65" d="100"/>
          <a:sy n="65" d="100"/>
        </p:scale>
        <p:origin x="17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3138" y="54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160"/>
      <c:rAngAx val="0"/>
      <c:perspective val="2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spPr>
            <a:effectLst>
              <a:outerShdw blurRad="63500" dist="101600" dir="5400000" sx="18000" sy="18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27000"/>
              <a:bevelB w="44450"/>
            </a:sp3d>
          </c:spPr>
          <c:explosion val="25"/>
          <c:dPt>
            <c:idx val="0"/>
            <c:bubble3D val="0"/>
            <c:explosion val="12"/>
            <c:spPr>
              <a:solidFill>
                <a:srgbClr val="E64A0C"/>
              </a:solidFill>
              <a:effectLst>
                <a:outerShdw blurRad="63500" dist="101600" dir="5400000" sx="18000" sy="18000" algn="ctr" rotWithShape="0">
                  <a:srgbClr val="000000">
                    <a:alpha val="43137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/>
                <a:bevelB w="44450"/>
              </a:sp3d>
            </c:spPr>
          </c:dPt>
          <c:dPt>
            <c:idx val="1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63500" dist="101600" dir="5400000" sx="18000" sy="18000" algn="ctr" rotWithShape="0">
                  <a:srgbClr val="000000">
                    <a:alpha val="43137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/>
                <a:bevelB w="44450"/>
              </a:sp3d>
            </c:spPr>
          </c:dPt>
          <c:val>
            <c:numRef>
              <c:f>Sheet1!$A$1:$A$2</c:f>
              <c:numCache>
                <c:formatCode>General</c:formatCode>
                <c:ptCount val="2"/>
                <c:pt idx="0">
                  <c:v>17.3</c:v>
                </c:pt>
                <c:pt idx="1">
                  <c:v>82.7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4849FD-436C-4E8D-AD62-10079CB75021}" type="doc">
      <dgm:prSet loTypeId="urn:microsoft.com/office/officeart/2011/layout/Circle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EDA6307-BEA6-4A73-8ECA-3673E7FA7E9B}">
      <dgm:prSet phldrT="[Text]"/>
      <dgm:spPr/>
      <dgm:t>
        <a:bodyPr/>
        <a:lstStyle/>
        <a:p>
          <a:r>
            <a:rPr lang="en-US" dirty="0" smtClean="0"/>
            <a:t>Patient Injured</a:t>
          </a:r>
          <a:endParaRPr lang="en-US" dirty="0"/>
        </a:p>
      </dgm:t>
    </dgm:pt>
    <dgm:pt modelId="{CAA9124C-92D4-4A14-B86F-875B07CD867F}" type="parTrans" cxnId="{F9E6851D-A5DB-4F42-9AEC-8442ED445C78}">
      <dgm:prSet/>
      <dgm:spPr/>
      <dgm:t>
        <a:bodyPr/>
        <a:lstStyle/>
        <a:p>
          <a:endParaRPr lang="en-US"/>
        </a:p>
      </dgm:t>
    </dgm:pt>
    <dgm:pt modelId="{BC767FF0-A7FF-4C6B-BECF-85B74CD3BF2B}" type="sibTrans" cxnId="{F9E6851D-A5DB-4F42-9AEC-8442ED445C78}">
      <dgm:prSet/>
      <dgm:spPr/>
      <dgm:t>
        <a:bodyPr/>
        <a:lstStyle/>
        <a:p>
          <a:endParaRPr lang="en-US"/>
        </a:p>
      </dgm:t>
    </dgm:pt>
    <dgm:pt modelId="{37FAE5BC-2E18-4A11-B4C3-17B04807B79C}">
      <dgm:prSet phldrT="[Text]"/>
      <dgm:spPr/>
      <dgm:t>
        <a:bodyPr/>
        <a:lstStyle/>
        <a:p>
          <a:r>
            <a:rPr lang="en-US" dirty="0" smtClean="0"/>
            <a:t>Visit Hospital</a:t>
          </a:r>
          <a:endParaRPr lang="en-US" dirty="0"/>
        </a:p>
      </dgm:t>
    </dgm:pt>
    <dgm:pt modelId="{2E0B5B28-1DD7-4947-9EBE-AB3278FA02B5}" type="parTrans" cxnId="{DDBD4113-D890-4134-9FDE-8C26EEDE5EB9}">
      <dgm:prSet/>
      <dgm:spPr/>
      <dgm:t>
        <a:bodyPr/>
        <a:lstStyle/>
        <a:p>
          <a:endParaRPr lang="en-US"/>
        </a:p>
      </dgm:t>
    </dgm:pt>
    <dgm:pt modelId="{F373BFBA-EC78-4115-A46E-594F984A0491}" type="sibTrans" cxnId="{DDBD4113-D890-4134-9FDE-8C26EEDE5EB9}">
      <dgm:prSet/>
      <dgm:spPr/>
      <dgm:t>
        <a:bodyPr/>
        <a:lstStyle/>
        <a:p>
          <a:endParaRPr lang="en-US"/>
        </a:p>
      </dgm:t>
    </dgm:pt>
    <dgm:pt modelId="{34013083-3283-4CE1-BADE-296DFE1396F2}">
      <dgm:prSet phldrT="[Text]"/>
      <dgm:spPr/>
      <dgm:t>
        <a:bodyPr/>
        <a:lstStyle/>
        <a:p>
          <a:r>
            <a:rPr lang="en-US" dirty="0" smtClean="0"/>
            <a:t>Patient and/or Insurance Pays Bill</a:t>
          </a:r>
          <a:endParaRPr lang="en-US" dirty="0"/>
        </a:p>
      </dgm:t>
    </dgm:pt>
    <dgm:pt modelId="{7B3770A0-7104-499E-8EFF-BE22D08023AB}" type="parTrans" cxnId="{A5B8A98D-8EA6-4048-A515-93D2B5F2FE30}">
      <dgm:prSet/>
      <dgm:spPr/>
      <dgm:t>
        <a:bodyPr/>
        <a:lstStyle/>
        <a:p>
          <a:endParaRPr lang="en-US"/>
        </a:p>
      </dgm:t>
    </dgm:pt>
    <dgm:pt modelId="{F25DC335-1E61-4715-9074-235FBD145D10}" type="sibTrans" cxnId="{A5B8A98D-8EA6-4048-A515-93D2B5F2FE30}">
      <dgm:prSet/>
      <dgm:spPr/>
      <dgm:t>
        <a:bodyPr/>
        <a:lstStyle/>
        <a:p>
          <a:endParaRPr lang="en-US"/>
        </a:p>
      </dgm:t>
    </dgm:pt>
    <dgm:pt modelId="{04E75ACE-D404-4304-9B41-0D92E230A34C}">
      <dgm:prSet phldrT="[Text]"/>
      <dgm:spPr/>
      <dgm:t>
        <a:bodyPr/>
        <a:lstStyle/>
        <a:p>
          <a:r>
            <a:rPr lang="en-US" dirty="0" smtClean="0"/>
            <a:t>Schedule Hospital Visit</a:t>
          </a:r>
          <a:endParaRPr lang="en-US" dirty="0"/>
        </a:p>
      </dgm:t>
    </dgm:pt>
    <dgm:pt modelId="{F2F017C9-CE7C-4674-9EE0-D8E89756FAB5}" type="parTrans" cxnId="{DF208D0A-623D-4574-8FAF-406C9E0FD819}">
      <dgm:prSet/>
      <dgm:spPr/>
      <dgm:t>
        <a:bodyPr/>
        <a:lstStyle/>
        <a:p>
          <a:endParaRPr lang="en-US"/>
        </a:p>
      </dgm:t>
    </dgm:pt>
    <dgm:pt modelId="{8330CF1A-AAD2-4834-882C-C1F68BCDFF29}" type="sibTrans" cxnId="{DF208D0A-623D-4574-8FAF-406C9E0FD819}">
      <dgm:prSet/>
      <dgm:spPr/>
      <dgm:t>
        <a:bodyPr/>
        <a:lstStyle/>
        <a:p>
          <a:endParaRPr lang="en-US"/>
        </a:p>
      </dgm:t>
    </dgm:pt>
    <dgm:pt modelId="{09C699F3-3F61-4B08-B512-6FA593342220}" type="pres">
      <dgm:prSet presAssocID="{0D4849FD-436C-4E8D-AD62-10079CB75021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10650457-0E9A-4B7F-92C8-17BBA4CB9AE6}" type="pres">
      <dgm:prSet presAssocID="{34013083-3283-4CE1-BADE-296DFE1396F2}" presName="Accent4" presStyleCnt="0"/>
      <dgm:spPr/>
    </dgm:pt>
    <dgm:pt modelId="{BBE00601-056D-441F-B892-3B961C6FC72A}" type="pres">
      <dgm:prSet presAssocID="{34013083-3283-4CE1-BADE-296DFE1396F2}" presName="Accent" presStyleLbl="node1" presStyleIdx="0" presStyleCnt="4"/>
      <dgm:spPr/>
    </dgm:pt>
    <dgm:pt modelId="{C492B20A-AC61-430D-BFF7-34DD2B963763}" type="pres">
      <dgm:prSet presAssocID="{34013083-3283-4CE1-BADE-296DFE1396F2}" presName="ParentBackground4" presStyleCnt="0"/>
      <dgm:spPr/>
    </dgm:pt>
    <dgm:pt modelId="{D619399B-3247-44C5-A32C-3E721D254405}" type="pres">
      <dgm:prSet presAssocID="{34013083-3283-4CE1-BADE-296DFE1396F2}" presName="ParentBackground" presStyleLbl="fgAcc1" presStyleIdx="0" presStyleCnt="4"/>
      <dgm:spPr/>
      <dgm:t>
        <a:bodyPr/>
        <a:lstStyle/>
        <a:p>
          <a:endParaRPr lang="en-US"/>
        </a:p>
      </dgm:t>
    </dgm:pt>
    <dgm:pt modelId="{0FCB7624-F0CC-425F-887F-5878E000BCCF}" type="pres">
      <dgm:prSet presAssocID="{34013083-3283-4CE1-BADE-296DFE1396F2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E4AF5-653B-4BD8-B31E-B78E2FF69E4E}" type="pres">
      <dgm:prSet presAssocID="{37FAE5BC-2E18-4A11-B4C3-17B04807B79C}" presName="Accent3" presStyleCnt="0"/>
      <dgm:spPr/>
    </dgm:pt>
    <dgm:pt modelId="{BEF3DF7C-FD65-4585-B515-F47655D1799F}" type="pres">
      <dgm:prSet presAssocID="{37FAE5BC-2E18-4A11-B4C3-17B04807B79C}" presName="Accent" presStyleLbl="node1" presStyleIdx="1" presStyleCnt="4"/>
      <dgm:spPr/>
    </dgm:pt>
    <dgm:pt modelId="{69051919-283F-44B1-B718-9B928D4C150B}" type="pres">
      <dgm:prSet presAssocID="{37FAE5BC-2E18-4A11-B4C3-17B04807B79C}" presName="ParentBackground3" presStyleCnt="0"/>
      <dgm:spPr/>
    </dgm:pt>
    <dgm:pt modelId="{C13E9BF0-E694-4377-B44E-B7FC74F80018}" type="pres">
      <dgm:prSet presAssocID="{37FAE5BC-2E18-4A11-B4C3-17B04807B79C}" presName="ParentBackground" presStyleLbl="fgAcc1" presStyleIdx="1" presStyleCnt="4"/>
      <dgm:spPr/>
      <dgm:t>
        <a:bodyPr/>
        <a:lstStyle/>
        <a:p>
          <a:endParaRPr lang="en-US"/>
        </a:p>
      </dgm:t>
    </dgm:pt>
    <dgm:pt modelId="{F0E1114C-2230-4EE0-86C6-DF2532727B56}" type="pres">
      <dgm:prSet presAssocID="{37FAE5BC-2E18-4A11-B4C3-17B04807B79C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359165-87EF-4768-9856-114B7AE4A720}" type="pres">
      <dgm:prSet presAssocID="{04E75ACE-D404-4304-9B41-0D92E230A34C}" presName="Accent2" presStyleCnt="0"/>
      <dgm:spPr/>
    </dgm:pt>
    <dgm:pt modelId="{978D2D6F-5D02-4F02-A59C-5C04F724D08E}" type="pres">
      <dgm:prSet presAssocID="{04E75ACE-D404-4304-9B41-0D92E230A34C}" presName="Accent" presStyleLbl="node1" presStyleIdx="2" presStyleCnt="4"/>
      <dgm:spPr/>
    </dgm:pt>
    <dgm:pt modelId="{6A2F1BBC-E51B-41A1-9E37-B17B42E6E537}" type="pres">
      <dgm:prSet presAssocID="{04E75ACE-D404-4304-9B41-0D92E230A34C}" presName="ParentBackground2" presStyleCnt="0"/>
      <dgm:spPr/>
    </dgm:pt>
    <dgm:pt modelId="{85C9BAF2-B3C4-49ED-A615-14BA115D13EB}" type="pres">
      <dgm:prSet presAssocID="{04E75ACE-D404-4304-9B41-0D92E230A34C}" presName="ParentBackground" presStyleLbl="fgAcc1" presStyleIdx="2" presStyleCnt="4"/>
      <dgm:spPr/>
      <dgm:t>
        <a:bodyPr/>
        <a:lstStyle/>
        <a:p>
          <a:endParaRPr lang="en-US"/>
        </a:p>
      </dgm:t>
    </dgm:pt>
    <dgm:pt modelId="{64D71DD0-AC8C-4F5C-A97E-5D58E3DA3C5C}" type="pres">
      <dgm:prSet presAssocID="{04E75ACE-D404-4304-9B41-0D92E230A34C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C42D51-063C-41D1-8077-24757AB53010}" type="pres">
      <dgm:prSet presAssocID="{CEDA6307-BEA6-4A73-8ECA-3673E7FA7E9B}" presName="Accent1" presStyleCnt="0"/>
      <dgm:spPr/>
    </dgm:pt>
    <dgm:pt modelId="{98F3D1A1-F869-418E-90A5-5243806D1E6E}" type="pres">
      <dgm:prSet presAssocID="{CEDA6307-BEA6-4A73-8ECA-3673E7FA7E9B}" presName="Accent" presStyleLbl="node1" presStyleIdx="3" presStyleCnt="4"/>
      <dgm:spPr/>
    </dgm:pt>
    <dgm:pt modelId="{3539AD3A-877F-4B6A-9715-BEB29C07FF95}" type="pres">
      <dgm:prSet presAssocID="{CEDA6307-BEA6-4A73-8ECA-3673E7FA7E9B}" presName="ParentBackground1" presStyleCnt="0"/>
      <dgm:spPr/>
    </dgm:pt>
    <dgm:pt modelId="{6FDFA02A-E8F9-464C-984F-5EB47A75C3A2}" type="pres">
      <dgm:prSet presAssocID="{CEDA6307-BEA6-4A73-8ECA-3673E7FA7E9B}" presName="ParentBackground" presStyleLbl="fgAcc1" presStyleIdx="3" presStyleCnt="4"/>
      <dgm:spPr/>
      <dgm:t>
        <a:bodyPr/>
        <a:lstStyle/>
        <a:p>
          <a:endParaRPr lang="en-US"/>
        </a:p>
      </dgm:t>
    </dgm:pt>
    <dgm:pt modelId="{723CA212-A16E-4561-A941-422EA8ADABED}" type="pres">
      <dgm:prSet presAssocID="{CEDA6307-BEA6-4A73-8ECA-3673E7FA7E9B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208D0A-623D-4574-8FAF-406C9E0FD819}" srcId="{0D4849FD-436C-4E8D-AD62-10079CB75021}" destId="{04E75ACE-D404-4304-9B41-0D92E230A34C}" srcOrd="1" destOrd="0" parTransId="{F2F017C9-CE7C-4674-9EE0-D8E89756FAB5}" sibTransId="{8330CF1A-AAD2-4834-882C-C1F68BCDFF29}"/>
    <dgm:cxn modelId="{768060D8-5519-4496-994E-CB343A343F54}" type="presOf" srcId="{34013083-3283-4CE1-BADE-296DFE1396F2}" destId="{D619399B-3247-44C5-A32C-3E721D254405}" srcOrd="0" destOrd="0" presId="urn:microsoft.com/office/officeart/2011/layout/CircleProcess"/>
    <dgm:cxn modelId="{F9E6851D-A5DB-4F42-9AEC-8442ED445C78}" srcId="{0D4849FD-436C-4E8D-AD62-10079CB75021}" destId="{CEDA6307-BEA6-4A73-8ECA-3673E7FA7E9B}" srcOrd="0" destOrd="0" parTransId="{CAA9124C-92D4-4A14-B86F-875B07CD867F}" sibTransId="{BC767FF0-A7FF-4C6B-BECF-85B74CD3BF2B}"/>
    <dgm:cxn modelId="{874AEB76-8B70-4A07-A812-EC32DA0A0606}" type="presOf" srcId="{37FAE5BC-2E18-4A11-B4C3-17B04807B79C}" destId="{C13E9BF0-E694-4377-B44E-B7FC74F80018}" srcOrd="0" destOrd="0" presId="urn:microsoft.com/office/officeart/2011/layout/CircleProcess"/>
    <dgm:cxn modelId="{71CB1750-C722-42A1-93D7-8BF85CA1C1AD}" type="presOf" srcId="{CEDA6307-BEA6-4A73-8ECA-3673E7FA7E9B}" destId="{6FDFA02A-E8F9-464C-984F-5EB47A75C3A2}" srcOrd="0" destOrd="0" presId="urn:microsoft.com/office/officeart/2011/layout/CircleProcess"/>
    <dgm:cxn modelId="{3DBF5738-33E0-4A8C-A9AB-BD38A46103B7}" type="presOf" srcId="{0D4849FD-436C-4E8D-AD62-10079CB75021}" destId="{09C699F3-3F61-4B08-B512-6FA593342220}" srcOrd="0" destOrd="0" presId="urn:microsoft.com/office/officeart/2011/layout/CircleProcess"/>
    <dgm:cxn modelId="{7B700DA1-0C4B-48A7-8F03-729C6DC20763}" type="presOf" srcId="{CEDA6307-BEA6-4A73-8ECA-3673E7FA7E9B}" destId="{723CA212-A16E-4561-A941-422EA8ADABED}" srcOrd="1" destOrd="0" presId="urn:microsoft.com/office/officeart/2011/layout/CircleProcess"/>
    <dgm:cxn modelId="{5689F088-0EBD-4C4F-ABA5-955A1228CECD}" type="presOf" srcId="{04E75ACE-D404-4304-9B41-0D92E230A34C}" destId="{85C9BAF2-B3C4-49ED-A615-14BA115D13EB}" srcOrd="0" destOrd="0" presId="urn:microsoft.com/office/officeart/2011/layout/CircleProcess"/>
    <dgm:cxn modelId="{478A4BF4-8AB1-4544-8FE7-AF655C95EB88}" type="presOf" srcId="{34013083-3283-4CE1-BADE-296DFE1396F2}" destId="{0FCB7624-F0CC-425F-887F-5878E000BCCF}" srcOrd="1" destOrd="0" presId="urn:microsoft.com/office/officeart/2011/layout/CircleProcess"/>
    <dgm:cxn modelId="{A5B8A98D-8EA6-4048-A515-93D2B5F2FE30}" srcId="{0D4849FD-436C-4E8D-AD62-10079CB75021}" destId="{34013083-3283-4CE1-BADE-296DFE1396F2}" srcOrd="3" destOrd="0" parTransId="{7B3770A0-7104-499E-8EFF-BE22D08023AB}" sibTransId="{F25DC335-1E61-4715-9074-235FBD145D10}"/>
    <dgm:cxn modelId="{DDBD4113-D890-4134-9FDE-8C26EEDE5EB9}" srcId="{0D4849FD-436C-4E8D-AD62-10079CB75021}" destId="{37FAE5BC-2E18-4A11-B4C3-17B04807B79C}" srcOrd="2" destOrd="0" parTransId="{2E0B5B28-1DD7-4947-9EBE-AB3278FA02B5}" sibTransId="{F373BFBA-EC78-4115-A46E-594F984A0491}"/>
    <dgm:cxn modelId="{02BBE646-46B5-44CF-B69B-C6D3D03C2192}" type="presOf" srcId="{37FAE5BC-2E18-4A11-B4C3-17B04807B79C}" destId="{F0E1114C-2230-4EE0-86C6-DF2532727B56}" srcOrd="1" destOrd="0" presId="urn:microsoft.com/office/officeart/2011/layout/CircleProcess"/>
    <dgm:cxn modelId="{5E4B80E9-BB1A-4616-8176-6659355E4043}" type="presOf" srcId="{04E75ACE-D404-4304-9B41-0D92E230A34C}" destId="{64D71DD0-AC8C-4F5C-A97E-5D58E3DA3C5C}" srcOrd="1" destOrd="0" presId="urn:microsoft.com/office/officeart/2011/layout/CircleProcess"/>
    <dgm:cxn modelId="{554D6B64-4A83-481A-9ABA-64B80C6B28F3}" type="presParOf" srcId="{09C699F3-3F61-4B08-B512-6FA593342220}" destId="{10650457-0E9A-4B7F-92C8-17BBA4CB9AE6}" srcOrd="0" destOrd="0" presId="urn:microsoft.com/office/officeart/2011/layout/CircleProcess"/>
    <dgm:cxn modelId="{521AF33F-B74E-4B90-BC20-1628768CCA81}" type="presParOf" srcId="{10650457-0E9A-4B7F-92C8-17BBA4CB9AE6}" destId="{BBE00601-056D-441F-B892-3B961C6FC72A}" srcOrd="0" destOrd="0" presId="urn:microsoft.com/office/officeart/2011/layout/CircleProcess"/>
    <dgm:cxn modelId="{B720B86E-1C3F-41EB-9DFB-0F6F6A12B6B7}" type="presParOf" srcId="{09C699F3-3F61-4B08-B512-6FA593342220}" destId="{C492B20A-AC61-430D-BFF7-34DD2B963763}" srcOrd="1" destOrd="0" presId="urn:microsoft.com/office/officeart/2011/layout/CircleProcess"/>
    <dgm:cxn modelId="{816F8156-1594-46DE-8097-9B209E01F296}" type="presParOf" srcId="{C492B20A-AC61-430D-BFF7-34DD2B963763}" destId="{D619399B-3247-44C5-A32C-3E721D254405}" srcOrd="0" destOrd="0" presId="urn:microsoft.com/office/officeart/2011/layout/CircleProcess"/>
    <dgm:cxn modelId="{9062F1DB-B0E1-4EB2-BAB2-0DA31DFFF966}" type="presParOf" srcId="{09C699F3-3F61-4B08-B512-6FA593342220}" destId="{0FCB7624-F0CC-425F-887F-5878E000BCCF}" srcOrd="2" destOrd="0" presId="urn:microsoft.com/office/officeart/2011/layout/CircleProcess"/>
    <dgm:cxn modelId="{4275F6E2-08BE-4576-BBF9-570C547C513F}" type="presParOf" srcId="{09C699F3-3F61-4B08-B512-6FA593342220}" destId="{F9BE4AF5-653B-4BD8-B31E-B78E2FF69E4E}" srcOrd="3" destOrd="0" presId="urn:microsoft.com/office/officeart/2011/layout/CircleProcess"/>
    <dgm:cxn modelId="{D33F86C3-2075-4920-BB88-BA42ABCB180F}" type="presParOf" srcId="{F9BE4AF5-653B-4BD8-B31E-B78E2FF69E4E}" destId="{BEF3DF7C-FD65-4585-B515-F47655D1799F}" srcOrd="0" destOrd="0" presId="urn:microsoft.com/office/officeart/2011/layout/CircleProcess"/>
    <dgm:cxn modelId="{952E24AE-84DA-497B-861F-2D570CE026CA}" type="presParOf" srcId="{09C699F3-3F61-4B08-B512-6FA593342220}" destId="{69051919-283F-44B1-B718-9B928D4C150B}" srcOrd="4" destOrd="0" presId="urn:microsoft.com/office/officeart/2011/layout/CircleProcess"/>
    <dgm:cxn modelId="{D1590D48-E787-4940-A5AC-7C554E4E19CE}" type="presParOf" srcId="{69051919-283F-44B1-B718-9B928D4C150B}" destId="{C13E9BF0-E694-4377-B44E-B7FC74F80018}" srcOrd="0" destOrd="0" presId="urn:microsoft.com/office/officeart/2011/layout/CircleProcess"/>
    <dgm:cxn modelId="{F6C05CA8-9633-4DFA-B8C3-50EB2CF49BC9}" type="presParOf" srcId="{09C699F3-3F61-4B08-B512-6FA593342220}" destId="{F0E1114C-2230-4EE0-86C6-DF2532727B56}" srcOrd="5" destOrd="0" presId="urn:microsoft.com/office/officeart/2011/layout/CircleProcess"/>
    <dgm:cxn modelId="{87340F16-E1EB-4E51-AE28-01D72B1C8957}" type="presParOf" srcId="{09C699F3-3F61-4B08-B512-6FA593342220}" destId="{61359165-87EF-4768-9856-114B7AE4A720}" srcOrd="6" destOrd="0" presId="urn:microsoft.com/office/officeart/2011/layout/CircleProcess"/>
    <dgm:cxn modelId="{B7B90EE8-F5A0-4B97-B3FD-9ADF29F7A104}" type="presParOf" srcId="{61359165-87EF-4768-9856-114B7AE4A720}" destId="{978D2D6F-5D02-4F02-A59C-5C04F724D08E}" srcOrd="0" destOrd="0" presId="urn:microsoft.com/office/officeart/2011/layout/CircleProcess"/>
    <dgm:cxn modelId="{F6C0F826-A20A-4C4E-B455-DA7EDC68EDC7}" type="presParOf" srcId="{09C699F3-3F61-4B08-B512-6FA593342220}" destId="{6A2F1BBC-E51B-41A1-9E37-B17B42E6E537}" srcOrd="7" destOrd="0" presId="urn:microsoft.com/office/officeart/2011/layout/CircleProcess"/>
    <dgm:cxn modelId="{6BAE9FCF-B018-4470-91A9-6E0844CFC3EA}" type="presParOf" srcId="{6A2F1BBC-E51B-41A1-9E37-B17B42E6E537}" destId="{85C9BAF2-B3C4-49ED-A615-14BA115D13EB}" srcOrd="0" destOrd="0" presId="urn:microsoft.com/office/officeart/2011/layout/CircleProcess"/>
    <dgm:cxn modelId="{32C78442-CA5F-4431-94EC-9FD1EED17193}" type="presParOf" srcId="{09C699F3-3F61-4B08-B512-6FA593342220}" destId="{64D71DD0-AC8C-4F5C-A97E-5D58E3DA3C5C}" srcOrd="8" destOrd="0" presId="urn:microsoft.com/office/officeart/2011/layout/CircleProcess"/>
    <dgm:cxn modelId="{F987F0DE-1369-40F4-95CD-3E6B81496BCF}" type="presParOf" srcId="{09C699F3-3F61-4B08-B512-6FA593342220}" destId="{29C42D51-063C-41D1-8077-24757AB53010}" srcOrd="9" destOrd="0" presId="urn:microsoft.com/office/officeart/2011/layout/CircleProcess"/>
    <dgm:cxn modelId="{A4F886BE-FA9B-4C0F-A9B6-05C9C89E5993}" type="presParOf" srcId="{29C42D51-063C-41D1-8077-24757AB53010}" destId="{98F3D1A1-F869-418E-90A5-5243806D1E6E}" srcOrd="0" destOrd="0" presId="urn:microsoft.com/office/officeart/2011/layout/CircleProcess"/>
    <dgm:cxn modelId="{92114993-3C26-44B6-B9C4-267ADBBEF9F5}" type="presParOf" srcId="{09C699F3-3F61-4B08-B512-6FA593342220}" destId="{3539AD3A-877F-4B6A-9715-BEB29C07FF95}" srcOrd="10" destOrd="0" presId="urn:microsoft.com/office/officeart/2011/layout/CircleProcess"/>
    <dgm:cxn modelId="{F89F945C-AB47-4B94-9092-D5DDB95947C0}" type="presParOf" srcId="{3539AD3A-877F-4B6A-9715-BEB29C07FF95}" destId="{6FDFA02A-E8F9-464C-984F-5EB47A75C3A2}" srcOrd="0" destOrd="0" presId="urn:microsoft.com/office/officeart/2011/layout/CircleProcess"/>
    <dgm:cxn modelId="{949ACA87-9EAE-4D69-A53A-100136DDC734}" type="presParOf" srcId="{09C699F3-3F61-4B08-B512-6FA593342220}" destId="{723CA212-A16E-4561-A941-422EA8ADABED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9C9B5D-70C8-4765-A9E5-C24BB9AA76D7}" type="doc">
      <dgm:prSet loTypeId="urn:microsoft.com/office/officeart/2005/8/layout/cycle3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A4A6660-AF74-45CC-844C-2200C360862E}">
      <dgm:prSet phldrT="[Text]"/>
      <dgm:spPr/>
      <dgm:t>
        <a:bodyPr/>
        <a:lstStyle/>
        <a:p>
          <a:r>
            <a:rPr lang="en-US" dirty="0" smtClean="0"/>
            <a:t>Patient Registration</a:t>
          </a:r>
          <a:endParaRPr lang="en-US" dirty="0"/>
        </a:p>
      </dgm:t>
    </dgm:pt>
    <dgm:pt modelId="{42BC87AD-3896-488D-BE08-89C796CA2DEB}" type="parTrans" cxnId="{F8241A1B-5DA6-4A25-BA06-3E3CC80B6A68}">
      <dgm:prSet/>
      <dgm:spPr/>
      <dgm:t>
        <a:bodyPr/>
        <a:lstStyle/>
        <a:p>
          <a:endParaRPr lang="en-US"/>
        </a:p>
      </dgm:t>
    </dgm:pt>
    <dgm:pt modelId="{0B73ED86-910F-4D8D-92CF-56666F42624F}" type="sibTrans" cxnId="{F8241A1B-5DA6-4A25-BA06-3E3CC80B6A68}">
      <dgm:prSet/>
      <dgm:spPr/>
      <dgm:t>
        <a:bodyPr/>
        <a:lstStyle/>
        <a:p>
          <a:endParaRPr lang="en-US"/>
        </a:p>
      </dgm:t>
    </dgm:pt>
    <dgm:pt modelId="{D1E87871-2910-4402-B2E4-FFD0BE91F9F0}">
      <dgm:prSet phldrT="[Text]"/>
      <dgm:spPr/>
      <dgm:t>
        <a:bodyPr/>
        <a:lstStyle/>
        <a:p>
          <a:r>
            <a:rPr lang="en-US" dirty="0" smtClean="0"/>
            <a:t>Utilization Management</a:t>
          </a:r>
          <a:endParaRPr lang="en-US" dirty="0"/>
        </a:p>
      </dgm:t>
    </dgm:pt>
    <dgm:pt modelId="{6D264FE0-44EE-475D-BED6-8B859ACDFC6E}" type="parTrans" cxnId="{095F588C-7C95-4D49-82EB-DD218FA96299}">
      <dgm:prSet/>
      <dgm:spPr/>
      <dgm:t>
        <a:bodyPr/>
        <a:lstStyle/>
        <a:p>
          <a:endParaRPr lang="en-US"/>
        </a:p>
      </dgm:t>
    </dgm:pt>
    <dgm:pt modelId="{6499D161-E54F-4993-8D43-51D6F2574870}" type="sibTrans" cxnId="{095F588C-7C95-4D49-82EB-DD218FA96299}">
      <dgm:prSet/>
      <dgm:spPr/>
      <dgm:t>
        <a:bodyPr/>
        <a:lstStyle/>
        <a:p>
          <a:endParaRPr lang="en-US"/>
        </a:p>
      </dgm:t>
    </dgm:pt>
    <dgm:pt modelId="{5253DC11-6637-4485-9755-AD9B7DB87AF1}">
      <dgm:prSet phldrT="[Text]"/>
      <dgm:spPr/>
      <dgm:t>
        <a:bodyPr/>
        <a:lstStyle/>
        <a:p>
          <a:r>
            <a:rPr lang="en-US" dirty="0" smtClean="0"/>
            <a:t>Charge Capture</a:t>
          </a:r>
          <a:endParaRPr lang="en-US" dirty="0"/>
        </a:p>
      </dgm:t>
    </dgm:pt>
    <dgm:pt modelId="{928CCFE7-F586-46F1-B6FE-D07292B047E8}" type="parTrans" cxnId="{AD0D9572-B03C-4062-B2F5-1F428FF3B993}">
      <dgm:prSet/>
      <dgm:spPr/>
      <dgm:t>
        <a:bodyPr/>
        <a:lstStyle/>
        <a:p>
          <a:endParaRPr lang="en-US"/>
        </a:p>
      </dgm:t>
    </dgm:pt>
    <dgm:pt modelId="{CEFD55A3-0A83-49F9-B5C7-6EBEF60FD479}" type="sibTrans" cxnId="{AD0D9572-B03C-4062-B2F5-1F428FF3B993}">
      <dgm:prSet/>
      <dgm:spPr/>
      <dgm:t>
        <a:bodyPr/>
        <a:lstStyle/>
        <a:p>
          <a:endParaRPr lang="en-US"/>
        </a:p>
      </dgm:t>
    </dgm:pt>
    <dgm:pt modelId="{9FCADEFB-4427-4710-B07B-799AE0D8FAF0}">
      <dgm:prSet phldrT="[Text]"/>
      <dgm:spPr/>
      <dgm:t>
        <a:bodyPr/>
        <a:lstStyle/>
        <a:p>
          <a:r>
            <a:rPr lang="en-US" dirty="0" smtClean="0"/>
            <a:t>Claim Review &amp; Submission</a:t>
          </a:r>
          <a:endParaRPr lang="en-US" dirty="0"/>
        </a:p>
      </dgm:t>
    </dgm:pt>
    <dgm:pt modelId="{6A65E1DB-52DF-49EF-A894-0ABFFC5894A5}" type="parTrans" cxnId="{A29D6D2B-A1BD-4408-8265-E0CC73386647}">
      <dgm:prSet/>
      <dgm:spPr/>
      <dgm:t>
        <a:bodyPr/>
        <a:lstStyle/>
        <a:p>
          <a:endParaRPr lang="en-US"/>
        </a:p>
      </dgm:t>
    </dgm:pt>
    <dgm:pt modelId="{EB483FF4-10A2-484F-9697-0DE7190D3A2B}" type="sibTrans" cxnId="{A29D6D2B-A1BD-4408-8265-E0CC73386647}">
      <dgm:prSet/>
      <dgm:spPr/>
      <dgm:t>
        <a:bodyPr/>
        <a:lstStyle/>
        <a:p>
          <a:endParaRPr lang="en-US"/>
        </a:p>
      </dgm:t>
    </dgm:pt>
    <dgm:pt modelId="{5991898C-B709-48B7-805E-5C4D32F4846A}">
      <dgm:prSet phldrT="[Text]"/>
      <dgm:spPr/>
      <dgm:t>
        <a:bodyPr/>
        <a:lstStyle/>
        <a:p>
          <a:r>
            <a:rPr lang="en-US" dirty="0" smtClean="0"/>
            <a:t>Contract Management</a:t>
          </a:r>
          <a:endParaRPr lang="en-US" dirty="0"/>
        </a:p>
      </dgm:t>
    </dgm:pt>
    <dgm:pt modelId="{5AA3D363-EF48-49C9-B03D-A2AE45D10B3C}" type="parTrans" cxnId="{4E25D587-07C8-4FFF-B1B6-BB561BA79877}">
      <dgm:prSet/>
      <dgm:spPr/>
      <dgm:t>
        <a:bodyPr/>
        <a:lstStyle/>
        <a:p>
          <a:endParaRPr lang="en-US"/>
        </a:p>
      </dgm:t>
    </dgm:pt>
    <dgm:pt modelId="{C7813FE4-618D-4BE7-8734-43781B66AA7B}" type="sibTrans" cxnId="{4E25D587-07C8-4FFF-B1B6-BB561BA79877}">
      <dgm:prSet/>
      <dgm:spPr/>
      <dgm:t>
        <a:bodyPr/>
        <a:lstStyle/>
        <a:p>
          <a:endParaRPr lang="en-US"/>
        </a:p>
      </dgm:t>
    </dgm:pt>
    <dgm:pt modelId="{DF1700DE-485F-4B56-8F19-5A80FE2AEA47}">
      <dgm:prSet phldrT="[Text]"/>
      <dgm:spPr/>
      <dgm:t>
        <a:bodyPr/>
        <a:lstStyle/>
        <a:p>
          <a:r>
            <a:rPr lang="en-US" dirty="0" smtClean="0"/>
            <a:t>Denial Management</a:t>
          </a:r>
          <a:endParaRPr lang="en-US" dirty="0"/>
        </a:p>
      </dgm:t>
    </dgm:pt>
    <dgm:pt modelId="{F07E1369-04A8-49AC-BB85-204A80C5F395}" type="parTrans" cxnId="{A89540AF-169C-41C1-8C58-D2A593BA8CE1}">
      <dgm:prSet/>
      <dgm:spPr/>
      <dgm:t>
        <a:bodyPr/>
        <a:lstStyle/>
        <a:p>
          <a:endParaRPr lang="en-US"/>
        </a:p>
      </dgm:t>
    </dgm:pt>
    <dgm:pt modelId="{8E50686D-643F-4E69-B51D-9E6FC6E3C550}" type="sibTrans" cxnId="{A89540AF-169C-41C1-8C58-D2A593BA8CE1}">
      <dgm:prSet/>
      <dgm:spPr/>
      <dgm:t>
        <a:bodyPr/>
        <a:lstStyle/>
        <a:p>
          <a:endParaRPr lang="en-US"/>
        </a:p>
      </dgm:t>
    </dgm:pt>
    <dgm:pt modelId="{70E8D327-62AD-4464-8E43-742EF6C008D2}">
      <dgm:prSet phldrT="[Text]"/>
      <dgm:spPr/>
      <dgm:t>
        <a:bodyPr/>
        <a:lstStyle/>
        <a:p>
          <a:r>
            <a:rPr lang="en-US" dirty="0" smtClean="0"/>
            <a:t>A/R Follow Up</a:t>
          </a:r>
          <a:endParaRPr lang="en-US" dirty="0"/>
        </a:p>
      </dgm:t>
    </dgm:pt>
    <dgm:pt modelId="{BAB82F42-29B8-40C6-AD06-AD99242DF5EC}" type="parTrans" cxnId="{173B1303-5739-4F9D-9A3D-FC7F63097C0A}">
      <dgm:prSet/>
      <dgm:spPr/>
      <dgm:t>
        <a:bodyPr/>
        <a:lstStyle/>
        <a:p>
          <a:endParaRPr lang="en-US"/>
        </a:p>
      </dgm:t>
    </dgm:pt>
    <dgm:pt modelId="{EC48F283-E9A5-4404-83E2-C70B0A3A39E5}" type="sibTrans" cxnId="{173B1303-5739-4F9D-9A3D-FC7F63097C0A}">
      <dgm:prSet/>
      <dgm:spPr/>
      <dgm:t>
        <a:bodyPr/>
        <a:lstStyle/>
        <a:p>
          <a:endParaRPr lang="en-US"/>
        </a:p>
      </dgm:t>
    </dgm:pt>
    <dgm:pt modelId="{43579256-6BAC-4839-B601-C30949A10525}">
      <dgm:prSet phldrT="[Text]"/>
      <dgm:spPr/>
      <dgm:t>
        <a:bodyPr/>
        <a:lstStyle/>
        <a:p>
          <a:r>
            <a:rPr lang="en-US" dirty="0" smtClean="0"/>
            <a:t>Patient Exam</a:t>
          </a:r>
          <a:endParaRPr lang="en-US" dirty="0"/>
        </a:p>
      </dgm:t>
    </dgm:pt>
    <dgm:pt modelId="{16BA8C55-F9E9-4160-9C95-6F0328C05B41}" type="parTrans" cxnId="{EDE46E72-0F09-43D1-AC12-3504039B8891}">
      <dgm:prSet/>
      <dgm:spPr/>
      <dgm:t>
        <a:bodyPr/>
        <a:lstStyle/>
        <a:p>
          <a:endParaRPr lang="en-US"/>
        </a:p>
      </dgm:t>
    </dgm:pt>
    <dgm:pt modelId="{1A4AD0D3-9D88-43DC-BEAF-ECB7D3DAE5B2}" type="sibTrans" cxnId="{EDE46E72-0F09-43D1-AC12-3504039B8891}">
      <dgm:prSet/>
      <dgm:spPr/>
      <dgm:t>
        <a:bodyPr/>
        <a:lstStyle/>
        <a:p>
          <a:endParaRPr lang="en-US"/>
        </a:p>
      </dgm:t>
    </dgm:pt>
    <dgm:pt modelId="{DC6834A0-7D46-4183-BC86-09198547B8EF}">
      <dgm:prSet phldrT="[Text]"/>
      <dgm:spPr/>
      <dgm:t>
        <a:bodyPr/>
        <a:lstStyle/>
        <a:p>
          <a:r>
            <a:rPr lang="en-US" dirty="0" smtClean="0"/>
            <a:t>Payment Processing</a:t>
          </a:r>
          <a:endParaRPr lang="en-US" dirty="0"/>
        </a:p>
      </dgm:t>
    </dgm:pt>
    <dgm:pt modelId="{29468A71-3D58-48D4-8C8D-EC1D82A7F077}" type="parTrans" cxnId="{4683A3E2-6421-423B-8F7E-45DFD338F9EA}">
      <dgm:prSet/>
      <dgm:spPr/>
      <dgm:t>
        <a:bodyPr/>
        <a:lstStyle/>
        <a:p>
          <a:endParaRPr lang="en-US"/>
        </a:p>
      </dgm:t>
    </dgm:pt>
    <dgm:pt modelId="{6AA23062-0A8D-4266-8286-872E65704F61}" type="sibTrans" cxnId="{4683A3E2-6421-423B-8F7E-45DFD338F9EA}">
      <dgm:prSet/>
      <dgm:spPr/>
      <dgm:t>
        <a:bodyPr/>
        <a:lstStyle/>
        <a:p>
          <a:endParaRPr lang="en-US"/>
        </a:p>
      </dgm:t>
    </dgm:pt>
    <dgm:pt modelId="{92D0E4C2-BF3D-4061-B01D-A032A06DE092}">
      <dgm:prSet phldrT="[Text]"/>
      <dgm:spPr/>
      <dgm:t>
        <a:bodyPr/>
        <a:lstStyle/>
        <a:p>
          <a:r>
            <a:rPr lang="en-US" dirty="0" smtClean="0"/>
            <a:t>Patient Collections</a:t>
          </a:r>
          <a:endParaRPr lang="en-US" dirty="0"/>
        </a:p>
      </dgm:t>
    </dgm:pt>
    <dgm:pt modelId="{E199BFEF-BB22-4FA8-9034-76534F9B7810}" type="parTrans" cxnId="{C949AD62-7F92-4620-9555-2F81991A437E}">
      <dgm:prSet/>
      <dgm:spPr/>
      <dgm:t>
        <a:bodyPr/>
        <a:lstStyle/>
        <a:p>
          <a:endParaRPr lang="en-US"/>
        </a:p>
      </dgm:t>
    </dgm:pt>
    <dgm:pt modelId="{BFFC2C9B-1646-4D22-973B-7591D563D50F}" type="sibTrans" cxnId="{C949AD62-7F92-4620-9555-2F81991A437E}">
      <dgm:prSet/>
      <dgm:spPr/>
      <dgm:t>
        <a:bodyPr/>
        <a:lstStyle/>
        <a:p>
          <a:endParaRPr lang="en-US"/>
        </a:p>
      </dgm:t>
    </dgm:pt>
    <dgm:pt modelId="{EC25596B-7504-48BA-A9FB-581077C29FA3}">
      <dgm:prSet phldrT="[Text]"/>
      <dgm:spPr/>
      <dgm:t>
        <a:bodyPr/>
        <a:lstStyle/>
        <a:p>
          <a:r>
            <a:rPr lang="en-US" dirty="0" smtClean="0"/>
            <a:t>Reporting &amp; Benchmarking</a:t>
          </a:r>
          <a:endParaRPr lang="en-US" dirty="0"/>
        </a:p>
      </dgm:t>
    </dgm:pt>
    <dgm:pt modelId="{8885F1B6-99CE-45E4-9FBD-3A90253CA385}" type="parTrans" cxnId="{DAC37E64-0C1D-47CC-B79A-6F72F7EDB3A9}">
      <dgm:prSet/>
      <dgm:spPr/>
      <dgm:t>
        <a:bodyPr/>
        <a:lstStyle/>
        <a:p>
          <a:endParaRPr lang="en-US"/>
        </a:p>
      </dgm:t>
    </dgm:pt>
    <dgm:pt modelId="{DBEEAC93-FB08-4C13-BFDF-E89155C73B02}" type="sibTrans" cxnId="{DAC37E64-0C1D-47CC-B79A-6F72F7EDB3A9}">
      <dgm:prSet/>
      <dgm:spPr/>
      <dgm:t>
        <a:bodyPr/>
        <a:lstStyle/>
        <a:p>
          <a:endParaRPr lang="en-US"/>
        </a:p>
      </dgm:t>
    </dgm:pt>
    <dgm:pt modelId="{B43006E9-CB57-48F4-82BB-E7C12A0E9212}">
      <dgm:prSet phldrT="[Text]"/>
      <dgm:spPr/>
      <dgm:t>
        <a:bodyPr/>
        <a:lstStyle/>
        <a:p>
          <a:r>
            <a:rPr lang="en-US" dirty="0" smtClean="0"/>
            <a:t>Documentation &amp; Coding</a:t>
          </a:r>
          <a:endParaRPr lang="en-US" dirty="0"/>
        </a:p>
      </dgm:t>
    </dgm:pt>
    <dgm:pt modelId="{9519D7F4-5025-4766-98D7-6B4791F039F9}" type="parTrans" cxnId="{1A083B5C-B92F-46F5-AC2C-B610BB9E0CE0}">
      <dgm:prSet/>
      <dgm:spPr/>
      <dgm:t>
        <a:bodyPr/>
        <a:lstStyle/>
        <a:p>
          <a:endParaRPr lang="en-US"/>
        </a:p>
      </dgm:t>
    </dgm:pt>
    <dgm:pt modelId="{9E63FA15-FEE3-44D6-856A-11585CEC7EEF}" type="sibTrans" cxnId="{1A083B5C-B92F-46F5-AC2C-B610BB9E0CE0}">
      <dgm:prSet/>
      <dgm:spPr/>
      <dgm:t>
        <a:bodyPr/>
        <a:lstStyle/>
        <a:p>
          <a:endParaRPr lang="en-US"/>
        </a:p>
      </dgm:t>
    </dgm:pt>
    <dgm:pt modelId="{903C6187-5B24-44CE-9883-6BE5EA18C81D}" type="pres">
      <dgm:prSet presAssocID="{AD9C9B5D-70C8-4765-A9E5-C24BB9AA76D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A78B3A-F6AC-4F6E-8270-F2FC5414CD50}" type="pres">
      <dgm:prSet presAssocID="{AD9C9B5D-70C8-4765-A9E5-C24BB9AA76D7}" presName="cycle" presStyleCnt="0"/>
      <dgm:spPr/>
    </dgm:pt>
    <dgm:pt modelId="{33F1D36A-8B62-47F2-AD14-94E71380A84E}" type="pres">
      <dgm:prSet presAssocID="{0A4A6660-AF74-45CC-844C-2200C360862E}" presName="nodeFirst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AB9801-7630-4C5E-8C63-EB051A9B2240}" type="pres">
      <dgm:prSet presAssocID="{0B73ED86-910F-4D8D-92CF-56666F42624F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149DE792-4480-40A9-B4AA-3CEA22F6B37D}" type="pres">
      <dgm:prSet presAssocID="{43579256-6BAC-4839-B601-C30949A10525}" presName="nodeFollowingNodes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737273-F4E4-4BD5-8B4F-F8A2658CC6BA}" type="pres">
      <dgm:prSet presAssocID="{D1E87871-2910-4402-B2E4-FFD0BE91F9F0}" presName="nodeFollowingNodes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8951AD-43B1-419F-B6CF-A324B59691BF}" type="pres">
      <dgm:prSet presAssocID="{B43006E9-CB57-48F4-82BB-E7C12A0E9212}" presName="nodeFollowingNodes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E33D6A-9525-4523-BB67-DB38EC7F62CA}" type="pres">
      <dgm:prSet presAssocID="{5253DC11-6637-4485-9755-AD9B7DB87AF1}" presName="nodeFollowingNodes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C73265-C335-43A4-A16A-FEDCB5AB6245}" type="pres">
      <dgm:prSet presAssocID="{9FCADEFB-4427-4710-B07B-799AE0D8FAF0}" presName="nodeFollowingNodes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2A72C-5962-4193-AA41-64187724333A}" type="pres">
      <dgm:prSet presAssocID="{5991898C-B709-48B7-805E-5C4D32F4846A}" presName="nodeFollowingNodes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F01724-465F-4310-9232-2BD845DE39A0}" type="pres">
      <dgm:prSet presAssocID="{DF1700DE-485F-4B56-8F19-5A80FE2AEA47}" presName="nodeFollowingNodes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1E5B88-C39C-49A0-83AD-EDA8177C77DD}" type="pres">
      <dgm:prSet presAssocID="{DC6834A0-7D46-4183-BC86-09198547B8EF}" presName="nodeFollowingNodes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12035D-6603-47A4-B096-58FFDB0B334B}" type="pres">
      <dgm:prSet presAssocID="{70E8D327-62AD-4464-8E43-742EF6C008D2}" presName="nodeFollowingNodes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6DFB98-A158-4474-804B-97D39748CCD2}" type="pres">
      <dgm:prSet presAssocID="{92D0E4C2-BF3D-4061-B01D-A032A06DE092}" presName="nodeFollowingNodes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9FC707-71DA-4E54-AAB6-D88F2923EF27}" type="pres">
      <dgm:prSet presAssocID="{EC25596B-7504-48BA-A9FB-581077C29FA3}" presName="nodeFollowingNodes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5AFADF-E36E-48F3-BEA7-770FA748BE41}" type="presOf" srcId="{AD9C9B5D-70C8-4765-A9E5-C24BB9AA76D7}" destId="{903C6187-5B24-44CE-9883-6BE5EA18C81D}" srcOrd="0" destOrd="0" presId="urn:microsoft.com/office/officeart/2005/8/layout/cycle3"/>
    <dgm:cxn modelId="{DAC37E64-0C1D-47CC-B79A-6F72F7EDB3A9}" srcId="{AD9C9B5D-70C8-4765-A9E5-C24BB9AA76D7}" destId="{EC25596B-7504-48BA-A9FB-581077C29FA3}" srcOrd="11" destOrd="0" parTransId="{8885F1B6-99CE-45E4-9FBD-3A90253CA385}" sibTransId="{DBEEAC93-FB08-4C13-BFDF-E89155C73B02}"/>
    <dgm:cxn modelId="{26CC4DC8-E7F6-4695-8DA4-C5FFBA4ECB96}" type="presOf" srcId="{70E8D327-62AD-4464-8E43-742EF6C008D2}" destId="{A512035D-6603-47A4-B096-58FFDB0B334B}" srcOrd="0" destOrd="0" presId="urn:microsoft.com/office/officeart/2005/8/layout/cycle3"/>
    <dgm:cxn modelId="{F9ECE89F-29AB-411E-A50B-4CBDC7B9AC67}" type="presOf" srcId="{43579256-6BAC-4839-B601-C30949A10525}" destId="{149DE792-4480-40A9-B4AA-3CEA22F6B37D}" srcOrd="0" destOrd="0" presId="urn:microsoft.com/office/officeart/2005/8/layout/cycle3"/>
    <dgm:cxn modelId="{4E25D587-07C8-4FFF-B1B6-BB561BA79877}" srcId="{AD9C9B5D-70C8-4765-A9E5-C24BB9AA76D7}" destId="{5991898C-B709-48B7-805E-5C4D32F4846A}" srcOrd="6" destOrd="0" parTransId="{5AA3D363-EF48-49C9-B03D-A2AE45D10B3C}" sibTransId="{C7813FE4-618D-4BE7-8734-43781B66AA7B}"/>
    <dgm:cxn modelId="{376AD4A9-7C67-488E-8875-3E356DD7A845}" type="presOf" srcId="{92D0E4C2-BF3D-4061-B01D-A032A06DE092}" destId="{746DFB98-A158-4474-804B-97D39748CCD2}" srcOrd="0" destOrd="0" presId="urn:microsoft.com/office/officeart/2005/8/layout/cycle3"/>
    <dgm:cxn modelId="{A2769BD6-9B9E-45B5-9B2C-D7102D0885A4}" type="presOf" srcId="{EC25596B-7504-48BA-A9FB-581077C29FA3}" destId="{279FC707-71DA-4E54-AAB6-D88F2923EF27}" srcOrd="0" destOrd="0" presId="urn:microsoft.com/office/officeart/2005/8/layout/cycle3"/>
    <dgm:cxn modelId="{F43CFFD0-A82F-4EC0-900E-6BAC58510460}" type="presOf" srcId="{0B73ED86-910F-4D8D-92CF-56666F42624F}" destId="{A1AB9801-7630-4C5E-8C63-EB051A9B2240}" srcOrd="0" destOrd="0" presId="urn:microsoft.com/office/officeart/2005/8/layout/cycle3"/>
    <dgm:cxn modelId="{F8241A1B-5DA6-4A25-BA06-3E3CC80B6A68}" srcId="{AD9C9B5D-70C8-4765-A9E5-C24BB9AA76D7}" destId="{0A4A6660-AF74-45CC-844C-2200C360862E}" srcOrd="0" destOrd="0" parTransId="{42BC87AD-3896-488D-BE08-89C796CA2DEB}" sibTransId="{0B73ED86-910F-4D8D-92CF-56666F42624F}"/>
    <dgm:cxn modelId="{CB02E5BF-B430-405B-A856-2DA5E8CC58E0}" type="presOf" srcId="{DC6834A0-7D46-4183-BC86-09198547B8EF}" destId="{A11E5B88-C39C-49A0-83AD-EDA8177C77DD}" srcOrd="0" destOrd="0" presId="urn:microsoft.com/office/officeart/2005/8/layout/cycle3"/>
    <dgm:cxn modelId="{05E99550-A4A5-4CDA-8ACB-47EB20501202}" type="presOf" srcId="{0A4A6660-AF74-45CC-844C-2200C360862E}" destId="{33F1D36A-8B62-47F2-AD14-94E71380A84E}" srcOrd="0" destOrd="0" presId="urn:microsoft.com/office/officeart/2005/8/layout/cycle3"/>
    <dgm:cxn modelId="{1A08862C-94ED-4A9B-A0C6-4137082E62F0}" type="presOf" srcId="{D1E87871-2910-4402-B2E4-FFD0BE91F9F0}" destId="{E0737273-F4E4-4BD5-8B4F-F8A2658CC6BA}" srcOrd="0" destOrd="0" presId="urn:microsoft.com/office/officeart/2005/8/layout/cycle3"/>
    <dgm:cxn modelId="{2EF22C46-254B-4247-83B5-21990D3A103B}" type="presOf" srcId="{DF1700DE-485F-4B56-8F19-5A80FE2AEA47}" destId="{F0F01724-465F-4310-9232-2BD845DE39A0}" srcOrd="0" destOrd="0" presId="urn:microsoft.com/office/officeart/2005/8/layout/cycle3"/>
    <dgm:cxn modelId="{C949AD62-7F92-4620-9555-2F81991A437E}" srcId="{AD9C9B5D-70C8-4765-A9E5-C24BB9AA76D7}" destId="{92D0E4C2-BF3D-4061-B01D-A032A06DE092}" srcOrd="10" destOrd="0" parTransId="{E199BFEF-BB22-4FA8-9034-76534F9B7810}" sibTransId="{BFFC2C9B-1646-4D22-973B-7591D563D50F}"/>
    <dgm:cxn modelId="{EDE46E72-0F09-43D1-AC12-3504039B8891}" srcId="{AD9C9B5D-70C8-4765-A9E5-C24BB9AA76D7}" destId="{43579256-6BAC-4839-B601-C30949A10525}" srcOrd="1" destOrd="0" parTransId="{16BA8C55-F9E9-4160-9C95-6F0328C05B41}" sibTransId="{1A4AD0D3-9D88-43DC-BEAF-ECB7D3DAE5B2}"/>
    <dgm:cxn modelId="{6E5498D8-0C3A-424E-9FAD-0E65B868F664}" type="presOf" srcId="{5991898C-B709-48B7-805E-5C4D32F4846A}" destId="{16B2A72C-5962-4193-AA41-64187724333A}" srcOrd="0" destOrd="0" presId="urn:microsoft.com/office/officeart/2005/8/layout/cycle3"/>
    <dgm:cxn modelId="{68C5DDF5-75CA-425C-A2DA-E69376DD40B8}" type="presOf" srcId="{5253DC11-6637-4485-9755-AD9B7DB87AF1}" destId="{27E33D6A-9525-4523-BB67-DB38EC7F62CA}" srcOrd="0" destOrd="0" presId="urn:microsoft.com/office/officeart/2005/8/layout/cycle3"/>
    <dgm:cxn modelId="{A29D6D2B-A1BD-4408-8265-E0CC73386647}" srcId="{AD9C9B5D-70C8-4765-A9E5-C24BB9AA76D7}" destId="{9FCADEFB-4427-4710-B07B-799AE0D8FAF0}" srcOrd="5" destOrd="0" parTransId="{6A65E1DB-52DF-49EF-A894-0ABFFC5894A5}" sibTransId="{EB483FF4-10A2-484F-9697-0DE7190D3A2B}"/>
    <dgm:cxn modelId="{1A083B5C-B92F-46F5-AC2C-B610BB9E0CE0}" srcId="{AD9C9B5D-70C8-4765-A9E5-C24BB9AA76D7}" destId="{B43006E9-CB57-48F4-82BB-E7C12A0E9212}" srcOrd="3" destOrd="0" parTransId="{9519D7F4-5025-4766-98D7-6B4791F039F9}" sibTransId="{9E63FA15-FEE3-44D6-856A-11585CEC7EEF}"/>
    <dgm:cxn modelId="{4683A3E2-6421-423B-8F7E-45DFD338F9EA}" srcId="{AD9C9B5D-70C8-4765-A9E5-C24BB9AA76D7}" destId="{DC6834A0-7D46-4183-BC86-09198547B8EF}" srcOrd="8" destOrd="0" parTransId="{29468A71-3D58-48D4-8C8D-EC1D82A7F077}" sibTransId="{6AA23062-0A8D-4266-8286-872E65704F61}"/>
    <dgm:cxn modelId="{095F588C-7C95-4D49-82EB-DD218FA96299}" srcId="{AD9C9B5D-70C8-4765-A9E5-C24BB9AA76D7}" destId="{D1E87871-2910-4402-B2E4-FFD0BE91F9F0}" srcOrd="2" destOrd="0" parTransId="{6D264FE0-44EE-475D-BED6-8B859ACDFC6E}" sibTransId="{6499D161-E54F-4993-8D43-51D6F2574870}"/>
    <dgm:cxn modelId="{AD0D9572-B03C-4062-B2F5-1F428FF3B993}" srcId="{AD9C9B5D-70C8-4765-A9E5-C24BB9AA76D7}" destId="{5253DC11-6637-4485-9755-AD9B7DB87AF1}" srcOrd="4" destOrd="0" parTransId="{928CCFE7-F586-46F1-B6FE-D07292B047E8}" sibTransId="{CEFD55A3-0A83-49F9-B5C7-6EBEF60FD479}"/>
    <dgm:cxn modelId="{A89540AF-169C-41C1-8C58-D2A593BA8CE1}" srcId="{AD9C9B5D-70C8-4765-A9E5-C24BB9AA76D7}" destId="{DF1700DE-485F-4B56-8F19-5A80FE2AEA47}" srcOrd="7" destOrd="0" parTransId="{F07E1369-04A8-49AC-BB85-204A80C5F395}" sibTransId="{8E50686D-643F-4E69-B51D-9E6FC6E3C550}"/>
    <dgm:cxn modelId="{C409D298-F06B-430A-B31E-72B2A02F40E3}" type="presOf" srcId="{9FCADEFB-4427-4710-B07B-799AE0D8FAF0}" destId="{1FC73265-C335-43A4-A16A-FEDCB5AB6245}" srcOrd="0" destOrd="0" presId="urn:microsoft.com/office/officeart/2005/8/layout/cycle3"/>
    <dgm:cxn modelId="{173B1303-5739-4F9D-9A3D-FC7F63097C0A}" srcId="{AD9C9B5D-70C8-4765-A9E5-C24BB9AA76D7}" destId="{70E8D327-62AD-4464-8E43-742EF6C008D2}" srcOrd="9" destOrd="0" parTransId="{BAB82F42-29B8-40C6-AD06-AD99242DF5EC}" sibTransId="{EC48F283-E9A5-4404-83E2-C70B0A3A39E5}"/>
    <dgm:cxn modelId="{8E223E3D-D25A-45B6-A56F-4A6C5890ECA4}" type="presOf" srcId="{B43006E9-CB57-48F4-82BB-E7C12A0E9212}" destId="{358951AD-43B1-419F-B6CF-A324B59691BF}" srcOrd="0" destOrd="0" presId="urn:microsoft.com/office/officeart/2005/8/layout/cycle3"/>
    <dgm:cxn modelId="{2ABEF2C3-2029-45BA-AB3B-6C338150C625}" type="presParOf" srcId="{903C6187-5B24-44CE-9883-6BE5EA18C81D}" destId="{A1A78B3A-F6AC-4F6E-8270-F2FC5414CD50}" srcOrd="0" destOrd="0" presId="urn:microsoft.com/office/officeart/2005/8/layout/cycle3"/>
    <dgm:cxn modelId="{2FE5FBCF-9721-4467-A800-21E9FE3957E2}" type="presParOf" srcId="{A1A78B3A-F6AC-4F6E-8270-F2FC5414CD50}" destId="{33F1D36A-8B62-47F2-AD14-94E71380A84E}" srcOrd="0" destOrd="0" presId="urn:microsoft.com/office/officeart/2005/8/layout/cycle3"/>
    <dgm:cxn modelId="{1E50A110-5414-4F21-9D60-002EB256E4D3}" type="presParOf" srcId="{A1A78B3A-F6AC-4F6E-8270-F2FC5414CD50}" destId="{A1AB9801-7630-4C5E-8C63-EB051A9B2240}" srcOrd="1" destOrd="0" presId="urn:microsoft.com/office/officeart/2005/8/layout/cycle3"/>
    <dgm:cxn modelId="{5433C868-8464-4E5A-92B8-BF754F024658}" type="presParOf" srcId="{A1A78B3A-F6AC-4F6E-8270-F2FC5414CD50}" destId="{149DE792-4480-40A9-B4AA-3CEA22F6B37D}" srcOrd="2" destOrd="0" presId="urn:microsoft.com/office/officeart/2005/8/layout/cycle3"/>
    <dgm:cxn modelId="{E512FA5C-4BCB-4FE3-8508-B5888A8847C0}" type="presParOf" srcId="{A1A78B3A-F6AC-4F6E-8270-F2FC5414CD50}" destId="{E0737273-F4E4-4BD5-8B4F-F8A2658CC6BA}" srcOrd="3" destOrd="0" presId="urn:microsoft.com/office/officeart/2005/8/layout/cycle3"/>
    <dgm:cxn modelId="{7274908E-4291-4842-B2C4-A652A08D835E}" type="presParOf" srcId="{A1A78B3A-F6AC-4F6E-8270-F2FC5414CD50}" destId="{358951AD-43B1-419F-B6CF-A324B59691BF}" srcOrd="4" destOrd="0" presId="urn:microsoft.com/office/officeart/2005/8/layout/cycle3"/>
    <dgm:cxn modelId="{6C5DF1FE-4D41-4973-A01B-CDA72FEB09CF}" type="presParOf" srcId="{A1A78B3A-F6AC-4F6E-8270-F2FC5414CD50}" destId="{27E33D6A-9525-4523-BB67-DB38EC7F62CA}" srcOrd="5" destOrd="0" presId="urn:microsoft.com/office/officeart/2005/8/layout/cycle3"/>
    <dgm:cxn modelId="{F58A53B0-9392-443E-A1C6-7D7D251CAADB}" type="presParOf" srcId="{A1A78B3A-F6AC-4F6E-8270-F2FC5414CD50}" destId="{1FC73265-C335-43A4-A16A-FEDCB5AB6245}" srcOrd="6" destOrd="0" presId="urn:microsoft.com/office/officeart/2005/8/layout/cycle3"/>
    <dgm:cxn modelId="{64B17159-01D7-41DE-B321-68A974B50E7F}" type="presParOf" srcId="{A1A78B3A-F6AC-4F6E-8270-F2FC5414CD50}" destId="{16B2A72C-5962-4193-AA41-64187724333A}" srcOrd="7" destOrd="0" presId="urn:microsoft.com/office/officeart/2005/8/layout/cycle3"/>
    <dgm:cxn modelId="{969228DF-931E-463D-9446-C17361C239CA}" type="presParOf" srcId="{A1A78B3A-F6AC-4F6E-8270-F2FC5414CD50}" destId="{F0F01724-465F-4310-9232-2BD845DE39A0}" srcOrd="8" destOrd="0" presId="urn:microsoft.com/office/officeart/2005/8/layout/cycle3"/>
    <dgm:cxn modelId="{48A239A7-C4B3-4282-B2D1-2947C147DE21}" type="presParOf" srcId="{A1A78B3A-F6AC-4F6E-8270-F2FC5414CD50}" destId="{A11E5B88-C39C-49A0-83AD-EDA8177C77DD}" srcOrd="9" destOrd="0" presId="urn:microsoft.com/office/officeart/2005/8/layout/cycle3"/>
    <dgm:cxn modelId="{9E31A726-415B-451A-9D14-872CFFA2233D}" type="presParOf" srcId="{A1A78B3A-F6AC-4F6E-8270-F2FC5414CD50}" destId="{A512035D-6603-47A4-B096-58FFDB0B334B}" srcOrd="10" destOrd="0" presId="urn:microsoft.com/office/officeart/2005/8/layout/cycle3"/>
    <dgm:cxn modelId="{5B5C05B9-F855-4AD1-8980-06AE64C7BA37}" type="presParOf" srcId="{A1A78B3A-F6AC-4F6E-8270-F2FC5414CD50}" destId="{746DFB98-A158-4474-804B-97D39748CCD2}" srcOrd="11" destOrd="0" presId="urn:microsoft.com/office/officeart/2005/8/layout/cycle3"/>
    <dgm:cxn modelId="{8E8A7911-2A6F-4A89-BCDB-57C1BE27335F}" type="presParOf" srcId="{A1A78B3A-F6AC-4F6E-8270-F2FC5414CD50}" destId="{279FC707-71DA-4E54-AAB6-D88F2923EF27}" srcOrd="12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9C9B5D-70C8-4765-A9E5-C24BB9AA76D7}" type="doc">
      <dgm:prSet loTypeId="urn:microsoft.com/office/officeart/2005/8/layout/cycle3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A4A6660-AF74-45CC-844C-2200C360862E}">
      <dgm:prSet phldrT="[Text]"/>
      <dgm:spPr/>
      <dgm:t>
        <a:bodyPr/>
        <a:lstStyle/>
        <a:p>
          <a:r>
            <a:rPr lang="en-US" b="1" dirty="0" smtClean="0"/>
            <a:t>Patient Access</a:t>
          </a:r>
          <a:endParaRPr lang="en-US" b="1" dirty="0"/>
        </a:p>
      </dgm:t>
    </dgm:pt>
    <dgm:pt modelId="{42BC87AD-3896-488D-BE08-89C796CA2DEB}" type="parTrans" cxnId="{F8241A1B-5DA6-4A25-BA06-3E3CC80B6A68}">
      <dgm:prSet/>
      <dgm:spPr/>
      <dgm:t>
        <a:bodyPr/>
        <a:lstStyle/>
        <a:p>
          <a:endParaRPr lang="en-US"/>
        </a:p>
      </dgm:t>
    </dgm:pt>
    <dgm:pt modelId="{0B73ED86-910F-4D8D-92CF-56666F42624F}" type="sibTrans" cxnId="{F8241A1B-5DA6-4A25-BA06-3E3CC80B6A68}">
      <dgm:prSet/>
      <dgm:spPr/>
      <dgm:t>
        <a:bodyPr/>
        <a:lstStyle/>
        <a:p>
          <a:endParaRPr lang="en-US" b="1"/>
        </a:p>
      </dgm:t>
    </dgm:pt>
    <dgm:pt modelId="{9BDA9951-CCCA-42D2-9663-261A2F541251}">
      <dgm:prSet phldrT="[Text]"/>
      <dgm:spPr/>
      <dgm:t>
        <a:bodyPr/>
        <a:lstStyle/>
        <a:p>
          <a:r>
            <a:rPr lang="en-US" b="1" dirty="0" smtClean="0"/>
            <a:t>Health Information Management (HIM)</a:t>
          </a:r>
          <a:endParaRPr lang="en-US" b="1" dirty="0"/>
        </a:p>
      </dgm:t>
    </dgm:pt>
    <dgm:pt modelId="{449155A4-6334-4899-AE31-8D7C7CFB59CD}" type="parTrans" cxnId="{5D6167E5-F634-4EB1-9AF0-76121F438786}">
      <dgm:prSet/>
      <dgm:spPr/>
      <dgm:t>
        <a:bodyPr/>
        <a:lstStyle/>
        <a:p>
          <a:endParaRPr lang="en-US"/>
        </a:p>
      </dgm:t>
    </dgm:pt>
    <dgm:pt modelId="{173A344A-06F5-494E-9685-F579F04CDDF0}" type="sibTrans" cxnId="{5D6167E5-F634-4EB1-9AF0-76121F438786}">
      <dgm:prSet/>
      <dgm:spPr/>
      <dgm:t>
        <a:bodyPr/>
        <a:lstStyle/>
        <a:p>
          <a:endParaRPr lang="en-US"/>
        </a:p>
      </dgm:t>
    </dgm:pt>
    <dgm:pt modelId="{97950B2E-0AAD-4CC6-8ECD-7FBA95C184EF}">
      <dgm:prSet phldrT="[Text]"/>
      <dgm:spPr/>
      <dgm:t>
        <a:bodyPr/>
        <a:lstStyle/>
        <a:p>
          <a:r>
            <a:rPr lang="en-US" b="1" dirty="0" smtClean="0"/>
            <a:t>Charging</a:t>
          </a:r>
          <a:endParaRPr lang="en-US" b="1" dirty="0"/>
        </a:p>
      </dgm:t>
    </dgm:pt>
    <dgm:pt modelId="{E0ABF03D-6E70-4CAF-B6F8-9305D2684C60}" type="parTrans" cxnId="{F09896E3-EE17-479D-98EF-310C1B4DEF4F}">
      <dgm:prSet/>
      <dgm:spPr/>
      <dgm:t>
        <a:bodyPr/>
        <a:lstStyle/>
        <a:p>
          <a:endParaRPr lang="en-US"/>
        </a:p>
      </dgm:t>
    </dgm:pt>
    <dgm:pt modelId="{E9DE078A-3DB0-405C-B899-A4FD53684FF1}" type="sibTrans" cxnId="{F09896E3-EE17-479D-98EF-310C1B4DEF4F}">
      <dgm:prSet/>
      <dgm:spPr/>
      <dgm:t>
        <a:bodyPr/>
        <a:lstStyle/>
        <a:p>
          <a:endParaRPr lang="en-US"/>
        </a:p>
      </dgm:t>
    </dgm:pt>
    <dgm:pt modelId="{A86C00B3-7FA2-41F0-8C12-30AB2AFE4C36}">
      <dgm:prSet phldrT="[Text]"/>
      <dgm:spPr/>
      <dgm:t>
        <a:bodyPr/>
        <a:lstStyle/>
        <a:p>
          <a:r>
            <a:rPr lang="en-US" b="1" dirty="0" smtClean="0"/>
            <a:t>Case Management</a:t>
          </a:r>
          <a:endParaRPr lang="en-US" b="1" dirty="0"/>
        </a:p>
      </dgm:t>
    </dgm:pt>
    <dgm:pt modelId="{F5DFF629-719D-4C88-84D2-823DACF5E8F0}" type="parTrans" cxnId="{09CFDE59-37C6-4764-B56D-0277AB44CF94}">
      <dgm:prSet/>
      <dgm:spPr/>
      <dgm:t>
        <a:bodyPr/>
        <a:lstStyle/>
        <a:p>
          <a:endParaRPr lang="en-US"/>
        </a:p>
      </dgm:t>
    </dgm:pt>
    <dgm:pt modelId="{1367DA89-04D0-4DED-ADE6-0ED4EEBDDD02}" type="sibTrans" cxnId="{09CFDE59-37C6-4764-B56D-0277AB44CF94}">
      <dgm:prSet/>
      <dgm:spPr/>
      <dgm:t>
        <a:bodyPr/>
        <a:lstStyle/>
        <a:p>
          <a:endParaRPr lang="en-US"/>
        </a:p>
      </dgm:t>
    </dgm:pt>
    <dgm:pt modelId="{C7FEA50A-B5F7-4194-A39B-165030CE3BC5}">
      <dgm:prSet phldrT="[Text]"/>
      <dgm:spPr/>
      <dgm:t>
        <a:bodyPr/>
        <a:lstStyle/>
        <a:p>
          <a:r>
            <a:rPr lang="en-US" b="1" dirty="0" smtClean="0"/>
            <a:t>Billing &amp; Collecting</a:t>
          </a:r>
          <a:endParaRPr lang="en-US" b="1" dirty="0"/>
        </a:p>
      </dgm:t>
    </dgm:pt>
    <dgm:pt modelId="{42B19EA0-B14C-4676-B9E4-7F19F2DAAF62}" type="parTrans" cxnId="{D40E13D4-CC0C-4579-9760-8D2B529F1984}">
      <dgm:prSet/>
      <dgm:spPr/>
      <dgm:t>
        <a:bodyPr/>
        <a:lstStyle/>
        <a:p>
          <a:endParaRPr lang="en-US"/>
        </a:p>
      </dgm:t>
    </dgm:pt>
    <dgm:pt modelId="{45EB835A-F9D5-46A0-B581-E72E7FD6E17C}" type="sibTrans" cxnId="{D40E13D4-CC0C-4579-9760-8D2B529F1984}">
      <dgm:prSet/>
      <dgm:spPr/>
      <dgm:t>
        <a:bodyPr/>
        <a:lstStyle/>
        <a:p>
          <a:endParaRPr lang="en-US"/>
        </a:p>
      </dgm:t>
    </dgm:pt>
    <dgm:pt modelId="{903C6187-5B24-44CE-9883-6BE5EA18C81D}" type="pres">
      <dgm:prSet presAssocID="{AD9C9B5D-70C8-4765-A9E5-C24BB9AA76D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A78B3A-F6AC-4F6E-8270-F2FC5414CD50}" type="pres">
      <dgm:prSet presAssocID="{AD9C9B5D-70C8-4765-A9E5-C24BB9AA76D7}" presName="cycle" presStyleCnt="0"/>
      <dgm:spPr/>
    </dgm:pt>
    <dgm:pt modelId="{33F1D36A-8B62-47F2-AD14-94E71380A84E}" type="pres">
      <dgm:prSet presAssocID="{0A4A6660-AF74-45CC-844C-2200C360862E}" presName="nodeFirstNode" presStyleLbl="node1" presStyleIdx="0" presStyleCnt="5" custRadScaleRad="1012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AB9801-7630-4C5E-8C63-EB051A9B2240}" type="pres">
      <dgm:prSet presAssocID="{0B73ED86-910F-4D8D-92CF-56666F42624F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2857911E-BCE2-4C99-A189-642D771BEF0D}" type="pres">
      <dgm:prSet presAssocID="{9BDA9951-CCCA-42D2-9663-261A2F541251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36BEDB-032B-4519-8D16-96DEE411F765}" type="pres">
      <dgm:prSet presAssocID="{97950B2E-0AAD-4CC6-8ECD-7FBA95C184EF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F85E5-F9B7-4A28-9A17-AB651A6AEDE5}" type="pres">
      <dgm:prSet presAssocID="{A86C00B3-7FA2-41F0-8C12-30AB2AFE4C36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1F5790-7101-41C3-A045-C268FC252562}" type="pres">
      <dgm:prSet presAssocID="{C7FEA50A-B5F7-4194-A39B-165030CE3BC5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32DE82-9512-4D4D-BA15-892F8282CF04}" type="presOf" srcId="{0A4A6660-AF74-45CC-844C-2200C360862E}" destId="{33F1D36A-8B62-47F2-AD14-94E71380A84E}" srcOrd="0" destOrd="0" presId="urn:microsoft.com/office/officeart/2005/8/layout/cycle3"/>
    <dgm:cxn modelId="{577D5219-C6C7-40F2-86DC-E51DCD40A069}" type="presOf" srcId="{0B73ED86-910F-4D8D-92CF-56666F42624F}" destId="{A1AB9801-7630-4C5E-8C63-EB051A9B2240}" srcOrd="0" destOrd="0" presId="urn:microsoft.com/office/officeart/2005/8/layout/cycle3"/>
    <dgm:cxn modelId="{5D6167E5-F634-4EB1-9AF0-76121F438786}" srcId="{AD9C9B5D-70C8-4765-A9E5-C24BB9AA76D7}" destId="{9BDA9951-CCCA-42D2-9663-261A2F541251}" srcOrd="1" destOrd="0" parTransId="{449155A4-6334-4899-AE31-8D7C7CFB59CD}" sibTransId="{173A344A-06F5-494E-9685-F579F04CDDF0}"/>
    <dgm:cxn modelId="{09CFDE59-37C6-4764-B56D-0277AB44CF94}" srcId="{AD9C9B5D-70C8-4765-A9E5-C24BB9AA76D7}" destId="{A86C00B3-7FA2-41F0-8C12-30AB2AFE4C36}" srcOrd="3" destOrd="0" parTransId="{F5DFF629-719D-4C88-84D2-823DACF5E8F0}" sibTransId="{1367DA89-04D0-4DED-ADE6-0ED4EEBDDD02}"/>
    <dgm:cxn modelId="{A1F7B6D2-17F9-42CC-8741-16B6D3E6993D}" type="presOf" srcId="{AD9C9B5D-70C8-4765-A9E5-C24BB9AA76D7}" destId="{903C6187-5B24-44CE-9883-6BE5EA18C81D}" srcOrd="0" destOrd="0" presId="urn:microsoft.com/office/officeart/2005/8/layout/cycle3"/>
    <dgm:cxn modelId="{7564BF26-16FE-4988-A69A-AE130CC19758}" type="presOf" srcId="{A86C00B3-7FA2-41F0-8C12-30AB2AFE4C36}" destId="{98EF85E5-F9B7-4A28-9A17-AB651A6AEDE5}" srcOrd="0" destOrd="0" presId="urn:microsoft.com/office/officeart/2005/8/layout/cycle3"/>
    <dgm:cxn modelId="{F8241A1B-5DA6-4A25-BA06-3E3CC80B6A68}" srcId="{AD9C9B5D-70C8-4765-A9E5-C24BB9AA76D7}" destId="{0A4A6660-AF74-45CC-844C-2200C360862E}" srcOrd="0" destOrd="0" parTransId="{42BC87AD-3896-488D-BE08-89C796CA2DEB}" sibTransId="{0B73ED86-910F-4D8D-92CF-56666F42624F}"/>
    <dgm:cxn modelId="{645BAA1F-0726-4037-AD0C-ADE3FE47BB6F}" type="presOf" srcId="{C7FEA50A-B5F7-4194-A39B-165030CE3BC5}" destId="{0D1F5790-7101-41C3-A045-C268FC252562}" srcOrd="0" destOrd="0" presId="urn:microsoft.com/office/officeart/2005/8/layout/cycle3"/>
    <dgm:cxn modelId="{F09896E3-EE17-479D-98EF-310C1B4DEF4F}" srcId="{AD9C9B5D-70C8-4765-A9E5-C24BB9AA76D7}" destId="{97950B2E-0AAD-4CC6-8ECD-7FBA95C184EF}" srcOrd="2" destOrd="0" parTransId="{E0ABF03D-6E70-4CAF-B6F8-9305D2684C60}" sibTransId="{E9DE078A-3DB0-405C-B899-A4FD53684FF1}"/>
    <dgm:cxn modelId="{C1D280DE-F426-4F09-A0FB-1A9E50C71356}" type="presOf" srcId="{9BDA9951-CCCA-42D2-9663-261A2F541251}" destId="{2857911E-BCE2-4C99-A189-642D771BEF0D}" srcOrd="0" destOrd="0" presId="urn:microsoft.com/office/officeart/2005/8/layout/cycle3"/>
    <dgm:cxn modelId="{D40E13D4-CC0C-4579-9760-8D2B529F1984}" srcId="{AD9C9B5D-70C8-4765-A9E5-C24BB9AA76D7}" destId="{C7FEA50A-B5F7-4194-A39B-165030CE3BC5}" srcOrd="4" destOrd="0" parTransId="{42B19EA0-B14C-4676-B9E4-7F19F2DAAF62}" sibTransId="{45EB835A-F9D5-46A0-B581-E72E7FD6E17C}"/>
    <dgm:cxn modelId="{A238340D-7BA8-455F-B38F-CE42B39C13A3}" type="presOf" srcId="{97950B2E-0AAD-4CC6-8ECD-7FBA95C184EF}" destId="{6036BEDB-032B-4519-8D16-96DEE411F765}" srcOrd="0" destOrd="0" presId="urn:microsoft.com/office/officeart/2005/8/layout/cycle3"/>
    <dgm:cxn modelId="{05F3383B-8280-4496-A095-44CD50A43CC2}" type="presParOf" srcId="{903C6187-5B24-44CE-9883-6BE5EA18C81D}" destId="{A1A78B3A-F6AC-4F6E-8270-F2FC5414CD50}" srcOrd="0" destOrd="0" presId="urn:microsoft.com/office/officeart/2005/8/layout/cycle3"/>
    <dgm:cxn modelId="{A0C14FFC-6E65-40A5-831D-B4BE5D7AB766}" type="presParOf" srcId="{A1A78B3A-F6AC-4F6E-8270-F2FC5414CD50}" destId="{33F1D36A-8B62-47F2-AD14-94E71380A84E}" srcOrd="0" destOrd="0" presId="urn:microsoft.com/office/officeart/2005/8/layout/cycle3"/>
    <dgm:cxn modelId="{44B8624B-1784-4A9A-9EE3-04D1A7C6349A}" type="presParOf" srcId="{A1A78B3A-F6AC-4F6E-8270-F2FC5414CD50}" destId="{A1AB9801-7630-4C5E-8C63-EB051A9B2240}" srcOrd="1" destOrd="0" presId="urn:microsoft.com/office/officeart/2005/8/layout/cycle3"/>
    <dgm:cxn modelId="{2DA308D8-32B3-464B-90AD-02FEEFD65F38}" type="presParOf" srcId="{A1A78B3A-F6AC-4F6E-8270-F2FC5414CD50}" destId="{2857911E-BCE2-4C99-A189-642D771BEF0D}" srcOrd="2" destOrd="0" presId="urn:microsoft.com/office/officeart/2005/8/layout/cycle3"/>
    <dgm:cxn modelId="{65738052-CF5E-4236-8836-8D5CC25967B7}" type="presParOf" srcId="{A1A78B3A-F6AC-4F6E-8270-F2FC5414CD50}" destId="{6036BEDB-032B-4519-8D16-96DEE411F765}" srcOrd="3" destOrd="0" presId="urn:microsoft.com/office/officeart/2005/8/layout/cycle3"/>
    <dgm:cxn modelId="{3F505123-E009-46CC-AA44-5FECAD353D3B}" type="presParOf" srcId="{A1A78B3A-F6AC-4F6E-8270-F2FC5414CD50}" destId="{98EF85E5-F9B7-4A28-9A17-AB651A6AEDE5}" srcOrd="4" destOrd="0" presId="urn:microsoft.com/office/officeart/2005/8/layout/cycle3"/>
    <dgm:cxn modelId="{E64A4D62-3235-47A6-B627-BB6B73CFBB18}" type="presParOf" srcId="{A1A78B3A-F6AC-4F6E-8270-F2FC5414CD50}" destId="{0D1F5790-7101-41C3-A045-C268FC252562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73A608-2ED6-43E5-AAC6-D6A36E31FB2A}" type="doc">
      <dgm:prSet loTypeId="urn:microsoft.com/office/officeart/2005/8/layout/gear1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25DA90D-0642-4C49-BA81-335324703055}">
      <dgm:prSet phldrT="[Text]" custT="1"/>
      <dgm:spPr/>
      <dgm:t>
        <a:bodyPr/>
        <a:lstStyle/>
        <a:p>
          <a:r>
            <a:rPr lang="en-US" sz="15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Data Capture</a:t>
          </a:r>
          <a:endParaRPr lang="en-US" sz="15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489E8EDE-E6E7-4B66-9C52-DDA14FB9F05D}" type="parTrans" cxnId="{011A8EE5-90C5-4851-B637-B80D072C26AA}">
      <dgm:prSet/>
      <dgm:spPr/>
      <dgm:t>
        <a:bodyPr/>
        <a:lstStyle/>
        <a:p>
          <a:endParaRPr lang="en-US"/>
        </a:p>
      </dgm:t>
    </dgm:pt>
    <dgm:pt modelId="{70B21C33-0BD9-4C19-A115-58652479F5E6}" type="sibTrans" cxnId="{011A8EE5-90C5-4851-B637-B80D072C26AA}">
      <dgm:prSet/>
      <dgm:spPr/>
      <dgm:t>
        <a:bodyPr/>
        <a:lstStyle/>
        <a:p>
          <a:endParaRPr lang="en-US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2814B8C-78FE-4966-82A2-D7997C3D305E}">
      <dgm:prSet phldrT="[Text]" custT="1"/>
      <dgm:spPr/>
      <dgm:t>
        <a:bodyPr/>
        <a:lstStyle/>
        <a:p>
          <a:r>
            <a:rPr lang="en-US" sz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Acquire key data elements</a:t>
          </a:r>
          <a:endParaRPr lang="en-US" sz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76D9759-3D86-4484-A8C3-8AECE55F26B5}" type="parTrans" cxnId="{4FE9C873-058C-44DD-9A5C-A7E20986C6DF}">
      <dgm:prSet/>
      <dgm:spPr/>
      <dgm:t>
        <a:bodyPr/>
        <a:lstStyle/>
        <a:p>
          <a:endParaRPr lang="en-US"/>
        </a:p>
      </dgm:t>
    </dgm:pt>
    <dgm:pt modelId="{2271C138-3BB2-42A8-BFB1-2C0A098A1E57}" type="sibTrans" cxnId="{4FE9C873-058C-44DD-9A5C-A7E20986C6DF}">
      <dgm:prSet/>
      <dgm:spPr/>
      <dgm:t>
        <a:bodyPr/>
        <a:lstStyle/>
        <a:p>
          <a:endParaRPr lang="en-US"/>
        </a:p>
      </dgm:t>
    </dgm:pt>
    <dgm:pt modelId="{8C4102E1-A1C3-4631-ADF2-0563B458B6F1}">
      <dgm:prSet phldrT="[Text]" custT="1"/>
      <dgm:spPr/>
      <dgm:t>
        <a:bodyPr/>
        <a:lstStyle/>
        <a:p>
          <a:r>
            <a:rPr lang="en-US" sz="15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Data Provisioning</a:t>
          </a:r>
          <a:endParaRPr lang="en-US" sz="15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17A6AD74-2F98-49C8-B59A-FDAE44FC691A}" type="parTrans" cxnId="{F756CBC7-B1AA-4C42-BC55-BBC57FA51A6B}">
      <dgm:prSet/>
      <dgm:spPr/>
      <dgm:t>
        <a:bodyPr/>
        <a:lstStyle/>
        <a:p>
          <a:endParaRPr lang="en-US"/>
        </a:p>
      </dgm:t>
    </dgm:pt>
    <dgm:pt modelId="{DD153E39-3F1E-474B-BF42-CD8473055066}" type="sibTrans" cxnId="{F756CBC7-B1AA-4C42-BC55-BBC57FA51A6B}">
      <dgm:prSet/>
      <dgm:spPr/>
      <dgm:t>
        <a:bodyPr/>
        <a:lstStyle/>
        <a:p>
          <a:endParaRPr lang="en-US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40892E70-4092-49F3-83C4-AE51B5CB61D4}">
      <dgm:prSet phldrT="[Text]" custT="1"/>
      <dgm:spPr/>
      <dgm:t>
        <a:bodyPr/>
        <a:lstStyle/>
        <a:p>
          <a:r>
            <a:rPr lang="en-US" sz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Move data from transactional systems into an Electronic Data Warehouse (EDW)</a:t>
          </a:r>
          <a:endParaRPr lang="en-US" sz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53FA5D39-EAF0-457B-9CDF-69F700695542}" type="parTrans" cxnId="{99FB62E8-962C-497E-8824-FF4296FC87EA}">
      <dgm:prSet/>
      <dgm:spPr/>
      <dgm:t>
        <a:bodyPr/>
        <a:lstStyle/>
        <a:p>
          <a:endParaRPr lang="en-US"/>
        </a:p>
      </dgm:t>
    </dgm:pt>
    <dgm:pt modelId="{5AF1C3E6-FD42-4C8E-B158-49917BCAC42E}" type="sibTrans" cxnId="{99FB62E8-962C-497E-8824-FF4296FC87EA}">
      <dgm:prSet/>
      <dgm:spPr/>
      <dgm:t>
        <a:bodyPr/>
        <a:lstStyle/>
        <a:p>
          <a:endParaRPr lang="en-US"/>
        </a:p>
      </dgm:t>
    </dgm:pt>
    <dgm:pt modelId="{7AE434DB-BC1A-49FC-A6CE-14C2713E6A4D}">
      <dgm:prSet phldrT="[Text]" custT="1"/>
      <dgm:spPr/>
      <dgm:t>
        <a:bodyPr/>
        <a:lstStyle/>
        <a:p>
          <a:r>
            <a:rPr lang="en-US" sz="15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Data Analysis</a:t>
          </a:r>
          <a:endParaRPr lang="en-US" sz="15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34B802CA-531A-48F1-9F2F-4DC5432F93B6}" type="parTrans" cxnId="{878AAE3F-78E7-41E6-A5F6-C02B09E27B59}">
      <dgm:prSet/>
      <dgm:spPr/>
      <dgm:t>
        <a:bodyPr/>
        <a:lstStyle/>
        <a:p>
          <a:endParaRPr lang="en-US"/>
        </a:p>
      </dgm:t>
    </dgm:pt>
    <dgm:pt modelId="{48009958-DA7F-43DE-8F9A-EEACD78496DD}" type="sibTrans" cxnId="{878AAE3F-78E7-41E6-A5F6-C02B09E27B59}">
      <dgm:prSet/>
      <dgm:spPr/>
      <dgm:t>
        <a:bodyPr/>
        <a:lstStyle/>
        <a:p>
          <a:endParaRPr lang="en-US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B8961CEC-5EFD-432B-BB67-D2FA4AB854E2}">
      <dgm:prSet phldrT="[Text]" custT="1"/>
      <dgm:spPr/>
      <dgm:t>
        <a:bodyPr/>
        <a:lstStyle/>
        <a:p>
          <a:r>
            <a:rPr lang="en-US" sz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Discover new information in the data (data mining)</a:t>
          </a:r>
          <a:endParaRPr lang="en-US" sz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F42E31C4-DB1C-4CAA-8029-462A2DC83803}" type="parTrans" cxnId="{3F74FE80-6D17-4B3A-B2C5-0A896B41B1BF}">
      <dgm:prSet/>
      <dgm:spPr/>
      <dgm:t>
        <a:bodyPr/>
        <a:lstStyle/>
        <a:p>
          <a:endParaRPr lang="en-US"/>
        </a:p>
      </dgm:t>
    </dgm:pt>
    <dgm:pt modelId="{EFC05957-D4FB-4AB0-BADB-6A8B48D5583A}" type="sibTrans" cxnId="{3F74FE80-6D17-4B3A-B2C5-0A896B41B1BF}">
      <dgm:prSet/>
      <dgm:spPr/>
      <dgm:t>
        <a:bodyPr/>
        <a:lstStyle/>
        <a:p>
          <a:endParaRPr lang="en-US"/>
        </a:p>
      </dgm:t>
    </dgm:pt>
    <dgm:pt modelId="{8712297C-BAA6-4B57-B02C-F0500C7198F7}">
      <dgm:prSet phldrT="[Text]" custT="1"/>
      <dgm:spPr/>
      <dgm:t>
        <a:bodyPr/>
        <a:lstStyle/>
        <a:p>
          <a:r>
            <a:rPr lang="en-US" sz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Assure data quality</a:t>
          </a:r>
          <a:endParaRPr lang="en-US" sz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16A33005-B88C-40AD-AB70-FBC5C46A9458}" type="parTrans" cxnId="{A7B78A7C-EB55-43B0-AB00-A2E366F5333B}">
      <dgm:prSet/>
      <dgm:spPr/>
      <dgm:t>
        <a:bodyPr/>
        <a:lstStyle/>
        <a:p>
          <a:endParaRPr lang="en-US"/>
        </a:p>
      </dgm:t>
    </dgm:pt>
    <dgm:pt modelId="{CDBE664C-75FC-4236-828B-0D6CA89D2109}" type="sibTrans" cxnId="{A7B78A7C-EB55-43B0-AB00-A2E366F5333B}">
      <dgm:prSet/>
      <dgm:spPr/>
      <dgm:t>
        <a:bodyPr/>
        <a:lstStyle/>
        <a:p>
          <a:endParaRPr lang="en-US"/>
        </a:p>
      </dgm:t>
    </dgm:pt>
    <dgm:pt modelId="{3DCD517B-A941-4FE8-BFCF-C4ED5925DB0C}">
      <dgm:prSet phldrT="[Text]" custT="1"/>
      <dgm:spPr/>
      <dgm:t>
        <a:bodyPr/>
        <a:lstStyle/>
        <a:p>
          <a:r>
            <a:rPr lang="en-US" sz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Integrate data capture into operational workflow</a:t>
          </a:r>
          <a:endParaRPr lang="en-US" sz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D83D002B-B3CD-4488-8301-BF6D71EF8493}" type="parTrans" cxnId="{58A7710B-FE62-42E5-8295-69BFC6E6B713}">
      <dgm:prSet/>
      <dgm:spPr/>
      <dgm:t>
        <a:bodyPr/>
        <a:lstStyle/>
        <a:p>
          <a:endParaRPr lang="en-US"/>
        </a:p>
      </dgm:t>
    </dgm:pt>
    <dgm:pt modelId="{CA3A7ECA-1493-41D4-B0E1-4F02F0EAB6C9}" type="sibTrans" cxnId="{58A7710B-FE62-42E5-8295-69BFC6E6B713}">
      <dgm:prSet/>
      <dgm:spPr/>
      <dgm:t>
        <a:bodyPr/>
        <a:lstStyle/>
        <a:p>
          <a:endParaRPr lang="en-US"/>
        </a:p>
      </dgm:t>
    </dgm:pt>
    <dgm:pt modelId="{35633AF9-0E49-4955-A86E-47BA54748D57}">
      <dgm:prSet phldrT="[Text]" custT="1"/>
      <dgm:spPr/>
      <dgm:t>
        <a:bodyPr/>
        <a:lstStyle/>
        <a:p>
          <a:r>
            <a:rPr lang="en-US" sz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Interpret data</a:t>
          </a:r>
          <a:endParaRPr lang="en-US" sz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DD0076AC-EC89-43DE-8844-BDF4272E2D69}" type="parTrans" cxnId="{2EA57E5A-5202-4D58-BFD7-FF72695AE772}">
      <dgm:prSet/>
      <dgm:spPr/>
      <dgm:t>
        <a:bodyPr/>
        <a:lstStyle/>
        <a:p>
          <a:endParaRPr lang="en-US"/>
        </a:p>
      </dgm:t>
    </dgm:pt>
    <dgm:pt modelId="{849E6C29-23ED-4CFB-BDCE-372113305228}" type="sibTrans" cxnId="{2EA57E5A-5202-4D58-BFD7-FF72695AE772}">
      <dgm:prSet/>
      <dgm:spPr/>
      <dgm:t>
        <a:bodyPr/>
        <a:lstStyle/>
        <a:p>
          <a:endParaRPr lang="en-US"/>
        </a:p>
      </dgm:t>
    </dgm:pt>
    <dgm:pt modelId="{2FB72020-BE7C-463C-B2C1-8EE914B7257E}">
      <dgm:prSet phldrT="[Text]" custT="1"/>
      <dgm:spPr/>
      <dgm:t>
        <a:bodyPr/>
        <a:lstStyle/>
        <a:p>
          <a:r>
            <a:rPr lang="en-US" sz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Evaluate data quality</a:t>
          </a:r>
          <a:endParaRPr lang="en-US" sz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6A089C8B-3CD1-4933-8D7D-629B8A8809E0}" type="parTrans" cxnId="{D5A82335-13AE-41AA-9B25-C24EA8B37954}">
      <dgm:prSet/>
      <dgm:spPr/>
      <dgm:t>
        <a:bodyPr/>
        <a:lstStyle/>
        <a:p>
          <a:endParaRPr lang="en-US"/>
        </a:p>
      </dgm:t>
    </dgm:pt>
    <dgm:pt modelId="{2E59C7C3-659A-4C77-AA97-EFD9EA27E655}" type="sibTrans" cxnId="{D5A82335-13AE-41AA-9B25-C24EA8B37954}">
      <dgm:prSet/>
      <dgm:spPr/>
      <dgm:t>
        <a:bodyPr/>
        <a:lstStyle/>
        <a:p>
          <a:endParaRPr lang="en-US"/>
        </a:p>
      </dgm:t>
    </dgm:pt>
    <dgm:pt modelId="{ED8A00D0-87B5-4956-95B2-FA15C5392D4B}" type="pres">
      <dgm:prSet presAssocID="{1373A608-2ED6-43E5-AAC6-D6A36E31FB2A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021D7A-46A3-4DA9-BD05-2FD307A482FF}" type="pres">
      <dgm:prSet presAssocID="{525DA90D-0642-4C49-BA81-335324703055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41E4D-CF5F-4CD8-8453-CE72636E293B}" type="pres">
      <dgm:prSet presAssocID="{525DA90D-0642-4C49-BA81-335324703055}" presName="gear1srcNode" presStyleLbl="node1" presStyleIdx="0" presStyleCnt="3"/>
      <dgm:spPr/>
      <dgm:t>
        <a:bodyPr/>
        <a:lstStyle/>
        <a:p>
          <a:endParaRPr lang="en-US"/>
        </a:p>
      </dgm:t>
    </dgm:pt>
    <dgm:pt modelId="{48629416-FAC7-455F-94C5-851EE8F982FF}" type="pres">
      <dgm:prSet presAssocID="{525DA90D-0642-4C49-BA81-335324703055}" presName="gear1dstNode" presStyleLbl="node1" presStyleIdx="0" presStyleCnt="3"/>
      <dgm:spPr/>
      <dgm:t>
        <a:bodyPr/>
        <a:lstStyle/>
        <a:p>
          <a:endParaRPr lang="en-US"/>
        </a:p>
      </dgm:t>
    </dgm:pt>
    <dgm:pt modelId="{B6D8905D-ACC7-4DEE-B4D5-58D96F4B0498}" type="pres">
      <dgm:prSet presAssocID="{525DA90D-0642-4C49-BA81-335324703055}" presName="gear1ch" presStyleLbl="fgAcc1" presStyleIdx="0" presStyleCnt="3" custScaleY="12409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1E27C7-48A6-45BC-A087-A39FE23345FF}" type="pres">
      <dgm:prSet presAssocID="{8C4102E1-A1C3-4631-ADF2-0563B458B6F1}" presName="gear2" presStyleLbl="node1" presStyleIdx="1" presStyleCnt="3" custScaleX="107059" custScaleY="10558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AFC988-1336-417D-B4EA-D0C69B4CEEB6}" type="pres">
      <dgm:prSet presAssocID="{8C4102E1-A1C3-4631-ADF2-0563B458B6F1}" presName="gear2srcNode" presStyleLbl="node1" presStyleIdx="1" presStyleCnt="3"/>
      <dgm:spPr/>
      <dgm:t>
        <a:bodyPr/>
        <a:lstStyle/>
        <a:p>
          <a:endParaRPr lang="en-US"/>
        </a:p>
      </dgm:t>
    </dgm:pt>
    <dgm:pt modelId="{829D5702-8BC8-43E0-8098-6132777C7E7C}" type="pres">
      <dgm:prSet presAssocID="{8C4102E1-A1C3-4631-ADF2-0563B458B6F1}" presName="gear2dstNode" presStyleLbl="node1" presStyleIdx="1" presStyleCnt="3"/>
      <dgm:spPr/>
      <dgm:t>
        <a:bodyPr/>
        <a:lstStyle/>
        <a:p>
          <a:endParaRPr lang="en-US"/>
        </a:p>
      </dgm:t>
    </dgm:pt>
    <dgm:pt modelId="{74C58227-BAD8-4BFC-8C9A-FDA5C7BD9B35}" type="pres">
      <dgm:prSet presAssocID="{8C4102E1-A1C3-4631-ADF2-0563B458B6F1}" presName="gear2ch" presStyleLbl="fgAcc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F107FF-36B6-49CE-8A0F-B93A2D011596}" type="pres">
      <dgm:prSet presAssocID="{7AE434DB-BC1A-49FC-A6CE-14C2713E6A4D}" presName="gear3" presStyleLbl="node1" presStyleIdx="2" presStyleCnt="3"/>
      <dgm:spPr/>
      <dgm:t>
        <a:bodyPr/>
        <a:lstStyle/>
        <a:p>
          <a:endParaRPr lang="en-US"/>
        </a:p>
      </dgm:t>
    </dgm:pt>
    <dgm:pt modelId="{EC999C90-E7C3-47A9-A0CB-A1AA370B5948}" type="pres">
      <dgm:prSet presAssocID="{7AE434DB-BC1A-49FC-A6CE-14C2713E6A4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17F92-0A81-4E93-8440-7387295FE4DB}" type="pres">
      <dgm:prSet presAssocID="{7AE434DB-BC1A-49FC-A6CE-14C2713E6A4D}" presName="gear3srcNode" presStyleLbl="node1" presStyleIdx="2" presStyleCnt="3"/>
      <dgm:spPr/>
      <dgm:t>
        <a:bodyPr/>
        <a:lstStyle/>
        <a:p>
          <a:endParaRPr lang="en-US"/>
        </a:p>
      </dgm:t>
    </dgm:pt>
    <dgm:pt modelId="{9257274B-3CA4-4993-8D8F-934A23AC7A2E}" type="pres">
      <dgm:prSet presAssocID="{7AE434DB-BC1A-49FC-A6CE-14C2713E6A4D}" presName="gear3dstNode" presStyleLbl="node1" presStyleIdx="2" presStyleCnt="3"/>
      <dgm:spPr/>
      <dgm:t>
        <a:bodyPr/>
        <a:lstStyle/>
        <a:p>
          <a:endParaRPr lang="en-US"/>
        </a:p>
      </dgm:t>
    </dgm:pt>
    <dgm:pt modelId="{A541F400-DA54-447B-B4F5-42FD41EC746D}" type="pres">
      <dgm:prSet presAssocID="{7AE434DB-BC1A-49FC-A6CE-14C2713E6A4D}" presName="gear3ch" presStyleLbl="fgAcc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F93AAD-11EE-4BAF-A3B7-85A8A312021C}" type="pres">
      <dgm:prSet presAssocID="{70B21C33-0BD9-4C19-A115-58652479F5E6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52F297D5-4440-406F-8031-7A6DB9609D3F}" type="pres">
      <dgm:prSet presAssocID="{DD153E39-3F1E-474B-BF42-CD847305506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96ADBB6E-7FF7-4AA7-981F-18098E12C8BB}" type="pres">
      <dgm:prSet presAssocID="{48009958-DA7F-43DE-8F9A-EEACD78496DD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3F74FE80-6D17-4B3A-B2C5-0A896B41B1BF}" srcId="{7AE434DB-BC1A-49FC-A6CE-14C2713E6A4D}" destId="{B8961CEC-5EFD-432B-BB67-D2FA4AB854E2}" srcOrd="1" destOrd="0" parTransId="{F42E31C4-DB1C-4CAA-8029-462A2DC83803}" sibTransId="{EFC05957-D4FB-4AB0-BADB-6A8B48D5583A}"/>
    <dgm:cxn modelId="{D5A82335-13AE-41AA-9B25-C24EA8B37954}" srcId="{7AE434DB-BC1A-49FC-A6CE-14C2713E6A4D}" destId="{2FB72020-BE7C-463C-B2C1-8EE914B7257E}" srcOrd="2" destOrd="0" parTransId="{6A089C8B-3CD1-4933-8D7D-629B8A8809E0}" sibTransId="{2E59C7C3-659A-4C77-AA97-EFD9EA27E655}"/>
    <dgm:cxn modelId="{7DC6FF53-A6FF-467A-B68D-8F073BBB84C0}" type="presOf" srcId="{7AE434DB-BC1A-49FC-A6CE-14C2713E6A4D}" destId="{C5F107FF-36B6-49CE-8A0F-B93A2D011596}" srcOrd="0" destOrd="0" presId="urn:microsoft.com/office/officeart/2005/8/layout/gear1"/>
    <dgm:cxn modelId="{2EA57E5A-5202-4D58-BFD7-FF72695AE772}" srcId="{7AE434DB-BC1A-49FC-A6CE-14C2713E6A4D}" destId="{35633AF9-0E49-4955-A86E-47BA54748D57}" srcOrd="0" destOrd="0" parTransId="{DD0076AC-EC89-43DE-8844-BDF4272E2D69}" sibTransId="{849E6C29-23ED-4CFB-BDCE-372113305228}"/>
    <dgm:cxn modelId="{4FE9C873-058C-44DD-9A5C-A7E20986C6DF}" srcId="{525DA90D-0642-4C49-BA81-335324703055}" destId="{22814B8C-78FE-4966-82A2-D7997C3D305E}" srcOrd="0" destOrd="0" parTransId="{276D9759-3D86-4484-A8C3-8AECE55F26B5}" sibTransId="{2271C138-3BB2-42A8-BFB1-2C0A098A1E57}"/>
    <dgm:cxn modelId="{C0A96928-1AE7-4F45-837F-3CAE1B29CAC9}" type="presOf" srcId="{DD153E39-3F1E-474B-BF42-CD8473055066}" destId="{52F297D5-4440-406F-8031-7A6DB9609D3F}" srcOrd="0" destOrd="0" presId="urn:microsoft.com/office/officeart/2005/8/layout/gear1"/>
    <dgm:cxn modelId="{011A8EE5-90C5-4851-B637-B80D072C26AA}" srcId="{1373A608-2ED6-43E5-AAC6-D6A36E31FB2A}" destId="{525DA90D-0642-4C49-BA81-335324703055}" srcOrd="0" destOrd="0" parTransId="{489E8EDE-E6E7-4B66-9C52-DDA14FB9F05D}" sibTransId="{70B21C33-0BD9-4C19-A115-58652479F5E6}"/>
    <dgm:cxn modelId="{14B92D7B-8999-414C-B69A-E5865858C30E}" type="presOf" srcId="{8C4102E1-A1C3-4631-ADF2-0563B458B6F1}" destId="{651E27C7-48A6-45BC-A087-A39FE23345FF}" srcOrd="0" destOrd="0" presId="urn:microsoft.com/office/officeart/2005/8/layout/gear1"/>
    <dgm:cxn modelId="{F756CBC7-B1AA-4C42-BC55-BBC57FA51A6B}" srcId="{1373A608-2ED6-43E5-AAC6-D6A36E31FB2A}" destId="{8C4102E1-A1C3-4631-ADF2-0563B458B6F1}" srcOrd="1" destOrd="0" parTransId="{17A6AD74-2F98-49C8-B59A-FDAE44FC691A}" sibTransId="{DD153E39-3F1E-474B-BF42-CD8473055066}"/>
    <dgm:cxn modelId="{FDB65C06-6AD1-4D14-925C-CFE03A774D7A}" type="presOf" srcId="{525DA90D-0642-4C49-BA81-335324703055}" destId="{D3B41E4D-CF5F-4CD8-8453-CE72636E293B}" srcOrd="1" destOrd="0" presId="urn:microsoft.com/office/officeart/2005/8/layout/gear1"/>
    <dgm:cxn modelId="{99FB62E8-962C-497E-8824-FF4296FC87EA}" srcId="{8C4102E1-A1C3-4631-ADF2-0563B458B6F1}" destId="{40892E70-4092-49F3-83C4-AE51B5CB61D4}" srcOrd="0" destOrd="0" parTransId="{53FA5D39-EAF0-457B-9CDF-69F700695542}" sibTransId="{5AF1C3E6-FD42-4C8E-B158-49917BCAC42E}"/>
    <dgm:cxn modelId="{05CCE1EA-029E-4546-85F0-36E576123ECB}" type="presOf" srcId="{7AE434DB-BC1A-49FC-A6CE-14C2713E6A4D}" destId="{A3B17F92-0A81-4E93-8440-7387295FE4DB}" srcOrd="2" destOrd="0" presId="urn:microsoft.com/office/officeart/2005/8/layout/gear1"/>
    <dgm:cxn modelId="{5DFD4465-8D14-4191-B05B-A2B6CEFC66EA}" type="presOf" srcId="{B8961CEC-5EFD-432B-BB67-D2FA4AB854E2}" destId="{A541F400-DA54-447B-B4F5-42FD41EC746D}" srcOrd="0" destOrd="1" presId="urn:microsoft.com/office/officeart/2005/8/layout/gear1"/>
    <dgm:cxn modelId="{7AD5C0A6-5927-45F1-8D6C-1E579AA3E09C}" type="presOf" srcId="{1373A608-2ED6-43E5-AAC6-D6A36E31FB2A}" destId="{ED8A00D0-87B5-4956-95B2-FA15C5392D4B}" srcOrd="0" destOrd="0" presId="urn:microsoft.com/office/officeart/2005/8/layout/gear1"/>
    <dgm:cxn modelId="{878AAE3F-78E7-41E6-A5F6-C02B09E27B59}" srcId="{1373A608-2ED6-43E5-AAC6-D6A36E31FB2A}" destId="{7AE434DB-BC1A-49FC-A6CE-14C2713E6A4D}" srcOrd="2" destOrd="0" parTransId="{34B802CA-531A-48F1-9F2F-4DC5432F93B6}" sibTransId="{48009958-DA7F-43DE-8F9A-EEACD78496DD}"/>
    <dgm:cxn modelId="{94FF1E6D-1083-49F4-A91D-DE221B19C957}" type="presOf" srcId="{22814B8C-78FE-4966-82A2-D7997C3D305E}" destId="{B6D8905D-ACC7-4DEE-B4D5-58D96F4B0498}" srcOrd="0" destOrd="0" presId="urn:microsoft.com/office/officeart/2005/8/layout/gear1"/>
    <dgm:cxn modelId="{766E7029-59DE-412A-815D-2D25A5FAC8CB}" type="presOf" srcId="{8C4102E1-A1C3-4631-ADF2-0563B458B6F1}" destId="{6EAFC988-1336-417D-B4EA-D0C69B4CEEB6}" srcOrd="1" destOrd="0" presId="urn:microsoft.com/office/officeart/2005/8/layout/gear1"/>
    <dgm:cxn modelId="{A7B78A7C-EB55-43B0-AB00-A2E366F5333B}" srcId="{525DA90D-0642-4C49-BA81-335324703055}" destId="{8712297C-BAA6-4B57-B02C-F0500C7198F7}" srcOrd="1" destOrd="0" parTransId="{16A33005-B88C-40AD-AB70-FBC5C46A9458}" sibTransId="{CDBE664C-75FC-4236-828B-0D6CA89D2109}"/>
    <dgm:cxn modelId="{04337AE3-CE3B-4021-A6E3-5045DDC390FC}" type="presOf" srcId="{3DCD517B-A941-4FE8-BFCF-C4ED5925DB0C}" destId="{B6D8905D-ACC7-4DEE-B4D5-58D96F4B0498}" srcOrd="0" destOrd="2" presId="urn:microsoft.com/office/officeart/2005/8/layout/gear1"/>
    <dgm:cxn modelId="{58A7710B-FE62-42E5-8295-69BFC6E6B713}" srcId="{525DA90D-0642-4C49-BA81-335324703055}" destId="{3DCD517B-A941-4FE8-BFCF-C4ED5925DB0C}" srcOrd="2" destOrd="0" parTransId="{D83D002B-B3CD-4488-8301-BF6D71EF8493}" sibTransId="{CA3A7ECA-1493-41D4-B0E1-4F02F0EAB6C9}"/>
    <dgm:cxn modelId="{92D15A00-8EE8-4E72-B3DC-6950794BC235}" type="presOf" srcId="{8712297C-BAA6-4B57-B02C-F0500C7198F7}" destId="{B6D8905D-ACC7-4DEE-B4D5-58D96F4B0498}" srcOrd="0" destOrd="1" presId="urn:microsoft.com/office/officeart/2005/8/layout/gear1"/>
    <dgm:cxn modelId="{BA6A595B-5100-48EC-A777-FD5D7BF2742B}" type="presOf" srcId="{2FB72020-BE7C-463C-B2C1-8EE914B7257E}" destId="{A541F400-DA54-447B-B4F5-42FD41EC746D}" srcOrd="0" destOrd="2" presId="urn:microsoft.com/office/officeart/2005/8/layout/gear1"/>
    <dgm:cxn modelId="{5A3C9564-8173-4A53-B98F-C891A0FCA5C0}" type="presOf" srcId="{7AE434DB-BC1A-49FC-A6CE-14C2713E6A4D}" destId="{EC999C90-E7C3-47A9-A0CB-A1AA370B5948}" srcOrd="1" destOrd="0" presId="urn:microsoft.com/office/officeart/2005/8/layout/gear1"/>
    <dgm:cxn modelId="{EDC0A9C1-AC7A-4021-91BA-ECC94039475E}" type="presOf" srcId="{8C4102E1-A1C3-4631-ADF2-0563B458B6F1}" destId="{829D5702-8BC8-43E0-8098-6132777C7E7C}" srcOrd="2" destOrd="0" presId="urn:microsoft.com/office/officeart/2005/8/layout/gear1"/>
    <dgm:cxn modelId="{47AE88DB-FEA6-4276-9A3E-D807D37065D2}" type="presOf" srcId="{48009958-DA7F-43DE-8F9A-EEACD78496DD}" destId="{96ADBB6E-7FF7-4AA7-981F-18098E12C8BB}" srcOrd="0" destOrd="0" presId="urn:microsoft.com/office/officeart/2005/8/layout/gear1"/>
    <dgm:cxn modelId="{4393A27D-F8C7-4B71-A2AA-1EC227D61C47}" type="presOf" srcId="{35633AF9-0E49-4955-A86E-47BA54748D57}" destId="{A541F400-DA54-447B-B4F5-42FD41EC746D}" srcOrd="0" destOrd="0" presId="urn:microsoft.com/office/officeart/2005/8/layout/gear1"/>
    <dgm:cxn modelId="{EDF60110-F502-4B9F-9A45-954186A623AF}" type="presOf" srcId="{40892E70-4092-49F3-83C4-AE51B5CB61D4}" destId="{74C58227-BAD8-4BFC-8C9A-FDA5C7BD9B35}" srcOrd="0" destOrd="0" presId="urn:microsoft.com/office/officeart/2005/8/layout/gear1"/>
    <dgm:cxn modelId="{392B6325-88BF-42AC-AFFA-9A920BF854FC}" type="presOf" srcId="{7AE434DB-BC1A-49FC-A6CE-14C2713E6A4D}" destId="{9257274B-3CA4-4993-8D8F-934A23AC7A2E}" srcOrd="3" destOrd="0" presId="urn:microsoft.com/office/officeart/2005/8/layout/gear1"/>
    <dgm:cxn modelId="{C2687DED-89DA-4E94-AA9C-68B076285D88}" type="presOf" srcId="{525DA90D-0642-4C49-BA81-335324703055}" destId="{7B021D7A-46A3-4DA9-BD05-2FD307A482FF}" srcOrd="0" destOrd="0" presId="urn:microsoft.com/office/officeart/2005/8/layout/gear1"/>
    <dgm:cxn modelId="{C75B74A0-AF7E-4396-9B2C-DE979F12B4FC}" type="presOf" srcId="{525DA90D-0642-4C49-BA81-335324703055}" destId="{48629416-FAC7-455F-94C5-851EE8F982FF}" srcOrd="2" destOrd="0" presId="urn:microsoft.com/office/officeart/2005/8/layout/gear1"/>
    <dgm:cxn modelId="{16D09F3E-49FC-41E2-AA91-712A9B8D4FE6}" type="presOf" srcId="{70B21C33-0BD9-4C19-A115-58652479F5E6}" destId="{D2F93AAD-11EE-4BAF-A3B7-85A8A312021C}" srcOrd="0" destOrd="0" presId="urn:microsoft.com/office/officeart/2005/8/layout/gear1"/>
    <dgm:cxn modelId="{4360E0A8-D444-45D5-9262-357234E7DF7B}" type="presParOf" srcId="{ED8A00D0-87B5-4956-95B2-FA15C5392D4B}" destId="{7B021D7A-46A3-4DA9-BD05-2FD307A482FF}" srcOrd="0" destOrd="0" presId="urn:microsoft.com/office/officeart/2005/8/layout/gear1"/>
    <dgm:cxn modelId="{989DF14C-F17A-4443-8CA4-86F38E8AD489}" type="presParOf" srcId="{ED8A00D0-87B5-4956-95B2-FA15C5392D4B}" destId="{D3B41E4D-CF5F-4CD8-8453-CE72636E293B}" srcOrd="1" destOrd="0" presId="urn:microsoft.com/office/officeart/2005/8/layout/gear1"/>
    <dgm:cxn modelId="{451C99E2-4B30-4584-B7B6-A324D736DC09}" type="presParOf" srcId="{ED8A00D0-87B5-4956-95B2-FA15C5392D4B}" destId="{48629416-FAC7-455F-94C5-851EE8F982FF}" srcOrd="2" destOrd="0" presId="urn:microsoft.com/office/officeart/2005/8/layout/gear1"/>
    <dgm:cxn modelId="{90DF81FE-9E74-4EC4-A7E2-9884A0A95D2B}" type="presParOf" srcId="{ED8A00D0-87B5-4956-95B2-FA15C5392D4B}" destId="{B6D8905D-ACC7-4DEE-B4D5-58D96F4B0498}" srcOrd="3" destOrd="0" presId="urn:microsoft.com/office/officeart/2005/8/layout/gear1"/>
    <dgm:cxn modelId="{061A95B8-CF7D-4660-8908-AAD62EA9112B}" type="presParOf" srcId="{ED8A00D0-87B5-4956-95B2-FA15C5392D4B}" destId="{651E27C7-48A6-45BC-A087-A39FE23345FF}" srcOrd="4" destOrd="0" presId="urn:microsoft.com/office/officeart/2005/8/layout/gear1"/>
    <dgm:cxn modelId="{A5CABCFE-FA5F-4D1A-980D-D41B547158B3}" type="presParOf" srcId="{ED8A00D0-87B5-4956-95B2-FA15C5392D4B}" destId="{6EAFC988-1336-417D-B4EA-D0C69B4CEEB6}" srcOrd="5" destOrd="0" presId="urn:microsoft.com/office/officeart/2005/8/layout/gear1"/>
    <dgm:cxn modelId="{FC3627D8-EB53-477A-9376-284DB2FF5BBC}" type="presParOf" srcId="{ED8A00D0-87B5-4956-95B2-FA15C5392D4B}" destId="{829D5702-8BC8-43E0-8098-6132777C7E7C}" srcOrd="6" destOrd="0" presId="urn:microsoft.com/office/officeart/2005/8/layout/gear1"/>
    <dgm:cxn modelId="{29939BA8-BB97-4B85-B47B-A579A8D10ED0}" type="presParOf" srcId="{ED8A00D0-87B5-4956-95B2-FA15C5392D4B}" destId="{74C58227-BAD8-4BFC-8C9A-FDA5C7BD9B35}" srcOrd="7" destOrd="0" presId="urn:microsoft.com/office/officeart/2005/8/layout/gear1"/>
    <dgm:cxn modelId="{FD78C1F5-A7D0-41D7-96FF-74AB10A4F5BB}" type="presParOf" srcId="{ED8A00D0-87B5-4956-95B2-FA15C5392D4B}" destId="{C5F107FF-36B6-49CE-8A0F-B93A2D011596}" srcOrd="8" destOrd="0" presId="urn:microsoft.com/office/officeart/2005/8/layout/gear1"/>
    <dgm:cxn modelId="{A30C4E57-0F10-4A9D-BE6D-3C152080B17A}" type="presParOf" srcId="{ED8A00D0-87B5-4956-95B2-FA15C5392D4B}" destId="{EC999C90-E7C3-47A9-A0CB-A1AA370B5948}" srcOrd="9" destOrd="0" presId="urn:microsoft.com/office/officeart/2005/8/layout/gear1"/>
    <dgm:cxn modelId="{014BEEA4-E337-453A-95CE-33708F96E1E5}" type="presParOf" srcId="{ED8A00D0-87B5-4956-95B2-FA15C5392D4B}" destId="{A3B17F92-0A81-4E93-8440-7387295FE4DB}" srcOrd="10" destOrd="0" presId="urn:microsoft.com/office/officeart/2005/8/layout/gear1"/>
    <dgm:cxn modelId="{E2ED90B6-71FA-454E-A643-7565F72ACFFD}" type="presParOf" srcId="{ED8A00D0-87B5-4956-95B2-FA15C5392D4B}" destId="{9257274B-3CA4-4993-8D8F-934A23AC7A2E}" srcOrd="11" destOrd="0" presId="urn:microsoft.com/office/officeart/2005/8/layout/gear1"/>
    <dgm:cxn modelId="{61767697-29DD-4E55-B34D-2B82032FD033}" type="presParOf" srcId="{ED8A00D0-87B5-4956-95B2-FA15C5392D4B}" destId="{A541F400-DA54-447B-B4F5-42FD41EC746D}" srcOrd="12" destOrd="0" presId="urn:microsoft.com/office/officeart/2005/8/layout/gear1"/>
    <dgm:cxn modelId="{E9C04E33-ADF8-42F3-81C2-74E5EA04F081}" type="presParOf" srcId="{ED8A00D0-87B5-4956-95B2-FA15C5392D4B}" destId="{D2F93AAD-11EE-4BAF-A3B7-85A8A312021C}" srcOrd="13" destOrd="0" presId="urn:microsoft.com/office/officeart/2005/8/layout/gear1"/>
    <dgm:cxn modelId="{C1408011-F8C1-4539-9A30-6A84C8398211}" type="presParOf" srcId="{ED8A00D0-87B5-4956-95B2-FA15C5392D4B}" destId="{52F297D5-4440-406F-8031-7A6DB9609D3F}" srcOrd="14" destOrd="0" presId="urn:microsoft.com/office/officeart/2005/8/layout/gear1"/>
    <dgm:cxn modelId="{41DD2E23-0D90-49AF-9154-8573E00C9BD1}" type="presParOf" srcId="{ED8A00D0-87B5-4956-95B2-FA15C5392D4B}" destId="{96ADBB6E-7FF7-4AA7-981F-18098E12C8BB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9C9B5D-70C8-4765-A9E5-C24BB9AA76D7}" type="doc">
      <dgm:prSet loTypeId="urn:microsoft.com/office/officeart/2005/8/layout/cycle3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A4A6660-AF74-45CC-844C-2200C360862E}">
      <dgm:prSet phldrT="[Text]"/>
      <dgm:spPr/>
      <dgm:t>
        <a:bodyPr/>
        <a:lstStyle/>
        <a:p>
          <a:r>
            <a:rPr lang="en-US" dirty="0" smtClean="0"/>
            <a:t>Patient Registration</a:t>
          </a:r>
          <a:endParaRPr lang="en-US" dirty="0"/>
        </a:p>
      </dgm:t>
    </dgm:pt>
    <dgm:pt modelId="{42BC87AD-3896-488D-BE08-89C796CA2DEB}" type="parTrans" cxnId="{F8241A1B-5DA6-4A25-BA06-3E3CC80B6A68}">
      <dgm:prSet/>
      <dgm:spPr/>
      <dgm:t>
        <a:bodyPr/>
        <a:lstStyle/>
        <a:p>
          <a:endParaRPr lang="en-US"/>
        </a:p>
      </dgm:t>
    </dgm:pt>
    <dgm:pt modelId="{0B73ED86-910F-4D8D-92CF-56666F42624F}" type="sibTrans" cxnId="{F8241A1B-5DA6-4A25-BA06-3E3CC80B6A68}">
      <dgm:prSet/>
      <dgm:spPr/>
      <dgm:t>
        <a:bodyPr/>
        <a:lstStyle/>
        <a:p>
          <a:endParaRPr lang="en-US"/>
        </a:p>
      </dgm:t>
    </dgm:pt>
    <dgm:pt modelId="{D1E87871-2910-4402-B2E4-FFD0BE91F9F0}">
      <dgm:prSet phldrT="[Text]"/>
      <dgm:spPr/>
      <dgm:t>
        <a:bodyPr/>
        <a:lstStyle/>
        <a:p>
          <a:r>
            <a:rPr lang="en-US" dirty="0" smtClean="0"/>
            <a:t>Utilization Management</a:t>
          </a:r>
          <a:endParaRPr lang="en-US" dirty="0"/>
        </a:p>
      </dgm:t>
    </dgm:pt>
    <dgm:pt modelId="{6D264FE0-44EE-475D-BED6-8B859ACDFC6E}" type="parTrans" cxnId="{095F588C-7C95-4D49-82EB-DD218FA96299}">
      <dgm:prSet/>
      <dgm:spPr/>
      <dgm:t>
        <a:bodyPr/>
        <a:lstStyle/>
        <a:p>
          <a:endParaRPr lang="en-US"/>
        </a:p>
      </dgm:t>
    </dgm:pt>
    <dgm:pt modelId="{6499D161-E54F-4993-8D43-51D6F2574870}" type="sibTrans" cxnId="{095F588C-7C95-4D49-82EB-DD218FA96299}">
      <dgm:prSet/>
      <dgm:spPr/>
      <dgm:t>
        <a:bodyPr/>
        <a:lstStyle/>
        <a:p>
          <a:endParaRPr lang="en-US"/>
        </a:p>
      </dgm:t>
    </dgm:pt>
    <dgm:pt modelId="{5253DC11-6637-4485-9755-AD9B7DB87AF1}">
      <dgm:prSet phldrT="[Text]"/>
      <dgm:spPr/>
      <dgm:t>
        <a:bodyPr/>
        <a:lstStyle/>
        <a:p>
          <a:r>
            <a:rPr lang="en-US" dirty="0" smtClean="0"/>
            <a:t>Charge Capture</a:t>
          </a:r>
          <a:endParaRPr lang="en-US" dirty="0"/>
        </a:p>
      </dgm:t>
    </dgm:pt>
    <dgm:pt modelId="{928CCFE7-F586-46F1-B6FE-D07292B047E8}" type="parTrans" cxnId="{AD0D9572-B03C-4062-B2F5-1F428FF3B993}">
      <dgm:prSet/>
      <dgm:spPr/>
      <dgm:t>
        <a:bodyPr/>
        <a:lstStyle/>
        <a:p>
          <a:endParaRPr lang="en-US"/>
        </a:p>
      </dgm:t>
    </dgm:pt>
    <dgm:pt modelId="{CEFD55A3-0A83-49F9-B5C7-6EBEF60FD479}" type="sibTrans" cxnId="{AD0D9572-B03C-4062-B2F5-1F428FF3B993}">
      <dgm:prSet/>
      <dgm:spPr/>
      <dgm:t>
        <a:bodyPr/>
        <a:lstStyle/>
        <a:p>
          <a:endParaRPr lang="en-US"/>
        </a:p>
      </dgm:t>
    </dgm:pt>
    <dgm:pt modelId="{9FCADEFB-4427-4710-B07B-799AE0D8FAF0}">
      <dgm:prSet phldrT="[Text]"/>
      <dgm:spPr/>
      <dgm:t>
        <a:bodyPr/>
        <a:lstStyle/>
        <a:p>
          <a:r>
            <a:rPr lang="en-US" dirty="0" smtClean="0"/>
            <a:t>Claim Review &amp; Submission</a:t>
          </a:r>
          <a:endParaRPr lang="en-US" dirty="0"/>
        </a:p>
      </dgm:t>
    </dgm:pt>
    <dgm:pt modelId="{6A65E1DB-52DF-49EF-A894-0ABFFC5894A5}" type="parTrans" cxnId="{A29D6D2B-A1BD-4408-8265-E0CC73386647}">
      <dgm:prSet/>
      <dgm:spPr/>
      <dgm:t>
        <a:bodyPr/>
        <a:lstStyle/>
        <a:p>
          <a:endParaRPr lang="en-US"/>
        </a:p>
      </dgm:t>
    </dgm:pt>
    <dgm:pt modelId="{EB483FF4-10A2-484F-9697-0DE7190D3A2B}" type="sibTrans" cxnId="{A29D6D2B-A1BD-4408-8265-E0CC73386647}">
      <dgm:prSet/>
      <dgm:spPr/>
      <dgm:t>
        <a:bodyPr/>
        <a:lstStyle/>
        <a:p>
          <a:endParaRPr lang="en-US"/>
        </a:p>
      </dgm:t>
    </dgm:pt>
    <dgm:pt modelId="{5991898C-B709-48B7-805E-5C4D32F4846A}">
      <dgm:prSet phldrT="[Text]"/>
      <dgm:spPr/>
      <dgm:t>
        <a:bodyPr/>
        <a:lstStyle/>
        <a:p>
          <a:r>
            <a:rPr lang="en-US" dirty="0" smtClean="0"/>
            <a:t>Contract Management</a:t>
          </a:r>
          <a:endParaRPr lang="en-US" dirty="0"/>
        </a:p>
      </dgm:t>
    </dgm:pt>
    <dgm:pt modelId="{5AA3D363-EF48-49C9-B03D-A2AE45D10B3C}" type="parTrans" cxnId="{4E25D587-07C8-4FFF-B1B6-BB561BA79877}">
      <dgm:prSet/>
      <dgm:spPr/>
      <dgm:t>
        <a:bodyPr/>
        <a:lstStyle/>
        <a:p>
          <a:endParaRPr lang="en-US"/>
        </a:p>
      </dgm:t>
    </dgm:pt>
    <dgm:pt modelId="{C7813FE4-618D-4BE7-8734-43781B66AA7B}" type="sibTrans" cxnId="{4E25D587-07C8-4FFF-B1B6-BB561BA79877}">
      <dgm:prSet/>
      <dgm:spPr/>
      <dgm:t>
        <a:bodyPr/>
        <a:lstStyle/>
        <a:p>
          <a:endParaRPr lang="en-US"/>
        </a:p>
      </dgm:t>
    </dgm:pt>
    <dgm:pt modelId="{DF1700DE-485F-4B56-8F19-5A80FE2AEA47}">
      <dgm:prSet phldrT="[Text]"/>
      <dgm:spPr/>
      <dgm:t>
        <a:bodyPr/>
        <a:lstStyle/>
        <a:p>
          <a:r>
            <a:rPr lang="en-US" dirty="0" smtClean="0"/>
            <a:t>Denial Management</a:t>
          </a:r>
          <a:endParaRPr lang="en-US" dirty="0"/>
        </a:p>
      </dgm:t>
    </dgm:pt>
    <dgm:pt modelId="{F07E1369-04A8-49AC-BB85-204A80C5F395}" type="parTrans" cxnId="{A89540AF-169C-41C1-8C58-D2A593BA8CE1}">
      <dgm:prSet/>
      <dgm:spPr/>
      <dgm:t>
        <a:bodyPr/>
        <a:lstStyle/>
        <a:p>
          <a:endParaRPr lang="en-US"/>
        </a:p>
      </dgm:t>
    </dgm:pt>
    <dgm:pt modelId="{8E50686D-643F-4E69-B51D-9E6FC6E3C550}" type="sibTrans" cxnId="{A89540AF-169C-41C1-8C58-D2A593BA8CE1}">
      <dgm:prSet/>
      <dgm:spPr/>
      <dgm:t>
        <a:bodyPr/>
        <a:lstStyle/>
        <a:p>
          <a:endParaRPr lang="en-US"/>
        </a:p>
      </dgm:t>
    </dgm:pt>
    <dgm:pt modelId="{70E8D327-62AD-4464-8E43-742EF6C008D2}">
      <dgm:prSet phldrT="[Text]"/>
      <dgm:spPr/>
      <dgm:t>
        <a:bodyPr/>
        <a:lstStyle/>
        <a:p>
          <a:r>
            <a:rPr lang="en-US" dirty="0" smtClean="0"/>
            <a:t>A/R Follow Up</a:t>
          </a:r>
          <a:endParaRPr lang="en-US" dirty="0"/>
        </a:p>
      </dgm:t>
    </dgm:pt>
    <dgm:pt modelId="{BAB82F42-29B8-40C6-AD06-AD99242DF5EC}" type="parTrans" cxnId="{173B1303-5739-4F9D-9A3D-FC7F63097C0A}">
      <dgm:prSet/>
      <dgm:spPr/>
      <dgm:t>
        <a:bodyPr/>
        <a:lstStyle/>
        <a:p>
          <a:endParaRPr lang="en-US"/>
        </a:p>
      </dgm:t>
    </dgm:pt>
    <dgm:pt modelId="{EC48F283-E9A5-4404-83E2-C70B0A3A39E5}" type="sibTrans" cxnId="{173B1303-5739-4F9D-9A3D-FC7F63097C0A}">
      <dgm:prSet/>
      <dgm:spPr/>
      <dgm:t>
        <a:bodyPr/>
        <a:lstStyle/>
        <a:p>
          <a:endParaRPr lang="en-US"/>
        </a:p>
      </dgm:t>
    </dgm:pt>
    <dgm:pt modelId="{43579256-6BAC-4839-B601-C30949A10525}">
      <dgm:prSet phldrT="[Text]"/>
      <dgm:spPr/>
      <dgm:t>
        <a:bodyPr/>
        <a:lstStyle/>
        <a:p>
          <a:r>
            <a:rPr lang="en-US" dirty="0" smtClean="0"/>
            <a:t>Patient Exam</a:t>
          </a:r>
          <a:endParaRPr lang="en-US" dirty="0"/>
        </a:p>
      </dgm:t>
    </dgm:pt>
    <dgm:pt modelId="{16BA8C55-F9E9-4160-9C95-6F0328C05B41}" type="parTrans" cxnId="{EDE46E72-0F09-43D1-AC12-3504039B8891}">
      <dgm:prSet/>
      <dgm:spPr/>
      <dgm:t>
        <a:bodyPr/>
        <a:lstStyle/>
        <a:p>
          <a:endParaRPr lang="en-US"/>
        </a:p>
      </dgm:t>
    </dgm:pt>
    <dgm:pt modelId="{1A4AD0D3-9D88-43DC-BEAF-ECB7D3DAE5B2}" type="sibTrans" cxnId="{EDE46E72-0F09-43D1-AC12-3504039B8891}">
      <dgm:prSet/>
      <dgm:spPr/>
      <dgm:t>
        <a:bodyPr/>
        <a:lstStyle/>
        <a:p>
          <a:endParaRPr lang="en-US"/>
        </a:p>
      </dgm:t>
    </dgm:pt>
    <dgm:pt modelId="{DC6834A0-7D46-4183-BC86-09198547B8EF}">
      <dgm:prSet phldrT="[Text]"/>
      <dgm:spPr/>
      <dgm:t>
        <a:bodyPr/>
        <a:lstStyle/>
        <a:p>
          <a:r>
            <a:rPr lang="en-US" dirty="0" smtClean="0"/>
            <a:t>Payment Processing</a:t>
          </a:r>
          <a:endParaRPr lang="en-US" dirty="0"/>
        </a:p>
      </dgm:t>
    </dgm:pt>
    <dgm:pt modelId="{29468A71-3D58-48D4-8C8D-EC1D82A7F077}" type="parTrans" cxnId="{4683A3E2-6421-423B-8F7E-45DFD338F9EA}">
      <dgm:prSet/>
      <dgm:spPr/>
      <dgm:t>
        <a:bodyPr/>
        <a:lstStyle/>
        <a:p>
          <a:endParaRPr lang="en-US"/>
        </a:p>
      </dgm:t>
    </dgm:pt>
    <dgm:pt modelId="{6AA23062-0A8D-4266-8286-872E65704F61}" type="sibTrans" cxnId="{4683A3E2-6421-423B-8F7E-45DFD338F9EA}">
      <dgm:prSet/>
      <dgm:spPr/>
      <dgm:t>
        <a:bodyPr/>
        <a:lstStyle/>
        <a:p>
          <a:endParaRPr lang="en-US"/>
        </a:p>
      </dgm:t>
    </dgm:pt>
    <dgm:pt modelId="{92D0E4C2-BF3D-4061-B01D-A032A06DE092}">
      <dgm:prSet phldrT="[Text]"/>
      <dgm:spPr/>
      <dgm:t>
        <a:bodyPr/>
        <a:lstStyle/>
        <a:p>
          <a:r>
            <a:rPr lang="en-US" dirty="0" smtClean="0"/>
            <a:t>Patient Collections</a:t>
          </a:r>
          <a:endParaRPr lang="en-US" dirty="0"/>
        </a:p>
      </dgm:t>
    </dgm:pt>
    <dgm:pt modelId="{E199BFEF-BB22-4FA8-9034-76534F9B7810}" type="parTrans" cxnId="{C949AD62-7F92-4620-9555-2F81991A437E}">
      <dgm:prSet/>
      <dgm:spPr/>
      <dgm:t>
        <a:bodyPr/>
        <a:lstStyle/>
        <a:p>
          <a:endParaRPr lang="en-US"/>
        </a:p>
      </dgm:t>
    </dgm:pt>
    <dgm:pt modelId="{BFFC2C9B-1646-4D22-973B-7591D563D50F}" type="sibTrans" cxnId="{C949AD62-7F92-4620-9555-2F81991A437E}">
      <dgm:prSet/>
      <dgm:spPr/>
      <dgm:t>
        <a:bodyPr/>
        <a:lstStyle/>
        <a:p>
          <a:endParaRPr lang="en-US"/>
        </a:p>
      </dgm:t>
    </dgm:pt>
    <dgm:pt modelId="{EC25596B-7504-48BA-A9FB-581077C29FA3}">
      <dgm:prSet phldrT="[Text]"/>
      <dgm:spPr/>
      <dgm:t>
        <a:bodyPr/>
        <a:lstStyle/>
        <a:p>
          <a:r>
            <a:rPr lang="en-US" dirty="0" smtClean="0"/>
            <a:t>Reporting &amp; Benchmarking</a:t>
          </a:r>
          <a:endParaRPr lang="en-US" dirty="0"/>
        </a:p>
      </dgm:t>
    </dgm:pt>
    <dgm:pt modelId="{8885F1B6-99CE-45E4-9FBD-3A90253CA385}" type="parTrans" cxnId="{DAC37E64-0C1D-47CC-B79A-6F72F7EDB3A9}">
      <dgm:prSet/>
      <dgm:spPr/>
      <dgm:t>
        <a:bodyPr/>
        <a:lstStyle/>
        <a:p>
          <a:endParaRPr lang="en-US"/>
        </a:p>
      </dgm:t>
    </dgm:pt>
    <dgm:pt modelId="{DBEEAC93-FB08-4C13-BFDF-E89155C73B02}" type="sibTrans" cxnId="{DAC37E64-0C1D-47CC-B79A-6F72F7EDB3A9}">
      <dgm:prSet/>
      <dgm:spPr/>
      <dgm:t>
        <a:bodyPr/>
        <a:lstStyle/>
        <a:p>
          <a:endParaRPr lang="en-US"/>
        </a:p>
      </dgm:t>
    </dgm:pt>
    <dgm:pt modelId="{B43006E9-CB57-48F4-82BB-E7C12A0E9212}">
      <dgm:prSet phldrT="[Text]"/>
      <dgm:spPr/>
      <dgm:t>
        <a:bodyPr/>
        <a:lstStyle/>
        <a:p>
          <a:r>
            <a:rPr lang="en-US" dirty="0" smtClean="0"/>
            <a:t>Documentation &amp; Coding</a:t>
          </a:r>
          <a:endParaRPr lang="en-US" dirty="0"/>
        </a:p>
      </dgm:t>
    </dgm:pt>
    <dgm:pt modelId="{9519D7F4-5025-4766-98D7-6B4791F039F9}" type="parTrans" cxnId="{1A083B5C-B92F-46F5-AC2C-B610BB9E0CE0}">
      <dgm:prSet/>
      <dgm:spPr/>
      <dgm:t>
        <a:bodyPr/>
        <a:lstStyle/>
        <a:p>
          <a:endParaRPr lang="en-US"/>
        </a:p>
      </dgm:t>
    </dgm:pt>
    <dgm:pt modelId="{9E63FA15-FEE3-44D6-856A-11585CEC7EEF}" type="sibTrans" cxnId="{1A083B5C-B92F-46F5-AC2C-B610BB9E0CE0}">
      <dgm:prSet/>
      <dgm:spPr/>
      <dgm:t>
        <a:bodyPr/>
        <a:lstStyle/>
        <a:p>
          <a:endParaRPr lang="en-US"/>
        </a:p>
      </dgm:t>
    </dgm:pt>
    <dgm:pt modelId="{903C6187-5B24-44CE-9883-6BE5EA18C81D}" type="pres">
      <dgm:prSet presAssocID="{AD9C9B5D-70C8-4765-A9E5-C24BB9AA76D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A78B3A-F6AC-4F6E-8270-F2FC5414CD50}" type="pres">
      <dgm:prSet presAssocID="{AD9C9B5D-70C8-4765-A9E5-C24BB9AA76D7}" presName="cycle" presStyleCnt="0"/>
      <dgm:spPr/>
    </dgm:pt>
    <dgm:pt modelId="{33F1D36A-8B62-47F2-AD14-94E71380A84E}" type="pres">
      <dgm:prSet presAssocID="{0A4A6660-AF74-45CC-844C-2200C360862E}" presName="nodeFirst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AB9801-7630-4C5E-8C63-EB051A9B2240}" type="pres">
      <dgm:prSet presAssocID="{0B73ED86-910F-4D8D-92CF-56666F42624F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149DE792-4480-40A9-B4AA-3CEA22F6B37D}" type="pres">
      <dgm:prSet presAssocID="{43579256-6BAC-4839-B601-C30949A10525}" presName="nodeFollowingNodes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737273-F4E4-4BD5-8B4F-F8A2658CC6BA}" type="pres">
      <dgm:prSet presAssocID="{D1E87871-2910-4402-B2E4-FFD0BE91F9F0}" presName="nodeFollowingNodes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8951AD-43B1-419F-B6CF-A324B59691BF}" type="pres">
      <dgm:prSet presAssocID="{B43006E9-CB57-48F4-82BB-E7C12A0E9212}" presName="nodeFollowingNodes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E33D6A-9525-4523-BB67-DB38EC7F62CA}" type="pres">
      <dgm:prSet presAssocID="{5253DC11-6637-4485-9755-AD9B7DB87AF1}" presName="nodeFollowingNodes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C73265-C335-43A4-A16A-FEDCB5AB6245}" type="pres">
      <dgm:prSet presAssocID="{9FCADEFB-4427-4710-B07B-799AE0D8FAF0}" presName="nodeFollowingNodes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2A72C-5962-4193-AA41-64187724333A}" type="pres">
      <dgm:prSet presAssocID="{5991898C-B709-48B7-805E-5C4D32F4846A}" presName="nodeFollowingNodes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F01724-465F-4310-9232-2BD845DE39A0}" type="pres">
      <dgm:prSet presAssocID="{DF1700DE-485F-4B56-8F19-5A80FE2AEA47}" presName="nodeFollowingNodes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1E5B88-C39C-49A0-83AD-EDA8177C77DD}" type="pres">
      <dgm:prSet presAssocID="{DC6834A0-7D46-4183-BC86-09198547B8EF}" presName="nodeFollowingNodes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12035D-6603-47A4-B096-58FFDB0B334B}" type="pres">
      <dgm:prSet presAssocID="{70E8D327-62AD-4464-8E43-742EF6C008D2}" presName="nodeFollowingNodes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6DFB98-A158-4474-804B-97D39748CCD2}" type="pres">
      <dgm:prSet presAssocID="{92D0E4C2-BF3D-4061-B01D-A032A06DE092}" presName="nodeFollowingNodes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9FC707-71DA-4E54-AAB6-D88F2923EF27}" type="pres">
      <dgm:prSet presAssocID="{EC25596B-7504-48BA-A9FB-581077C29FA3}" presName="nodeFollowingNodes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AA61D7-0C53-412A-9A81-EAB05382F018}" type="presOf" srcId="{B43006E9-CB57-48F4-82BB-E7C12A0E9212}" destId="{358951AD-43B1-419F-B6CF-A324B59691BF}" srcOrd="0" destOrd="0" presId="urn:microsoft.com/office/officeart/2005/8/layout/cycle3"/>
    <dgm:cxn modelId="{EDE46E72-0F09-43D1-AC12-3504039B8891}" srcId="{AD9C9B5D-70C8-4765-A9E5-C24BB9AA76D7}" destId="{43579256-6BAC-4839-B601-C30949A10525}" srcOrd="1" destOrd="0" parTransId="{16BA8C55-F9E9-4160-9C95-6F0328C05B41}" sibTransId="{1A4AD0D3-9D88-43DC-BEAF-ECB7D3DAE5B2}"/>
    <dgm:cxn modelId="{4E25D587-07C8-4FFF-B1B6-BB561BA79877}" srcId="{AD9C9B5D-70C8-4765-A9E5-C24BB9AA76D7}" destId="{5991898C-B709-48B7-805E-5C4D32F4846A}" srcOrd="6" destOrd="0" parTransId="{5AA3D363-EF48-49C9-B03D-A2AE45D10B3C}" sibTransId="{C7813FE4-618D-4BE7-8734-43781B66AA7B}"/>
    <dgm:cxn modelId="{095F588C-7C95-4D49-82EB-DD218FA96299}" srcId="{AD9C9B5D-70C8-4765-A9E5-C24BB9AA76D7}" destId="{D1E87871-2910-4402-B2E4-FFD0BE91F9F0}" srcOrd="2" destOrd="0" parTransId="{6D264FE0-44EE-475D-BED6-8B859ACDFC6E}" sibTransId="{6499D161-E54F-4993-8D43-51D6F2574870}"/>
    <dgm:cxn modelId="{AD0D9572-B03C-4062-B2F5-1F428FF3B993}" srcId="{AD9C9B5D-70C8-4765-A9E5-C24BB9AA76D7}" destId="{5253DC11-6637-4485-9755-AD9B7DB87AF1}" srcOrd="4" destOrd="0" parTransId="{928CCFE7-F586-46F1-B6FE-D07292B047E8}" sibTransId="{CEFD55A3-0A83-49F9-B5C7-6EBEF60FD479}"/>
    <dgm:cxn modelId="{03BC1A51-3C91-42A5-99A8-0925314B9C2F}" type="presOf" srcId="{0A4A6660-AF74-45CC-844C-2200C360862E}" destId="{33F1D36A-8B62-47F2-AD14-94E71380A84E}" srcOrd="0" destOrd="0" presId="urn:microsoft.com/office/officeart/2005/8/layout/cycle3"/>
    <dgm:cxn modelId="{44AAEB20-631F-4B36-9D07-2E5C9CB2B94B}" type="presOf" srcId="{5253DC11-6637-4485-9755-AD9B7DB87AF1}" destId="{27E33D6A-9525-4523-BB67-DB38EC7F62CA}" srcOrd="0" destOrd="0" presId="urn:microsoft.com/office/officeart/2005/8/layout/cycle3"/>
    <dgm:cxn modelId="{73E17ACF-3217-4204-A22D-E315DDB95EB8}" type="presOf" srcId="{5991898C-B709-48B7-805E-5C4D32F4846A}" destId="{16B2A72C-5962-4193-AA41-64187724333A}" srcOrd="0" destOrd="0" presId="urn:microsoft.com/office/officeart/2005/8/layout/cycle3"/>
    <dgm:cxn modelId="{1A083B5C-B92F-46F5-AC2C-B610BB9E0CE0}" srcId="{AD9C9B5D-70C8-4765-A9E5-C24BB9AA76D7}" destId="{B43006E9-CB57-48F4-82BB-E7C12A0E9212}" srcOrd="3" destOrd="0" parTransId="{9519D7F4-5025-4766-98D7-6B4791F039F9}" sibTransId="{9E63FA15-FEE3-44D6-856A-11585CEC7EEF}"/>
    <dgm:cxn modelId="{C949AD62-7F92-4620-9555-2F81991A437E}" srcId="{AD9C9B5D-70C8-4765-A9E5-C24BB9AA76D7}" destId="{92D0E4C2-BF3D-4061-B01D-A032A06DE092}" srcOrd="10" destOrd="0" parTransId="{E199BFEF-BB22-4FA8-9034-76534F9B7810}" sibTransId="{BFFC2C9B-1646-4D22-973B-7591D563D50F}"/>
    <dgm:cxn modelId="{A89540AF-169C-41C1-8C58-D2A593BA8CE1}" srcId="{AD9C9B5D-70C8-4765-A9E5-C24BB9AA76D7}" destId="{DF1700DE-485F-4B56-8F19-5A80FE2AEA47}" srcOrd="7" destOrd="0" parTransId="{F07E1369-04A8-49AC-BB85-204A80C5F395}" sibTransId="{8E50686D-643F-4E69-B51D-9E6FC6E3C550}"/>
    <dgm:cxn modelId="{DA1A7995-3283-4946-9657-9FDF343D0B00}" type="presOf" srcId="{DF1700DE-485F-4B56-8F19-5A80FE2AEA47}" destId="{F0F01724-465F-4310-9232-2BD845DE39A0}" srcOrd="0" destOrd="0" presId="urn:microsoft.com/office/officeart/2005/8/layout/cycle3"/>
    <dgm:cxn modelId="{F3CFED28-9E59-46D6-B621-9BBA370C387F}" type="presOf" srcId="{EC25596B-7504-48BA-A9FB-581077C29FA3}" destId="{279FC707-71DA-4E54-AAB6-D88F2923EF27}" srcOrd="0" destOrd="0" presId="urn:microsoft.com/office/officeart/2005/8/layout/cycle3"/>
    <dgm:cxn modelId="{129116AC-59B4-4033-A4FF-7AB7754BD857}" type="presOf" srcId="{0B73ED86-910F-4D8D-92CF-56666F42624F}" destId="{A1AB9801-7630-4C5E-8C63-EB051A9B2240}" srcOrd="0" destOrd="0" presId="urn:microsoft.com/office/officeart/2005/8/layout/cycle3"/>
    <dgm:cxn modelId="{AC84DAF7-06EF-4601-AF59-20C0618780F6}" type="presOf" srcId="{D1E87871-2910-4402-B2E4-FFD0BE91F9F0}" destId="{E0737273-F4E4-4BD5-8B4F-F8A2658CC6BA}" srcOrd="0" destOrd="0" presId="urn:microsoft.com/office/officeart/2005/8/layout/cycle3"/>
    <dgm:cxn modelId="{E48BB3C0-1459-4916-826A-18E62C378870}" type="presOf" srcId="{DC6834A0-7D46-4183-BC86-09198547B8EF}" destId="{A11E5B88-C39C-49A0-83AD-EDA8177C77DD}" srcOrd="0" destOrd="0" presId="urn:microsoft.com/office/officeart/2005/8/layout/cycle3"/>
    <dgm:cxn modelId="{173B1303-5739-4F9D-9A3D-FC7F63097C0A}" srcId="{AD9C9B5D-70C8-4765-A9E5-C24BB9AA76D7}" destId="{70E8D327-62AD-4464-8E43-742EF6C008D2}" srcOrd="9" destOrd="0" parTransId="{BAB82F42-29B8-40C6-AD06-AD99242DF5EC}" sibTransId="{EC48F283-E9A5-4404-83E2-C70B0A3A39E5}"/>
    <dgm:cxn modelId="{009F8E92-D2FA-4B96-B6BA-985893187391}" type="presOf" srcId="{92D0E4C2-BF3D-4061-B01D-A032A06DE092}" destId="{746DFB98-A158-4474-804B-97D39748CCD2}" srcOrd="0" destOrd="0" presId="urn:microsoft.com/office/officeart/2005/8/layout/cycle3"/>
    <dgm:cxn modelId="{08722984-AAEF-4AAF-A472-730BA177B5A3}" type="presOf" srcId="{43579256-6BAC-4839-B601-C30949A10525}" destId="{149DE792-4480-40A9-B4AA-3CEA22F6B37D}" srcOrd="0" destOrd="0" presId="urn:microsoft.com/office/officeart/2005/8/layout/cycle3"/>
    <dgm:cxn modelId="{F4E50984-8BC9-45C2-B15C-BDC4914EF2D0}" type="presOf" srcId="{70E8D327-62AD-4464-8E43-742EF6C008D2}" destId="{A512035D-6603-47A4-B096-58FFDB0B334B}" srcOrd="0" destOrd="0" presId="urn:microsoft.com/office/officeart/2005/8/layout/cycle3"/>
    <dgm:cxn modelId="{991E5386-71F8-41D0-8BA6-181F013CD32D}" type="presOf" srcId="{9FCADEFB-4427-4710-B07B-799AE0D8FAF0}" destId="{1FC73265-C335-43A4-A16A-FEDCB5AB6245}" srcOrd="0" destOrd="0" presId="urn:microsoft.com/office/officeart/2005/8/layout/cycle3"/>
    <dgm:cxn modelId="{F8241A1B-5DA6-4A25-BA06-3E3CC80B6A68}" srcId="{AD9C9B5D-70C8-4765-A9E5-C24BB9AA76D7}" destId="{0A4A6660-AF74-45CC-844C-2200C360862E}" srcOrd="0" destOrd="0" parTransId="{42BC87AD-3896-488D-BE08-89C796CA2DEB}" sibTransId="{0B73ED86-910F-4D8D-92CF-56666F42624F}"/>
    <dgm:cxn modelId="{4683A3E2-6421-423B-8F7E-45DFD338F9EA}" srcId="{AD9C9B5D-70C8-4765-A9E5-C24BB9AA76D7}" destId="{DC6834A0-7D46-4183-BC86-09198547B8EF}" srcOrd="8" destOrd="0" parTransId="{29468A71-3D58-48D4-8C8D-EC1D82A7F077}" sibTransId="{6AA23062-0A8D-4266-8286-872E65704F61}"/>
    <dgm:cxn modelId="{617185A2-DDD9-424D-A837-4134C59E01A7}" type="presOf" srcId="{AD9C9B5D-70C8-4765-A9E5-C24BB9AA76D7}" destId="{903C6187-5B24-44CE-9883-6BE5EA18C81D}" srcOrd="0" destOrd="0" presId="urn:microsoft.com/office/officeart/2005/8/layout/cycle3"/>
    <dgm:cxn modelId="{DAC37E64-0C1D-47CC-B79A-6F72F7EDB3A9}" srcId="{AD9C9B5D-70C8-4765-A9E5-C24BB9AA76D7}" destId="{EC25596B-7504-48BA-A9FB-581077C29FA3}" srcOrd="11" destOrd="0" parTransId="{8885F1B6-99CE-45E4-9FBD-3A90253CA385}" sibTransId="{DBEEAC93-FB08-4C13-BFDF-E89155C73B02}"/>
    <dgm:cxn modelId="{A29D6D2B-A1BD-4408-8265-E0CC73386647}" srcId="{AD9C9B5D-70C8-4765-A9E5-C24BB9AA76D7}" destId="{9FCADEFB-4427-4710-B07B-799AE0D8FAF0}" srcOrd="5" destOrd="0" parTransId="{6A65E1DB-52DF-49EF-A894-0ABFFC5894A5}" sibTransId="{EB483FF4-10A2-484F-9697-0DE7190D3A2B}"/>
    <dgm:cxn modelId="{958BE94D-6966-4D30-9A55-389881753CE1}" type="presParOf" srcId="{903C6187-5B24-44CE-9883-6BE5EA18C81D}" destId="{A1A78B3A-F6AC-4F6E-8270-F2FC5414CD50}" srcOrd="0" destOrd="0" presId="urn:microsoft.com/office/officeart/2005/8/layout/cycle3"/>
    <dgm:cxn modelId="{B2F918E0-C5FD-4673-BA16-ACFE781B9125}" type="presParOf" srcId="{A1A78B3A-F6AC-4F6E-8270-F2FC5414CD50}" destId="{33F1D36A-8B62-47F2-AD14-94E71380A84E}" srcOrd="0" destOrd="0" presId="urn:microsoft.com/office/officeart/2005/8/layout/cycle3"/>
    <dgm:cxn modelId="{3F2E5915-5A76-4E64-AFCF-0E5F7FC22971}" type="presParOf" srcId="{A1A78B3A-F6AC-4F6E-8270-F2FC5414CD50}" destId="{A1AB9801-7630-4C5E-8C63-EB051A9B2240}" srcOrd="1" destOrd="0" presId="urn:microsoft.com/office/officeart/2005/8/layout/cycle3"/>
    <dgm:cxn modelId="{359D2511-95A4-460C-B5AA-234645361827}" type="presParOf" srcId="{A1A78B3A-F6AC-4F6E-8270-F2FC5414CD50}" destId="{149DE792-4480-40A9-B4AA-3CEA22F6B37D}" srcOrd="2" destOrd="0" presId="urn:microsoft.com/office/officeart/2005/8/layout/cycle3"/>
    <dgm:cxn modelId="{24BFDDDC-ACA6-4157-BE45-B3D643DD5D70}" type="presParOf" srcId="{A1A78B3A-F6AC-4F6E-8270-F2FC5414CD50}" destId="{E0737273-F4E4-4BD5-8B4F-F8A2658CC6BA}" srcOrd="3" destOrd="0" presId="urn:microsoft.com/office/officeart/2005/8/layout/cycle3"/>
    <dgm:cxn modelId="{E9E47C40-2325-4C51-A823-81FFE7D03B34}" type="presParOf" srcId="{A1A78B3A-F6AC-4F6E-8270-F2FC5414CD50}" destId="{358951AD-43B1-419F-B6CF-A324B59691BF}" srcOrd="4" destOrd="0" presId="urn:microsoft.com/office/officeart/2005/8/layout/cycle3"/>
    <dgm:cxn modelId="{760E73FA-9D14-4DE4-A150-3B292E10FDB4}" type="presParOf" srcId="{A1A78B3A-F6AC-4F6E-8270-F2FC5414CD50}" destId="{27E33D6A-9525-4523-BB67-DB38EC7F62CA}" srcOrd="5" destOrd="0" presId="urn:microsoft.com/office/officeart/2005/8/layout/cycle3"/>
    <dgm:cxn modelId="{0B68126B-B8C9-4CB2-88D9-C4727865EBCB}" type="presParOf" srcId="{A1A78B3A-F6AC-4F6E-8270-F2FC5414CD50}" destId="{1FC73265-C335-43A4-A16A-FEDCB5AB6245}" srcOrd="6" destOrd="0" presId="urn:microsoft.com/office/officeart/2005/8/layout/cycle3"/>
    <dgm:cxn modelId="{297B8BC9-83FF-437D-B106-1B8F1FADBFE6}" type="presParOf" srcId="{A1A78B3A-F6AC-4F6E-8270-F2FC5414CD50}" destId="{16B2A72C-5962-4193-AA41-64187724333A}" srcOrd="7" destOrd="0" presId="urn:microsoft.com/office/officeart/2005/8/layout/cycle3"/>
    <dgm:cxn modelId="{C63B9E7A-F662-4A44-88DE-920240DBBC36}" type="presParOf" srcId="{A1A78B3A-F6AC-4F6E-8270-F2FC5414CD50}" destId="{F0F01724-465F-4310-9232-2BD845DE39A0}" srcOrd="8" destOrd="0" presId="urn:microsoft.com/office/officeart/2005/8/layout/cycle3"/>
    <dgm:cxn modelId="{6F76743B-34AE-4D92-99FE-21E6F8928113}" type="presParOf" srcId="{A1A78B3A-F6AC-4F6E-8270-F2FC5414CD50}" destId="{A11E5B88-C39C-49A0-83AD-EDA8177C77DD}" srcOrd="9" destOrd="0" presId="urn:microsoft.com/office/officeart/2005/8/layout/cycle3"/>
    <dgm:cxn modelId="{E17B6850-D626-42DE-B305-443729F4613B}" type="presParOf" srcId="{A1A78B3A-F6AC-4F6E-8270-F2FC5414CD50}" destId="{A512035D-6603-47A4-B096-58FFDB0B334B}" srcOrd="10" destOrd="0" presId="urn:microsoft.com/office/officeart/2005/8/layout/cycle3"/>
    <dgm:cxn modelId="{E4D6F017-ACF6-4880-BC19-B7510D3CFF0D}" type="presParOf" srcId="{A1A78B3A-F6AC-4F6E-8270-F2FC5414CD50}" destId="{746DFB98-A158-4474-804B-97D39748CCD2}" srcOrd="11" destOrd="0" presId="urn:microsoft.com/office/officeart/2005/8/layout/cycle3"/>
    <dgm:cxn modelId="{1EA37C23-CCDB-48BE-8A13-84654E831999}" type="presParOf" srcId="{A1A78B3A-F6AC-4F6E-8270-F2FC5414CD50}" destId="{279FC707-71DA-4E54-AAB6-D88F2923EF27}" srcOrd="12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B9801-7630-4C5E-8C63-EB051A9B2240}">
      <dsp:nvSpPr>
        <dsp:cNvPr id="0" name=""/>
        <dsp:cNvSpPr/>
      </dsp:nvSpPr>
      <dsp:spPr>
        <a:xfrm>
          <a:off x="2012940" y="-31784"/>
          <a:ext cx="4889518" cy="4889518"/>
        </a:xfrm>
        <a:prstGeom prst="circularArrow">
          <a:avLst>
            <a:gd name="adj1" fmla="val 5544"/>
            <a:gd name="adj2" fmla="val 330680"/>
            <a:gd name="adj3" fmla="val 13758053"/>
            <a:gd name="adj4" fmla="val 17396851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F1D36A-8B62-47F2-AD14-94E71380A84E}">
      <dsp:nvSpPr>
        <dsp:cNvPr id="0" name=""/>
        <dsp:cNvSpPr/>
      </dsp:nvSpPr>
      <dsp:spPr>
        <a:xfrm>
          <a:off x="3304095" y="0"/>
          <a:ext cx="2307208" cy="11536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Patient Access</a:t>
          </a:r>
          <a:endParaRPr lang="en-US" sz="2000" b="1" kern="1200" dirty="0"/>
        </a:p>
      </dsp:txBody>
      <dsp:txXfrm>
        <a:off x="3360409" y="56314"/>
        <a:ext cx="2194580" cy="1040976"/>
      </dsp:txXfrm>
    </dsp:sp>
    <dsp:sp modelId="{2857911E-BCE2-4C99-A189-642D771BEF0D}">
      <dsp:nvSpPr>
        <dsp:cNvPr id="0" name=""/>
        <dsp:cNvSpPr/>
      </dsp:nvSpPr>
      <dsp:spPr>
        <a:xfrm>
          <a:off x="5287127" y="1441779"/>
          <a:ext cx="2307208" cy="11536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Health Information Management (HIM)</a:t>
          </a:r>
          <a:endParaRPr lang="en-US" sz="2000" b="1" kern="1200" dirty="0"/>
        </a:p>
      </dsp:txBody>
      <dsp:txXfrm>
        <a:off x="5343441" y="1498093"/>
        <a:ext cx="2194580" cy="1040976"/>
      </dsp:txXfrm>
    </dsp:sp>
    <dsp:sp modelId="{6036BEDB-032B-4519-8D16-96DEE411F765}">
      <dsp:nvSpPr>
        <dsp:cNvPr id="0" name=""/>
        <dsp:cNvSpPr/>
      </dsp:nvSpPr>
      <dsp:spPr>
        <a:xfrm>
          <a:off x="4529676" y="3772972"/>
          <a:ext cx="2307208" cy="11536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Charging</a:t>
          </a:r>
          <a:endParaRPr lang="en-US" sz="2000" b="1" kern="1200" dirty="0"/>
        </a:p>
      </dsp:txBody>
      <dsp:txXfrm>
        <a:off x="4585990" y="3829286"/>
        <a:ext cx="2194580" cy="1040976"/>
      </dsp:txXfrm>
    </dsp:sp>
    <dsp:sp modelId="{98EF85E5-F9B7-4A28-9A17-AB651A6AEDE5}">
      <dsp:nvSpPr>
        <dsp:cNvPr id="0" name=""/>
        <dsp:cNvSpPr/>
      </dsp:nvSpPr>
      <dsp:spPr>
        <a:xfrm>
          <a:off x="2078515" y="3772972"/>
          <a:ext cx="2307208" cy="11536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Case Management</a:t>
          </a:r>
          <a:endParaRPr lang="en-US" sz="2000" b="1" kern="1200" dirty="0"/>
        </a:p>
      </dsp:txBody>
      <dsp:txXfrm>
        <a:off x="2134829" y="3829286"/>
        <a:ext cx="2194580" cy="1040976"/>
      </dsp:txXfrm>
    </dsp:sp>
    <dsp:sp modelId="{0D1F5790-7101-41C3-A045-C268FC252562}">
      <dsp:nvSpPr>
        <dsp:cNvPr id="0" name=""/>
        <dsp:cNvSpPr/>
      </dsp:nvSpPr>
      <dsp:spPr>
        <a:xfrm>
          <a:off x="1321064" y="1441779"/>
          <a:ext cx="2307208" cy="11536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Billing &amp; Collecting</a:t>
          </a:r>
          <a:endParaRPr lang="en-US" sz="2000" b="1" kern="1200" dirty="0"/>
        </a:p>
      </dsp:txBody>
      <dsp:txXfrm>
        <a:off x="1377378" y="1498093"/>
        <a:ext cx="2194580" cy="10409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21D7A-46A3-4DA9-BD05-2FD307A482FF}">
      <dsp:nvSpPr>
        <dsp:cNvPr id="0" name=""/>
        <dsp:cNvSpPr/>
      </dsp:nvSpPr>
      <dsp:spPr>
        <a:xfrm>
          <a:off x="4122419" y="2266187"/>
          <a:ext cx="2849880" cy="2849880"/>
        </a:xfrm>
        <a:prstGeom prst="gear9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Data Capture</a:t>
          </a:r>
          <a:endParaRPr lang="en-US" sz="15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695372" y="2933758"/>
        <a:ext cx="1703974" cy="1464897"/>
      </dsp:txXfrm>
    </dsp:sp>
    <dsp:sp modelId="{B6D8905D-ACC7-4DEE-B4D5-58D96F4B0498}">
      <dsp:nvSpPr>
        <dsp:cNvPr id="0" name=""/>
        <dsp:cNvSpPr/>
      </dsp:nvSpPr>
      <dsp:spPr>
        <a:xfrm>
          <a:off x="3759708" y="3896865"/>
          <a:ext cx="1813560" cy="135026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Acquire key data elements</a:t>
          </a:r>
          <a:endParaRPr lang="en-US" sz="12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Assure data quality</a:t>
          </a:r>
          <a:endParaRPr lang="en-US" sz="12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Integrate data capture into operational workflow</a:t>
          </a:r>
          <a:endParaRPr lang="en-US" sz="12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799256" y="3936413"/>
        <a:ext cx="1734464" cy="1271171"/>
      </dsp:txXfrm>
    </dsp:sp>
    <dsp:sp modelId="{651E27C7-48A6-45BC-A087-A39FE23345FF}">
      <dsp:nvSpPr>
        <dsp:cNvPr id="0" name=""/>
        <dsp:cNvSpPr/>
      </dsp:nvSpPr>
      <dsp:spPr>
        <a:xfrm>
          <a:off x="2391154" y="1534669"/>
          <a:ext cx="2218947" cy="2188459"/>
        </a:xfrm>
        <a:prstGeom prst="gear6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Data Provisioning</a:t>
          </a:r>
          <a:endParaRPr lang="en-US" sz="15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946537" y="2088950"/>
        <a:ext cx="1108181" cy="1079897"/>
      </dsp:txXfrm>
    </dsp:sp>
    <dsp:sp modelId="{74C58227-BAD8-4BFC-8C9A-FDA5C7BD9B35}">
      <dsp:nvSpPr>
        <dsp:cNvPr id="0" name=""/>
        <dsp:cNvSpPr/>
      </dsp:nvSpPr>
      <dsp:spPr>
        <a:xfrm>
          <a:off x="1790699" y="2939795"/>
          <a:ext cx="1813560" cy="108813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Move data from transactional systems into an Electronic Data Warehouse (EDW)</a:t>
          </a:r>
          <a:endParaRPr lang="en-US" sz="12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822569" y="2971665"/>
        <a:ext cx="1749820" cy="1024396"/>
      </dsp:txXfrm>
    </dsp:sp>
    <dsp:sp modelId="{C5F107FF-36B6-49CE-8A0F-B93A2D011596}">
      <dsp:nvSpPr>
        <dsp:cNvPr id="0" name=""/>
        <dsp:cNvSpPr/>
      </dsp:nvSpPr>
      <dsp:spPr>
        <a:xfrm rot="20700000">
          <a:off x="3625197" y="162668"/>
          <a:ext cx="2030764" cy="2030764"/>
        </a:xfrm>
        <a:prstGeom prst="gear6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Data Analysis</a:t>
          </a:r>
          <a:endParaRPr lang="en-US" sz="15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 rot="-20700000">
        <a:off x="4070604" y="608075"/>
        <a:ext cx="1139952" cy="1139952"/>
      </dsp:txXfrm>
    </dsp:sp>
    <dsp:sp modelId="{A541F400-DA54-447B-B4F5-42FD41EC746D}">
      <dsp:nvSpPr>
        <dsp:cNvPr id="0" name=""/>
        <dsp:cNvSpPr/>
      </dsp:nvSpPr>
      <dsp:spPr>
        <a:xfrm>
          <a:off x="5158740" y="608075"/>
          <a:ext cx="1813560" cy="108813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Interpret data</a:t>
          </a:r>
          <a:endParaRPr lang="en-US" sz="12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Discover new information in the data (data mining)</a:t>
          </a:r>
          <a:endParaRPr lang="en-US" sz="12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Evaluate data quality</a:t>
          </a:r>
          <a:endParaRPr lang="en-US" sz="12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190610" y="639945"/>
        <a:ext cx="1749820" cy="1024396"/>
      </dsp:txXfrm>
    </dsp:sp>
    <dsp:sp modelId="{D2F93AAD-11EE-4BAF-A3B7-85A8A312021C}">
      <dsp:nvSpPr>
        <dsp:cNvPr id="0" name=""/>
        <dsp:cNvSpPr/>
      </dsp:nvSpPr>
      <dsp:spPr>
        <a:xfrm>
          <a:off x="3914274" y="1829866"/>
          <a:ext cx="3647846" cy="3647846"/>
        </a:xfrm>
        <a:prstGeom prst="circularArrow">
          <a:avLst>
            <a:gd name="adj1" fmla="val 4688"/>
            <a:gd name="adj2" fmla="val 299029"/>
            <a:gd name="adj3" fmla="val 2535592"/>
            <a:gd name="adj4" fmla="val 15820046"/>
            <a:gd name="adj5" fmla="val 5469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297D5-4440-406F-8031-7A6DB9609D3F}">
      <dsp:nvSpPr>
        <dsp:cNvPr id="0" name=""/>
        <dsp:cNvSpPr/>
      </dsp:nvSpPr>
      <dsp:spPr>
        <a:xfrm>
          <a:off x="2097247" y="1129745"/>
          <a:ext cx="2650388" cy="265038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DBB6E-7FF7-4AA7-981F-18098E12C8BB}">
      <dsp:nvSpPr>
        <dsp:cNvPr id="0" name=""/>
        <dsp:cNvSpPr/>
      </dsp:nvSpPr>
      <dsp:spPr>
        <a:xfrm>
          <a:off x="3155461" y="-286381"/>
          <a:ext cx="2857652" cy="285765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5614"/>
          </a:xfrm>
          <a:prstGeom prst="rect">
            <a:avLst/>
          </a:prstGeom>
        </p:spPr>
        <p:txBody>
          <a:bodyPr vert="horz" lIns="91824" tIns="45912" rIns="91824" bIns="4591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0" y="0"/>
            <a:ext cx="3044719" cy="465614"/>
          </a:xfrm>
          <a:prstGeom prst="rect">
            <a:avLst/>
          </a:prstGeom>
        </p:spPr>
        <p:txBody>
          <a:bodyPr vert="horz" lIns="91824" tIns="45912" rIns="91824" bIns="45912" rtlCol="0"/>
          <a:lstStyle>
            <a:lvl1pPr algn="r">
              <a:defRPr sz="1200"/>
            </a:lvl1pPr>
          </a:lstStyle>
          <a:p>
            <a:fld id="{AA918C7A-E012-461D-B4F1-BB5ACB651016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5046"/>
            <a:ext cx="3044719" cy="465614"/>
          </a:xfrm>
          <a:prstGeom prst="rect">
            <a:avLst/>
          </a:prstGeom>
        </p:spPr>
        <p:txBody>
          <a:bodyPr vert="horz" lIns="91824" tIns="45912" rIns="91824" bIns="4591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0" y="8845046"/>
            <a:ext cx="3044719" cy="465614"/>
          </a:xfrm>
          <a:prstGeom prst="rect">
            <a:avLst/>
          </a:prstGeom>
        </p:spPr>
        <p:txBody>
          <a:bodyPr vert="horz" lIns="91824" tIns="45912" rIns="91824" bIns="45912" rtlCol="0" anchor="b"/>
          <a:lstStyle>
            <a:lvl1pPr algn="r">
              <a:defRPr sz="1200"/>
            </a:lvl1pPr>
          </a:lstStyle>
          <a:p>
            <a:fld id="{76B04BD9-908A-41AA-9235-A8EB65DE78E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51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5614"/>
          </a:xfrm>
          <a:prstGeom prst="rect">
            <a:avLst/>
          </a:prstGeom>
        </p:spPr>
        <p:txBody>
          <a:bodyPr vert="horz" lIns="91824" tIns="45912" rIns="91824" bIns="4591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0" y="0"/>
            <a:ext cx="3044719" cy="465614"/>
          </a:xfrm>
          <a:prstGeom prst="rect">
            <a:avLst/>
          </a:prstGeom>
        </p:spPr>
        <p:txBody>
          <a:bodyPr vert="horz" lIns="91824" tIns="45912" rIns="91824" bIns="4591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9558D61-9809-4609-9B34-10BFAAB93513}" type="datetimeFigureOut">
              <a:rPr lang="en-US"/>
              <a:pPr>
                <a:defRPr/>
              </a:pPr>
              <a:t>5/18/2016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6913"/>
            <a:ext cx="46577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24" tIns="45912" rIns="91824" bIns="4591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2"/>
            <a:ext cx="5621020" cy="4190524"/>
          </a:xfrm>
          <a:prstGeom prst="rect">
            <a:avLst/>
          </a:prstGeom>
        </p:spPr>
        <p:txBody>
          <a:bodyPr vert="horz" lIns="91824" tIns="45912" rIns="91824" bIns="4591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6"/>
            <a:ext cx="3044719" cy="465614"/>
          </a:xfrm>
          <a:prstGeom prst="rect">
            <a:avLst/>
          </a:prstGeom>
        </p:spPr>
        <p:txBody>
          <a:bodyPr vert="horz" lIns="91824" tIns="45912" rIns="91824" bIns="4591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0" y="8845046"/>
            <a:ext cx="3044719" cy="465614"/>
          </a:xfrm>
          <a:prstGeom prst="rect">
            <a:avLst/>
          </a:prstGeom>
        </p:spPr>
        <p:txBody>
          <a:bodyPr vert="horz" lIns="91824" tIns="45912" rIns="91824" bIns="4591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42B1C44-808B-4E84-AE35-6336077886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28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C6AEEAB-CC6F-4ED9-9CEB-CBE7F6FE36A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2" algn="just">
              <a:spcBef>
                <a:spcPct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5502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23AD41-9FBF-49ED-9472-5CAB45EF08E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dirty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900" dirty="0" smtClean="0"/>
              <a:t>US</a:t>
            </a:r>
            <a:r>
              <a:rPr lang="en-US" sz="900" baseline="0" dirty="0" smtClean="0"/>
              <a:t> spends more both as % of GDP and per capita. Spending increased 2.9% in 2013 and 5.3% in 2014. Faster growth in 2014 due to major coverage expansion under Affordable Care Act. Hospital spending increased 3.5% in 2014, and 4.1% in 2014 to $971.8 billion.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74821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2B1C44-808B-4E84-AE35-63360778867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140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2B1C44-808B-4E84-AE35-63360778867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50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2B1C44-808B-4E84-AE35-63360778867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23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2B1C44-808B-4E84-AE35-63360778867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093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American Recovery and Reinvestment Act of 2009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2B1C44-808B-4E84-AE35-63360778867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835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B37AF1-B07A-4C4F-AF2F-E1B56503D2D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val="1115174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" y="434767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D5E1ED"/>
                </a:solidFill>
                <a:cs typeface="Adobe Garamond Pro"/>
              </a:rPr>
              <a:t>© 2011 Triage Consulting Group   |    Proprietary and Confidential</a:t>
            </a:r>
            <a:endParaRPr lang="en-US" sz="800" dirty="0">
              <a:solidFill>
                <a:srgbClr val="D5E1ED"/>
              </a:solidFill>
              <a:cs typeface="Adobe Garamond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7054612-510B-4974-8DFA-FAE1E5035C0B}" type="datetimeFigureOut">
              <a:rPr lang="en-US" smtClean="0"/>
              <a:pPr>
                <a:defRPr/>
              </a:pPr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FC90C40-6F4E-401C-AED0-F98E7B5674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DB0B9B-AB1E-4F16-B9E1-0B9406AC8608}" type="datetimeFigureOut">
              <a:rPr lang="en-US" smtClean="0"/>
              <a:pPr>
                <a:defRPr/>
              </a:pPr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54A634B-4F02-4211-9167-1F3C7EBD08E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24F3A84-273E-41C6-87DC-912A4237481B}" type="datetimeFigureOut">
              <a:rPr lang="en-US" smtClean="0"/>
              <a:pPr>
                <a:defRPr/>
              </a:pPr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541DF88-4AE9-4051-965C-A39D053F82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3962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962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C72C5-87A6-4B0C-A8D2-1EDA73D402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668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2A1B3-E277-4B83-97D4-5AC22CCB05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1269" y="838736"/>
            <a:ext cx="6209718" cy="616754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88596" y="1428304"/>
            <a:ext cx="5528961" cy="4748328"/>
          </a:xfrm>
          <a:prstGeom prst="rect">
            <a:avLst/>
          </a:prstGeom>
          <a:gradFill flip="none" rotWithShape="1">
            <a:gsLst>
              <a:gs pos="0">
                <a:srgbClr val="8A9AAA">
                  <a:alpha val="36000"/>
                </a:srgbClr>
              </a:gs>
              <a:gs pos="100000">
                <a:srgbClr val="FFFFFF">
                  <a:alpha val="15000"/>
                </a:srgbClr>
              </a:gs>
            </a:gsLst>
            <a:lin ang="52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A9AAA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311269" y="2005923"/>
            <a:ext cx="5306288" cy="4170709"/>
          </a:xfrm>
        </p:spPr>
        <p:txBody>
          <a:bodyPr/>
          <a:lstStyle>
            <a:lvl1pPr>
              <a:buFontTx/>
              <a:buNone/>
              <a:defRPr sz="1600" b="1">
                <a:solidFill>
                  <a:srgbClr val="C18F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buFont typeface="Arial"/>
              <a:buChar char="•"/>
              <a:defRPr sz="1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</a:lstStyle>
          <a:p>
            <a:pPr lvl="0"/>
            <a:r>
              <a:rPr lang="en-US" dirty="0" smtClean="0"/>
              <a:t>#	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C18F3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C18F3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5"/>
          <p:cNvSpPr txBox="1">
            <a:spLocks noChangeArrowheads="1"/>
          </p:cNvSpPr>
          <p:nvPr/>
        </p:nvSpPr>
        <p:spPr bwMode="auto">
          <a:xfrm>
            <a:off x="8048438" y="6435681"/>
            <a:ext cx="496393" cy="3075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294" tIns="91294" rIns="91294" bIns="45647">
            <a:prstTxWarp prst="textNoShape">
              <a:avLst/>
            </a:prstTxWarp>
            <a:spAutoFit/>
          </a:bodyPr>
          <a:lstStyle/>
          <a:p>
            <a:pPr marL="173038" indent="-173038" algn="ctr" defTabSz="912813">
              <a:buFont typeface="Wingdings" charset="2"/>
              <a:buNone/>
              <a:tabLst>
                <a:tab pos="6453188" algn="r"/>
              </a:tabLst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74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C18F34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295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4282" y="274638"/>
            <a:ext cx="6209718" cy="616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4" r:id="rId13"/>
    <p:sldLayoutId id="2147483708" r:id="rId14"/>
  </p:sldLayoutIdLst>
  <p:transition>
    <p:push dir="u"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17255C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4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hyperlink" Target="mailto:Jinac@triageconsulting.com" TargetMode="External"/><Relationship Id="rId5" Type="http://schemas.openxmlformats.org/officeDocument/2006/relationships/hyperlink" Target="mailto:andys@triageconsulting.com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600" y="5562600"/>
            <a:ext cx="3270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7255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Andy Stemmler, Principal</a:t>
            </a:r>
          </a:p>
          <a:p>
            <a:r>
              <a:rPr lang="en-US" sz="1600" dirty="0" smtClean="0">
                <a:solidFill>
                  <a:srgbClr val="17255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Jina Corneau, Manager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9431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17255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May 17, 2016</a:t>
            </a:r>
            <a:endParaRPr lang="en-US" dirty="0">
              <a:solidFill>
                <a:srgbClr val="17255C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801702"/>
            <a:ext cx="9144000" cy="1551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Analysis in Healthcare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Healthcare Data Analysis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58" y="1219200"/>
            <a:ext cx="8632684" cy="5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2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Healthcare Data Sources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447801"/>
            <a:ext cx="868680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defTabSz="457200" eaLnBrk="1" latinLnBrk="0" hangingPunct="1">
              <a:spcBef>
                <a:spcPct val="20000"/>
              </a:spcBef>
              <a:buSzPct val="100000"/>
              <a:buFontTx/>
              <a:buNone/>
              <a:defRPr sz="2400" b="1">
                <a:solidFill>
                  <a:srgbClr val="C18F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indent="0" defTabSz="457200" eaLnBrk="1" latinLnBrk="0" hangingPunct="1">
              <a:spcBef>
                <a:spcPct val="20000"/>
              </a:spcBef>
              <a:buFont typeface="Arial"/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indent="0" defTabSz="457200" eaLnBrk="1" latinLnBrk="0" hangingPunct="1">
              <a:spcBef>
                <a:spcPct val="20000"/>
              </a:spcBef>
              <a:buFont typeface="Arial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indent="0" defTabSz="457200" eaLnBrk="1" latinLnBrk="0" hangingPunct="1">
              <a:spcBef>
                <a:spcPct val="20000"/>
              </a:spcBef>
              <a:buFont typeface="Arial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indent="0" defTabSz="457200" eaLnBrk="1" latinLnBrk="0" hangingPunct="1">
              <a:spcBef>
                <a:spcPct val="20000"/>
              </a:spcBef>
              <a:buFont typeface="Arial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indent="0" defTabSz="457200">
              <a:spcBef>
                <a:spcPct val="20000"/>
              </a:spcBef>
              <a:buFont typeface="Arial"/>
              <a:buNone/>
              <a:defRPr sz="1600" b="1">
                <a:latin typeface="+mn-lt"/>
              </a:defRPr>
            </a:lvl6pPr>
            <a:lvl7pPr indent="0" defTabSz="457200">
              <a:spcBef>
                <a:spcPct val="20000"/>
              </a:spcBef>
              <a:buFont typeface="Arial"/>
              <a:buNone/>
              <a:defRPr sz="1600" b="1">
                <a:latin typeface="+mn-lt"/>
              </a:defRPr>
            </a:lvl7pPr>
            <a:lvl8pPr indent="0" defTabSz="457200">
              <a:spcBef>
                <a:spcPct val="20000"/>
              </a:spcBef>
              <a:buFont typeface="Arial"/>
              <a:buNone/>
              <a:defRPr sz="1600" b="1">
                <a:latin typeface="+mn-lt"/>
              </a:defRPr>
            </a:lvl8pPr>
            <a:lvl9pPr indent="0" defTabSz="457200">
              <a:spcBef>
                <a:spcPct val="20000"/>
              </a:spcBef>
              <a:buFont typeface="Arial"/>
              <a:buNone/>
              <a:defRPr sz="1600" b="1">
                <a:latin typeface="+mn-lt"/>
              </a:defRPr>
            </a:lvl9pPr>
          </a:lstStyle>
          <a:p>
            <a:r>
              <a:rPr lang="en-US" dirty="0"/>
              <a:t>OLTP Databases: Online Transaction Processing Databases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981200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defTabSz="45720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1600">
                <a:latin typeface="+mn-lt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1600">
                <a:latin typeface="+mn-lt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1600">
                <a:latin typeface="+mn-lt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1600">
                <a:latin typeface="+mn-lt"/>
              </a:defRPr>
            </a:lvl9pPr>
          </a:lstStyle>
          <a:p>
            <a:r>
              <a:rPr lang="en-US" dirty="0"/>
              <a:t>Practice Management System</a:t>
            </a:r>
          </a:p>
          <a:p>
            <a:r>
              <a:rPr lang="en-US" dirty="0"/>
              <a:t>Electronic Health Records (EHR)</a:t>
            </a:r>
          </a:p>
          <a:p>
            <a:r>
              <a:rPr lang="en-US" dirty="0"/>
              <a:t>Costing</a:t>
            </a:r>
          </a:p>
          <a:p>
            <a:r>
              <a:rPr lang="en-US" dirty="0"/>
              <a:t>Patient Satisfaction</a:t>
            </a:r>
          </a:p>
          <a:p>
            <a:r>
              <a:rPr lang="en-US" dirty="0"/>
              <a:t>Ambulatory Surgery</a:t>
            </a:r>
          </a:p>
          <a:p>
            <a:r>
              <a:rPr lang="en-US" dirty="0"/>
              <a:t>Radiology</a:t>
            </a:r>
          </a:p>
          <a:p>
            <a:r>
              <a:rPr lang="en-US" dirty="0"/>
              <a:t>Pathology</a:t>
            </a:r>
          </a:p>
          <a:p>
            <a:r>
              <a:rPr lang="en-US" dirty="0"/>
              <a:t>Claims Database</a:t>
            </a:r>
          </a:p>
          <a:p>
            <a:r>
              <a:rPr lang="en-US" dirty="0"/>
              <a:t>Financial System</a:t>
            </a:r>
          </a:p>
          <a:p>
            <a:r>
              <a:rPr lang="en-US" dirty="0"/>
              <a:t>HR System</a:t>
            </a:r>
          </a:p>
        </p:txBody>
      </p:sp>
    </p:spTree>
    <p:extLst>
      <p:ext uri="{BB962C8B-B14F-4D97-AF65-F5344CB8AC3E}">
        <p14:creationId xmlns:p14="http://schemas.microsoft.com/office/powerpoint/2010/main" val="219887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Healthcare Data in 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447801"/>
            <a:ext cx="868680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indent="0" defTabSz="457200" eaLnBrk="1" latinLnBrk="0" hangingPunct="1">
              <a:spcBef>
                <a:spcPct val="20000"/>
              </a:spcBef>
              <a:buSzPct val="100000"/>
              <a:buFontTx/>
              <a:buNone/>
              <a:defRPr sz="2400" b="1">
                <a:solidFill>
                  <a:srgbClr val="C18F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indent="0" defTabSz="457200" eaLnBrk="1" latinLnBrk="0" hangingPunct="1">
              <a:spcBef>
                <a:spcPct val="20000"/>
              </a:spcBef>
              <a:buFont typeface="Arial"/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indent="0" defTabSz="457200" eaLnBrk="1" latinLnBrk="0" hangingPunct="1">
              <a:spcBef>
                <a:spcPct val="20000"/>
              </a:spcBef>
              <a:buFont typeface="Arial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indent="0" defTabSz="457200" eaLnBrk="1" latinLnBrk="0" hangingPunct="1">
              <a:spcBef>
                <a:spcPct val="20000"/>
              </a:spcBef>
              <a:buFont typeface="Arial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indent="0" defTabSz="457200" eaLnBrk="1" latinLnBrk="0" hangingPunct="1">
              <a:spcBef>
                <a:spcPct val="20000"/>
              </a:spcBef>
              <a:buFont typeface="Arial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indent="0" defTabSz="457200">
              <a:spcBef>
                <a:spcPct val="20000"/>
              </a:spcBef>
              <a:buFont typeface="Arial"/>
              <a:buNone/>
              <a:defRPr sz="1600" b="1">
                <a:latin typeface="+mn-lt"/>
              </a:defRPr>
            </a:lvl6pPr>
            <a:lvl7pPr indent="0" defTabSz="457200">
              <a:spcBef>
                <a:spcPct val="20000"/>
              </a:spcBef>
              <a:buFont typeface="Arial"/>
              <a:buNone/>
              <a:defRPr sz="1600" b="1">
                <a:latin typeface="+mn-lt"/>
              </a:defRPr>
            </a:lvl7pPr>
            <a:lvl8pPr indent="0" defTabSz="457200">
              <a:spcBef>
                <a:spcPct val="20000"/>
              </a:spcBef>
              <a:buFont typeface="Arial"/>
              <a:buNone/>
              <a:defRPr sz="1600" b="1">
                <a:latin typeface="+mn-lt"/>
              </a:defRPr>
            </a:lvl8pPr>
            <a:lvl9pPr indent="0" defTabSz="457200">
              <a:spcBef>
                <a:spcPct val="20000"/>
              </a:spcBef>
              <a:buFont typeface="Arial"/>
              <a:buNone/>
              <a:defRPr sz="1600" b="1">
                <a:latin typeface="+mn-lt"/>
              </a:defRPr>
            </a:lvl9pPr>
          </a:lstStyle>
          <a:p>
            <a:r>
              <a:rPr lang="en-US" dirty="0"/>
              <a:t>EDW: Electronic Data Warehouse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981200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 defTabSz="45720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1600">
                <a:latin typeface="+mn-lt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1600">
                <a:latin typeface="+mn-lt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1600">
                <a:latin typeface="+mn-lt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1600">
                <a:latin typeface="+mn-lt"/>
              </a:defRPr>
            </a:lvl9pPr>
          </a:lstStyle>
          <a:p>
            <a:r>
              <a:rPr lang="en-US" dirty="0"/>
              <a:t>Built for analytics</a:t>
            </a:r>
          </a:p>
          <a:p>
            <a:r>
              <a:rPr lang="en-US" dirty="0"/>
              <a:t>Provides metadata, security, auditing, etc.</a:t>
            </a:r>
          </a:p>
          <a:p>
            <a:r>
              <a:rPr lang="en-US" dirty="0"/>
              <a:t>Sandbox/testing environment capabilities</a:t>
            </a:r>
          </a:p>
          <a:p>
            <a:r>
              <a:rPr lang="en-US" dirty="0"/>
              <a:t>Integrates with business intelligence (BI)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93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58" y="1219200"/>
            <a:ext cx="8632684" cy="51088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Triage Fits In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383504" y="3656124"/>
            <a:ext cx="1728536" cy="2018772"/>
          </a:xfrm>
          <a:prstGeom prst="ellipse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Triage Logo_graphic only transparen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5486" y="5056537"/>
            <a:ext cx="1218135" cy="123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3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8388" y="1441450"/>
            <a:ext cx="7005637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895600" y="5410200"/>
            <a:ext cx="5767384" cy="914400"/>
          </a:xfrm>
          <a:prstGeom prst="rect">
            <a:avLst/>
          </a:prstGeom>
          <a:scene3d>
            <a:camera prst="orthographicFront"/>
            <a:lightRig rig="threePt" dir="t">
              <a:rot lat="0" lon="0" rev="2400000"/>
            </a:lightRig>
          </a:scene3d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rgbClr val="17255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40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T</a:t>
            </a:r>
            <a:r>
              <a:rPr lang="en-US" sz="40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riage overview</a:t>
            </a:r>
            <a:endParaRPr lang="en-US" sz="40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682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48150556"/>
              </p:ext>
            </p:extLst>
          </p:nvPr>
        </p:nvGraphicFramePr>
        <p:xfrm>
          <a:off x="114300" y="1397000"/>
          <a:ext cx="891540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Revenue Cycle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934281" y="5510464"/>
            <a:ext cx="1060704" cy="519121"/>
            <a:chOff x="2837888" y="4110690"/>
            <a:chExt cx="1038243" cy="519121"/>
          </a:xfrm>
        </p:grpSpPr>
        <p:sp>
          <p:nvSpPr>
            <p:cNvPr id="23" name="Rounded Rectangle 22"/>
            <p:cNvSpPr/>
            <p:nvPr/>
          </p:nvSpPr>
          <p:spPr>
            <a:xfrm>
              <a:off x="2837888" y="4110690"/>
              <a:ext cx="1038243" cy="51912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sp>
        <p:sp>
          <p:nvSpPr>
            <p:cNvPr id="24" name="Rounded Rectangle 4"/>
            <p:cNvSpPr/>
            <p:nvPr/>
          </p:nvSpPr>
          <p:spPr>
            <a:xfrm>
              <a:off x="2863229" y="4136031"/>
              <a:ext cx="987561" cy="4684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Denial Management</a:t>
              </a:r>
              <a:endParaRPr lang="en-US" sz="1100" kern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837482" y="3601239"/>
            <a:ext cx="1060704" cy="519121"/>
            <a:chOff x="2837888" y="4110690"/>
            <a:chExt cx="1038243" cy="519121"/>
          </a:xfrm>
        </p:grpSpPr>
        <p:sp>
          <p:nvSpPr>
            <p:cNvPr id="29" name="Rounded Rectangle 28"/>
            <p:cNvSpPr/>
            <p:nvPr/>
          </p:nvSpPr>
          <p:spPr>
            <a:xfrm>
              <a:off x="2837888" y="4110690"/>
              <a:ext cx="1038243" cy="51912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sp>
        <p:sp>
          <p:nvSpPr>
            <p:cNvPr id="30" name="Rounded Rectangle 4"/>
            <p:cNvSpPr/>
            <p:nvPr/>
          </p:nvSpPr>
          <p:spPr>
            <a:xfrm>
              <a:off x="2863229" y="4136031"/>
              <a:ext cx="987561" cy="4684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A/R Follow Up</a:t>
              </a:r>
              <a:endParaRPr lang="en-US" sz="1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2543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Microsoft Access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Proprietary Software</a:t>
            </a:r>
          </a:p>
          <a:p>
            <a:pPr lvl="1"/>
            <a:r>
              <a:rPr lang="en-US" dirty="0" smtClean="0"/>
              <a:t>SQL Server Database + .NET Framework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5410200"/>
            <a:ext cx="5767384" cy="914400"/>
          </a:xfrm>
          <a:prstGeom prst="rect">
            <a:avLst/>
          </a:prstGeom>
          <a:scene3d>
            <a:camera prst="orthographicFront"/>
            <a:lightRig rig="threePt" dir="t">
              <a:rot lat="0" lon="0" rev="2400000"/>
            </a:lightRig>
          </a:scene3d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rgbClr val="17255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40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d</a:t>
            </a:r>
            <a:r>
              <a:rPr lang="en-US" sz="40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ata at Triage</a:t>
            </a:r>
            <a:endParaRPr lang="en-US" sz="40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247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828800" y="5410200"/>
            <a:ext cx="6834184" cy="914400"/>
          </a:xfrm>
          <a:prstGeom prst="rect">
            <a:avLst/>
          </a:prstGeom>
          <a:scene3d>
            <a:camera prst="orthographicFront"/>
            <a:lightRig rig="threePt" dir="t">
              <a:rot lat="0" lon="0" rev="2400000"/>
            </a:lightRig>
          </a:scene3d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rgbClr val="17255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40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technology in healthcare</a:t>
            </a:r>
            <a:endParaRPr lang="en-US" sz="40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447800"/>
            <a:ext cx="8686800" cy="419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defTabSz="457200" eaLnBrk="1" latinLnBrk="0" hangingPunct="1">
              <a:spcBef>
                <a:spcPct val="20000"/>
              </a:spcBef>
              <a:buSzPct val="100000"/>
              <a:buFontTx/>
              <a:buNone/>
              <a:defRPr sz="2400" b="1">
                <a:solidFill>
                  <a:srgbClr val="C18F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indent="0" defTabSz="457200" eaLnBrk="1" latinLnBrk="0" hangingPunct="1">
              <a:spcBef>
                <a:spcPct val="20000"/>
              </a:spcBef>
              <a:buFont typeface="Arial"/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indent="0" defTabSz="457200" eaLnBrk="1" latinLnBrk="0" hangingPunct="1">
              <a:spcBef>
                <a:spcPct val="20000"/>
              </a:spcBef>
              <a:buFont typeface="Arial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indent="0" defTabSz="457200" eaLnBrk="1" latinLnBrk="0" hangingPunct="1">
              <a:spcBef>
                <a:spcPct val="20000"/>
              </a:spcBef>
              <a:buFont typeface="Arial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indent="0" defTabSz="457200" eaLnBrk="1" latinLnBrk="0" hangingPunct="1">
              <a:spcBef>
                <a:spcPct val="20000"/>
              </a:spcBef>
              <a:buFont typeface="Arial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indent="0" defTabSz="457200">
              <a:spcBef>
                <a:spcPct val="20000"/>
              </a:spcBef>
              <a:buFont typeface="Arial"/>
              <a:buNone/>
              <a:defRPr sz="1600" b="1">
                <a:latin typeface="+mn-lt"/>
              </a:defRPr>
            </a:lvl6pPr>
            <a:lvl7pPr indent="0" defTabSz="457200">
              <a:spcBef>
                <a:spcPct val="20000"/>
              </a:spcBef>
              <a:buFont typeface="Arial"/>
              <a:buNone/>
              <a:defRPr sz="1600" b="1">
                <a:latin typeface="+mn-lt"/>
              </a:defRPr>
            </a:lvl7pPr>
            <a:lvl8pPr indent="0" defTabSz="457200">
              <a:spcBef>
                <a:spcPct val="20000"/>
              </a:spcBef>
              <a:buFont typeface="Arial"/>
              <a:buNone/>
              <a:defRPr sz="1600" b="1">
                <a:latin typeface="+mn-lt"/>
              </a:defRPr>
            </a:lvl8pPr>
            <a:lvl9pPr indent="0" defTabSz="457200">
              <a:spcBef>
                <a:spcPct val="20000"/>
              </a:spcBef>
              <a:buFont typeface="Arial"/>
              <a:buNone/>
              <a:defRPr sz="1600" b="1">
                <a:latin typeface="+mn-lt"/>
              </a:defRPr>
            </a:lvl9pPr>
          </a:lstStyle>
          <a:p>
            <a:r>
              <a:rPr lang="en-US" dirty="0" smtClean="0"/>
              <a:t>EHR Mandate</a:t>
            </a:r>
          </a:p>
          <a:p>
            <a:pPr lvl="1"/>
            <a:r>
              <a:rPr lang="en-US" b="0" dirty="0"/>
              <a:t>As of January 1, 2014, all public and private healthcare providers and other eligible professionals </a:t>
            </a:r>
            <a:r>
              <a:rPr lang="en-US" b="0" dirty="0" smtClean="0"/>
              <a:t>must </a:t>
            </a:r>
            <a:r>
              <a:rPr lang="en-US" b="0" dirty="0"/>
              <a:t>have adopted and demonstrated </a:t>
            </a:r>
            <a:r>
              <a:rPr lang="en-US" b="0" dirty="0" smtClean="0"/>
              <a:t>“meaningful use” </a:t>
            </a:r>
            <a:r>
              <a:rPr lang="en-US" b="0" dirty="0"/>
              <a:t>of electronic medical records </a:t>
            </a:r>
            <a:r>
              <a:rPr lang="en-US" b="0" dirty="0" smtClean="0"/>
              <a:t>in </a:t>
            </a:r>
            <a:r>
              <a:rPr lang="en-US" b="0" dirty="0"/>
              <a:t>order to maintain their existing Medicaid and Medicare reimbursement </a:t>
            </a:r>
            <a:r>
              <a:rPr lang="en-US" b="0" dirty="0" smtClean="0"/>
              <a:t>levels.</a:t>
            </a:r>
          </a:p>
          <a:p>
            <a:pPr lvl="1"/>
            <a:endParaRPr lang="en-US" b="0" dirty="0"/>
          </a:p>
          <a:p>
            <a:pPr lvl="1"/>
            <a:r>
              <a:rPr lang="en-US" b="0" dirty="0" smtClean="0"/>
              <a:t>Meaningful use consists of using digital and medical and health records to achieve the following: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0" dirty="0"/>
              <a:t>Improve quality, safety, efficiency, and reduce health disparities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0" dirty="0"/>
              <a:t>Engage patients and family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0" dirty="0"/>
              <a:t>Improve care coordination, and population and public health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0" dirty="0"/>
              <a:t>Maintain privacy and security of patient health information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895600" y="5410200"/>
            <a:ext cx="5767384" cy="914400"/>
          </a:xfrm>
          <a:prstGeom prst="rect">
            <a:avLst/>
          </a:prstGeom>
          <a:scene3d>
            <a:camera prst="orthographicFront"/>
            <a:lightRig rig="threePt" dir="t">
              <a:rot lat="0" lon="0" rev="2400000"/>
            </a:lightRig>
          </a:scene3d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rgbClr val="17255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40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l</a:t>
            </a:r>
            <a:r>
              <a:rPr lang="en-US" sz="40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ooking ahead</a:t>
            </a:r>
            <a:endParaRPr lang="en-US" sz="40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080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Careers at Triage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447801"/>
            <a:ext cx="396240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defTabSz="457200" eaLnBrk="1" latinLnBrk="0" hangingPunct="1">
              <a:spcBef>
                <a:spcPct val="20000"/>
              </a:spcBef>
              <a:buSzPct val="100000"/>
              <a:buFontTx/>
              <a:buNone/>
              <a:defRPr sz="2400" b="1">
                <a:solidFill>
                  <a:srgbClr val="C18F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indent="0" defTabSz="457200" eaLnBrk="1" latinLnBrk="0" hangingPunct="1">
              <a:spcBef>
                <a:spcPct val="20000"/>
              </a:spcBef>
              <a:buFont typeface="Arial"/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indent="0" defTabSz="457200" eaLnBrk="1" latinLnBrk="0" hangingPunct="1">
              <a:spcBef>
                <a:spcPct val="20000"/>
              </a:spcBef>
              <a:buFont typeface="Arial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indent="0" defTabSz="457200" eaLnBrk="1" latinLnBrk="0" hangingPunct="1">
              <a:spcBef>
                <a:spcPct val="20000"/>
              </a:spcBef>
              <a:buFont typeface="Arial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indent="0" defTabSz="457200" eaLnBrk="1" latinLnBrk="0" hangingPunct="1">
              <a:spcBef>
                <a:spcPct val="20000"/>
              </a:spcBef>
              <a:buFont typeface="Arial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indent="0" defTabSz="457200">
              <a:spcBef>
                <a:spcPct val="20000"/>
              </a:spcBef>
              <a:buFont typeface="Arial"/>
              <a:buNone/>
              <a:defRPr sz="1600" b="1">
                <a:latin typeface="+mn-lt"/>
              </a:defRPr>
            </a:lvl6pPr>
            <a:lvl7pPr indent="0" defTabSz="457200">
              <a:spcBef>
                <a:spcPct val="20000"/>
              </a:spcBef>
              <a:buFont typeface="Arial"/>
              <a:buNone/>
              <a:defRPr sz="1600" b="1">
                <a:latin typeface="+mn-lt"/>
              </a:defRPr>
            </a:lvl7pPr>
            <a:lvl8pPr indent="0" defTabSz="457200">
              <a:spcBef>
                <a:spcPct val="20000"/>
              </a:spcBef>
              <a:buFont typeface="Arial"/>
              <a:buNone/>
              <a:defRPr sz="1600" b="1">
                <a:latin typeface="+mn-lt"/>
              </a:defRPr>
            </a:lvl8pPr>
            <a:lvl9pPr indent="0" defTabSz="457200">
              <a:spcBef>
                <a:spcPct val="20000"/>
              </a:spcBef>
              <a:buFont typeface="Arial"/>
              <a:buNone/>
              <a:defRPr sz="1600" b="1">
                <a:latin typeface="+mn-lt"/>
              </a:defRPr>
            </a:lvl9pPr>
          </a:lstStyle>
          <a:p>
            <a:r>
              <a:rPr lang="en-US" dirty="0" smtClean="0"/>
              <a:t>We’re hiring!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981200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1600">
                <a:latin typeface="+mn-lt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1600">
                <a:latin typeface="+mn-lt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1600">
                <a:latin typeface="+mn-lt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1600">
                <a:latin typeface="+mn-lt"/>
              </a:defRPr>
            </a:lvl9pPr>
          </a:lstStyle>
          <a:p>
            <a:r>
              <a:rPr lang="en-US" dirty="0" smtClean="0"/>
              <a:t>Our (Triage) stories</a:t>
            </a:r>
          </a:p>
          <a:p>
            <a:r>
              <a:rPr lang="en-US" dirty="0" smtClean="0"/>
              <a:t>Learn more about Triage</a:t>
            </a:r>
          </a:p>
          <a:p>
            <a:r>
              <a:rPr lang="en-US" dirty="0" smtClean="0"/>
              <a:t>Utilize your career center</a:t>
            </a:r>
            <a:endParaRPr lang="en-US" dirty="0"/>
          </a:p>
          <a:p>
            <a:r>
              <a:rPr lang="en-US" dirty="0" smtClean="0"/>
              <a:t>We’ll be back on campus in the fall</a:t>
            </a:r>
          </a:p>
          <a:p>
            <a:r>
              <a:rPr lang="en-US" dirty="0" smtClean="0"/>
              <a:t>How to apply</a:t>
            </a:r>
            <a:endParaRPr lang="en-US" dirty="0"/>
          </a:p>
          <a:p>
            <a:r>
              <a:rPr lang="en-US" dirty="0" smtClean="0"/>
              <a:t>Triage Recruiting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2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5TAG\Triage design assets\Triage logo XXL.png"/>
          <p:cNvPicPr>
            <a:picLocks noChangeAspect="1" noChangeArrowheads="1"/>
          </p:cNvPicPr>
          <p:nvPr/>
        </p:nvPicPr>
        <p:blipFill>
          <a:blip r:embed="rId3" cstate="print">
            <a:lum bright="30000" contrast="-40000"/>
          </a:blip>
          <a:srcRect/>
          <a:stretch>
            <a:fillRect/>
          </a:stretch>
        </p:blipFill>
        <p:spPr bwMode="auto">
          <a:xfrm>
            <a:off x="1143000" y="1143000"/>
            <a:ext cx="4419600" cy="4522649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5363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pic>
        <p:nvPicPr>
          <p:cNvPr id="15364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895600" y="5474525"/>
            <a:ext cx="5767384" cy="914400"/>
          </a:xfrm>
          <a:scene3d>
            <a:camera prst="orthographicFront"/>
            <a:lightRig rig="threePt" dir="t">
              <a:rot lat="0" lon="0" rev="2400000"/>
            </a:lightRig>
          </a:scene3d>
        </p:spPr>
        <p:txBody>
          <a:bodyPr>
            <a:no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sz="40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t</a:t>
            </a:r>
            <a:r>
              <a:rPr lang="en-US" sz="40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oday’s agenda</a:t>
            </a:r>
            <a:endParaRPr lang="en-US" sz="40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163628"/>
            <a:ext cx="6858000" cy="466281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75000"/>
              <a:buFontTx/>
              <a:buBlip>
                <a:blip r:embed="rId5"/>
              </a:buBlip>
              <a:defRPr/>
            </a:pPr>
            <a:r>
              <a:rPr lang="en-US" sz="32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 little about Triage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Pct val="75000"/>
              <a:buFontTx/>
              <a:buBlip>
                <a:blip r:embed="rId5"/>
              </a:buBlip>
              <a:defRPr/>
            </a:pPr>
            <a:r>
              <a:rPr lang="en-US" sz="32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healthcare </a:t>
            </a:r>
            <a:r>
              <a:rPr lang="en-US" sz="32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32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verview</a:t>
            </a:r>
            <a:endParaRPr lang="en-US" sz="32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75000"/>
              <a:buFontTx/>
              <a:buBlip>
                <a:blip r:embed="rId5"/>
              </a:buBlip>
              <a:defRPr/>
            </a:pPr>
            <a:r>
              <a:rPr lang="en-US" sz="32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32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in healthcare</a:t>
            </a:r>
            <a:endParaRPr lang="en-US" sz="32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75000"/>
              <a:buFontTx/>
              <a:buBlip>
                <a:blip r:embed="rId5"/>
              </a:buBlip>
              <a:defRPr/>
            </a:pPr>
            <a:r>
              <a:rPr lang="en-US" sz="32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Triage </a:t>
            </a:r>
            <a:r>
              <a:rPr lang="en-US" sz="32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overview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Pct val="75000"/>
              <a:buFontTx/>
              <a:buBlip>
                <a:blip r:embed="rId5"/>
              </a:buBlip>
              <a:defRPr/>
            </a:pPr>
            <a:r>
              <a:rPr lang="en-US" sz="32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data at Triage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Pct val="75000"/>
              <a:buFontTx/>
              <a:buBlip>
                <a:blip r:embed="rId5"/>
              </a:buBlip>
              <a:defRPr/>
            </a:pPr>
            <a:r>
              <a:rPr lang="en-US" sz="32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technology in healthcare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Pct val="75000"/>
              <a:buFontTx/>
              <a:buBlip>
                <a:blip r:embed="rId5"/>
              </a:buBlip>
              <a:defRPr/>
            </a:pPr>
            <a:r>
              <a:rPr lang="en-US" sz="32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looking ahead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Pct val="75000"/>
              <a:buFontTx/>
              <a:buBlip>
                <a:blip r:embed="rId5"/>
              </a:buBlip>
              <a:defRPr/>
            </a:pPr>
            <a:r>
              <a:rPr lang="en-US" sz="32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Triage career opportunities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Pct val="75000"/>
              <a:buFontTx/>
              <a:buBlip>
                <a:blip r:embed="rId5"/>
              </a:buBlip>
              <a:defRPr/>
            </a:pPr>
            <a:r>
              <a:rPr lang="en-US" sz="32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questions?</a:t>
            </a:r>
            <a:endParaRPr lang="en-US" sz="32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5TAG\Triage design assets\Triage logo XXL.png"/>
          <p:cNvPicPr>
            <a:picLocks noChangeAspect="1" noChangeArrowheads="1"/>
          </p:cNvPicPr>
          <p:nvPr/>
        </p:nvPicPr>
        <p:blipFill>
          <a:blip r:embed="rId3" cstate="print">
            <a:lum bright="30000" contrast="-40000"/>
          </a:blip>
          <a:srcRect/>
          <a:stretch>
            <a:fillRect/>
          </a:stretch>
        </p:blipFill>
        <p:spPr bwMode="auto">
          <a:xfrm>
            <a:off x="1143000" y="1295400"/>
            <a:ext cx="4419600" cy="4522649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715000" y="5638800"/>
            <a:ext cx="2947984" cy="609600"/>
          </a:xfrm>
          <a:prstGeom prst="rect">
            <a:avLst/>
          </a:prstGeom>
          <a:scene3d>
            <a:camera prst="orthographicFront"/>
            <a:lightRig rig="threePt" dir="t">
              <a:rot lat="0" lon="0" rev="2400000"/>
            </a:lightRig>
          </a:scene3d>
        </p:spPr>
        <p:txBody>
          <a:bodyPr anchor="b"/>
          <a:lstStyle/>
          <a:p>
            <a:pPr algn="r" fontAlgn="auto">
              <a:spcAft>
                <a:spcPts val="0"/>
              </a:spcAft>
              <a:defRPr/>
            </a:pPr>
            <a:r>
              <a:rPr lang="en-US" sz="40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6350" stA="55000" endA="300" endPos="45500" dir="5400000" sy="-100000" algn="bl" rotWithShape="0"/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US" sz="40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6350" stA="55000" endA="300" endPos="45500" dir="5400000" sy="-100000" algn="bl" rotWithShape="0"/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en-US" sz="40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6350" stA="55000" endA="300" endPos="45500" dir="5400000" sy="-100000" algn="bl" rotWithShape="0"/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40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6350" stA="55000" endA="300" endPos="45500" dir="5400000" sy="-100000" algn="bl" rotWithShape="0"/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gs! questions</a:t>
            </a:r>
            <a:r>
              <a:rPr lang="en-US" sz="40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6350" stA="55000" endA="300" endPos="45500" dir="5400000" sy="-100000" algn="bl" rotWithShape="0"/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524000" y="2209800"/>
            <a:ext cx="53340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Andy Stemmler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tx2"/>
                </a:solidFill>
                <a:hlinkClick r:id="rId5"/>
              </a:rPr>
              <a:t>andys@triageconsulting.com</a:t>
            </a:r>
            <a:endParaRPr lang="en-US" sz="2800" b="1" dirty="0" smtClean="0">
              <a:solidFill>
                <a:schemeClr val="tx2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endParaRPr lang="en-US" sz="2800" b="1" dirty="0">
              <a:solidFill>
                <a:schemeClr val="tx2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Jina Corneau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  <a:hlinkClick r:id="rId6"/>
              </a:rPr>
              <a:t>j</a:t>
            </a:r>
            <a:r>
              <a:rPr lang="en-US" sz="2800" b="1" dirty="0" smtClean="0">
                <a:solidFill>
                  <a:schemeClr val="tx2"/>
                </a:solidFill>
                <a:hlinkClick r:id="rId6"/>
              </a:rPr>
              <a:t>inac@triageconsulting.com</a:t>
            </a:r>
            <a:endParaRPr lang="en-US" sz="2800" b="1" dirty="0" smtClean="0">
              <a:solidFill>
                <a:schemeClr val="tx2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endParaRPr lang="en-US" sz="2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219200"/>
            <a:ext cx="868680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defTabSz="457200" eaLnBrk="1" latinLnBrk="0" hangingPunct="1">
              <a:spcBef>
                <a:spcPct val="20000"/>
              </a:spcBef>
              <a:buSzPct val="100000"/>
              <a:buFontTx/>
              <a:buNone/>
              <a:defRPr sz="2400" b="1">
                <a:solidFill>
                  <a:srgbClr val="C18F3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indent="0" defTabSz="457200" eaLnBrk="1" latinLnBrk="0" hangingPunct="1">
              <a:spcBef>
                <a:spcPct val="20000"/>
              </a:spcBef>
              <a:buFont typeface="Arial"/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indent="0" defTabSz="457200" eaLnBrk="1" latinLnBrk="0" hangingPunct="1">
              <a:spcBef>
                <a:spcPct val="20000"/>
              </a:spcBef>
              <a:buFont typeface="Arial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indent="0" defTabSz="457200" eaLnBrk="1" latinLnBrk="0" hangingPunct="1">
              <a:spcBef>
                <a:spcPct val="20000"/>
              </a:spcBef>
              <a:buFont typeface="Arial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indent="0" defTabSz="457200" eaLnBrk="1" latinLnBrk="0" hangingPunct="1">
              <a:spcBef>
                <a:spcPct val="20000"/>
              </a:spcBef>
              <a:buFont typeface="Arial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indent="0" defTabSz="457200">
              <a:spcBef>
                <a:spcPct val="20000"/>
              </a:spcBef>
              <a:buFont typeface="Arial"/>
              <a:buNone/>
              <a:defRPr sz="1600" b="1">
                <a:latin typeface="+mn-lt"/>
              </a:defRPr>
            </a:lvl6pPr>
            <a:lvl7pPr indent="0" defTabSz="457200">
              <a:spcBef>
                <a:spcPct val="20000"/>
              </a:spcBef>
              <a:buFont typeface="Arial"/>
              <a:buNone/>
              <a:defRPr sz="1600" b="1">
                <a:latin typeface="+mn-lt"/>
              </a:defRPr>
            </a:lvl7pPr>
            <a:lvl8pPr indent="0" defTabSz="457200">
              <a:spcBef>
                <a:spcPct val="20000"/>
              </a:spcBef>
              <a:buFont typeface="Arial"/>
              <a:buNone/>
              <a:defRPr sz="1600" b="1">
                <a:latin typeface="+mn-lt"/>
              </a:defRPr>
            </a:lvl8pPr>
            <a:lvl9pPr indent="0" defTabSz="457200">
              <a:spcBef>
                <a:spcPct val="20000"/>
              </a:spcBef>
              <a:buFont typeface="Arial"/>
              <a:buNone/>
              <a:defRPr sz="1600" b="1">
                <a:latin typeface="+mn-lt"/>
              </a:defRPr>
            </a:lvl9pPr>
          </a:lstStyle>
          <a:p>
            <a:r>
              <a:rPr lang="en-US" dirty="0" smtClean="0"/>
              <a:t>Quick facts &amp; figures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752600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1600">
                <a:latin typeface="+mn-lt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1600">
                <a:latin typeface="+mn-lt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1600">
                <a:latin typeface="+mn-lt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1600">
                <a:latin typeface="+mn-lt"/>
              </a:defRPr>
            </a:lvl9pPr>
          </a:lstStyle>
          <a:p>
            <a:r>
              <a:rPr lang="en-US" dirty="0" smtClean="0"/>
              <a:t>Industry/Niche: Healthcare financial consulting</a:t>
            </a:r>
          </a:p>
          <a:p>
            <a:r>
              <a:rPr lang="en-US" dirty="0" smtClean="0"/>
              <a:t>Clients: Hospitals</a:t>
            </a:r>
            <a:endParaRPr lang="en-US" dirty="0"/>
          </a:p>
          <a:p>
            <a:r>
              <a:rPr lang="en-US" dirty="0" smtClean="0"/>
              <a:t>Locations: San Francisco + Atlanta</a:t>
            </a:r>
            <a:endParaRPr lang="en-US" dirty="0"/>
          </a:p>
          <a:p>
            <a:r>
              <a:rPr lang="en-US" dirty="0" smtClean="0"/>
              <a:t>Founded: 1994</a:t>
            </a:r>
            <a:endParaRPr lang="en-US" dirty="0"/>
          </a:p>
          <a:p>
            <a:r>
              <a:rPr lang="en-US" dirty="0" smtClean="0"/>
              <a:t>Total # of employees: 550</a:t>
            </a:r>
          </a:p>
          <a:p>
            <a:r>
              <a:rPr lang="en-US" dirty="0" smtClean="0"/>
              <a:t>Impact: &gt; $3 billion for hospitals</a:t>
            </a:r>
          </a:p>
          <a:p>
            <a:r>
              <a:rPr lang="en-US" dirty="0" smtClean="0"/>
              <a:t>A great place to work? Yes!</a:t>
            </a:r>
            <a:endParaRPr lang="en-US" dirty="0"/>
          </a:p>
          <a:p>
            <a:r>
              <a:rPr lang="en-US" dirty="0" smtClean="0"/>
              <a:t>Longstanding history w/ Davis: Absolutely</a:t>
            </a:r>
          </a:p>
          <a:p>
            <a:r>
              <a:rPr lang="en-US" dirty="0" smtClean="0"/>
              <a:t>Are we hiring? Yes!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95600" y="5410200"/>
            <a:ext cx="5767384" cy="914400"/>
          </a:xfrm>
          <a:prstGeom prst="rect">
            <a:avLst/>
          </a:prstGeom>
          <a:scene3d>
            <a:camera prst="orthographicFront"/>
            <a:lightRig rig="threePt" dir="t">
              <a:rot lat="0" lon="0" rev="2400000"/>
            </a:lightRig>
          </a:scene3d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rgbClr val="17255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40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 little about Triage</a:t>
            </a:r>
            <a:endParaRPr lang="en-US" sz="40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461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33400" y="1437195"/>
            <a:ext cx="7620000" cy="28300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Industry </a:t>
            </a:r>
            <a:r>
              <a:rPr lang="en-US" sz="24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overview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he 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U.S. spends more on healthcare 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than any other nation in the world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Healthcare </a:t>
            </a:r>
            <a:r>
              <a:rPr lang="en-US" sz="24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spending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2014: 17.5% 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GDP </a:t>
            </a:r>
            <a:r>
              <a:rPr lang="en-US" sz="16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($3.0 </a:t>
            </a:r>
            <a:r>
              <a:rPr lang="en-US" sz="16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trillion)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2024: 19.6% 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GDP </a:t>
            </a:r>
            <a:r>
              <a:rPr lang="en-US" sz="16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($5.4 </a:t>
            </a:r>
            <a:r>
              <a:rPr lang="en-US" sz="16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trillion)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756841355"/>
              </p:ext>
            </p:extLst>
          </p:nvPr>
        </p:nvGraphicFramePr>
        <p:xfrm>
          <a:off x="4724400" y="1295400"/>
          <a:ext cx="4419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895600" y="5410200"/>
            <a:ext cx="5767384" cy="914400"/>
          </a:xfrm>
          <a:scene3d>
            <a:camera prst="orthographicFront"/>
            <a:lightRig rig="threePt" dir="t">
              <a:rot lat="0" lon="0" rev="2400000"/>
            </a:lightRig>
          </a:scene3d>
        </p:spPr>
        <p:txBody>
          <a:bodyPr>
            <a:no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40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h</a:t>
            </a:r>
            <a:r>
              <a:rPr lang="en-US" sz="40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ealthcare </a:t>
            </a:r>
            <a:r>
              <a:rPr lang="en-US" sz="40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o</a:t>
            </a:r>
            <a:r>
              <a:rPr lang="en-US" sz="40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verview</a:t>
            </a:r>
            <a:endParaRPr lang="en-US" sz="40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652" name="Rectangle 28"/>
          <p:cNvSpPr>
            <a:spLocks noChangeArrowheads="1"/>
          </p:cNvSpPr>
          <p:nvPr/>
        </p:nvSpPr>
        <p:spPr bwMode="auto">
          <a:xfrm>
            <a:off x="457200" y="5867400"/>
            <a:ext cx="7620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25524" y="3748008"/>
            <a:ext cx="1914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healthcare </a:t>
            </a:r>
            <a:r>
              <a:rPr lang="en-US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17.5%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20221" y="1143000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U.S. GDP</a:t>
            </a:r>
            <a:endParaRPr lang="en-US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4646" y="4092071"/>
            <a:ext cx="7620000" cy="10895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n w="1905"/>
                <a:solidFill>
                  <a:schemeClr val="accent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hospitals make up the largest share  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n w="1905"/>
                <a:solidFill>
                  <a:schemeClr val="accent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these expenditures (one-third)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n w="1905"/>
              <a:solidFill>
                <a:schemeClr val="accent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33" name="Picture 1" descr="C:\Documents and Settings\toddo\Desktop\website graphics\yellow ic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151727">
            <a:off x="696308" y="4235131"/>
            <a:ext cx="181042" cy="173434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 w="31750" h="19050"/>
          </a:sp3d>
        </p:spPr>
      </p:pic>
      <p:sp>
        <p:nvSpPr>
          <p:cNvPr id="19" name="Rectangle 18"/>
          <p:cNvSpPr/>
          <p:nvPr/>
        </p:nvSpPr>
        <p:spPr>
          <a:xfrm>
            <a:off x="980846" y="4800600"/>
            <a:ext cx="35543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source: Centers for Medicare and Medicaid Services</a:t>
            </a:r>
            <a:endParaRPr lang="en-US" sz="1200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4282" y="274638"/>
            <a:ext cx="6209718" cy="1122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Hospital Visit:</a:t>
            </a:r>
            <a:br>
              <a:rPr lang="en-US" dirty="0" smtClean="0"/>
            </a:br>
            <a:r>
              <a:rPr lang="en-US" dirty="0" smtClean="0"/>
              <a:t>A Patient’s Perspective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44941825"/>
              </p:ext>
            </p:extLst>
          </p:nvPr>
        </p:nvGraphicFramePr>
        <p:xfrm>
          <a:off x="76200" y="1397000"/>
          <a:ext cx="8686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136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48150556"/>
              </p:ext>
            </p:extLst>
          </p:nvPr>
        </p:nvGraphicFramePr>
        <p:xfrm>
          <a:off x="114300" y="1397000"/>
          <a:ext cx="891540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34282" y="274638"/>
            <a:ext cx="6209718" cy="1122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Hospital Visit:</a:t>
            </a:r>
            <a:br>
              <a:rPr lang="en-US" dirty="0" smtClean="0"/>
            </a:br>
            <a:r>
              <a:rPr lang="en-US" dirty="0" smtClean="0"/>
              <a:t>A Hospital’s Perspective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48100" y="3360003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Revenue Cycle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39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23097002"/>
              </p:ext>
            </p:extLst>
          </p:nvPr>
        </p:nvGraphicFramePr>
        <p:xfrm>
          <a:off x="114300" y="1397000"/>
          <a:ext cx="891540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Revenue Cycle Simplified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6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895600" y="5410200"/>
            <a:ext cx="5767384" cy="914400"/>
          </a:xfrm>
          <a:prstGeom prst="rect">
            <a:avLst/>
          </a:prstGeom>
          <a:scene3d>
            <a:camera prst="orthographicFront"/>
            <a:lightRig rig="threePt" dir="t">
              <a:rot lat="0" lon="0" rev="2400000"/>
            </a:lightRig>
          </a:scene3d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rgbClr val="17255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40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d</a:t>
            </a:r>
            <a:r>
              <a:rPr lang="en-US" sz="40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ata in healthcare</a:t>
            </a:r>
            <a:endParaRPr lang="en-US" sz="40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2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Analysis: Ideal Scenario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47227752"/>
              </p:ext>
            </p:extLst>
          </p:nvPr>
        </p:nvGraphicFramePr>
        <p:xfrm>
          <a:off x="190500" y="1066800"/>
          <a:ext cx="87630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332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G_Master Training PowerPoint De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TCG_Master Training PowerPoint Deck</Template>
  <TotalTime>10627</TotalTime>
  <Words>637</Words>
  <Application>Microsoft Office PowerPoint</Application>
  <PresentationFormat>On-screen Show (4:3)</PresentationFormat>
  <Paragraphs>153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Adobe Garamond Pro</vt:lpstr>
      <vt:lpstr>Arial</vt:lpstr>
      <vt:lpstr>Calibri</vt:lpstr>
      <vt:lpstr>Segoe UI</vt:lpstr>
      <vt:lpstr>Wingdings</vt:lpstr>
      <vt:lpstr>TCG_Master Training PowerPoint Deck</vt:lpstr>
      <vt:lpstr>PowerPoint Presentation</vt:lpstr>
      <vt:lpstr>today’s agenda</vt:lpstr>
      <vt:lpstr>PowerPoint Presentation</vt:lpstr>
      <vt:lpstr>healthcare overview</vt:lpstr>
      <vt:lpstr>The Hospital Visit: A Patient’s Perspective</vt:lpstr>
      <vt:lpstr>The Hospital Visit: A Hospital’s Perspective</vt:lpstr>
      <vt:lpstr>Revenue Cycle Simplified</vt:lpstr>
      <vt:lpstr>PowerPoint Presentation</vt:lpstr>
      <vt:lpstr>Data Analysis: Ideal Scenario</vt:lpstr>
      <vt:lpstr>Healthcare Data Analysis</vt:lpstr>
      <vt:lpstr>Healthcare Data Sources</vt:lpstr>
      <vt:lpstr>Healthcare Data in Use</vt:lpstr>
      <vt:lpstr>Where Triage Fits In</vt:lpstr>
      <vt:lpstr>PowerPoint Presentation</vt:lpstr>
      <vt:lpstr>Revenue Cycle</vt:lpstr>
      <vt:lpstr>PowerPoint Presentation</vt:lpstr>
      <vt:lpstr>PowerPoint Presentation</vt:lpstr>
      <vt:lpstr>PowerPoint Presentation</vt:lpstr>
      <vt:lpstr>Careers at Triage</vt:lpstr>
      <vt:lpstr>PowerPoint Presentation</vt:lpstr>
    </vt:vector>
  </TitlesOfParts>
  <Company>Triage Consulting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Triage Consulting Group</dc:title>
  <dc:creator>BradN</dc:creator>
  <cp:lastModifiedBy>Jina Corneau</cp:lastModifiedBy>
  <cp:revision>991</cp:revision>
  <dcterms:created xsi:type="dcterms:W3CDTF">2007-09-07T18:15:53Z</dcterms:created>
  <dcterms:modified xsi:type="dcterms:W3CDTF">2016-05-18T08:10:53Z</dcterms:modified>
</cp:coreProperties>
</file>