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7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3F57C-2F6F-4366-9818-6F7B162E052D}" type="datetimeFigureOut">
              <a:rPr lang="zh-CN" altLang="en-US" smtClean="0"/>
              <a:t>2020-11-05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2936E-7607-4481-92E8-DC909C579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30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D2809-221E-414F-840B-5537AE7E8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9294BC-9235-4996-A6FD-F514FC0BF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75E75-E673-42F4-BC42-B31B196F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4F33-86BA-43B0-A47B-81734DB1E883}" type="datetimeFigureOut">
              <a:rPr lang="zh-CN" altLang="en-US" smtClean="0"/>
              <a:t>2020-11-05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195AA-0758-4473-B644-F8C0BA09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6A5952-02E9-4B49-A8B1-C949850D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72BE-4B24-4CE3-8A5C-13E0D7523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37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37569-1536-43A6-BF82-DD17795C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7BB10C-36B4-414D-9F25-3EDFBB7F7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570FF-2340-4A60-814E-EF6385AA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4F33-86BA-43B0-A47B-81734DB1E883}" type="datetimeFigureOut">
              <a:rPr lang="zh-CN" altLang="en-US" smtClean="0"/>
              <a:t>2020-11-05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AA0FF-B7AB-4E39-8FE4-3B65DDDC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ED26D-86EE-4FB6-AB28-BAF2A5BA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72BE-4B24-4CE3-8A5C-13E0D7523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7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4E0663-2E13-4D3B-86FD-A42F2C0A1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28089C-A053-4464-8815-933212F64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C9714B-F25C-4A61-B802-4D77FB26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4F33-86BA-43B0-A47B-81734DB1E883}" type="datetimeFigureOut">
              <a:rPr lang="zh-CN" altLang="en-US" smtClean="0"/>
              <a:t>2020-11-05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8B992-4472-4C62-BF82-808EF309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950ED8-BDA7-45C7-91D1-9847C2D0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72BE-4B24-4CE3-8A5C-13E0D7523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52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54770-7AD9-4BA3-838E-E8620D1E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B9A3D-2179-4AC5-AFB0-7C263DE6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3E51B-BB78-4662-BE6C-AAF24736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4F33-86BA-43B0-A47B-81734DB1E883}" type="datetimeFigureOut">
              <a:rPr lang="zh-CN" altLang="en-US" smtClean="0"/>
              <a:t>2020-11-05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B5800-849D-4F6B-90D0-AE27E827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23D58-99B8-4B98-ADEE-07BB8ED1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72BE-4B24-4CE3-8A5C-13E0D7523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7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2A417-BF0F-4F9A-B313-7CD93A14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5CBDCE-6790-4ED9-BB96-BF0FF65BB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7B850-E412-4C0F-9958-D97A5805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4F33-86BA-43B0-A47B-81734DB1E883}" type="datetimeFigureOut">
              <a:rPr lang="zh-CN" altLang="en-US" smtClean="0"/>
              <a:t>2020-11-05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EB62BB-8E34-4C5C-BD80-1D910AF3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F3E3B-DED9-4DB5-AC02-EF98D7B0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72BE-4B24-4CE3-8A5C-13E0D7523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95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C8F78-9018-40AA-ADAA-E86EB27A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C3DB2-6DC1-4304-BFD8-3D84759C1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F70932-F58F-4EE5-9209-B20FA5803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04CD60-D6D4-42C7-AA39-C3DE4B58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4F33-86BA-43B0-A47B-81734DB1E883}" type="datetimeFigureOut">
              <a:rPr lang="zh-CN" altLang="en-US" smtClean="0"/>
              <a:t>2020-11-05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0A9C9B-A810-447B-B3CD-E00ED8DB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53D2C5-4501-4E14-B7BA-300A8436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72BE-4B24-4CE3-8A5C-13E0D7523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1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ADD81-7EF7-41D0-BCB9-7E4F4690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1B87A5-6889-4EF4-8F82-5038FFB81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CFDFB3-E140-4A3C-A3D6-EF9BE36C9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CAD4AA-7608-4F37-9C14-6E27BC5BF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31434B-0735-43CE-B61E-1172908C3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BE8A3A-045A-4FB8-B778-DCC67BCD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4F33-86BA-43B0-A47B-81734DB1E883}" type="datetimeFigureOut">
              <a:rPr lang="zh-CN" altLang="en-US" smtClean="0"/>
              <a:t>2020-11-05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8F47D5-4433-43A9-90C9-D99A8716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D00089-1F8B-40F5-8D6A-298DF748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72BE-4B24-4CE3-8A5C-13E0D7523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67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15A1A-2338-497C-83A7-0FA5149E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0C3FF8-B02F-4EE7-B7B3-2AEF12C4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4F33-86BA-43B0-A47B-81734DB1E883}" type="datetimeFigureOut">
              <a:rPr lang="zh-CN" altLang="en-US" smtClean="0"/>
              <a:t>2020-11-05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0585C4-665F-4B95-91F4-F0105272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EE8509-4960-4F57-A96C-BACEB2FB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72BE-4B24-4CE3-8A5C-13E0D7523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55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95732F-0485-4DD9-ACE9-DC43A16E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4F33-86BA-43B0-A47B-81734DB1E883}" type="datetimeFigureOut">
              <a:rPr lang="zh-CN" altLang="en-US" smtClean="0"/>
              <a:t>2020-11-05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BCF2BA-A850-46E8-AA98-2944F5D9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5791B8-81B1-4920-B783-9B7E3E6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72BE-4B24-4CE3-8A5C-13E0D7523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59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69AFB-ADCF-4A44-A505-049EAC47F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2E2C5-3A08-4DF6-BA3A-A1A9924BF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5E1BDE-00C9-4B87-8F8C-40137C83A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29AE4-58E7-4A47-ADF0-684670FB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4F33-86BA-43B0-A47B-81734DB1E883}" type="datetimeFigureOut">
              <a:rPr lang="zh-CN" altLang="en-US" smtClean="0"/>
              <a:t>2020-11-05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4B9AB-E65F-402A-89C3-199DFE1E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C8A185-C1E3-4916-8D19-E0D5923B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72BE-4B24-4CE3-8A5C-13E0D7523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3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15731-63FD-4B72-B401-C73773174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227268-E76E-4279-B8A6-90173B033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D9170D-41D8-4EAB-B5B3-D7F05D4A6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FAB4AF-FFF9-42BE-8887-DFABC282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4F33-86BA-43B0-A47B-81734DB1E883}" type="datetimeFigureOut">
              <a:rPr lang="zh-CN" altLang="en-US" smtClean="0"/>
              <a:t>2020-11-05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CC05C6-4F34-4CAD-A228-A96E9042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10B6DB-08CB-42E3-A073-67497B7A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72BE-4B24-4CE3-8A5C-13E0D7523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72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AC6E17-5B14-421C-B5EC-C65EDD46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CFB06F-0B5B-46DC-8088-077A30AE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7CA0F-964C-4162-948D-E139B131D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84F33-86BA-43B0-A47B-81734DB1E883}" type="datetimeFigureOut">
              <a:rPr lang="zh-CN" altLang="en-US" smtClean="0"/>
              <a:t>2020-11-05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AD77D-4DB3-4235-BE42-08D6C4D48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544DE-F7EE-4573-BDE3-9816AB67B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A72BE-4B24-4CE3-8A5C-13E0D7523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79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5285F06-C7FD-40BB-B4C0-D12145A27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" y="0"/>
            <a:ext cx="11894637" cy="69587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B929A8-B8FF-4BFD-9A34-B0C6AA49B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201" y="677585"/>
            <a:ext cx="1560711" cy="4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47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535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675711-2F25-488F-B743-48B05E2DB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37" y="367296"/>
            <a:ext cx="10007125" cy="612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7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35D9B51-9323-400A-9F21-23162BC67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65" y="161702"/>
            <a:ext cx="11824531" cy="669629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186CDDF-1A5A-4D05-8634-4B4BD901035C}"/>
              </a:ext>
            </a:extLst>
          </p:cNvPr>
          <p:cNvSpPr/>
          <p:nvPr/>
        </p:nvSpPr>
        <p:spPr>
          <a:xfrm>
            <a:off x="5442621" y="736883"/>
            <a:ext cx="21355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后端返回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65E5B3F-625E-4EFE-9520-82B2E31C8BCA}"/>
              </a:ext>
            </a:extLst>
          </p:cNvPr>
          <p:cNvSpPr/>
          <p:nvPr/>
        </p:nvSpPr>
        <p:spPr>
          <a:xfrm>
            <a:off x="5442621" y="4353391"/>
            <a:ext cx="48542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前端发送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ajax</a:t>
            </a:r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向后端索要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055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B165F2-91AE-4A26-8DFF-F92BF000E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5" y="65510"/>
            <a:ext cx="12021085" cy="676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5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C0CFDD0-F8E5-433D-9493-5CD537F34427}"/>
              </a:ext>
            </a:extLst>
          </p:cNvPr>
          <p:cNvSpPr/>
          <p:nvPr/>
        </p:nvSpPr>
        <p:spPr>
          <a:xfrm>
            <a:off x="662730" y="786197"/>
            <a:ext cx="1052818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dirty="0"/>
              <a:t> 前后端分离后  后端关注的点  比如</a:t>
            </a:r>
            <a:r>
              <a:rPr lang="en-US" altLang="zh-CN" dirty="0"/>
              <a:t>PHP JAVA NODE PYTHON</a:t>
            </a:r>
            <a:r>
              <a:rPr lang="zh-CN" altLang="en-US" dirty="0"/>
              <a:t>关注 设计模式，</a:t>
            </a:r>
            <a:r>
              <a:rPr lang="en-US" altLang="zh-CN" dirty="0" err="1"/>
              <a:t>jvm</a:t>
            </a:r>
            <a:r>
              <a:rPr lang="zh-CN" altLang="en-US" dirty="0"/>
              <a:t>原理，</a:t>
            </a:r>
            <a:r>
              <a:rPr lang="en-US" altLang="zh-CN" dirty="0" err="1"/>
              <a:t>spring+springmvc</a:t>
            </a:r>
            <a:r>
              <a:rPr lang="zh-CN" altLang="en-US" dirty="0"/>
              <a:t>原理及源码，</a:t>
            </a:r>
            <a:r>
              <a:rPr lang="en-US" altLang="zh-CN" dirty="0" err="1"/>
              <a:t>linux</a:t>
            </a:r>
            <a:r>
              <a:rPr lang="zh-CN" altLang="en-US" dirty="0"/>
              <a:t>，</a:t>
            </a:r>
            <a:r>
              <a:rPr lang="en-US" altLang="zh-CN" dirty="0" err="1"/>
              <a:t>mysql</a:t>
            </a:r>
            <a:r>
              <a:rPr lang="zh-CN" altLang="en-US" dirty="0"/>
              <a:t>事务隔离与锁机制，</a:t>
            </a:r>
            <a:r>
              <a:rPr lang="en-US" altLang="zh-CN" dirty="0" err="1"/>
              <a:t>mongodb</a:t>
            </a:r>
            <a:r>
              <a:rPr lang="zh-CN" altLang="en-US" dirty="0"/>
              <a:t>，</a:t>
            </a:r>
            <a:r>
              <a:rPr lang="en-US" altLang="zh-CN" dirty="0"/>
              <a:t>http/</a:t>
            </a:r>
            <a:r>
              <a:rPr lang="en-US" altLang="zh-CN" dirty="0" err="1"/>
              <a:t>tcp</a:t>
            </a:r>
            <a:r>
              <a:rPr lang="zh-CN" altLang="en-US" dirty="0"/>
              <a:t>，多线程，分布式架构，弹性计算架构，微服务架构，</a:t>
            </a:r>
            <a:r>
              <a:rPr lang="en-US" altLang="zh-CN" dirty="0"/>
              <a:t>Java</a:t>
            </a:r>
            <a:r>
              <a:rPr lang="zh-CN" altLang="en-US" dirty="0"/>
              <a:t>性能优化，以及相关的项目管理等等。</a:t>
            </a:r>
          </a:p>
          <a:p>
            <a:r>
              <a:rPr lang="zh-CN" altLang="en-US" dirty="0"/>
              <a:t>后端追求的是：三高（高并发，高可用，高性能），安全，存储，业务等等。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0B8C12-AAEC-4CB2-B51A-C429545BEC60}"/>
              </a:ext>
            </a:extLst>
          </p:cNvPr>
          <p:cNvSpPr/>
          <p:nvPr/>
        </p:nvSpPr>
        <p:spPr>
          <a:xfrm>
            <a:off x="721453" y="2967335"/>
            <a:ext cx="1072113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dirty="0"/>
              <a:t>前端工程师把把精力放在</a:t>
            </a:r>
            <a:r>
              <a:rPr lang="en-US" altLang="zh-CN" sz="2000" dirty="0"/>
              <a:t>html5</a:t>
            </a:r>
            <a:r>
              <a:rPr lang="zh-CN" altLang="en-US" sz="2000" dirty="0"/>
              <a:t>，</a:t>
            </a:r>
            <a:r>
              <a:rPr lang="en-US" altLang="zh-CN" sz="2000" dirty="0"/>
              <a:t>css3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reactjs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vuejs</a:t>
            </a:r>
            <a:r>
              <a:rPr lang="zh-CN" altLang="en-US" sz="2000" dirty="0"/>
              <a:t>，</a:t>
            </a:r>
            <a:r>
              <a:rPr lang="en-US" altLang="zh-CN" sz="2000" dirty="0"/>
              <a:t>webpack</a:t>
            </a:r>
            <a:r>
              <a:rPr lang="zh-CN" altLang="en-US" sz="2000" dirty="0"/>
              <a:t>，</a:t>
            </a:r>
            <a:r>
              <a:rPr lang="en-US" altLang="zh-CN" sz="2000" dirty="0"/>
              <a:t>less/sass</a:t>
            </a:r>
            <a:r>
              <a:rPr lang="zh-CN" altLang="en-US" sz="2000" dirty="0"/>
              <a:t>，</a:t>
            </a:r>
            <a:r>
              <a:rPr lang="en-US" altLang="zh-CN" sz="2000" dirty="0"/>
              <a:t>gulp Google V8</a:t>
            </a:r>
            <a:r>
              <a:rPr lang="zh-CN" altLang="en-US" sz="2000" dirty="0"/>
              <a:t>引擎，</a:t>
            </a:r>
            <a:r>
              <a:rPr lang="en-US" altLang="zh-CN" sz="2000" dirty="0" err="1"/>
              <a:t>javascript</a:t>
            </a:r>
            <a:r>
              <a:rPr lang="zh-CN" altLang="en-US" sz="2000" dirty="0"/>
              <a:t>多线程，模块化，面向切面编程，设计模式，浏览器兼容性，性能优化等等。</a:t>
            </a:r>
          </a:p>
          <a:p>
            <a:r>
              <a:rPr lang="zh-CN" altLang="en-US" sz="2000" dirty="0"/>
              <a:t>前端追求的是：页面表现，速度流畅，兼容性，用户体验等等。</a:t>
            </a:r>
          </a:p>
          <a:p>
            <a:r>
              <a:rPr lang="en-US" altLang="zh-CN" sz="2000" dirty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8567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35D9B51-9323-400A-9F21-23162BC67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65" y="161702"/>
            <a:ext cx="11824531" cy="669629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186CDDF-1A5A-4D05-8634-4B4BD901035C}"/>
              </a:ext>
            </a:extLst>
          </p:cNvPr>
          <p:cNvSpPr/>
          <p:nvPr/>
        </p:nvSpPr>
        <p:spPr>
          <a:xfrm>
            <a:off x="5442621" y="736883"/>
            <a:ext cx="21355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后端返回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65E5B3F-625E-4EFE-9520-82B2E31C8BCA}"/>
              </a:ext>
            </a:extLst>
          </p:cNvPr>
          <p:cNvSpPr/>
          <p:nvPr/>
        </p:nvSpPr>
        <p:spPr>
          <a:xfrm>
            <a:off x="5442621" y="4353391"/>
            <a:ext cx="48542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前端发送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ajax</a:t>
            </a:r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向后端索要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369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BDC7DA-0D81-435B-8E20-92FC0CAA5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65" y="379600"/>
            <a:ext cx="9864055" cy="62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5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A5A45-36BA-489B-9063-575D8955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前后端分离还有什么好处？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7BFD9-2460-4F0B-A559-A9BA10651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前端可以部署在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cdn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上面 流量价格比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vps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的流量价格可不一样，能够静态化的东西全部静态化 而不需要页面像数据一样让后端返回数据量大了 后端服务器亚历山大。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后端权限机制也变得清晰：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UI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不需要设置权限，完全开放，真正需要权限的是数据！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反回的是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json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比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html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内容少很多，网络传输过程中少传一点也就快一点。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sz="2400" b="1" i="0" dirty="0">
                <a:solidFill>
                  <a:srgbClr val="121212"/>
                </a:solidFill>
                <a:effectLst/>
                <a:latin typeface="-apple-system"/>
              </a:rPr>
              <a:t>低耦合，高内聚。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341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461" y="0"/>
            <a:ext cx="47625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291"/>
            <a:ext cx="3143250" cy="2400300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>
          <a:xfrm>
            <a:off x="2231472" y="3212983"/>
            <a:ext cx="4907559" cy="503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" y="4106037"/>
            <a:ext cx="6786694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Vue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用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JS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官方提供的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API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实现了元编程的能力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  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vue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就像魔法师 颠覆了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JS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曾经开发代码的方式  几乎彻底干掉剥离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DOM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操作 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DOM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满天飞的代码乱象 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vue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的思想是程序员不是剑士而是魔法师，一天挥棍一千次不会放出魔法的（重复编写类似代码 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vue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用组件化解决、死记代码段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vue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用充满人性光辉的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api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解决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,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dom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满天飞的原生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js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vue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直接干掉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dom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操作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给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js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上升到了元编程的能力），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vue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的核心思想是 ：魔法师应该是用更简单的语法来代替冗长的吟唱（指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DOM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操作）。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zh-CN" alt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99371" y="2361604"/>
            <a:ext cx="289213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Proxy.xxx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149" y="249747"/>
            <a:ext cx="1560711" cy="4694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404</Words>
  <Application>Microsoft Office PowerPoint</Application>
  <PresentationFormat>宽屏</PresentationFormat>
  <Paragraphs>16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前后端分离还有什么好处？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405328994@qq.com</dc:creator>
  <cp:lastModifiedBy>405328994@qq.com</cp:lastModifiedBy>
  <cp:revision>7</cp:revision>
  <dcterms:created xsi:type="dcterms:W3CDTF">2020-11-04T23:03:51Z</dcterms:created>
  <dcterms:modified xsi:type="dcterms:W3CDTF">2020-11-05T00:08:10Z</dcterms:modified>
</cp:coreProperties>
</file>