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70" r:id="rId5"/>
    <p:sldId id="277" r:id="rId6"/>
    <p:sldId id="278" r:id="rId7"/>
    <p:sldId id="273" r:id="rId8"/>
    <p:sldId id="264" r:id="rId9"/>
    <p:sldId id="279" r:id="rId10"/>
    <p:sldId id="259" r:id="rId11"/>
    <p:sldId id="269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규호" initials="이" lastIdx="2" clrIdx="0">
    <p:extLst>
      <p:ext uri="{19B8F6BF-5375-455C-9EA6-DF929625EA0E}">
        <p15:presenceInfo xmlns:p15="http://schemas.microsoft.com/office/powerpoint/2012/main" userId="이규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CB4AC-9DB3-48C1-A981-1DB29CF6F63F}" v="1" dt="2020-12-01T16:40:50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97psh@kumoh.ac.kr" userId="31fee878-952c-409c-9a3f-692ca44f4fef" providerId="ADAL" clId="{50ECB4AC-9DB3-48C1-A981-1DB29CF6F63F}"/>
    <pc:docChg chg="custSel modSld">
      <pc:chgData name="97psh@kumoh.ac.kr" userId="31fee878-952c-409c-9a3f-692ca44f4fef" providerId="ADAL" clId="{50ECB4AC-9DB3-48C1-A981-1DB29CF6F63F}" dt="2020-12-01T16:40:56.245" v="2" actId="1076"/>
      <pc:docMkLst>
        <pc:docMk/>
      </pc:docMkLst>
      <pc:sldChg chg="addSp delSp modSp mod">
        <pc:chgData name="97psh@kumoh.ac.kr" userId="31fee878-952c-409c-9a3f-692ca44f4fef" providerId="ADAL" clId="{50ECB4AC-9DB3-48C1-A981-1DB29CF6F63F}" dt="2020-12-01T16:40:56.245" v="2" actId="1076"/>
        <pc:sldMkLst>
          <pc:docMk/>
          <pc:sldMk cId="1143885633" sldId="273"/>
        </pc:sldMkLst>
        <pc:picChg chg="del">
          <ac:chgData name="97psh@kumoh.ac.kr" userId="31fee878-952c-409c-9a3f-692ca44f4fef" providerId="ADAL" clId="{50ECB4AC-9DB3-48C1-A981-1DB29CF6F63F}" dt="2020-12-01T16:40:49.662" v="0" actId="478"/>
          <ac:picMkLst>
            <pc:docMk/>
            <pc:sldMk cId="1143885633" sldId="273"/>
            <ac:picMk id="4" creationId="{6404FC22-3299-46CF-8797-B0B16226AAFD}"/>
          </ac:picMkLst>
        </pc:picChg>
        <pc:picChg chg="add mod">
          <ac:chgData name="97psh@kumoh.ac.kr" userId="31fee878-952c-409c-9a3f-692ca44f4fef" providerId="ADAL" clId="{50ECB4AC-9DB3-48C1-A981-1DB29CF6F63F}" dt="2020-12-01T16:40:56.245" v="2" actId="1076"/>
          <ac:picMkLst>
            <pc:docMk/>
            <pc:sldMk cId="1143885633" sldId="273"/>
            <ac:picMk id="6" creationId="{E90BC2B3-C521-44D5-8AA6-DE4C5B85C036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08:52:46.0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08:52:46.0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08:52:46.0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08:52:46.0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08:52:46.0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08:52:46.0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08:52:46.0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708DE7B-4437-4F32-B868-E791270A5E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C2CEAB-B0ED-43A9-BF90-5B733F7DC5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298F6-AC6D-40EF-BEB4-7872CD991DE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EDBD2-75E6-40F9-BAAF-63A79AB852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A9F88D-2354-42DF-9099-9D040867E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68DE4-D22E-4133-8B63-B12121526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6193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C1F5F-276F-4C12-ABAA-375CF4C7EF0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B7C1-5992-4B97-8E7B-B4AA83E0D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884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0372B-4080-44CB-B3BB-2F6EBE113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7111DC-4A9C-4999-9D85-D5BE7E0F9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5DF3B-2D91-4E6C-BCF6-88514E82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9B2-042A-4173-B5E9-1F123BA81C7E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5562-8D49-4A0E-8B32-6CB1890C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B771B-D709-4695-8634-55CBD9CB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8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49310-5407-4423-A8C6-D8B05F92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DB86B-D7BB-4933-916A-E32C5E77A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9D320-4960-4F1C-845C-7FA83156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053F-3470-4019-9EDB-009C2253454A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1AAEB-BBDB-4AA4-9765-58868730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CE2E0-3A36-448D-A56C-2810D426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1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B958AF-B2E9-4DED-8AAC-B63EC049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FCE75-1224-49BE-973A-55DF05AD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00709-7C57-4E8C-AF42-62DE811E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BEE-82B1-4B52-AA9F-49E73BDC788D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842ED-8FFF-4098-81AC-341EB926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24B21-7AD9-4DC2-8A1B-241C1698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9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766C3-B081-4B16-BD8E-3F446D01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E2C6-358E-445A-827F-AA35DA1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64925-C1B1-4EB3-9078-14C85CF1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BB44-B82D-4FFC-88EB-3DBE4C55EA15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3DAB3-D370-4A91-B4FE-665CF80B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D52A3-4CEE-458F-A568-F27CBE3F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5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677E4-D10C-4201-BA0D-8FC5D6D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275CB-C6E2-4A66-B1E1-2A21F0B73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4DEC3-0125-4499-A0B4-5DEFD380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681-9554-4F5D-81F4-0A337F0F3775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65072-1E61-4CE0-AA45-86EDBD1E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85DA4-CCF6-409F-B354-33F0D15B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0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6382E-A85A-4E85-85AC-1D751867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591E0-B25C-47AD-9818-7081E017E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3262E-48EC-48B8-851C-BDEAABD4D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2BA31-AE0F-4162-B07B-A5EF7223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4E73-7BC8-4897-81E2-FAFB984E8BDC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B2702C-6314-4F69-A03A-B35927AB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3D3EF-411B-43E8-AFB8-792C8B47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6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81F57-6465-4B59-8C28-5F45446E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21F1A-2F96-43BB-81CD-A4D162C85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D5ACD-F967-4C96-8CCB-C6EFE8F06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AD81A4-E87D-4EFB-8017-93A51F11D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72749-450C-4385-BE94-C0AB32BFD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38980A-73CB-4FC5-B079-300BA6C4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271A-1927-443B-8CA7-7C6DB933DABA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AAB5DB-CDE3-43FF-B2D8-63E23B0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D6819-EDFC-4092-BC1E-BF8D942C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5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2C4DD-6304-43E1-A989-9BBE6447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418A8-5E2C-47B2-8BE8-02E9EDB6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5708-4B9B-4AFF-9AE3-B825061EDD34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9A848F-1BFA-4F3C-8CCD-B6266851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901364-035B-41C5-AF5F-550D0709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1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8120D8-C8CC-43BF-A0D6-02A86369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8E34-0494-4AEE-9ED9-C71EC755ED73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28CAD0-E7C7-4D54-87B1-ED2C70F6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90E68A-3228-4DE5-B064-3D9E0E32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9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5A42-34C5-45F0-A685-EEDFBC82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9846C-3B14-4610-B587-EC72BCC9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346421-86FD-404B-AD5F-63EF05967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6EA5B-641F-4831-A709-03567DC4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5A1-CFC3-43E9-8309-68035CDCE5E7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10472-A82D-4BCC-887B-817F9BD0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6FC65-3E37-45EB-A159-5C4E1A91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3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A137-AA77-4374-92B4-3C7167B6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06CCD1-C5BF-4A9B-A2FC-815476441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80D8E7-31DC-473A-A590-A02F56E6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116DC-8440-4FEC-AC12-088D5E87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AA50-D552-4B06-8890-2911F5733317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DAE88-1BD4-4E14-B8EF-5C7D2AD7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33F40-C595-4868-BED9-F96A8A69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DD789C-804B-439D-899E-D0610F05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4485E-F1A2-46D4-ACC7-BED84659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611F5-0D9F-4513-B2ED-484C4D08B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334E-DD07-48B1-B46F-CE8A61C186B3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B38FB-3674-49A0-9570-7F89157EB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965EC-1277-40D8-BA63-930C549C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BE41-AEC7-4F2E-A4C7-1A353D4DB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8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0A180-0023-4A93-AD00-C06330A0A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2182"/>
          </a:xfrm>
        </p:spPr>
        <p:txBody>
          <a:bodyPr/>
          <a:lstStyle/>
          <a:p>
            <a:r>
              <a:rPr lang="ko-KR" altLang="en-US" dirty="0"/>
              <a:t>오픈소스 프로젝트 </a:t>
            </a:r>
            <a:r>
              <a:rPr lang="en-US" altLang="ko-KR" dirty="0"/>
              <a:t>8</a:t>
            </a:r>
            <a:r>
              <a:rPr lang="ko-KR" altLang="en-US" dirty="0"/>
              <a:t>단계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5128B3-9FC4-442B-852B-0E52A42E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/>
                <a:ea typeface="나눔고딕"/>
              </a:rPr>
              <a:t>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"/>
                <a:ea typeface="나눔고딕"/>
              </a:rPr>
              <a:t>4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고딕"/>
                <a:ea typeface="나눔고딕"/>
              </a:rPr>
              <a:t>박채성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/>
                <a:ea typeface="나눔고딕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"/>
                <a:ea typeface="나눔고딕"/>
              </a:rPr>
              <a:t>20160553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/>
                <a:ea typeface="나눔고딕"/>
              </a:rPr>
              <a:t>이규호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"/>
                <a:ea typeface="나눔고딕"/>
              </a:rPr>
              <a:t>20160818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599E6-B957-48D6-A040-A0C10405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06F7371F-DF19-43A2-B92A-73700C0A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kr.ac.kumoh.20160818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45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E021E-FEB7-42BA-839C-F63857B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01C87-8FA6-4FB5-AB9C-5ADDD260AF24}"/>
              </a:ext>
            </a:extLst>
          </p:cNvPr>
          <p:cNvSpPr txBox="1"/>
          <p:nvPr/>
        </p:nvSpPr>
        <p:spPr>
          <a:xfrm>
            <a:off x="720437" y="540327"/>
            <a:ext cx="188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체크포인트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C294-C760-473B-A625-BFC3135A1183}"/>
              </a:ext>
            </a:extLst>
          </p:cNvPr>
          <p:cNvSpPr txBox="1"/>
          <p:nvPr/>
        </p:nvSpPr>
        <p:spPr>
          <a:xfrm>
            <a:off x="720437" y="1154109"/>
            <a:ext cx="977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pool</a:t>
            </a:r>
            <a:r>
              <a:rPr lang="ko-KR" altLang="en-US" dirty="0"/>
              <a:t>의 </a:t>
            </a:r>
            <a:r>
              <a:rPr lang="en-US" altLang="ko-KR" dirty="0"/>
              <a:t>consumer thread</a:t>
            </a:r>
            <a:r>
              <a:rPr lang="ko-KR" altLang="en-US" dirty="0"/>
              <a:t>들이 동시에 수행되는지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307DC-3CA2-4D08-A65D-4CE61C0B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92FAAA-FB95-42AF-88EB-4B491764C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9697" b="49697"/>
          <a:stretch/>
        </p:blipFill>
        <p:spPr>
          <a:xfrm>
            <a:off x="1004453" y="-2505651"/>
            <a:ext cx="2743199" cy="8439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51702-27CE-425E-B639-CA8B1A52ED61}"/>
              </a:ext>
            </a:extLst>
          </p:cNvPr>
          <p:cNvSpPr txBox="1"/>
          <p:nvPr/>
        </p:nvSpPr>
        <p:spPr>
          <a:xfrm>
            <a:off x="5188524" y="3542159"/>
            <a:ext cx="543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pool</a:t>
            </a:r>
            <a:r>
              <a:rPr lang="ko-KR" altLang="en-US" dirty="0"/>
              <a:t>의 크기를 </a:t>
            </a:r>
            <a:r>
              <a:rPr lang="en-US" altLang="ko-KR" dirty="0"/>
              <a:t>3, queue</a:t>
            </a:r>
            <a:r>
              <a:rPr lang="ko-KR" altLang="en-US" dirty="0"/>
              <a:t>의 크기를 </a:t>
            </a:r>
            <a:r>
              <a:rPr lang="en-US" altLang="ko-KR" dirty="0"/>
              <a:t>2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54071-0556-490E-8438-41E9D44F105F}"/>
              </a:ext>
            </a:extLst>
          </p:cNvPr>
          <p:cNvSpPr txBox="1"/>
          <p:nvPr/>
        </p:nvSpPr>
        <p:spPr>
          <a:xfrm>
            <a:off x="5188524" y="4342711"/>
            <a:ext cx="52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동시에 </a:t>
            </a:r>
            <a:r>
              <a:rPr lang="en-US" altLang="ko-KR" dirty="0"/>
              <a:t>10</a:t>
            </a:r>
            <a:r>
              <a:rPr lang="ko-KR" altLang="en-US" dirty="0"/>
              <a:t>개의 요청을 보낸 결과 시작시간 및 </a:t>
            </a:r>
            <a:endParaRPr lang="en-US" altLang="ko-KR" dirty="0"/>
          </a:p>
          <a:p>
            <a:r>
              <a:rPr lang="ko-KR" altLang="en-US" dirty="0"/>
              <a:t>종료시간이 겹치지 않는 것을 확인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4ACE03-6E90-4F1E-9454-B38D8977A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948" y="1714287"/>
            <a:ext cx="4290541" cy="12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1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E021E-FEB7-42BA-839C-F63857B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01C87-8FA6-4FB5-AB9C-5ADDD260AF24}"/>
              </a:ext>
            </a:extLst>
          </p:cNvPr>
          <p:cNvSpPr txBox="1"/>
          <p:nvPr/>
        </p:nvSpPr>
        <p:spPr>
          <a:xfrm>
            <a:off x="720437" y="540327"/>
            <a:ext cx="188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체크포인트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C294-C760-473B-A625-BFC3135A1183}"/>
              </a:ext>
            </a:extLst>
          </p:cNvPr>
          <p:cNvSpPr txBox="1"/>
          <p:nvPr/>
        </p:nvSpPr>
        <p:spPr>
          <a:xfrm>
            <a:off x="720436" y="1154109"/>
            <a:ext cx="801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pool</a:t>
            </a:r>
            <a:r>
              <a:rPr lang="ko-KR" altLang="en-US" dirty="0"/>
              <a:t>을 조금씩 늘리면서 평균 응답시간에 변화가 있는지 체크한다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307DC-3CA2-4D08-A65D-4CE61C0B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A6EECF-30A2-4A81-B5E0-26CBCC38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447" y="1959436"/>
            <a:ext cx="5652229" cy="34031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3F69F7-6BAB-4793-9503-E13F0EB1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15" y="2684201"/>
            <a:ext cx="3468678" cy="3651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61BD-7197-4138-B0F6-F1B2A3B6F1EE}"/>
              </a:ext>
            </a:extLst>
          </p:cNvPr>
          <p:cNvSpPr txBox="1"/>
          <p:nvPr/>
        </p:nvSpPr>
        <p:spPr>
          <a:xfrm>
            <a:off x="847579" y="2072973"/>
            <a:ext cx="346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경과 시간을 아래와 같이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C97BF-2D55-442E-B604-2479874C5626}"/>
              </a:ext>
            </a:extLst>
          </p:cNvPr>
          <p:cNvSpPr txBox="1"/>
          <p:nvPr/>
        </p:nvSpPr>
        <p:spPr>
          <a:xfrm>
            <a:off x="847578" y="3660992"/>
            <a:ext cx="371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 풀의 개수가 늘어날 수록</a:t>
            </a:r>
            <a:endParaRPr lang="en-US" altLang="ko-KR" dirty="0"/>
          </a:p>
          <a:p>
            <a:r>
              <a:rPr lang="ko-KR" altLang="en-US" dirty="0"/>
              <a:t>응답시간이 평균적으로 줄어드는 것을 볼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33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E021E-FEB7-42BA-839C-F63857B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01C87-8FA6-4FB5-AB9C-5ADDD260AF24}"/>
              </a:ext>
            </a:extLst>
          </p:cNvPr>
          <p:cNvSpPr txBox="1"/>
          <p:nvPr/>
        </p:nvSpPr>
        <p:spPr>
          <a:xfrm>
            <a:off x="720437" y="540327"/>
            <a:ext cx="188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참고 문헌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C294-C760-473B-A625-BFC3135A1183}"/>
              </a:ext>
            </a:extLst>
          </p:cNvPr>
          <p:cNvSpPr txBox="1"/>
          <p:nvPr/>
        </p:nvSpPr>
        <p:spPr>
          <a:xfrm>
            <a:off x="602673" y="2271760"/>
            <a:ext cx="1004527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금오공과대학교</a:t>
            </a:r>
            <a:r>
              <a:rPr lang="en-US" altLang="ko-KR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, </a:t>
            </a:r>
            <a:r>
              <a:rPr lang="ko-KR" altLang="en-US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강의 지원 시스템</a:t>
            </a:r>
            <a:r>
              <a:rPr lang="en-US" altLang="ko-KR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, </a:t>
            </a:r>
            <a:r>
              <a:rPr lang="ko-KR" altLang="en-US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오픈소스 프로젝트 </a:t>
            </a:r>
            <a:r>
              <a:rPr lang="en-US" altLang="ko-KR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(1</a:t>
            </a:r>
            <a:r>
              <a:rPr lang="ko-KR" altLang="en-US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분반</a:t>
            </a:r>
            <a:r>
              <a:rPr lang="en-US" altLang="ko-KR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) 6</a:t>
            </a:r>
            <a:r>
              <a:rPr lang="ko-KR" altLang="en-US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주차 강의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금오공과대학교</a:t>
            </a:r>
            <a:r>
              <a:rPr lang="en-US" altLang="ko-KR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, </a:t>
            </a:r>
            <a:r>
              <a:rPr lang="ko-KR" altLang="en-US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강의 지원 시스템</a:t>
            </a:r>
            <a:r>
              <a:rPr lang="en-US" altLang="ko-KR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, </a:t>
            </a:r>
            <a:r>
              <a:rPr lang="ko-KR" altLang="en-US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오픈소스 프로젝트 </a:t>
            </a:r>
            <a:r>
              <a:rPr lang="en-US" altLang="ko-KR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(1</a:t>
            </a:r>
            <a:r>
              <a:rPr lang="ko-KR" altLang="en-US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분반</a:t>
            </a:r>
            <a:r>
              <a:rPr lang="en-US" altLang="ko-KR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) 6</a:t>
            </a:r>
            <a:r>
              <a:rPr lang="ko-KR" altLang="en-US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주차 교안 </a:t>
            </a:r>
            <a:r>
              <a:rPr lang="en-US" altLang="ko-KR" kern="0" spc="-5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. [ pdf ]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  <a:p>
            <a:r>
              <a:rPr lang="en-US" altLang="ko-KR" dirty="0"/>
              <a:t>   C</a:t>
            </a:r>
            <a:r>
              <a:rPr lang="ko-KR" altLang="en-US" dirty="0"/>
              <a:t>언어 시간차이 구하기</a:t>
            </a:r>
            <a:r>
              <a:rPr lang="en-US" altLang="ko-KR" dirty="0"/>
              <a:t>, https://jink1982.tistory.com/109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7C52E-0445-4527-8238-3E25D2CB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2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E021E-FEB7-42BA-839C-F63857B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01C87-8FA6-4FB5-AB9C-5ADDD260AF24}"/>
              </a:ext>
            </a:extLst>
          </p:cNvPr>
          <p:cNvSpPr txBox="1"/>
          <p:nvPr/>
        </p:nvSpPr>
        <p:spPr>
          <a:xfrm>
            <a:off x="720438" y="540327"/>
            <a:ext cx="88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개요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72B3F81-BEFE-4D39-BE59-DF0AFE96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401A9-92FE-46E8-A82E-89F643F47FDF}"/>
              </a:ext>
            </a:extLst>
          </p:cNvPr>
          <p:cNvSpPr txBox="1"/>
          <p:nvPr/>
        </p:nvSpPr>
        <p:spPr>
          <a:xfrm>
            <a:off x="720437" y="1832938"/>
            <a:ext cx="7184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single thread</a:t>
            </a:r>
            <a:r>
              <a:rPr lang="ko-KR" altLang="en-US" dirty="0"/>
              <a:t>로 구성</a:t>
            </a:r>
            <a:r>
              <a:rPr lang="en-US" altLang="ko-KR" dirty="0"/>
              <a:t>, </a:t>
            </a:r>
            <a:r>
              <a:rPr lang="ko-KR" altLang="en-US" dirty="0"/>
              <a:t>동작하는 </a:t>
            </a:r>
            <a:r>
              <a:rPr lang="en-US" altLang="ko-KR" dirty="0"/>
              <a:t>web server</a:t>
            </a:r>
            <a:r>
              <a:rPr lang="ko-KR" altLang="en-US" dirty="0"/>
              <a:t>를 개선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요청 큐를 사용해 여러 개 작업을 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고정 크기의 </a:t>
            </a:r>
            <a:r>
              <a:rPr lang="en-US" altLang="ko-KR" dirty="0"/>
              <a:t>thread pool</a:t>
            </a:r>
            <a:r>
              <a:rPr lang="ko-KR" altLang="en-US" dirty="0"/>
              <a:t>을 구현 및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0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E021E-FEB7-42BA-839C-F63857B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01C87-8FA6-4FB5-AB9C-5ADDD260AF24}"/>
              </a:ext>
            </a:extLst>
          </p:cNvPr>
          <p:cNvSpPr txBox="1"/>
          <p:nvPr/>
        </p:nvSpPr>
        <p:spPr>
          <a:xfrm>
            <a:off x="720438" y="540327"/>
            <a:ext cx="88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95B1D-82E1-4C56-B1E2-016F0DDD482C}"/>
              </a:ext>
            </a:extLst>
          </p:cNvPr>
          <p:cNvSpPr txBox="1"/>
          <p:nvPr/>
        </p:nvSpPr>
        <p:spPr>
          <a:xfrm>
            <a:off x="720438" y="1001992"/>
            <a:ext cx="551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r>
              <a:rPr lang="ko-KR" altLang="en-US" dirty="0"/>
              <a:t> 및 </a:t>
            </a:r>
            <a:r>
              <a:rPr lang="en-US" altLang="ko-KR" dirty="0"/>
              <a:t>thread pool</a:t>
            </a:r>
            <a:r>
              <a:rPr lang="ko-KR" altLang="en-US" dirty="0"/>
              <a:t>의 주요 동작 구조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A5B1A05F-A13A-4FA9-850E-CAA63874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D666DE-560B-48EE-B6E1-D592EBDB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66" y="1469332"/>
            <a:ext cx="6626649" cy="4496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9E334C-6EAD-4F3C-A045-9CDA2CFDF103}"/>
              </a:ext>
            </a:extLst>
          </p:cNvPr>
          <p:cNvSpPr txBox="1"/>
          <p:nvPr/>
        </p:nvSpPr>
        <p:spPr>
          <a:xfrm>
            <a:off x="5289225" y="5856008"/>
            <a:ext cx="3813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그림 </a:t>
            </a:r>
            <a:r>
              <a:rPr lang="en-US" altLang="ko-KR" sz="1100" dirty="0"/>
              <a:t>1 </a:t>
            </a:r>
            <a:r>
              <a:rPr lang="ko-KR" altLang="en-US" sz="1100" dirty="0"/>
              <a:t>동작구조</a:t>
            </a:r>
          </a:p>
        </p:txBody>
      </p:sp>
    </p:spTree>
    <p:extLst>
      <p:ext uri="{BB962C8B-B14F-4D97-AF65-F5344CB8AC3E}">
        <p14:creationId xmlns:p14="http://schemas.microsoft.com/office/powerpoint/2010/main" val="243955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E021E-FEB7-42BA-839C-F63857B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01C87-8FA6-4FB5-AB9C-5ADDD260AF24}"/>
              </a:ext>
            </a:extLst>
          </p:cNvPr>
          <p:cNvSpPr txBox="1"/>
          <p:nvPr/>
        </p:nvSpPr>
        <p:spPr>
          <a:xfrm>
            <a:off x="720438" y="540327"/>
            <a:ext cx="88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95B1D-82E1-4C56-B1E2-016F0DDD482C}"/>
              </a:ext>
            </a:extLst>
          </p:cNvPr>
          <p:cNvSpPr txBox="1"/>
          <p:nvPr/>
        </p:nvSpPr>
        <p:spPr>
          <a:xfrm>
            <a:off x="720437" y="1080746"/>
            <a:ext cx="551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파일</a:t>
            </a:r>
            <a:endParaRPr lang="en-US" altLang="ko-KR" dirty="0"/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A5B1A05F-A13A-4FA9-850E-CAA63874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kr.ac.kumoh.20160818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2DD5FB-BDA4-4DD5-9E74-6489C3C7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43" y="1649891"/>
            <a:ext cx="8343900" cy="2047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0A934-5132-4A27-9AFC-06BB097D5E37}"/>
              </a:ext>
            </a:extLst>
          </p:cNvPr>
          <p:cNvSpPr txBox="1"/>
          <p:nvPr/>
        </p:nvSpPr>
        <p:spPr>
          <a:xfrm>
            <a:off x="1757698" y="4715714"/>
            <a:ext cx="822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적절한 </a:t>
            </a:r>
            <a:r>
              <a:rPr lang="en-US" altLang="ko-KR" dirty="0"/>
              <a:t>thread pool</a:t>
            </a:r>
            <a:r>
              <a:rPr lang="ko-KR" altLang="en-US" dirty="0"/>
              <a:t>과 </a:t>
            </a:r>
            <a:r>
              <a:rPr lang="en-US" altLang="ko-KR" dirty="0"/>
              <a:t>queue </a:t>
            </a:r>
            <a:r>
              <a:rPr lang="ko-KR" altLang="en-US" dirty="0"/>
              <a:t>의 크기 설정이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A7A4B-6672-42D4-B9DD-EB39B67C1DEE}"/>
              </a:ext>
            </a:extLst>
          </p:cNvPr>
          <p:cNvSpPr txBox="1"/>
          <p:nvPr/>
        </p:nvSpPr>
        <p:spPr>
          <a:xfrm>
            <a:off x="1757698" y="4206740"/>
            <a:ext cx="822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r>
              <a:rPr lang="ko-KR" altLang="en-US" dirty="0"/>
              <a:t>에는 </a:t>
            </a:r>
            <a:r>
              <a:rPr lang="en-US" altLang="ko-KR" dirty="0"/>
              <a:t>http </a:t>
            </a:r>
            <a:r>
              <a:rPr lang="ko-KR" altLang="en-US" dirty="0"/>
              <a:t>요청 정보가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791E3-59BB-417B-A21B-4B6058B82156}"/>
              </a:ext>
            </a:extLst>
          </p:cNvPr>
          <p:cNvSpPr txBox="1"/>
          <p:nvPr/>
        </p:nvSpPr>
        <p:spPr>
          <a:xfrm>
            <a:off x="1757698" y="5255723"/>
            <a:ext cx="822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공유자원을 모두 사용했는지 계속해서 확인하는 </a:t>
            </a:r>
            <a:r>
              <a:rPr lang="en-US" altLang="ko-KR" dirty="0"/>
              <a:t>Busy waiting </a:t>
            </a:r>
            <a:r>
              <a:rPr lang="ko-KR" altLang="en-US" dirty="0"/>
              <a:t>이 아닌 </a:t>
            </a:r>
            <a:r>
              <a:rPr lang="en-US" altLang="ko-KR" dirty="0"/>
              <a:t>semaphore</a:t>
            </a:r>
            <a:r>
              <a:rPr lang="ko-KR" altLang="en-US" dirty="0"/>
              <a:t>를 사용하여 구현</a:t>
            </a:r>
            <a:r>
              <a:rPr lang="en-US" altLang="ko-KR" dirty="0"/>
              <a:t>, CPU</a:t>
            </a:r>
            <a:r>
              <a:rPr lang="ko-KR" altLang="en-US" dirty="0"/>
              <a:t> 자원의 낭비를 줄인다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20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E021E-FEB7-42BA-839C-F63857B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01C87-8FA6-4FB5-AB9C-5ADDD260AF24}"/>
              </a:ext>
            </a:extLst>
          </p:cNvPr>
          <p:cNvSpPr txBox="1"/>
          <p:nvPr/>
        </p:nvSpPr>
        <p:spPr>
          <a:xfrm>
            <a:off x="720438" y="540327"/>
            <a:ext cx="88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설계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ACA8E1A-6906-4055-92E6-E81F8E52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00CD8-CF11-418C-B784-AC3A279F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7" y="2354438"/>
            <a:ext cx="2457793" cy="31341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D0ABE4-F88B-460F-9B23-FEF717B3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815" y="2354438"/>
            <a:ext cx="8049748" cy="1838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EDC621-A5CF-437D-B9DF-CB75FF16C821}"/>
              </a:ext>
            </a:extLst>
          </p:cNvPr>
          <p:cNvSpPr txBox="1"/>
          <p:nvPr/>
        </p:nvSpPr>
        <p:spPr>
          <a:xfrm>
            <a:off x="720437" y="1154109"/>
            <a:ext cx="9771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쓰레드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버퍼의 최대 크기를 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생산자 소비자 구성에 필요한 </a:t>
            </a:r>
            <a:r>
              <a:rPr lang="ko-KR" altLang="en-US" dirty="0" err="1"/>
              <a:t>세마포어</a:t>
            </a:r>
            <a:r>
              <a:rPr lang="ko-KR" altLang="en-US" dirty="0"/>
              <a:t> </a:t>
            </a:r>
            <a:r>
              <a:rPr lang="en-US" altLang="ko-KR" dirty="0"/>
              <a:t>empty, full</a:t>
            </a:r>
          </a:p>
          <a:p>
            <a:r>
              <a:rPr lang="ko-KR" altLang="en-US" dirty="0"/>
              <a:t>임계영역 설정을 위한 </a:t>
            </a:r>
            <a:r>
              <a:rPr lang="ko-KR" altLang="en-US" dirty="0" err="1"/>
              <a:t>세마포어</a:t>
            </a:r>
            <a:r>
              <a:rPr lang="ko-KR" altLang="en-US" dirty="0"/>
              <a:t> </a:t>
            </a:r>
            <a:r>
              <a:rPr lang="en-US" altLang="ko-KR" dirty="0"/>
              <a:t>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C70DB-6B89-4D96-97AC-F2E7A11DE1F2}"/>
              </a:ext>
            </a:extLst>
          </p:cNvPr>
          <p:cNvSpPr txBox="1"/>
          <p:nvPr/>
        </p:nvSpPr>
        <p:spPr>
          <a:xfrm>
            <a:off x="3421816" y="4333102"/>
            <a:ext cx="804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</a:t>
            </a:r>
            <a:r>
              <a:rPr lang="ko-KR" altLang="en-US" dirty="0"/>
              <a:t>생성 시</a:t>
            </a:r>
            <a:r>
              <a:rPr lang="en-US" altLang="ko-KR" dirty="0"/>
              <a:t>, </a:t>
            </a:r>
            <a:r>
              <a:rPr lang="ko-KR" altLang="en-US" dirty="0"/>
              <a:t>오류를 처리하기 위한 </a:t>
            </a:r>
            <a:r>
              <a:rPr lang="en-US" altLang="ko-KR" dirty="0"/>
              <a:t>Wrapper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86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E021E-FEB7-42BA-839C-F63857B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01C87-8FA6-4FB5-AB9C-5ADDD260AF24}"/>
              </a:ext>
            </a:extLst>
          </p:cNvPr>
          <p:cNvSpPr txBox="1"/>
          <p:nvPr/>
        </p:nvSpPr>
        <p:spPr>
          <a:xfrm>
            <a:off x="720438" y="540327"/>
            <a:ext cx="88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설계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ACA8E1A-6906-4055-92E6-E81F8E52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925E94-6542-45F9-9008-2E57C4873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8" y="1001992"/>
            <a:ext cx="3488827" cy="3938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E95F9F-DACA-44A2-83DA-BFA770DB605A}"/>
              </a:ext>
            </a:extLst>
          </p:cNvPr>
          <p:cNvSpPr txBox="1"/>
          <p:nvPr/>
        </p:nvSpPr>
        <p:spPr>
          <a:xfrm>
            <a:off x="4397745" y="1001992"/>
            <a:ext cx="6702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소비자 스레드 수행 함수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Sem_wait</a:t>
            </a:r>
            <a:r>
              <a:rPr lang="en-US" altLang="ko-KR" dirty="0"/>
              <a:t>(&amp;</a:t>
            </a:r>
            <a:r>
              <a:rPr lang="ko-KR" altLang="en-US" dirty="0" err="1"/>
              <a:t>세마포어</a:t>
            </a:r>
            <a:r>
              <a:rPr lang="ko-KR" altLang="en-US" dirty="0"/>
              <a:t> 핸들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세마포어가</a:t>
            </a:r>
            <a:r>
              <a:rPr lang="ko-KR" altLang="en-US" dirty="0"/>
              <a:t> 이용 가능하면 역할 수행</a:t>
            </a:r>
            <a:r>
              <a:rPr lang="en-US" altLang="ko-KR" dirty="0"/>
              <a:t>, </a:t>
            </a:r>
            <a:r>
              <a:rPr lang="ko-KR" altLang="en-US" dirty="0"/>
              <a:t>비었다면 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Sem_post</a:t>
            </a:r>
            <a:r>
              <a:rPr lang="en-US" altLang="ko-KR" dirty="0"/>
              <a:t>(&amp;</a:t>
            </a:r>
            <a:r>
              <a:rPr lang="ko-KR" altLang="en-US" dirty="0" err="1"/>
              <a:t>세마포어</a:t>
            </a:r>
            <a:r>
              <a:rPr lang="ko-KR" altLang="en-US" dirty="0"/>
              <a:t> 핸들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세마포어</a:t>
            </a:r>
            <a:r>
              <a:rPr lang="ko-KR" altLang="en-US" dirty="0"/>
              <a:t> 이용 가능 수를 </a:t>
            </a:r>
            <a:r>
              <a:rPr lang="en-US" altLang="ko-KR" dirty="0"/>
              <a:t>1 </a:t>
            </a:r>
            <a:r>
              <a:rPr lang="ko-KR" altLang="en-US" dirty="0"/>
              <a:t>늘려 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19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E021E-FEB7-42BA-839C-F63857B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01C87-8FA6-4FB5-AB9C-5ADDD260AF24}"/>
              </a:ext>
            </a:extLst>
          </p:cNvPr>
          <p:cNvSpPr txBox="1"/>
          <p:nvPr/>
        </p:nvSpPr>
        <p:spPr>
          <a:xfrm>
            <a:off x="720438" y="540327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설계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ACA8E1A-6906-4055-92E6-E81F8E52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34EBAF-339E-4F28-B161-4CF557A2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422" y="1136113"/>
            <a:ext cx="5591955" cy="3848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82AA7E-AAF2-4EC7-B3DF-D471572E1BEE}"/>
              </a:ext>
            </a:extLst>
          </p:cNvPr>
          <p:cNvSpPr txBox="1"/>
          <p:nvPr/>
        </p:nvSpPr>
        <p:spPr>
          <a:xfrm>
            <a:off x="5357422" y="5153879"/>
            <a:ext cx="579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함수에서 스레드 생성</a:t>
            </a:r>
            <a:r>
              <a:rPr lang="en-US" altLang="ko-KR" dirty="0"/>
              <a:t>, </a:t>
            </a:r>
            <a:r>
              <a:rPr lang="ko-KR" altLang="en-US" dirty="0" err="1"/>
              <a:t>세마포어</a:t>
            </a:r>
            <a:r>
              <a:rPr lang="ko-KR" altLang="en-US" dirty="0"/>
              <a:t> 설정 </a:t>
            </a:r>
            <a:endParaRPr lang="en-US" altLang="ko-KR" dirty="0"/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반복문을 통해 생산자 역할 수행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0BC2B3-C521-44D5-8AA6-DE4C5B85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8" y="1136113"/>
            <a:ext cx="4515480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8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E021E-FEB7-42BA-839C-F63857B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01C87-8FA6-4FB5-AB9C-5ADDD260AF24}"/>
              </a:ext>
            </a:extLst>
          </p:cNvPr>
          <p:cNvSpPr txBox="1"/>
          <p:nvPr/>
        </p:nvSpPr>
        <p:spPr>
          <a:xfrm>
            <a:off x="720438" y="540327"/>
            <a:ext cx="223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구현상 노하우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9B692-8DE0-44FA-9A5E-74FD152E97E4}"/>
              </a:ext>
            </a:extLst>
          </p:cNvPr>
          <p:cNvSpPr txBox="1"/>
          <p:nvPr/>
        </p:nvSpPr>
        <p:spPr>
          <a:xfrm>
            <a:off x="720437" y="1274618"/>
            <a:ext cx="372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중 문제가 발생한 부분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CF296017-04EF-41C9-9EC2-85282EC9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7434FC-FB13-459F-9D4D-D441E952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74" y="2836219"/>
            <a:ext cx="5051592" cy="62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0C78D-191C-470D-B195-0B44B4E49635}"/>
              </a:ext>
            </a:extLst>
          </p:cNvPr>
          <p:cNvSpPr txBox="1"/>
          <p:nvPr/>
        </p:nvSpPr>
        <p:spPr>
          <a:xfrm>
            <a:off x="2583872" y="4021781"/>
            <a:ext cx="65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 전 시간</a:t>
            </a:r>
            <a:r>
              <a:rPr lang="en-US" altLang="ko-KR" dirty="0"/>
              <a:t>, </a:t>
            </a:r>
            <a:r>
              <a:rPr lang="ko-KR" altLang="en-US" dirty="0"/>
              <a:t>요청 완료시간의 정확한 값을 얻을 수 없는 문제</a:t>
            </a:r>
          </a:p>
        </p:txBody>
      </p:sp>
    </p:spTree>
    <p:extLst>
      <p:ext uri="{BB962C8B-B14F-4D97-AF65-F5344CB8AC3E}">
        <p14:creationId xmlns:p14="http://schemas.microsoft.com/office/powerpoint/2010/main" val="20094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E021E-FEB7-42BA-839C-F63857B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E41-AEC7-4F2E-A4C7-1A353D4DB83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01C87-8FA6-4FB5-AB9C-5ADDD260AF24}"/>
              </a:ext>
            </a:extLst>
          </p:cNvPr>
          <p:cNvSpPr txBox="1"/>
          <p:nvPr/>
        </p:nvSpPr>
        <p:spPr>
          <a:xfrm>
            <a:off x="720438" y="540327"/>
            <a:ext cx="223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구현상 노하우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9B692-8DE0-44FA-9A5E-74FD152E97E4}"/>
              </a:ext>
            </a:extLst>
          </p:cNvPr>
          <p:cNvSpPr txBox="1"/>
          <p:nvPr/>
        </p:nvSpPr>
        <p:spPr>
          <a:xfrm>
            <a:off x="720437" y="1274618"/>
            <a:ext cx="372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중 문제가 발생한 부분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CF296017-04EF-41C9-9EC2-85282EC9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kr.ac.kumoh.20160818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5D532-3B46-42B6-8073-4C4F030A7383}"/>
              </a:ext>
            </a:extLst>
          </p:cNvPr>
          <p:cNvSpPr txBox="1"/>
          <p:nvPr/>
        </p:nvSpPr>
        <p:spPr>
          <a:xfrm>
            <a:off x="1835728" y="1972847"/>
            <a:ext cx="837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정확한 값을 얻기 위해 전체 경과시간을 구하는 방식으로 코드를 변경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989478-D953-4E05-B643-2F2F1219E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90" y="2671076"/>
            <a:ext cx="8492620" cy="27309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2DB65C-57C4-4D79-B8F5-35B22796B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003" y="2460625"/>
            <a:ext cx="6181725" cy="3895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94E443-DD1C-41CC-9156-04DEACFA1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061" y="1548500"/>
            <a:ext cx="3468678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2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424</Words>
  <Application>Microsoft Office PowerPoint</Application>
  <PresentationFormat>와이드스크린</PresentationFormat>
  <Paragraphs>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</vt:lpstr>
      <vt:lpstr>맑은 고딕</vt:lpstr>
      <vt:lpstr>함초롬바탕</vt:lpstr>
      <vt:lpstr>Arial</vt:lpstr>
      <vt:lpstr>Office 테마</vt:lpstr>
      <vt:lpstr>오픈소스 프로젝트 8단계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프로젝트 2단계</dc:title>
  <dc:creator>이규호</dc:creator>
  <cp:lastModifiedBy>박 채성</cp:lastModifiedBy>
  <cp:revision>30</cp:revision>
  <dcterms:created xsi:type="dcterms:W3CDTF">2020-10-12T23:41:02Z</dcterms:created>
  <dcterms:modified xsi:type="dcterms:W3CDTF">2020-12-01T16:40:57Z</dcterms:modified>
</cp:coreProperties>
</file>