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6" r:id="rId8"/>
    <p:sldId id="264" r:id="rId9"/>
    <p:sldId id="263" r:id="rId10"/>
    <p:sldId id="262" r:id="rId11"/>
    <p:sldId id="267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16B1F-C048-4B77-895E-A0BA968F80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540C-4820-4F55-81CF-7C6C822E2C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D3CB-EC37-4481-AE29-1322A5E366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 rot="2700000">
            <a:off x="449379" y="1253031"/>
            <a:ext cx="1162153" cy="11621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 rot="2700000">
            <a:off x="455943" y="2898827"/>
            <a:ext cx="1162153" cy="11621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矩形 43"/>
          <p:cNvSpPr/>
          <p:nvPr/>
        </p:nvSpPr>
        <p:spPr>
          <a:xfrm rot="2700000">
            <a:off x="1452860" y="1795403"/>
            <a:ext cx="1725428" cy="172542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矩形 44"/>
          <p:cNvSpPr/>
          <p:nvPr/>
        </p:nvSpPr>
        <p:spPr>
          <a:xfrm rot="2700000">
            <a:off x="2521215" y="3130904"/>
            <a:ext cx="2101910" cy="2101910"/>
          </a:xfrm>
          <a:prstGeom prst="rect">
            <a:avLst/>
          </a:prstGeom>
          <a:blipFill dpi="0" rotWithShape="0">
            <a:blip r:embed="rId1"/>
            <a:srcRect/>
            <a:stretch>
              <a:fillRect l="-4922" t="649" r="-83752" b="-12197"/>
            </a:stretch>
          </a:blip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矩形 45"/>
          <p:cNvSpPr/>
          <p:nvPr/>
        </p:nvSpPr>
        <p:spPr>
          <a:xfrm rot="2700000">
            <a:off x="1600665" y="3613747"/>
            <a:ext cx="570294" cy="57029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/>
          <p:cNvSpPr/>
          <p:nvPr/>
        </p:nvSpPr>
        <p:spPr>
          <a:xfrm rot="2700000">
            <a:off x="926635" y="4135887"/>
            <a:ext cx="1083611" cy="108361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 rot="2700000">
            <a:off x="3156123" y="999532"/>
            <a:ext cx="1725428" cy="1725428"/>
          </a:xfrm>
          <a:prstGeom prst="rect">
            <a:avLst/>
          </a:prstGeom>
          <a:blipFill dpi="0" rotWithShape="0">
            <a:blip r:embed="rId2"/>
            <a:srcRect/>
            <a:stretch>
              <a:fillRect l="-9274" t="-11800" r="-93228" b="-23200"/>
            </a:stretch>
          </a:blip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矩形 48"/>
          <p:cNvSpPr/>
          <p:nvPr/>
        </p:nvSpPr>
        <p:spPr>
          <a:xfrm rot="2700000">
            <a:off x="4357925" y="2383720"/>
            <a:ext cx="1460312" cy="14603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矩形 49"/>
          <p:cNvSpPr/>
          <p:nvPr/>
        </p:nvSpPr>
        <p:spPr>
          <a:xfrm rot="2700000">
            <a:off x="4546274" y="4415358"/>
            <a:ext cx="1083611" cy="108361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1" name="矩形 50"/>
          <p:cNvSpPr/>
          <p:nvPr/>
        </p:nvSpPr>
        <p:spPr>
          <a:xfrm rot="2700000">
            <a:off x="5354435" y="1501160"/>
            <a:ext cx="1083611" cy="108361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文本框 55"/>
          <p:cNvSpPr txBox="1"/>
          <p:nvPr/>
        </p:nvSpPr>
        <p:spPr>
          <a:xfrm>
            <a:off x="1375771" y="2042908"/>
            <a:ext cx="18643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othic-EB" panose="02010609010101010101" pitchFamily="1" charset="-128"/>
                <a:ea typeface="DFGothic-EB" panose="02010609010101010101" pitchFamily="1" charset="-128"/>
              </a:rPr>
              <a:t>2018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05059" y="3383016"/>
            <a:ext cx="575595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b="1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E130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defRPr>
            </a:lvl1pPr>
          </a:lstStyle>
          <a:p>
            <a:pPr algn="l"/>
            <a:r>
              <a:rPr lang="zh-CN" sz="5400" dirty="0">
                <a:ln w="19050">
                  <a:noFill/>
                </a:ln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相对简单</a:t>
            </a:r>
            <a:r>
              <a:rPr lang="en-US" altLang="zh-CN" sz="5400" dirty="0">
                <a:ln w="19050">
                  <a:noFill/>
                </a:ln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5400" dirty="0">
                <a:ln w="19050">
                  <a:noFill/>
                </a:ln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sz="5400" dirty="0">
              <a:ln w="19050">
                <a:noFill/>
              </a:ln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57347" y="4415966"/>
            <a:ext cx="32905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汇报人：智能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1602   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侯云鹏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 201608010630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0" name="组合 12"/>
          <p:cNvGrpSpPr/>
          <p:nvPr/>
        </p:nvGrpSpPr>
        <p:grpSpPr bwMode="auto">
          <a:xfrm>
            <a:off x="9529190" y="6180278"/>
            <a:ext cx="412709" cy="333006"/>
            <a:chOff x="0" y="0"/>
            <a:chExt cx="1088225" cy="869861"/>
          </a:xfrm>
          <a:solidFill>
            <a:srgbClr val="002060"/>
          </a:solidFill>
        </p:grpSpPr>
        <p:sp>
          <p:nvSpPr>
            <p:cNvPr id="61" name="Freeform 17"/>
            <p:cNvSpPr>
              <a:spLocks noEditPoints="1" noChangeArrowheads="1"/>
            </p:cNvSpPr>
            <p:nvPr/>
          </p:nvSpPr>
          <p:spPr bwMode="auto">
            <a:xfrm>
              <a:off x="0" y="237562"/>
              <a:ext cx="824268" cy="632299"/>
            </a:xfrm>
            <a:custGeom>
              <a:avLst/>
              <a:gdLst>
                <a:gd name="T0" fmla="*/ 274 w 291"/>
                <a:gd name="T1" fmla="*/ 0 h 223"/>
                <a:gd name="T2" fmla="*/ 17 w 291"/>
                <a:gd name="T3" fmla="*/ 0 h 223"/>
                <a:gd name="T4" fmla="*/ 0 w 291"/>
                <a:gd name="T5" fmla="*/ 16 h 223"/>
                <a:gd name="T6" fmla="*/ 0 w 291"/>
                <a:gd name="T7" fmla="*/ 207 h 223"/>
                <a:gd name="T8" fmla="*/ 17 w 291"/>
                <a:gd name="T9" fmla="*/ 223 h 223"/>
                <a:gd name="T10" fmla="*/ 274 w 291"/>
                <a:gd name="T11" fmla="*/ 223 h 223"/>
                <a:gd name="T12" fmla="*/ 291 w 291"/>
                <a:gd name="T13" fmla="*/ 207 h 223"/>
                <a:gd name="T14" fmla="*/ 291 w 291"/>
                <a:gd name="T15" fmla="*/ 16 h 223"/>
                <a:gd name="T16" fmla="*/ 274 w 291"/>
                <a:gd name="T17" fmla="*/ 0 h 223"/>
                <a:gd name="T18" fmla="*/ 270 w 291"/>
                <a:gd name="T19" fmla="*/ 193 h 223"/>
                <a:gd name="T20" fmla="*/ 256 w 291"/>
                <a:gd name="T21" fmla="*/ 207 h 223"/>
                <a:gd name="T22" fmla="*/ 35 w 291"/>
                <a:gd name="T23" fmla="*/ 207 h 223"/>
                <a:gd name="T24" fmla="*/ 21 w 291"/>
                <a:gd name="T25" fmla="*/ 193 h 223"/>
                <a:gd name="T26" fmla="*/ 21 w 291"/>
                <a:gd name="T27" fmla="*/ 30 h 223"/>
                <a:gd name="T28" fmla="*/ 35 w 291"/>
                <a:gd name="T29" fmla="*/ 16 h 223"/>
                <a:gd name="T30" fmla="*/ 256 w 291"/>
                <a:gd name="T31" fmla="*/ 16 h 223"/>
                <a:gd name="T32" fmla="*/ 270 w 291"/>
                <a:gd name="T33" fmla="*/ 30 h 223"/>
                <a:gd name="T34" fmla="*/ 270 w 291"/>
                <a:gd name="T35" fmla="*/ 193 h 2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1"/>
                <a:gd name="T55" fmla="*/ 0 h 223"/>
                <a:gd name="T56" fmla="*/ 291 w 291"/>
                <a:gd name="T57" fmla="*/ 223 h 2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1" h="223">
                  <a:moveTo>
                    <a:pt x="2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5"/>
                    <a:pt x="8" y="223"/>
                    <a:pt x="17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1" y="215"/>
                    <a:pt x="291" y="207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7"/>
                    <a:pt x="283" y="0"/>
                    <a:pt x="274" y="0"/>
                  </a:cubicBezTo>
                  <a:moveTo>
                    <a:pt x="270" y="193"/>
                  </a:moveTo>
                  <a:cubicBezTo>
                    <a:pt x="270" y="201"/>
                    <a:pt x="264" y="207"/>
                    <a:pt x="256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27" y="207"/>
                    <a:pt x="21" y="201"/>
                    <a:pt x="21" y="19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2"/>
                    <a:pt x="27" y="16"/>
                    <a:pt x="35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4" y="16"/>
                    <a:pt x="270" y="22"/>
                    <a:pt x="270" y="30"/>
                  </a:cubicBezTo>
                  <a:lnTo>
                    <a:pt x="270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137978" y="110382"/>
              <a:ext cx="821868" cy="632299"/>
            </a:xfrm>
            <a:custGeom>
              <a:avLst/>
              <a:gdLst>
                <a:gd name="T0" fmla="*/ 274 w 290"/>
                <a:gd name="T1" fmla="*/ 0 h 223"/>
                <a:gd name="T2" fmla="*/ 16 w 290"/>
                <a:gd name="T3" fmla="*/ 0 h 223"/>
                <a:gd name="T4" fmla="*/ 0 w 290"/>
                <a:gd name="T5" fmla="*/ 16 h 223"/>
                <a:gd name="T6" fmla="*/ 0 w 290"/>
                <a:gd name="T7" fmla="*/ 25 h 223"/>
                <a:gd name="T8" fmla="*/ 249 w 290"/>
                <a:gd name="T9" fmla="*/ 25 h 223"/>
                <a:gd name="T10" fmla="*/ 265 w 290"/>
                <a:gd name="T11" fmla="*/ 42 h 223"/>
                <a:gd name="T12" fmla="*/ 265 w 290"/>
                <a:gd name="T13" fmla="*/ 223 h 223"/>
                <a:gd name="T14" fmla="*/ 274 w 290"/>
                <a:gd name="T15" fmla="*/ 223 h 223"/>
                <a:gd name="T16" fmla="*/ 290 w 290"/>
                <a:gd name="T17" fmla="*/ 207 h 223"/>
                <a:gd name="T18" fmla="*/ 290 w 290"/>
                <a:gd name="T19" fmla="*/ 16 h 223"/>
                <a:gd name="T20" fmla="*/ 274 w 290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3"/>
                <a:gd name="T35" fmla="*/ 290 w 290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3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3"/>
                    <a:pt x="265" y="42"/>
                  </a:cubicBezTo>
                  <a:cubicBezTo>
                    <a:pt x="265" y="223"/>
                    <a:pt x="265" y="223"/>
                    <a:pt x="265" y="223"/>
                  </a:cubicBezTo>
                  <a:cubicBezTo>
                    <a:pt x="274" y="223"/>
                    <a:pt x="274" y="223"/>
                    <a:pt x="274" y="223"/>
                  </a:cubicBezTo>
                  <a:cubicBezTo>
                    <a:pt x="283" y="223"/>
                    <a:pt x="290" y="216"/>
                    <a:pt x="290" y="207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63" name="Freeform 19"/>
            <p:cNvSpPr>
              <a:spLocks noChangeArrowheads="1"/>
            </p:cNvSpPr>
            <p:nvPr/>
          </p:nvSpPr>
          <p:spPr bwMode="auto">
            <a:xfrm>
              <a:off x="266357" y="0"/>
              <a:ext cx="821868" cy="628699"/>
            </a:xfrm>
            <a:custGeom>
              <a:avLst/>
              <a:gdLst>
                <a:gd name="T0" fmla="*/ 274 w 290"/>
                <a:gd name="T1" fmla="*/ 0 h 222"/>
                <a:gd name="T2" fmla="*/ 16 w 290"/>
                <a:gd name="T3" fmla="*/ 0 h 222"/>
                <a:gd name="T4" fmla="*/ 0 w 290"/>
                <a:gd name="T5" fmla="*/ 16 h 222"/>
                <a:gd name="T6" fmla="*/ 0 w 290"/>
                <a:gd name="T7" fmla="*/ 25 h 222"/>
                <a:gd name="T8" fmla="*/ 249 w 290"/>
                <a:gd name="T9" fmla="*/ 25 h 222"/>
                <a:gd name="T10" fmla="*/ 265 w 290"/>
                <a:gd name="T11" fmla="*/ 41 h 222"/>
                <a:gd name="T12" fmla="*/ 265 w 290"/>
                <a:gd name="T13" fmla="*/ 222 h 222"/>
                <a:gd name="T14" fmla="*/ 274 w 290"/>
                <a:gd name="T15" fmla="*/ 222 h 222"/>
                <a:gd name="T16" fmla="*/ 290 w 290"/>
                <a:gd name="T17" fmla="*/ 206 h 222"/>
                <a:gd name="T18" fmla="*/ 290 w 290"/>
                <a:gd name="T19" fmla="*/ 16 h 222"/>
                <a:gd name="T20" fmla="*/ 274 w 290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0"/>
                <a:gd name="T34" fmla="*/ 0 h 222"/>
                <a:gd name="T35" fmla="*/ 290 w 290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0" h="222">
                  <a:moveTo>
                    <a:pt x="2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49" y="25"/>
                    <a:pt x="249" y="25"/>
                    <a:pt x="249" y="25"/>
                  </a:cubicBezTo>
                  <a:cubicBezTo>
                    <a:pt x="258" y="25"/>
                    <a:pt x="265" y="32"/>
                    <a:pt x="265" y="41"/>
                  </a:cubicBezTo>
                  <a:cubicBezTo>
                    <a:pt x="265" y="222"/>
                    <a:pt x="265" y="222"/>
                    <a:pt x="265" y="222"/>
                  </a:cubicBezTo>
                  <a:cubicBezTo>
                    <a:pt x="274" y="222"/>
                    <a:pt x="274" y="222"/>
                    <a:pt x="274" y="222"/>
                  </a:cubicBezTo>
                  <a:cubicBezTo>
                    <a:pt x="283" y="222"/>
                    <a:pt x="290" y="215"/>
                    <a:pt x="290" y="206"/>
                  </a:cubicBezTo>
                  <a:cubicBezTo>
                    <a:pt x="290" y="16"/>
                    <a:pt x="290" y="16"/>
                    <a:pt x="290" y="16"/>
                  </a:cubicBezTo>
                  <a:cubicBezTo>
                    <a:pt x="290" y="7"/>
                    <a:pt x="283" y="0"/>
                    <a:pt x="2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64" name="Freeform 20"/>
            <p:cNvSpPr>
              <a:spLocks noChangeArrowheads="1"/>
            </p:cNvSpPr>
            <p:nvPr/>
          </p:nvSpPr>
          <p:spPr bwMode="auto">
            <a:xfrm>
              <a:off x="110382" y="422332"/>
              <a:ext cx="569909" cy="353943"/>
            </a:xfrm>
            <a:custGeom>
              <a:avLst/>
              <a:gdLst>
                <a:gd name="T0" fmla="*/ 71 w 201"/>
                <a:gd name="T1" fmla="*/ 5 h 125"/>
                <a:gd name="T2" fmla="*/ 11 w 201"/>
                <a:gd name="T3" fmla="*/ 109 h 125"/>
                <a:gd name="T4" fmla="*/ 11 w 201"/>
                <a:gd name="T5" fmla="*/ 124 h 125"/>
                <a:gd name="T6" fmla="*/ 192 w 201"/>
                <a:gd name="T7" fmla="*/ 124 h 125"/>
                <a:gd name="T8" fmla="*/ 192 w 201"/>
                <a:gd name="T9" fmla="*/ 108 h 125"/>
                <a:gd name="T10" fmla="*/ 151 w 201"/>
                <a:gd name="T11" fmla="*/ 47 h 125"/>
                <a:gd name="T12" fmla="*/ 117 w 201"/>
                <a:gd name="T13" fmla="*/ 86 h 125"/>
                <a:gd name="T14" fmla="*/ 110 w 201"/>
                <a:gd name="T15" fmla="*/ 81 h 125"/>
                <a:gd name="T16" fmla="*/ 122 w 201"/>
                <a:gd name="T17" fmla="*/ 65 h 125"/>
                <a:gd name="T18" fmla="*/ 81 w 201"/>
                <a:gd name="T19" fmla="*/ 5 h 125"/>
                <a:gd name="T20" fmla="*/ 71 w 201"/>
                <a:gd name="T21" fmla="*/ 5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25"/>
                <a:gd name="T35" fmla="*/ 201 w 201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25">
                  <a:moveTo>
                    <a:pt x="71" y="5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0" y="124"/>
                    <a:pt x="11" y="124"/>
                  </a:cubicBezTo>
                  <a:cubicBezTo>
                    <a:pt x="25" y="125"/>
                    <a:pt x="192" y="124"/>
                    <a:pt x="192" y="124"/>
                  </a:cubicBezTo>
                  <a:cubicBezTo>
                    <a:pt x="192" y="124"/>
                    <a:pt x="201" y="121"/>
                    <a:pt x="192" y="108"/>
                  </a:cubicBezTo>
                  <a:cubicBezTo>
                    <a:pt x="182" y="94"/>
                    <a:pt x="158" y="46"/>
                    <a:pt x="151" y="47"/>
                  </a:cubicBezTo>
                  <a:cubicBezTo>
                    <a:pt x="144" y="47"/>
                    <a:pt x="120" y="83"/>
                    <a:pt x="117" y="86"/>
                  </a:cubicBezTo>
                  <a:cubicBezTo>
                    <a:pt x="115" y="89"/>
                    <a:pt x="108" y="84"/>
                    <a:pt x="110" y="81"/>
                  </a:cubicBezTo>
                  <a:cubicBezTo>
                    <a:pt x="116" y="74"/>
                    <a:pt x="122" y="65"/>
                    <a:pt x="122" y="65"/>
                  </a:cubicBezTo>
                  <a:cubicBezTo>
                    <a:pt x="122" y="65"/>
                    <a:pt x="84" y="9"/>
                    <a:pt x="81" y="5"/>
                  </a:cubicBezTo>
                  <a:cubicBezTo>
                    <a:pt x="78" y="0"/>
                    <a:pt x="73" y="1"/>
                    <a:pt x="7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563909" y="331147"/>
              <a:ext cx="101984" cy="99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11538167" y="6180278"/>
            <a:ext cx="329894" cy="333006"/>
            <a:chOff x="0" y="0"/>
            <a:chExt cx="881859" cy="881859"/>
          </a:xfrm>
          <a:solidFill>
            <a:srgbClr val="002060"/>
          </a:solidFill>
        </p:grpSpPr>
        <p:sp>
          <p:nvSpPr>
            <p:cNvPr id="67" name="Freeform 22"/>
            <p:cNvSpPr>
              <a:spLocks noEditPoints="1" noChangeArrowheads="1"/>
            </p:cNvSpPr>
            <p:nvPr/>
          </p:nvSpPr>
          <p:spPr bwMode="auto">
            <a:xfrm>
              <a:off x="0" y="0"/>
              <a:ext cx="881859" cy="881859"/>
            </a:xfrm>
            <a:custGeom>
              <a:avLst/>
              <a:gdLst>
                <a:gd name="T0" fmla="*/ 155 w 311"/>
                <a:gd name="T1" fmla="*/ 0 h 311"/>
                <a:gd name="T2" fmla="*/ 0 w 311"/>
                <a:gd name="T3" fmla="*/ 155 h 311"/>
                <a:gd name="T4" fmla="*/ 155 w 311"/>
                <a:gd name="T5" fmla="*/ 311 h 311"/>
                <a:gd name="T6" fmla="*/ 311 w 311"/>
                <a:gd name="T7" fmla="*/ 155 h 311"/>
                <a:gd name="T8" fmla="*/ 155 w 311"/>
                <a:gd name="T9" fmla="*/ 0 h 311"/>
                <a:gd name="T10" fmla="*/ 155 w 311"/>
                <a:gd name="T11" fmla="*/ 289 h 311"/>
                <a:gd name="T12" fmla="*/ 21 w 311"/>
                <a:gd name="T13" fmla="*/ 155 h 311"/>
                <a:gd name="T14" fmla="*/ 155 w 311"/>
                <a:gd name="T15" fmla="*/ 21 h 311"/>
                <a:gd name="T16" fmla="*/ 289 w 311"/>
                <a:gd name="T17" fmla="*/ 155 h 311"/>
                <a:gd name="T18" fmla="*/ 155 w 311"/>
                <a:gd name="T19" fmla="*/ 289 h 3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1"/>
                <a:gd name="T31" fmla="*/ 0 h 311"/>
                <a:gd name="T32" fmla="*/ 311 w 311"/>
                <a:gd name="T33" fmla="*/ 311 h 3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1" h="311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241" y="311"/>
                    <a:pt x="311" y="241"/>
                    <a:pt x="311" y="155"/>
                  </a:cubicBezTo>
                  <a:cubicBezTo>
                    <a:pt x="311" y="69"/>
                    <a:pt x="241" y="0"/>
                    <a:pt x="155" y="0"/>
                  </a:cubicBezTo>
                  <a:moveTo>
                    <a:pt x="155" y="289"/>
                  </a:moveTo>
                  <a:cubicBezTo>
                    <a:pt x="81" y="289"/>
                    <a:pt x="21" y="229"/>
                    <a:pt x="21" y="155"/>
                  </a:cubicBezTo>
                  <a:cubicBezTo>
                    <a:pt x="21" y="81"/>
                    <a:pt x="81" y="21"/>
                    <a:pt x="155" y="21"/>
                  </a:cubicBezTo>
                  <a:cubicBezTo>
                    <a:pt x="229" y="21"/>
                    <a:pt x="289" y="81"/>
                    <a:pt x="289" y="155"/>
                  </a:cubicBezTo>
                  <a:cubicBezTo>
                    <a:pt x="289" y="229"/>
                    <a:pt x="229" y="289"/>
                    <a:pt x="155" y="2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68" name="Freeform 23"/>
            <p:cNvSpPr>
              <a:spLocks noChangeArrowheads="1"/>
            </p:cNvSpPr>
            <p:nvPr/>
          </p:nvSpPr>
          <p:spPr bwMode="auto">
            <a:xfrm>
              <a:off x="235162" y="70789"/>
              <a:ext cx="430731" cy="428331"/>
            </a:xfrm>
            <a:custGeom>
              <a:avLst/>
              <a:gdLst>
                <a:gd name="T0" fmla="*/ 145 w 152"/>
                <a:gd name="T1" fmla="*/ 53 h 151"/>
                <a:gd name="T2" fmla="*/ 144 w 152"/>
                <a:gd name="T3" fmla="*/ 52 h 151"/>
                <a:gd name="T4" fmla="*/ 125 w 152"/>
                <a:gd name="T5" fmla="*/ 52 h 151"/>
                <a:gd name="T6" fmla="*/ 77 w 152"/>
                <a:gd name="T7" fmla="*/ 106 h 151"/>
                <a:gd name="T8" fmla="*/ 31 w 152"/>
                <a:gd name="T9" fmla="*/ 12 h 151"/>
                <a:gd name="T10" fmla="*/ 11 w 152"/>
                <a:gd name="T11" fmla="*/ 4 h 151"/>
                <a:gd name="T12" fmla="*/ 10 w 152"/>
                <a:gd name="T13" fmla="*/ 4 h 151"/>
                <a:gd name="T14" fmla="*/ 4 w 152"/>
                <a:gd name="T15" fmla="*/ 25 h 151"/>
                <a:gd name="T16" fmla="*/ 60 w 152"/>
                <a:gd name="T17" fmla="*/ 140 h 151"/>
                <a:gd name="T18" fmla="*/ 79 w 152"/>
                <a:gd name="T19" fmla="*/ 148 h 151"/>
                <a:gd name="T20" fmla="*/ 79 w 152"/>
                <a:gd name="T21" fmla="*/ 148 h 151"/>
                <a:gd name="T22" fmla="*/ 80 w 152"/>
                <a:gd name="T23" fmla="*/ 148 h 151"/>
                <a:gd name="T24" fmla="*/ 81 w 152"/>
                <a:gd name="T25" fmla="*/ 147 h 151"/>
                <a:gd name="T26" fmla="*/ 87 w 152"/>
                <a:gd name="T27" fmla="*/ 141 h 151"/>
                <a:gd name="T28" fmla="*/ 148 w 152"/>
                <a:gd name="T29" fmla="*/ 72 h 151"/>
                <a:gd name="T30" fmla="*/ 145 w 152"/>
                <a:gd name="T31" fmla="*/ 53 h 1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1"/>
                <a:gd name="T50" fmla="*/ 152 w 152"/>
                <a:gd name="T51" fmla="*/ 151 h 15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1">
                  <a:moveTo>
                    <a:pt x="145" y="53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8" y="47"/>
                    <a:pt x="129" y="47"/>
                    <a:pt x="125" y="52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7" y="4"/>
                    <a:pt x="18" y="0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3" y="8"/>
                    <a:pt x="0" y="17"/>
                    <a:pt x="4" y="25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3" y="148"/>
                    <a:pt x="72" y="151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80" y="148"/>
                    <a:pt x="80" y="14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84" y="146"/>
                    <a:pt x="86" y="144"/>
                    <a:pt x="87" y="14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2" y="67"/>
                    <a:pt x="151" y="59"/>
                    <a:pt x="145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9" name="组合 21"/>
          <p:cNvGrpSpPr/>
          <p:nvPr/>
        </p:nvGrpSpPr>
        <p:grpSpPr bwMode="auto">
          <a:xfrm>
            <a:off x="10220706" y="6180278"/>
            <a:ext cx="397959" cy="333006"/>
            <a:chOff x="0" y="0"/>
            <a:chExt cx="961046" cy="796672"/>
          </a:xfrm>
          <a:solidFill>
            <a:srgbClr val="002060"/>
          </a:solidFill>
        </p:grpSpPr>
        <p:sp>
          <p:nvSpPr>
            <p:cNvPr id="70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961046" cy="796672"/>
            </a:xfrm>
            <a:custGeom>
              <a:avLst/>
              <a:gdLst>
                <a:gd name="T0" fmla="*/ 321 w 339"/>
                <a:gd name="T1" fmla="*/ 0 h 281"/>
                <a:gd name="T2" fmla="*/ 18 w 339"/>
                <a:gd name="T3" fmla="*/ 0 h 281"/>
                <a:gd name="T4" fmla="*/ 0 w 339"/>
                <a:gd name="T5" fmla="*/ 18 h 281"/>
                <a:gd name="T6" fmla="*/ 0 w 339"/>
                <a:gd name="T7" fmla="*/ 263 h 281"/>
                <a:gd name="T8" fmla="*/ 18 w 339"/>
                <a:gd name="T9" fmla="*/ 281 h 281"/>
                <a:gd name="T10" fmla="*/ 321 w 339"/>
                <a:gd name="T11" fmla="*/ 281 h 281"/>
                <a:gd name="T12" fmla="*/ 339 w 339"/>
                <a:gd name="T13" fmla="*/ 263 h 281"/>
                <a:gd name="T14" fmla="*/ 339 w 339"/>
                <a:gd name="T15" fmla="*/ 18 h 281"/>
                <a:gd name="T16" fmla="*/ 321 w 339"/>
                <a:gd name="T17" fmla="*/ 0 h 281"/>
                <a:gd name="T18" fmla="*/ 316 w 339"/>
                <a:gd name="T19" fmla="*/ 246 h 281"/>
                <a:gd name="T20" fmla="*/ 301 w 339"/>
                <a:gd name="T21" fmla="*/ 262 h 281"/>
                <a:gd name="T22" fmla="*/ 38 w 339"/>
                <a:gd name="T23" fmla="*/ 262 h 281"/>
                <a:gd name="T24" fmla="*/ 23 w 339"/>
                <a:gd name="T25" fmla="*/ 246 h 281"/>
                <a:gd name="T26" fmla="*/ 23 w 339"/>
                <a:gd name="T27" fmla="*/ 35 h 281"/>
                <a:gd name="T28" fmla="*/ 38 w 339"/>
                <a:gd name="T29" fmla="*/ 19 h 281"/>
                <a:gd name="T30" fmla="*/ 301 w 339"/>
                <a:gd name="T31" fmla="*/ 19 h 281"/>
                <a:gd name="T32" fmla="*/ 316 w 339"/>
                <a:gd name="T33" fmla="*/ 35 h 281"/>
                <a:gd name="T34" fmla="*/ 316 w 339"/>
                <a:gd name="T35" fmla="*/ 246 h 2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9"/>
                <a:gd name="T55" fmla="*/ 0 h 281"/>
                <a:gd name="T56" fmla="*/ 339 w 339"/>
                <a:gd name="T57" fmla="*/ 281 h 2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9" h="281">
                  <a:moveTo>
                    <a:pt x="3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3"/>
                    <a:pt x="8" y="281"/>
                    <a:pt x="18" y="281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331" y="281"/>
                    <a:pt x="339" y="273"/>
                    <a:pt x="339" y="263"/>
                  </a:cubicBezTo>
                  <a:cubicBezTo>
                    <a:pt x="339" y="18"/>
                    <a:pt x="339" y="18"/>
                    <a:pt x="339" y="18"/>
                  </a:cubicBezTo>
                  <a:cubicBezTo>
                    <a:pt x="339" y="8"/>
                    <a:pt x="331" y="0"/>
                    <a:pt x="321" y="0"/>
                  </a:cubicBezTo>
                  <a:moveTo>
                    <a:pt x="316" y="246"/>
                  </a:moveTo>
                  <a:cubicBezTo>
                    <a:pt x="316" y="255"/>
                    <a:pt x="309" y="262"/>
                    <a:pt x="301" y="262"/>
                  </a:cubicBezTo>
                  <a:cubicBezTo>
                    <a:pt x="38" y="262"/>
                    <a:pt x="38" y="262"/>
                    <a:pt x="38" y="262"/>
                  </a:cubicBezTo>
                  <a:cubicBezTo>
                    <a:pt x="30" y="262"/>
                    <a:pt x="23" y="255"/>
                    <a:pt x="23" y="24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26"/>
                    <a:pt x="30" y="19"/>
                    <a:pt x="38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9" y="19"/>
                    <a:pt x="316" y="26"/>
                    <a:pt x="316" y="35"/>
                  </a:cubicBezTo>
                  <a:lnTo>
                    <a:pt x="316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1" name="Freeform 25"/>
            <p:cNvSpPr>
              <a:spLocks noChangeArrowheads="1"/>
            </p:cNvSpPr>
            <p:nvPr/>
          </p:nvSpPr>
          <p:spPr bwMode="auto">
            <a:xfrm>
              <a:off x="176371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2" name="Freeform 26"/>
            <p:cNvSpPr>
              <a:spLocks noChangeArrowheads="1"/>
            </p:cNvSpPr>
            <p:nvPr/>
          </p:nvSpPr>
          <p:spPr bwMode="auto">
            <a:xfrm>
              <a:off x="176371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3" name="Freeform 27"/>
            <p:cNvSpPr>
              <a:spLocks noChangeArrowheads="1"/>
            </p:cNvSpPr>
            <p:nvPr/>
          </p:nvSpPr>
          <p:spPr bwMode="auto">
            <a:xfrm>
              <a:off x="346744" y="116382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4" name="Freeform 28"/>
            <p:cNvSpPr>
              <a:spLocks noChangeArrowheads="1"/>
            </p:cNvSpPr>
            <p:nvPr/>
          </p:nvSpPr>
          <p:spPr bwMode="auto">
            <a:xfrm>
              <a:off x="346744" y="274756"/>
              <a:ext cx="87586" cy="88786"/>
            </a:xfrm>
            <a:custGeom>
              <a:avLst/>
              <a:gdLst>
                <a:gd name="T0" fmla="*/ 31 w 31"/>
                <a:gd name="T1" fmla="*/ 24 h 31"/>
                <a:gd name="T2" fmla="*/ 24 w 31"/>
                <a:gd name="T3" fmla="*/ 31 h 31"/>
                <a:gd name="T4" fmla="*/ 8 w 31"/>
                <a:gd name="T5" fmla="*/ 31 h 31"/>
                <a:gd name="T6" fmla="*/ 0 w 31"/>
                <a:gd name="T7" fmla="*/ 24 h 31"/>
                <a:gd name="T8" fmla="*/ 0 w 31"/>
                <a:gd name="T9" fmla="*/ 8 h 31"/>
                <a:gd name="T10" fmla="*/ 8 w 31"/>
                <a:gd name="T11" fmla="*/ 0 h 31"/>
                <a:gd name="T12" fmla="*/ 24 w 31"/>
                <a:gd name="T13" fmla="*/ 0 h 31"/>
                <a:gd name="T14" fmla="*/ 31 w 31"/>
                <a:gd name="T15" fmla="*/ 8 h 31"/>
                <a:gd name="T16" fmla="*/ 31 w 31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1"/>
                <a:gd name="T29" fmla="*/ 31 w 31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1">
                  <a:moveTo>
                    <a:pt x="31" y="24"/>
                  </a:moveTo>
                  <a:cubicBezTo>
                    <a:pt x="31" y="28"/>
                    <a:pt x="28" y="31"/>
                    <a:pt x="2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4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4"/>
                    <a:pt x="31" y="8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5" name="Freeform 29"/>
            <p:cNvSpPr>
              <a:spLocks noChangeArrowheads="1"/>
            </p:cNvSpPr>
            <p:nvPr/>
          </p:nvSpPr>
          <p:spPr bwMode="auto">
            <a:xfrm>
              <a:off x="346744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6" name="Freeform 30"/>
            <p:cNvSpPr>
              <a:spLocks noChangeArrowheads="1"/>
            </p:cNvSpPr>
            <p:nvPr/>
          </p:nvSpPr>
          <p:spPr bwMode="auto">
            <a:xfrm>
              <a:off x="519516" y="116382"/>
              <a:ext cx="83987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7" name="Freeform 31"/>
            <p:cNvSpPr>
              <a:spLocks noChangeArrowheads="1"/>
            </p:cNvSpPr>
            <p:nvPr/>
          </p:nvSpPr>
          <p:spPr bwMode="auto">
            <a:xfrm>
              <a:off x="519516" y="274756"/>
              <a:ext cx="83987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8" name="Freeform 32"/>
            <p:cNvSpPr>
              <a:spLocks noChangeArrowheads="1"/>
            </p:cNvSpPr>
            <p:nvPr/>
          </p:nvSpPr>
          <p:spPr bwMode="auto">
            <a:xfrm>
              <a:off x="688689" y="116382"/>
              <a:ext cx="85186" cy="85186"/>
            </a:xfrm>
            <a:custGeom>
              <a:avLst/>
              <a:gdLst>
                <a:gd name="T0" fmla="*/ 30 w 30"/>
                <a:gd name="T1" fmla="*/ 23 h 30"/>
                <a:gd name="T2" fmla="*/ 23 w 30"/>
                <a:gd name="T3" fmla="*/ 30 h 30"/>
                <a:gd name="T4" fmla="*/ 7 w 30"/>
                <a:gd name="T5" fmla="*/ 30 h 30"/>
                <a:gd name="T6" fmla="*/ 0 w 30"/>
                <a:gd name="T7" fmla="*/ 23 h 30"/>
                <a:gd name="T8" fmla="*/ 0 w 30"/>
                <a:gd name="T9" fmla="*/ 7 h 30"/>
                <a:gd name="T10" fmla="*/ 7 w 30"/>
                <a:gd name="T11" fmla="*/ 0 h 30"/>
                <a:gd name="T12" fmla="*/ 23 w 30"/>
                <a:gd name="T13" fmla="*/ 0 h 30"/>
                <a:gd name="T14" fmla="*/ 30 w 30"/>
                <a:gd name="T15" fmla="*/ 7 h 30"/>
                <a:gd name="T16" fmla="*/ 30 w 30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0"/>
                <a:gd name="T29" fmla="*/ 30 w 3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0">
                  <a:moveTo>
                    <a:pt x="30" y="23"/>
                  </a:moveTo>
                  <a:cubicBezTo>
                    <a:pt x="30" y="27"/>
                    <a:pt x="27" y="30"/>
                    <a:pt x="23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3"/>
                    <a:pt x="30" y="7"/>
                  </a:cubicBezTo>
                  <a:lnTo>
                    <a:pt x="3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79" name="Freeform 33"/>
            <p:cNvSpPr>
              <a:spLocks noChangeArrowheads="1"/>
            </p:cNvSpPr>
            <p:nvPr/>
          </p:nvSpPr>
          <p:spPr bwMode="auto">
            <a:xfrm>
              <a:off x="688689" y="274756"/>
              <a:ext cx="85186" cy="88786"/>
            </a:xfrm>
            <a:custGeom>
              <a:avLst/>
              <a:gdLst>
                <a:gd name="T0" fmla="*/ 30 w 30"/>
                <a:gd name="T1" fmla="*/ 24 h 31"/>
                <a:gd name="T2" fmla="*/ 23 w 30"/>
                <a:gd name="T3" fmla="*/ 31 h 31"/>
                <a:gd name="T4" fmla="*/ 7 w 30"/>
                <a:gd name="T5" fmla="*/ 31 h 31"/>
                <a:gd name="T6" fmla="*/ 0 w 30"/>
                <a:gd name="T7" fmla="*/ 24 h 31"/>
                <a:gd name="T8" fmla="*/ 0 w 30"/>
                <a:gd name="T9" fmla="*/ 8 h 31"/>
                <a:gd name="T10" fmla="*/ 7 w 30"/>
                <a:gd name="T11" fmla="*/ 0 h 31"/>
                <a:gd name="T12" fmla="*/ 23 w 30"/>
                <a:gd name="T13" fmla="*/ 0 h 31"/>
                <a:gd name="T14" fmla="*/ 30 w 30"/>
                <a:gd name="T15" fmla="*/ 8 h 31"/>
                <a:gd name="T16" fmla="*/ 30 w 30"/>
                <a:gd name="T17" fmla="*/ 24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1"/>
                <a:gd name="T29" fmla="*/ 30 w 30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1">
                  <a:moveTo>
                    <a:pt x="30" y="24"/>
                  </a:moveTo>
                  <a:cubicBezTo>
                    <a:pt x="30" y="28"/>
                    <a:pt x="27" y="31"/>
                    <a:pt x="23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28"/>
                    <a:pt x="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0" y="4"/>
                    <a:pt x="30" y="8"/>
                  </a:cubicBezTo>
                  <a:lnTo>
                    <a:pt x="3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80" name="Freeform 34"/>
            <p:cNvSpPr>
              <a:spLocks noChangeArrowheads="1"/>
            </p:cNvSpPr>
            <p:nvPr/>
          </p:nvSpPr>
          <p:spPr bwMode="auto">
            <a:xfrm>
              <a:off x="176371" y="436730"/>
              <a:ext cx="87586" cy="85186"/>
            </a:xfrm>
            <a:custGeom>
              <a:avLst/>
              <a:gdLst>
                <a:gd name="T0" fmla="*/ 31 w 31"/>
                <a:gd name="T1" fmla="*/ 23 h 30"/>
                <a:gd name="T2" fmla="*/ 24 w 31"/>
                <a:gd name="T3" fmla="*/ 30 h 30"/>
                <a:gd name="T4" fmla="*/ 8 w 31"/>
                <a:gd name="T5" fmla="*/ 30 h 30"/>
                <a:gd name="T6" fmla="*/ 0 w 31"/>
                <a:gd name="T7" fmla="*/ 23 h 30"/>
                <a:gd name="T8" fmla="*/ 0 w 31"/>
                <a:gd name="T9" fmla="*/ 7 h 30"/>
                <a:gd name="T10" fmla="*/ 8 w 31"/>
                <a:gd name="T11" fmla="*/ 0 h 30"/>
                <a:gd name="T12" fmla="*/ 24 w 31"/>
                <a:gd name="T13" fmla="*/ 0 h 30"/>
                <a:gd name="T14" fmla="*/ 31 w 31"/>
                <a:gd name="T15" fmla="*/ 7 h 30"/>
                <a:gd name="T16" fmla="*/ 31 w 31"/>
                <a:gd name="T17" fmla="*/ 23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0"/>
                <a:gd name="T29" fmla="*/ 31 w 31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0">
                  <a:moveTo>
                    <a:pt x="31" y="23"/>
                  </a:moveTo>
                  <a:cubicBezTo>
                    <a:pt x="31" y="27"/>
                    <a:pt x="28" y="30"/>
                    <a:pt x="24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0"/>
                    <a:pt x="0" y="27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lnTo>
                    <a:pt x="3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81" name="Freeform 84"/>
          <p:cNvSpPr>
            <a:spLocks noChangeAspect="1" noEditPoints="1" noChangeArrowheads="1"/>
          </p:cNvSpPr>
          <p:nvPr/>
        </p:nvSpPr>
        <p:spPr bwMode="auto">
          <a:xfrm>
            <a:off x="8916561" y="6180277"/>
            <a:ext cx="333822" cy="333006"/>
          </a:xfrm>
          <a:custGeom>
            <a:avLst/>
            <a:gdLst>
              <a:gd name="T0" fmla="*/ 170 w 170"/>
              <a:gd name="T1" fmla="*/ 0 h 168"/>
              <a:gd name="T2" fmla="*/ 162 w 170"/>
              <a:gd name="T3" fmla="*/ 16 h 168"/>
              <a:gd name="T4" fmla="*/ 170 w 170"/>
              <a:gd name="T5" fmla="*/ 103 h 168"/>
              <a:gd name="T6" fmla="*/ 93 w 170"/>
              <a:gd name="T7" fmla="*/ 119 h 168"/>
              <a:gd name="T8" fmla="*/ 128 w 170"/>
              <a:gd name="T9" fmla="*/ 152 h 168"/>
              <a:gd name="T10" fmla="*/ 42 w 170"/>
              <a:gd name="T11" fmla="*/ 168 h 168"/>
              <a:gd name="T12" fmla="*/ 77 w 170"/>
              <a:gd name="T13" fmla="*/ 152 h 168"/>
              <a:gd name="T14" fmla="*/ 0 w 170"/>
              <a:gd name="T15" fmla="*/ 119 h 168"/>
              <a:gd name="T16" fmla="*/ 6 w 170"/>
              <a:gd name="T17" fmla="*/ 103 h 168"/>
              <a:gd name="T18" fmla="*/ 0 w 170"/>
              <a:gd name="T19" fmla="*/ 16 h 168"/>
              <a:gd name="T20" fmla="*/ 0 w 170"/>
              <a:gd name="T21" fmla="*/ 0 h 168"/>
              <a:gd name="T22" fmla="*/ 122 w 170"/>
              <a:gd name="T23" fmla="*/ 40 h 168"/>
              <a:gd name="T24" fmla="*/ 115 w 170"/>
              <a:gd name="T25" fmla="*/ 44 h 168"/>
              <a:gd name="T26" fmla="*/ 75 w 170"/>
              <a:gd name="T27" fmla="*/ 52 h 168"/>
              <a:gd name="T28" fmla="*/ 73 w 170"/>
              <a:gd name="T29" fmla="*/ 50 h 168"/>
              <a:gd name="T30" fmla="*/ 50 w 170"/>
              <a:gd name="T31" fmla="*/ 67 h 168"/>
              <a:gd name="T32" fmla="*/ 85 w 170"/>
              <a:gd name="T33" fmla="*/ 65 h 168"/>
              <a:gd name="T34" fmla="*/ 89 w 170"/>
              <a:gd name="T35" fmla="*/ 67 h 168"/>
              <a:gd name="T36" fmla="*/ 120 w 170"/>
              <a:gd name="T37" fmla="*/ 52 h 168"/>
              <a:gd name="T38" fmla="*/ 128 w 170"/>
              <a:gd name="T39" fmla="*/ 40 h 168"/>
              <a:gd name="T40" fmla="*/ 113 w 170"/>
              <a:gd name="T41" fmla="*/ 58 h 168"/>
              <a:gd name="T42" fmla="*/ 122 w 170"/>
              <a:gd name="T43" fmla="*/ 85 h 168"/>
              <a:gd name="T44" fmla="*/ 113 w 170"/>
              <a:gd name="T45" fmla="*/ 58 h 168"/>
              <a:gd name="T46" fmla="*/ 101 w 170"/>
              <a:gd name="T47" fmla="*/ 67 h 168"/>
              <a:gd name="T48" fmla="*/ 109 w 170"/>
              <a:gd name="T49" fmla="*/ 85 h 168"/>
              <a:gd name="T50" fmla="*/ 101 w 170"/>
              <a:gd name="T51" fmla="*/ 67 h 168"/>
              <a:gd name="T52" fmla="*/ 87 w 170"/>
              <a:gd name="T53" fmla="*/ 77 h 168"/>
              <a:gd name="T54" fmla="*/ 95 w 170"/>
              <a:gd name="T55" fmla="*/ 85 h 168"/>
              <a:gd name="T56" fmla="*/ 87 w 170"/>
              <a:gd name="T57" fmla="*/ 77 h 168"/>
              <a:gd name="T58" fmla="*/ 75 w 170"/>
              <a:gd name="T59" fmla="*/ 69 h 168"/>
              <a:gd name="T60" fmla="*/ 83 w 170"/>
              <a:gd name="T61" fmla="*/ 85 h 168"/>
              <a:gd name="T62" fmla="*/ 75 w 170"/>
              <a:gd name="T63" fmla="*/ 69 h 168"/>
              <a:gd name="T64" fmla="*/ 63 w 170"/>
              <a:gd name="T65" fmla="*/ 69 h 168"/>
              <a:gd name="T66" fmla="*/ 71 w 170"/>
              <a:gd name="T67" fmla="*/ 85 h 168"/>
              <a:gd name="T68" fmla="*/ 63 w 170"/>
              <a:gd name="T69" fmla="*/ 69 h 168"/>
              <a:gd name="T70" fmla="*/ 48 w 170"/>
              <a:gd name="T71" fmla="*/ 73 h 168"/>
              <a:gd name="T72" fmla="*/ 56 w 170"/>
              <a:gd name="T73" fmla="*/ 85 h 168"/>
              <a:gd name="T74" fmla="*/ 48 w 170"/>
              <a:gd name="T75" fmla="*/ 73 h 168"/>
              <a:gd name="T76" fmla="*/ 146 w 170"/>
              <a:gd name="T77" fmla="*/ 18 h 168"/>
              <a:gd name="T78" fmla="*/ 24 w 170"/>
              <a:gd name="T79" fmla="*/ 101 h 168"/>
              <a:gd name="T80" fmla="*/ 146 w 170"/>
              <a:gd name="T81" fmla="*/ 18 h 1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0"/>
              <a:gd name="T124" fmla="*/ 0 h 168"/>
              <a:gd name="T125" fmla="*/ 170 w 170"/>
              <a:gd name="T126" fmla="*/ 168 h 16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0" h="168">
                <a:moveTo>
                  <a:pt x="0" y="0"/>
                </a:moveTo>
                <a:lnTo>
                  <a:pt x="170" y="0"/>
                </a:lnTo>
                <a:lnTo>
                  <a:pt x="170" y="16"/>
                </a:lnTo>
                <a:lnTo>
                  <a:pt x="162" y="16"/>
                </a:lnTo>
                <a:lnTo>
                  <a:pt x="162" y="103"/>
                </a:lnTo>
                <a:lnTo>
                  <a:pt x="170" y="103"/>
                </a:lnTo>
                <a:lnTo>
                  <a:pt x="170" y="119"/>
                </a:lnTo>
                <a:lnTo>
                  <a:pt x="93" y="119"/>
                </a:lnTo>
                <a:lnTo>
                  <a:pt x="93" y="152"/>
                </a:lnTo>
                <a:lnTo>
                  <a:pt x="128" y="152"/>
                </a:lnTo>
                <a:lnTo>
                  <a:pt x="128" y="168"/>
                </a:lnTo>
                <a:lnTo>
                  <a:pt x="42" y="168"/>
                </a:lnTo>
                <a:lnTo>
                  <a:pt x="42" y="152"/>
                </a:lnTo>
                <a:lnTo>
                  <a:pt x="77" y="152"/>
                </a:lnTo>
                <a:lnTo>
                  <a:pt x="77" y="119"/>
                </a:lnTo>
                <a:lnTo>
                  <a:pt x="0" y="119"/>
                </a:lnTo>
                <a:lnTo>
                  <a:pt x="0" y="103"/>
                </a:lnTo>
                <a:lnTo>
                  <a:pt x="6" y="103"/>
                </a:lnTo>
                <a:lnTo>
                  <a:pt x="6" y="16"/>
                </a:lnTo>
                <a:lnTo>
                  <a:pt x="0" y="1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28" y="40"/>
                </a:moveTo>
                <a:lnTo>
                  <a:pt x="122" y="40"/>
                </a:lnTo>
                <a:lnTo>
                  <a:pt x="113" y="40"/>
                </a:lnTo>
                <a:lnTo>
                  <a:pt x="115" y="44"/>
                </a:lnTo>
                <a:lnTo>
                  <a:pt x="87" y="61"/>
                </a:lnTo>
                <a:lnTo>
                  <a:pt x="75" y="52"/>
                </a:lnTo>
                <a:lnTo>
                  <a:pt x="75" y="50"/>
                </a:lnTo>
                <a:lnTo>
                  <a:pt x="73" y="50"/>
                </a:lnTo>
                <a:lnTo>
                  <a:pt x="48" y="61"/>
                </a:lnTo>
                <a:lnTo>
                  <a:pt x="50" y="67"/>
                </a:lnTo>
                <a:lnTo>
                  <a:pt x="73" y="56"/>
                </a:lnTo>
                <a:lnTo>
                  <a:pt x="85" y="65"/>
                </a:lnTo>
                <a:lnTo>
                  <a:pt x="87" y="67"/>
                </a:lnTo>
                <a:lnTo>
                  <a:pt x="89" y="67"/>
                </a:lnTo>
                <a:lnTo>
                  <a:pt x="117" y="48"/>
                </a:lnTo>
                <a:lnTo>
                  <a:pt x="120" y="52"/>
                </a:lnTo>
                <a:lnTo>
                  <a:pt x="124" y="46"/>
                </a:lnTo>
                <a:lnTo>
                  <a:pt x="128" y="40"/>
                </a:lnTo>
                <a:lnTo>
                  <a:pt x="128" y="40"/>
                </a:lnTo>
                <a:close/>
                <a:moveTo>
                  <a:pt x="113" y="58"/>
                </a:moveTo>
                <a:lnTo>
                  <a:pt x="113" y="85"/>
                </a:lnTo>
                <a:lnTo>
                  <a:pt x="122" y="85"/>
                </a:lnTo>
                <a:lnTo>
                  <a:pt x="122" y="58"/>
                </a:lnTo>
                <a:lnTo>
                  <a:pt x="113" y="58"/>
                </a:lnTo>
                <a:lnTo>
                  <a:pt x="113" y="58"/>
                </a:lnTo>
                <a:close/>
                <a:moveTo>
                  <a:pt x="101" y="67"/>
                </a:moveTo>
                <a:lnTo>
                  <a:pt x="101" y="85"/>
                </a:lnTo>
                <a:lnTo>
                  <a:pt x="109" y="85"/>
                </a:lnTo>
                <a:lnTo>
                  <a:pt x="109" y="67"/>
                </a:lnTo>
                <a:lnTo>
                  <a:pt x="101" y="67"/>
                </a:lnTo>
                <a:lnTo>
                  <a:pt x="101" y="67"/>
                </a:lnTo>
                <a:close/>
                <a:moveTo>
                  <a:pt x="87" y="77"/>
                </a:moveTo>
                <a:lnTo>
                  <a:pt x="87" y="85"/>
                </a:lnTo>
                <a:lnTo>
                  <a:pt x="95" y="85"/>
                </a:lnTo>
                <a:lnTo>
                  <a:pt x="95" y="77"/>
                </a:lnTo>
                <a:lnTo>
                  <a:pt x="87" y="77"/>
                </a:lnTo>
                <a:lnTo>
                  <a:pt x="87" y="77"/>
                </a:lnTo>
                <a:close/>
                <a:moveTo>
                  <a:pt x="75" y="69"/>
                </a:moveTo>
                <a:lnTo>
                  <a:pt x="75" y="85"/>
                </a:lnTo>
                <a:lnTo>
                  <a:pt x="83" y="85"/>
                </a:lnTo>
                <a:lnTo>
                  <a:pt x="83" y="69"/>
                </a:lnTo>
                <a:lnTo>
                  <a:pt x="75" y="69"/>
                </a:lnTo>
                <a:lnTo>
                  <a:pt x="75" y="69"/>
                </a:lnTo>
                <a:close/>
                <a:moveTo>
                  <a:pt x="63" y="69"/>
                </a:moveTo>
                <a:lnTo>
                  <a:pt x="63" y="85"/>
                </a:lnTo>
                <a:lnTo>
                  <a:pt x="71" y="85"/>
                </a:lnTo>
                <a:lnTo>
                  <a:pt x="71" y="69"/>
                </a:lnTo>
                <a:lnTo>
                  <a:pt x="63" y="69"/>
                </a:lnTo>
                <a:lnTo>
                  <a:pt x="63" y="69"/>
                </a:lnTo>
                <a:close/>
                <a:moveTo>
                  <a:pt x="48" y="73"/>
                </a:moveTo>
                <a:lnTo>
                  <a:pt x="48" y="85"/>
                </a:lnTo>
                <a:lnTo>
                  <a:pt x="56" y="85"/>
                </a:lnTo>
                <a:lnTo>
                  <a:pt x="56" y="73"/>
                </a:lnTo>
                <a:lnTo>
                  <a:pt x="48" y="73"/>
                </a:lnTo>
                <a:lnTo>
                  <a:pt x="48" y="73"/>
                </a:lnTo>
                <a:close/>
                <a:moveTo>
                  <a:pt x="146" y="18"/>
                </a:moveTo>
                <a:lnTo>
                  <a:pt x="24" y="18"/>
                </a:lnTo>
                <a:lnTo>
                  <a:pt x="24" y="101"/>
                </a:lnTo>
                <a:lnTo>
                  <a:pt x="146" y="101"/>
                </a:lnTo>
                <a:lnTo>
                  <a:pt x="146" y="1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82" name="Freeform 9"/>
          <p:cNvSpPr>
            <a:spLocks noChangeAspect="1" noEditPoints="1" noChangeArrowheads="1"/>
          </p:cNvSpPr>
          <p:nvPr/>
        </p:nvSpPr>
        <p:spPr bwMode="auto">
          <a:xfrm>
            <a:off x="10897472" y="6180276"/>
            <a:ext cx="361886" cy="333007"/>
          </a:xfrm>
          <a:custGeom>
            <a:avLst/>
            <a:gdLst>
              <a:gd name="T0" fmla="*/ 141 w 181"/>
              <a:gd name="T1" fmla="*/ 0 h 165"/>
              <a:gd name="T2" fmla="*/ 149 w 181"/>
              <a:gd name="T3" fmla="*/ 8 h 165"/>
              <a:gd name="T4" fmla="*/ 134 w 181"/>
              <a:gd name="T5" fmla="*/ 47 h 165"/>
              <a:gd name="T6" fmla="*/ 33 w 181"/>
              <a:gd name="T7" fmla="*/ 14 h 165"/>
              <a:gd name="T8" fmla="*/ 39 w 181"/>
              <a:gd name="T9" fmla="*/ 20 h 165"/>
              <a:gd name="T10" fmla="*/ 51 w 181"/>
              <a:gd name="T11" fmla="*/ 31 h 165"/>
              <a:gd name="T12" fmla="*/ 33 w 181"/>
              <a:gd name="T13" fmla="*/ 39 h 165"/>
              <a:gd name="T14" fmla="*/ 39 w 181"/>
              <a:gd name="T15" fmla="*/ 45 h 165"/>
              <a:gd name="T16" fmla="*/ 51 w 181"/>
              <a:gd name="T17" fmla="*/ 55 h 165"/>
              <a:gd name="T18" fmla="*/ 33 w 181"/>
              <a:gd name="T19" fmla="*/ 63 h 165"/>
              <a:gd name="T20" fmla="*/ 39 w 181"/>
              <a:gd name="T21" fmla="*/ 67 h 165"/>
              <a:gd name="T22" fmla="*/ 51 w 181"/>
              <a:gd name="T23" fmla="*/ 77 h 165"/>
              <a:gd name="T24" fmla="*/ 33 w 181"/>
              <a:gd name="T25" fmla="*/ 86 h 165"/>
              <a:gd name="T26" fmla="*/ 39 w 181"/>
              <a:gd name="T27" fmla="*/ 90 h 165"/>
              <a:gd name="T28" fmla="*/ 51 w 181"/>
              <a:gd name="T29" fmla="*/ 100 h 165"/>
              <a:gd name="T30" fmla="*/ 33 w 181"/>
              <a:gd name="T31" fmla="*/ 110 h 165"/>
              <a:gd name="T32" fmla="*/ 39 w 181"/>
              <a:gd name="T33" fmla="*/ 116 h 165"/>
              <a:gd name="T34" fmla="*/ 51 w 181"/>
              <a:gd name="T35" fmla="*/ 126 h 165"/>
              <a:gd name="T36" fmla="*/ 33 w 181"/>
              <a:gd name="T37" fmla="*/ 134 h 165"/>
              <a:gd name="T38" fmla="*/ 33 w 181"/>
              <a:gd name="T39" fmla="*/ 151 h 165"/>
              <a:gd name="T40" fmla="*/ 134 w 181"/>
              <a:gd name="T41" fmla="*/ 118 h 165"/>
              <a:gd name="T42" fmla="*/ 149 w 181"/>
              <a:gd name="T43" fmla="*/ 157 h 165"/>
              <a:gd name="T44" fmla="*/ 141 w 181"/>
              <a:gd name="T45" fmla="*/ 165 h 165"/>
              <a:gd name="T46" fmla="*/ 19 w 181"/>
              <a:gd name="T47" fmla="*/ 165 h 165"/>
              <a:gd name="T48" fmla="*/ 19 w 181"/>
              <a:gd name="T49" fmla="*/ 146 h 165"/>
              <a:gd name="T50" fmla="*/ 0 w 181"/>
              <a:gd name="T51" fmla="*/ 132 h 165"/>
              <a:gd name="T52" fmla="*/ 19 w 181"/>
              <a:gd name="T53" fmla="*/ 120 h 165"/>
              <a:gd name="T54" fmla="*/ 0 w 181"/>
              <a:gd name="T55" fmla="*/ 108 h 165"/>
              <a:gd name="T56" fmla="*/ 19 w 181"/>
              <a:gd name="T57" fmla="*/ 98 h 165"/>
              <a:gd name="T58" fmla="*/ 0 w 181"/>
              <a:gd name="T59" fmla="*/ 83 h 165"/>
              <a:gd name="T60" fmla="*/ 19 w 181"/>
              <a:gd name="T61" fmla="*/ 75 h 165"/>
              <a:gd name="T62" fmla="*/ 0 w 181"/>
              <a:gd name="T63" fmla="*/ 61 h 165"/>
              <a:gd name="T64" fmla="*/ 19 w 181"/>
              <a:gd name="T65" fmla="*/ 51 h 165"/>
              <a:gd name="T66" fmla="*/ 0 w 181"/>
              <a:gd name="T67" fmla="*/ 39 h 165"/>
              <a:gd name="T68" fmla="*/ 19 w 181"/>
              <a:gd name="T69" fmla="*/ 8 h 165"/>
              <a:gd name="T70" fmla="*/ 27 w 181"/>
              <a:gd name="T71" fmla="*/ 0 h 165"/>
              <a:gd name="T72" fmla="*/ 63 w 181"/>
              <a:gd name="T73" fmla="*/ 79 h 165"/>
              <a:gd name="T74" fmla="*/ 84 w 181"/>
              <a:gd name="T75" fmla="*/ 88 h 165"/>
              <a:gd name="T76" fmla="*/ 63 w 181"/>
              <a:gd name="T77" fmla="*/ 79 h 165"/>
              <a:gd name="T78" fmla="*/ 63 w 181"/>
              <a:gd name="T79" fmla="*/ 61 h 165"/>
              <a:gd name="T80" fmla="*/ 100 w 181"/>
              <a:gd name="T81" fmla="*/ 69 h 165"/>
              <a:gd name="T82" fmla="*/ 63 w 181"/>
              <a:gd name="T83" fmla="*/ 61 h 165"/>
              <a:gd name="T84" fmla="*/ 63 w 181"/>
              <a:gd name="T85" fmla="*/ 45 h 165"/>
              <a:gd name="T86" fmla="*/ 116 w 181"/>
              <a:gd name="T87" fmla="*/ 53 h 165"/>
              <a:gd name="T88" fmla="*/ 63 w 181"/>
              <a:gd name="T89" fmla="*/ 45 h 165"/>
              <a:gd name="T90" fmla="*/ 63 w 181"/>
              <a:gd name="T91" fmla="*/ 29 h 165"/>
              <a:gd name="T92" fmla="*/ 116 w 181"/>
              <a:gd name="T93" fmla="*/ 35 h 165"/>
              <a:gd name="T94" fmla="*/ 63 w 181"/>
              <a:gd name="T95" fmla="*/ 29 h 165"/>
              <a:gd name="T96" fmla="*/ 84 w 181"/>
              <a:gd name="T97" fmla="*/ 130 h 165"/>
              <a:gd name="T98" fmla="*/ 106 w 181"/>
              <a:gd name="T99" fmla="*/ 130 h 165"/>
              <a:gd name="T100" fmla="*/ 86 w 181"/>
              <a:gd name="T101" fmla="*/ 108 h 165"/>
              <a:gd name="T102" fmla="*/ 84 w 181"/>
              <a:gd name="T103" fmla="*/ 130 h 165"/>
              <a:gd name="T104" fmla="*/ 161 w 181"/>
              <a:gd name="T105" fmla="*/ 37 h 165"/>
              <a:gd name="T106" fmla="*/ 116 w 181"/>
              <a:gd name="T107" fmla="*/ 120 h 165"/>
              <a:gd name="T108" fmla="*/ 161 w 181"/>
              <a:gd name="T109" fmla="*/ 37 h 16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81"/>
              <a:gd name="T166" fmla="*/ 0 h 165"/>
              <a:gd name="T167" fmla="*/ 181 w 181"/>
              <a:gd name="T168" fmla="*/ 165 h 165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81" h="165">
                <a:moveTo>
                  <a:pt x="27" y="0"/>
                </a:moveTo>
                <a:lnTo>
                  <a:pt x="141" y="0"/>
                </a:lnTo>
                <a:lnTo>
                  <a:pt x="149" y="0"/>
                </a:lnTo>
                <a:lnTo>
                  <a:pt x="149" y="8"/>
                </a:lnTo>
                <a:lnTo>
                  <a:pt x="149" y="35"/>
                </a:lnTo>
                <a:lnTo>
                  <a:pt x="134" y="47"/>
                </a:lnTo>
                <a:lnTo>
                  <a:pt x="134" y="14"/>
                </a:lnTo>
                <a:lnTo>
                  <a:pt x="33" y="14"/>
                </a:lnTo>
                <a:lnTo>
                  <a:pt x="33" y="25"/>
                </a:lnTo>
                <a:lnTo>
                  <a:pt x="39" y="20"/>
                </a:lnTo>
                <a:lnTo>
                  <a:pt x="47" y="18"/>
                </a:lnTo>
                <a:lnTo>
                  <a:pt x="51" y="31"/>
                </a:lnTo>
                <a:lnTo>
                  <a:pt x="45" y="35"/>
                </a:lnTo>
                <a:lnTo>
                  <a:pt x="33" y="39"/>
                </a:lnTo>
                <a:lnTo>
                  <a:pt x="33" y="47"/>
                </a:lnTo>
                <a:lnTo>
                  <a:pt x="39" y="45"/>
                </a:lnTo>
                <a:lnTo>
                  <a:pt x="47" y="41"/>
                </a:lnTo>
                <a:lnTo>
                  <a:pt x="51" y="55"/>
                </a:lnTo>
                <a:lnTo>
                  <a:pt x="45" y="57"/>
                </a:lnTo>
                <a:lnTo>
                  <a:pt x="33" y="63"/>
                </a:lnTo>
                <a:lnTo>
                  <a:pt x="33" y="71"/>
                </a:lnTo>
                <a:lnTo>
                  <a:pt x="39" y="67"/>
                </a:lnTo>
                <a:lnTo>
                  <a:pt x="47" y="65"/>
                </a:lnTo>
                <a:lnTo>
                  <a:pt x="51" y="77"/>
                </a:lnTo>
                <a:lnTo>
                  <a:pt x="45" y="81"/>
                </a:lnTo>
                <a:lnTo>
                  <a:pt x="33" y="86"/>
                </a:lnTo>
                <a:lnTo>
                  <a:pt x="33" y="94"/>
                </a:lnTo>
                <a:lnTo>
                  <a:pt x="39" y="90"/>
                </a:lnTo>
                <a:lnTo>
                  <a:pt x="47" y="88"/>
                </a:lnTo>
                <a:lnTo>
                  <a:pt x="51" y="100"/>
                </a:lnTo>
                <a:lnTo>
                  <a:pt x="45" y="104"/>
                </a:lnTo>
                <a:lnTo>
                  <a:pt x="33" y="110"/>
                </a:lnTo>
                <a:lnTo>
                  <a:pt x="33" y="118"/>
                </a:lnTo>
                <a:lnTo>
                  <a:pt x="39" y="116"/>
                </a:lnTo>
                <a:lnTo>
                  <a:pt x="47" y="112"/>
                </a:lnTo>
                <a:lnTo>
                  <a:pt x="51" y="126"/>
                </a:lnTo>
                <a:lnTo>
                  <a:pt x="45" y="128"/>
                </a:lnTo>
                <a:lnTo>
                  <a:pt x="33" y="134"/>
                </a:lnTo>
                <a:lnTo>
                  <a:pt x="33" y="146"/>
                </a:lnTo>
                <a:lnTo>
                  <a:pt x="33" y="151"/>
                </a:lnTo>
                <a:lnTo>
                  <a:pt x="134" y="151"/>
                </a:lnTo>
                <a:lnTo>
                  <a:pt x="134" y="118"/>
                </a:lnTo>
                <a:lnTo>
                  <a:pt x="149" y="106"/>
                </a:lnTo>
                <a:lnTo>
                  <a:pt x="149" y="157"/>
                </a:lnTo>
                <a:lnTo>
                  <a:pt x="149" y="165"/>
                </a:lnTo>
                <a:lnTo>
                  <a:pt x="141" y="165"/>
                </a:lnTo>
                <a:lnTo>
                  <a:pt x="27" y="165"/>
                </a:lnTo>
                <a:lnTo>
                  <a:pt x="19" y="165"/>
                </a:lnTo>
                <a:lnTo>
                  <a:pt x="19" y="157"/>
                </a:lnTo>
                <a:lnTo>
                  <a:pt x="19" y="146"/>
                </a:lnTo>
                <a:lnTo>
                  <a:pt x="4" y="146"/>
                </a:lnTo>
                <a:lnTo>
                  <a:pt x="0" y="132"/>
                </a:lnTo>
                <a:lnTo>
                  <a:pt x="19" y="124"/>
                </a:lnTo>
                <a:lnTo>
                  <a:pt x="19" y="120"/>
                </a:lnTo>
                <a:lnTo>
                  <a:pt x="4" y="120"/>
                </a:lnTo>
                <a:lnTo>
                  <a:pt x="0" y="108"/>
                </a:lnTo>
                <a:lnTo>
                  <a:pt x="19" y="100"/>
                </a:lnTo>
                <a:lnTo>
                  <a:pt x="19" y="98"/>
                </a:lnTo>
                <a:lnTo>
                  <a:pt x="4" y="98"/>
                </a:lnTo>
                <a:lnTo>
                  <a:pt x="0" y="83"/>
                </a:lnTo>
                <a:lnTo>
                  <a:pt x="19" y="77"/>
                </a:lnTo>
                <a:lnTo>
                  <a:pt x="19" y="75"/>
                </a:lnTo>
                <a:lnTo>
                  <a:pt x="4" y="75"/>
                </a:lnTo>
                <a:lnTo>
                  <a:pt x="0" y="61"/>
                </a:lnTo>
                <a:lnTo>
                  <a:pt x="19" y="53"/>
                </a:lnTo>
                <a:lnTo>
                  <a:pt x="19" y="51"/>
                </a:lnTo>
                <a:lnTo>
                  <a:pt x="4" y="51"/>
                </a:lnTo>
                <a:lnTo>
                  <a:pt x="0" y="39"/>
                </a:lnTo>
                <a:lnTo>
                  <a:pt x="19" y="31"/>
                </a:lnTo>
                <a:lnTo>
                  <a:pt x="19" y="8"/>
                </a:lnTo>
                <a:lnTo>
                  <a:pt x="19" y="0"/>
                </a:lnTo>
                <a:lnTo>
                  <a:pt x="27" y="0"/>
                </a:lnTo>
                <a:lnTo>
                  <a:pt x="27" y="0"/>
                </a:lnTo>
                <a:close/>
                <a:moveTo>
                  <a:pt x="63" y="79"/>
                </a:moveTo>
                <a:lnTo>
                  <a:pt x="63" y="88"/>
                </a:lnTo>
                <a:lnTo>
                  <a:pt x="84" y="88"/>
                </a:lnTo>
                <a:lnTo>
                  <a:pt x="84" y="79"/>
                </a:lnTo>
                <a:lnTo>
                  <a:pt x="63" y="79"/>
                </a:lnTo>
                <a:lnTo>
                  <a:pt x="63" y="79"/>
                </a:lnTo>
                <a:close/>
                <a:moveTo>
                  <a:pt x="63" y="61"/>
                </a:moveTo>
                <a:lnTo>
                  <a:pt x="63" y="69"/>
                </a:lnTo>
                <a:lnTo>
                  <a:pt x="100" y="69"/>
                </a:lnTo>
                <a:lnTo>
                  <a:pt x="100" y="61"/>
                </a:lnTo>
                <a:lnTo>
                  <a:pt x="63" y="61"/>
                </a:lnTo>
                <a:lnTo>
                  <a:pt x="63" y="61"/>
                </a:lnTo>
                <a:close/>
                <a:moveTo>
                  <a:pt x="63" y="45"/>
                </a:moveTo>
                <a:lnTo>
                  <a:pt x="63" y="53"/>
                </a:lnTo>
                <a:lnTo>
                  <a:pt x="116" y="53"/>
                </a:lnTo>
                <a:lnTo>
                  <a:pt x="116" y="45"/>
                </a:lnTo>
                <a:lnTo>
                  <a:pt x="63" y="45"/>
                </a:lnTo>
                <a:lnTo>
                  <a:pt x="63" y="45"/>
                </a:lnTo>
                <a:close/>
                <a:moveTo>
                  <a:pt x="63" y="29"/>
                </a:moveTo>
                <a:lnTo>
                  <a:pt x="63" y="35"/>
                </a:lnTo>
                <a:lnTo>
                  <a:pt x="116" y="35"/>
                </a:lnTo>
                <a:lnTo>
                  <a:pt x="116" y="29"/>
                </a:lnTo>
                <a:lnTo>
                  <a:pt x="63" y="29"/>
                </a:lnTo>
                <a:lnTo>
                  <a:pt x="63" y="29"/>
                </a:lnTo>
                <a:close/>
                <a:moveTo>
                  <a:pt x="84" y="130"/>
                </a:moveTo>
                <a:lnTo>
                  <a:pt x="96" y="130"/>
                </a:lnTo>
                <a:lnTo>
                  <a:pt x="106" y="130"/>
                </a:lnTo>
                <a:lnTo>
                  <a:pt x="96" y="118"/>
                </a:lnTo>
                <a:lnTo>
                  <a:pt x="86" y="108"/>
                </a:lnTo>
                <a:lnTo>
                  <a:pt x="86" y="120"/>
                </a:lnTo>
                <a:lnTo>
                  <a:pt x="84" y="130"/>
                </a:lnTo>
                <a:lnTo>
                  <a:pt x="84" y="130"/>
                </a:lnTo>
                <a:close/>
                <a:moveTo>
                  <a:pt x="161" y="37"/>
                </a:moveTo>
                <a:lnTo>
                  <a:pt x="96" y="100"/>
                </a:lnTo>
                <a:lnTo>
                  <a:pt x="116" y="120"/>
                </a:lnTo>
                <a:lnTo>
                  <a:pt x="181" y="57"/>
                </a:lnTo>
                <a:lnTo>
                  <a:pt x="161" y="3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charset="0"/>
              <a:sym typeface="宋体" panose="02010600030101010101" pitchFamily="2" charset="-122"/>
            </a:endParaRPr>
          </a:p>
        </p:txBody>
      </p:sp>
      <p:pic>
        <p:nvPicPr>
          <p:cNvPr id="2" name="Bruno Mars - The Lazy Song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824482" y="707541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99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tmFilter="0,0; .5, 1; 1, 1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49"/>
                            </p:stCondLst>
                            <p:childTnLst>
                              <p:par>
                                <p:cTn id="9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8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6" grpId="0"/>
      <p:bldP spid="58" grpId="0"/>
      <p:bldP spid="59" grpId="0" build="p"/>
      <p:bldP spid="81" grpId="0" bldLvl="0" animBg="1"/>
      <p:bldP spid="8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" y="0"/>
            <a:ext cx="781050" cy="812406"/>
            <a:chOff x="0" y="-1"/>
            <a:chExt cx="1739901" cy="1809751"/>
          </a:xfrm>
        </p:grpSpPr>
        <p:sp>
          <p:nvSpPr>
            <p:cNvPr id="3" name="Freeform 51"/>
            <p:cNvSpPr>
              <a:spLocks noChangeArrowheads="1"/>
            </p:cNvSpPr>
            <p:nvPr/>
          </p:nvSpPr>
          <p:spPr bwMode="auto">
            <a:xfrm rot="5400000" flipH="1">
              <a:off x="886683" y="990465"/>
              <a:ext cx="479016" cy="785040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52"/>
            <p:cNvSpPr>
              <a:spLocks noChangeArrowheads="1"/>
            </p:cNvSpPr>
            <p:nvPr/>
          </p:nvSpPr>
          <p:spPr bwMode="auto">
            <a:xfrm rot="5400000" flipH="1">
              <a:off x="202551" y="940926"/>
              <a:ext cx="406529" cy="811631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53"/>
            <p:cNvSpPr>
              <a:spLocks noChangeArrowheads="1"/>
            </p:cNvSpPr>
            <p:nvPr/>
          </p:nvSpPr>
          <p:spPr bwMode="auto">
            <a:xfrm rot="5400000" flipH="1">
              <a:off x="132160" y="1141793"/>
              <a:ext cx="469351" cy="733671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54"/>
            <p:cNvSpPr>
              <a:spLocks noChangeArrowheads="1"/>
            </p:cNvSpPr>
            <p:nvPr/>
          </p:nvSpPr>
          <p:spPr bwMode="auto">
            <a:xfrm rot="5400000" flipH="1">
              <a:off x="-48538" y="1322491"/>
              <a:ext cx="469351" cy="372274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58"/>
            <p:cNvSpPr>
              <a:spLocks noChangeArrowheads="1"/>
            </p:cNvSpPr>
            <p:nvPr/>
          </p:nvSpPr>
          <p:spPr bwMode="auto">
            <a:xfrm rot="5400000" flipH="1">
              <a:off x="41788" y="860671"/>
              <a:ext cx="371494" cy="455069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 rot="5400000" flipH="1">
              <a:off x="876130" y="979912"/>
              <a:ext cx="578081" cy="70708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0"/>
            <p:cNvSpPr>
              <a:spLocks noChangeArrowheads="1"/>
            </p:cNvSpPr>
            <p:nvPr/>
          </p:nvSpPr>
          <p:spPr bwMode="auto">
            <a:xfrm rot="5400000" flipH="1">
              <a:off x="570287" y="548640"/>
              <a:ext cx="380555" cy="61098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61"/>
            <p:cNvSpPr>
              <a:spLocks noChangeArrowheads="1"/>
            </p:cNvSpPr>
            <p:nvPr/>
          </p:nvSpPr>
          <p:spPr bwMode="auto">
            <a:xfrm rot="5400000" flipH="1">
              <a:off x="1050134" y="500292"/>
              <a:ext cx="379951" cy="708288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62"/>
            <p:cNvSpPr>
              <a:spLocks noChangeArrowheads="1"/>
            </p:cNvSpPr>
            <p:nvPr/>
          </p:nvSpPr>
          <p:spPr bwMode="auto">
            <a:xfrm rot="5400000" flipH="1">
              <a:off x="826575" y="78603"/>
              <a:ext cx="579893" cy="955464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63"/>
            <p:cNvSpPr>
              <a:spLocks noChangeArrowheads="1"/>
            </p:cNvSpPr>
            <p:nvPr/>
          </p:nvSpPr>
          <p:spPr bwMode="auto">
            <a:xfrm rot="5400000" flipH="1">
              <a:off x="693985" y="-55196"/>
              <a:ext cx="846282" cy="956673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64"/>
            <p:cNvSpPr>
              <a:spLocks noChangeArrowheads="1"/>
            </p:cNvSpPr>
            <p:nvPr/>
          </p:nvSpPr>
          <p:spPr bwMode="auto">
            <a:xfrm rot="5400000" flipH="1">
              <a:off x="900971" y="146354"/>
              <a:ext cx="840845" cy="548138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65"/>
            <p:cNvSpPr>
              <a:spLocks noChangeArrowheads="1"/>
            </p:cNvSpPr>
            <p:nvPr/>
          </p:nvSpPr>
          <p:spPr bwMode="auto">
            <a:xfrm rot="5400000" flipH="1">
              <a:off x="279874" y="-279873"/>
              <a:ext cx="266389" cy="826135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66"/>
            <p:cNvSpPr>
              <a:spLocks noChangeArrowheads="1"/>
            </p:cNvSpPr>
            <p:nvPr/>
          </p:nvSpPr>
          <p:spPr bwMode="auto">
            <a:xfrm rot="5400000" flipH="1">
              <a:off x="110752" y="-110752"/>
              <a:ext cx="663857" cy="885360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67"/>
            <p:cNvSpPr>
              <a:spLocks noChangeArrowheads="1"/>
            </p:cNvSpPr>
            <p:nvPr/>
          </p:nvSpPr>
          <p:spPr bwMode="auto">
            <a:xfrm rot="5400000" flipH="1">
              <a:off x="108638" y="256212"/>
              <a:ext cx="668085" cy="885360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68"/>
            <p:cNvSpPr>
              <a:spLocks noChangeArrowheads="1"/>
            </p:cNvSpPr>
            <p:nvPr/>
          </p:nvSpPr>
          <p:spPr bwMode="auto">
            <a:xfrm rot="5400000" flipH="1">
              <a:off x="2826" y="580692"/>
              <a:ext cx="449417" cy="455069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69"/>
            <p:cNvSpPr>
              <a:spLocks noChangeArrowheads="1"/>
            </p:cNvSpPr>
            <p:nvPr/>
          </p:nvSpPr>
          <p:spPr bwMode="auto">
            <a:xfrm rot="5400000" flipH="1">
              <a:off x="285307" y="747628"/>
              <a:ext cx="241018" cy="811631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70"/>
            <p:cNvSpPr>
              <a:spLocks noChangeArrowheads="1"/>
            </p:cNvSpPr>
            <p:nvPr/>
          </p:nvSpPr>
          <p:spPr bwMode="auto">
            <a:xfrm rot="5400000" flipH="1">
              <a:off x="704991" y="782409"/>
              <a:ext cx="110542" cy="611594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 rot="5400000" flipH="1">
              <a:off x="979151" y="1007362"/>
              <a:ext cx="497138" cy="85635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76"/>
            <p:cNvSpPr>
              <a:spLocks noChangeArrowheads="1"/>
            </p:cNvSpPr>
            <p:nvPr/>
          </p:nvSpPr>
          <p:spPr bwMode="auto">
            <a:xfrm rot="5400000" flipH="1">
              <a:off x="231563" y="955406"/>
              <a:ext cx="421631" cy="884756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77"/>
            <p:cNvSpPr>
              <a:spLocks noChangeArrowheads="1"/>
            </p:cNvSpPr>
            <p:nvPr/>
          </p:nvSpPr>
          <p:spPr bwMode="auto">
            <a:xfrm rot="5400000" flipH="1">
              <a:off x="156338" y="1166544"/>
              <a:ext cx="486869" cy="799544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78"/>
            <p:cNvSpPr>
              <a:spLocks noChangeArrowheads="1"/>
            </p:cNvSpPr>
            <p:nvPr/>
          </p:nvSpPr>
          <p:spPr bwMode="auto">
            <a:xfrm rot="5400000" flipH="1">
              <a:off x="-40375" y="1363257"/>
              <a:ext cx="486869" cy="406118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82"/>
            <p:cNvSpPr>
              <a:spLocks noChangeArrowheads="1"/>
            </p:cNvSpPr>
            <p:nvPr/>
          </p:nvSpPr>
          <p:spPr bwMode="auto">
            <a:xfrm rot="5400000" flipH="1">
              <a:off x="54784" y="882106"/>
              <a:ext cx="385992" cy="49556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 rot="5400000" flipH="1">
              <a:off x="970111" y="998321"/>
              <a:ext cx="600431" cy="77114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 rot="5400000" flipH="1">
              <a:off x="631933" y="552855"/>
              <a:ext cx="394448" cy="667193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 rot="5400000" flipH="1">
              <a:off x="1154689" y="500881"/>
              <a:ext cx="393844" cy="771744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 rot="5400000" flipH="1">
              <a:off x="916023" y="56836"/>
              <a:ext cx="602243" cy="1041885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 rot="5400000" flipH="1">
              <a:off x="779205" y="-83003"/>
              <a:ext cx="877693" cy="1043698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 rot="5400000" flipH="1">
              <a:off x="1004623" y="137583"/>
              <a:ext cx="872860" cy="597694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 rot="5400000" flipH="1">
              <a:off x="311906" y="-311906"/>
              <a:ext cx="276657" cy="900469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90"/>
            <p:cNvSpPr>
              <a:spLocks noChangeArrowheads="1"/>
            </p:cNvSpPr>
            <p:nvPr/>
          </p:nvSpPr>
          <p:spPr bwMode="auto">
            <a:xfrm rot="5400000" flipH="1">
              <a:off x="137954" y="-137953"/>
              <a:ext cx="689227" cy="965134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91"/>
            <p:cNvSpPr>
              <a:spLocks noChangeArrowheads="1"/>
            </p:cNvSpPr>
            <p:nvPr/>
          </p:nvSpPr>
          <p:spPr bwMode="auto">
            <a:xfrm rot="5400000" flipH="1">
              <a:off x="136141" y="242602"/>
              <a:ext cx="692852" cy="965134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92"/>
            <p:cNvSpPr>
              <a:spLocks noChangeArrowheads="1"/>
            </p:cNvSpPr>
            <p:nvPr/>
          </p:nvSpPr>
          <p:spPr bwMode="auto">
            <a:xfrm rot="5400000" flipH="1">
              <a:off x="14917" y="590951"/>
              <a:ext cx="465727" cy="49556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93"/>
            <p:cNvSpPr>
              <a:spLocks noChangeArrowheads="1"/>
            </p:cNvSpPr>
            <p:nvPr/>
          </p:nvSpPr>
          <p:spPr bwMode="auto">
            <a:xfrm rot="5400000" flipH="1">
              <a:off x="317037" y="755162"/>
              <a:ext cx="250683" cy="884756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94"/>
            <p:cNvSpPr>
              <a:spLocks noChangeArrowheads="1"/>
            </p:cNvSpPr>
            <p:nvPr/>
          </p:nvSpPr>
          <p:spPr bwMode="auto">
            <a:xfrm rot="5400000" flipH="1">
              <a:off x="771469" y="795685"/>
              <a:ext cx="115375" cy="667193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Oval 104"/>
            <p:cNvSpPr>
              <a:spLocks noChangeArrowheads="1"/>
            </p:cNvSpPr>
            <p:nvPr/>
          </p:nvSpPr>
          <p:spPr bwMode="auto">
            <a:xfrm rot="5400000" flipH="1">
              <a:off x="356567" y="173302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Oval 105"/>
            <p:cNvSpPr>
              <a:spLocks noChangeArrowheads="1"/>
            </p:cNvSpPr>
            <p:nvPr/>
          </p:nvSpPr>
          <p:spPr bwMode="auto">
            <a:xfrm rot="5400000" flipH="1">
              <a:off x="148069" y="171853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Oval 106"/>
            <p:cNvSpPr>
              <a:spLocks noChangeArrowheads="1"/>
            </p:cNvSpPr>
            <p:nvPr/>
          </p:nvSpPr>
          <p:spPr bwMode="auto">
            <a:xfrm rot="5400000" flipH="1">
              <a:off x="719776" y="153489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Oval 107"/>
            <p:cNvSpPr>
              <a:spLocks noChangeArrowheads="1"/>
            </p:cNvSpPr>
            <p:nvPr/>
          </p:nvSpPr>
          <p:spPr bwMode="auto">
            <a:xfrm rot="5400000" flipH="1">
              <a:off x="803780" y="1132597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 rot="5400000" flipH="1">
              <a:off x="1060021" y="1026283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Oval 109"/>
            <p:cNvSpPr>
              <a:spLocks noChangeArrowheads="1"/>
            </p:cNvSpPr>
            <p:nvPr/>
          </p:nvSpPr>
          <p:spPr bwMode="auto">
            <a:xfrm rot="5400000" flipH="1">
              <a:off x="447823" y="102145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Oval 110"/>
            <p:cNvSpPr>
              <a:spLocks noChangeArrowheads="1"/>
            </p:cNvSpPr>
            <p:nvPr/>
          </p:nvSpPr>
          <p:spPr bwMode="auto">
            <a:xfrm rot="5400000" flipH="1">
              <a:off x="874186" y="649654"/>
              <a:ext cx="22350" cy="3021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Oval 111"/>
            <p:cNvSpPr>
              <a:spLocks noChangeArrowheads="1"/>
            </p:cNvSpPr>
            <p:nvPr/>
          </p:nvSpPr>
          <p:spPr bwMode="auto">
            <a:xfrm rot="5400000" flipH="1">
              <a:off x="640608" y="25248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70127" y="256375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一、仿真结果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923290"/>
            <a:ext cx="12085955" cy="377761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-133985" y="5062220"/>
            <a:ext cx="3504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zh-CN" altLang="en-US" sz="2400"/>
              <a:t>25 =&gt; RSSUB,</a:t>
            </a:r>
            <a:endParaRPr lang="zh-CN" altLang="en-US" sz="2400"/>
          </a:p>
          <a:p>
            <a:r>
              <a:rPr lang="zh-CN" altLang="en-US" sz="2400"/>
              <a:t>	26 =&gt; RSJPNZ,</a:t>
            </a:r>
            <a:endParaRPr lang="zh-CN" altLang="en-US" sz="2400"/>
          </a:p>
        </p:txBody>
      </p:sp>
      <p:sp>
        <p:nvSpPr>
          <p:cNvPr id="49" name="文本框 48"/>
          <p:cNvSpPr txBox="1"/>
          <p:nvPr/>
        </p:nvSpPr>
        <p:spPr>
          <a:xfrm>
            <a:off x="5458460" y="4700905"/>
            <a:ext cx="72066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r>
              <a:rPr lang="zh-CN" altLang="en-US" sz="2400"/>
              <a:t>7 =&gt; RSLDAC,        -- loop</a:t>
            </a:r>
            <a:endParaRPr lang="zh-CN" altLang="en-US" sz="2400"/>
          </a:p>
          <a:p>
            <a:r>
              <a:rPr lang="zh-CN" altLang="en-US" sz="2400"/>
              <a:t>	8 =&gt; std_logic_vector(to_unsigned(i_addr, 8)),</a:t>
            </a:r>
            <a:endParaRPr lang="zh-CN" altLang="en-US" sz="2400"/>
          </a:p>
          <a:p>
            <a:r>
              <a:rPr lang="zh-CN" altLang="en-US" sz="2400"/>
              <a:t>	9 =&gt; X"00",</a:t>
            </a:r>
            <a:endParaRPr lang="zh-CN" altLang="en-US" sz="2400"/>
          </a:p>
          <a:p>
            <a:r>
              <a:rPr lang="zh-CN" altLang="en-US" sz="2400"/>
              <a:t>	</a:t>
            </a:r>
            <a:endParaRPr lang="zh-CN" altLang="en-US" sz="2400"/>
          </a:p>
        </p:txBody>
      </p:sp>
      <p:sp>
        <p:nvSpPr>
          <p:cNvPr id="51" name="文本框 50"/>
          <p:cNvSpPr txBox="1"/>
          <p:nvPr/>
        </p:nvSpPr>
        <p:spPr>
          <a:xfrm>
            <a:off x="-133985" y="5788025"/>
            <a:ext cx="77876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	</a:t>
            </a:r>
            <a:r>
              <a:rPr lang="zh-CN" altLang="en-US" sz="2400"/>
              <a:t>27 =&gt; std_logic_vector(to_unsigned(loop_addr, 8)),</a:t>
            </a:r>
            <a:endParaRPr lang="zh-CN" altLang="en-US" sz="2400"/>
          </a:p>
          <a:p>
            <a:r>
              <a:rPr lang="zh-CN" altLang="en-US" sz="2400"/>
              <a:t>	28 =&gt; X"00",</a:t>
            </a:r>
            <a:endParaRPr lang="zh-CN" altLang="en-US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2873375" cy="3230563"/>
            <a:chOff x="0" y="0"/>
            <a:chExt cx="2873375" cy="3230563"/>
          </a:xfrm>
        </p:grpSpPr>
        <p:sp>
          <p:nvSpPr>
            <p:cNvPr id="4103" name="Freeform 5"/>
            <p:cNvSpPr>
              <a:spLocks noChangeArrowheads="1"/>
            </p:cNvSpPr>
            <p:nvPr/>
          </p:nvSpPr>
          <p:spPr bwMode="auto">
            <a:xfrm flipV="1">
              <a:off x="0" y="1888552"/>
              <a:ext cx="818398" cy="535023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0"/>
                <a:gd name="T13" fmla="*/ 0 h 536"/>
                <a:gd name="T14" fmla="*/ 820 w 820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4" name="Freeform 6"/>
            <p:cNvSpPr>
              <a:spLocks noChangeArrowheads="1"/>
            </p:cNvSpPr>
            <p:nvPr/>
          </p:nvSpPr>
          <p:spPr bwMode="auto">
            <a:xfrm flipV="1">
              <a:off x="0" y="2051256"/>
              <a:ext cx="1161725" cy="659795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661"/>
                <a:gd name="T14" fmla="*/ 1164 w 1164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5" name="Freeform 7"/>
            <p:cNvSpPr>
              <a:spLocks noChangeArrowheads="1"/>
            </p:cNvSpPr>
            <p:nvPr/>
          </p:nvSpPr>
          <p:spPr bwMode="auto">
            <a:xfrm flipV="1">
              <a:off x="0" y="448182"/>
              <a:ext cx="452115" cy="1440370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1443"/>
                <a:gd name="T14" fmla="*/ 453 w 453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6" name="Freeform 8"/>
            <p:cNvSpPr>
              <a:spLocks noChangeArrowheads="1"/>
            </p:cNvSpPr>
            <p:nvPr/>
          </p:nvSpPr>
          <p:spPr bwMode="auto">
            <a:xfrm flipV="1">
              <a:off x="0" y="909340"/>
              <a:ext cx="1456149" cy="97921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981"/>
                <a:gd name="T14" fmla="*/ 1459 w 1459"/>
                <a:gd name="T15" fmla="*/ 981 h 9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7" name="Freeform 9"/>
            <p:cNvSpPr>
              <a:spLocks noChangeArrowheads="1"/>
            </p:cNvSpPr>
            <p:nvPr/>
          </p:nvSpPr>
          <p:spPr bwMode="auto">
            <a:xfrm flipV="1">
              <a:off x="0" y="1"/>
              <a:ext cx="452115" cy="909340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911"/>
                <a:gd name="T14" fmla="*/ 453 w 453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8" name="Freeform 10"/>
            <p:cNvSpPr>
              <a:spLocks noChangeArrowheads="1"/>
            </p:cNvSpPr>
            <p:nvPr/>
          </p:nvSpPr>
          <p:spPr bwMode="auto">
            <a:xfrm flipV="1">
              <a:off x="390236" y="1"/>
              <a:ext cx="657713" cy="909340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9"/>
                <a:gd name="T13" fmla="*/ 0 h 911"/>
                <a:gd name="T14" fmla="*/ 659 w 659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09" name="Freeform 11"/>
            <p:cNvSpPr>
              <a:spLocks noChangeArrowheads="1"/>
            </p:cNvSpPr>
            <p:nvPr/>
          </p:nvSpPr>
          <p:spPr bwMode="auto">
            <a:xfrm flipV="1">
              <a:off x="452115" y="1"/>
              <a:ext cx="1195659" cy="909340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8"/>
                <a:gd name="T13" fmla="*/ 0 h 911"/>
                <a:gd name="T14" fmla="*/ 1198 w 1198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0" name="Freeform 12"/>
            <p:cNvSpPr>
              <a:spLocks noChangeArrowheads="1"/>
            </p:cNvSpPr>
            <p:nvPr/>
          </p:nvSpPr>
          <p:spPr bwMode="auto">
            <a:xfrm flipV="1">
              <a:off x="452115" y="1"/>
              <a:ext cx="1271510" cy="909340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4"/>
                <a:gd name="T13" fmla="*/ 0 h 911"/>
                <a:gd name="T14" fmla="*/ 1274 w 1274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1" name="Freeform 13"/>
            <p:cNvSpPr>
              <a:spLocks noChangeArrowheads="1"/>
            </p:cNvSpPr>
            <p:nvPr/>
          </p:nvSpPr>
          <p:spPr bwMode="auto">
            <a:xfrm flipV="1">
              <a:off x="452115" y="802536"/>
              <a:ext cx="1271510" cy="835475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4"/>
                <a:gd name="T13" fmla="*/ 0 h 837"/>
                <a:gd name="T14" fmla="*/ 1274 w 1274"/>
                <a:gd name="T15" fmla="*/ 837 h 8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2" name="Freeform 14"/>
            <p:cNvSpPr>
              <a:spLocks noChangeArrowheads="1"/>
            </p:cNvSpPr>
            <p:nvPr/>
          </p:nvSpPr>
          <p:spPr bwMode="auto">
            <a:xfrm flipV="1">
              <a:off x="1456149" y="614878"/>
              <a:ext cx="978085" cy="102313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0"/>
                <a:gd name="T13" fmla="*/ 0 h 1025"/>
                <a:gd name="T14" fmla="*/ 980 w 980"/>
                <a:gd name="T15" fmla="*/ 1025 h 10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3" name="Freeform 15"/>
            <p:cNvSpPr>
              <a:spLocks noChangeArrowheads="1"/>
            </p:cNvSpPr>
            <p:nvPr/>
          </p:nvSpPr>
          <p:spPr bwMode="auto">
            <a:xfrm flipV="1">
              <a:off x="1456149" y="614878"/>
              <a:ext cx="978085" cy="1547176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0"/>
                <a:gd name="T13" fmla="*/ 0 h 1550"/>
                <a:gd name="T14" fmla="*/ 980 w 980"/>
                <a:gd name="T15" fmla="*/ 1550 h 15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4" name="Freeform 16"/>
            <p:cNvSpPr>
              <a:spLocks noChangeArrowheads="1"/>
            </p:cNvSpPr>
            <p:nvPr/>
          </p:nvSpPr>
          <p:spPr bwMode="auto">
            <a:xfrm flipV="1">
              <a:off x="2024038" y="614878"/>
              <a:ext cx="584855" cy="1547176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1550"/>
                <a:gd name="T14" fmla="*/ 586 w 586"/>
                <a:gd name="T15" fmla="*/ 1550 h 15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5" name="Freeform 17"/>
            <p:cNvSpPr>
              <a:spLocks noChangeArrowheads="1"/>
            </p:cNvSpPr>
            <p:nvPr/>
          </p:nvSpPr>
          <p:spPr bwMode="auto">
            <a:xfrm flipV="1">
              <a:off x="1723626" y="0"/>
              <a:ext cx="1010022" cy="802535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2"/>
                <a:gd name="T13" fmla="*/ 0 h 804"/>
                <a:gd name="T14" fmla="*/ 1012 w 1012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6" name="Freeform 18"/>
            <p:cNvSpPr>
              <a:spLocks noChangeArrowheads="1"/>
            </p:cNvSpPr>
            <p:nvPr/>
          </p:nvSpPr>
          <p:spPr bwMode="auto">
            <a:xfrm flipV="1">
              <a:off x="1647774" y="0"/>
              <a:ext cx="1085874" cy="802535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8"/>
                <a:gd name="T13" fmla="*/ 0 h 804"/>
                <a:gd name="T14" fmla="*/ 1088 w 1088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7" name="Freeform 21"/>
            <p:cNvSpPr>
              <a:spLocks noChangeArrowheads="1"/>
            </p:cNvSpPr>
            <p:nvPr/>
          </p:nvSpPr>
          <p:spPr bwMode="auto">
            <a:xfrm flipV="1">
              <a:off x="1131785" y="2149077"/>
              <a:ext cx="268475" cy="319417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320"/>
                <a:gd name="T14" fmla="*/ 269 w 269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8" name="Freeform 22"/>
            <p:cNvSpPr>
              <a:spLocks noChangeArrowheads="1"/>
            </p:cNvSpPr>
            <p:nvPr/>
          </p:nvSpPr>
          <p:spPr bwMode="auto">
            <a:xfrm flipV="1">
              <a:off x="1131785" y="2086192"/>
              <a:ext cx="268475" cy="202630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03"/>
                <a:gd name="T14" fmla="*/ 269 w 269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19" name="Freeform 23"/>
            <p:cNvSpPr>
              <a:spLocks noChangeArrowheads="1"/>
            </p:cNvSpPr>
            <p:nvPr/>
          </p:nvSpPr>
          <p:spPr bwMode="auto">
            <a:xfrm flipV="1">
              <a:off x="0" y="1"/>
              <a:ext cx="390236" cy="44818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449"/>
                <a:gd name="T14" fmla="*/ 391 w 391"/>
                <a:gd name="T15" fmla="*/ 449 h 4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0" name="Freeform 24"/>
            <p:cNvSpPr>
              <a:spLocks noChangeArrowheads="1"/>
            </p:cNvSpPr>
            <p:nvPr/>
          </p:nvSpPr>
          <p:spPr bwMode="auto">
            <a:xfrm flipV="1">
              <a:off x="0" y="1638010"/>
              <a:ext cx="1456149" cy="488109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489"/>
                <a:gd name="T14" fmla="*/ 1459 w 1459"/>
                <a:gd name="T15" fmla="*/ 489 h 4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1" name="Freeform 25"/>
            <p:cNvSpPr>
              <a:spLocks noChangeArrowheads="1"/>
            </p:cNvSpPr>
            <p:nvPr/>
          </p:nvSpPr>
          <p:spPr bwMode="auto">
            <a:xfrm flipV="1">
              <a:off x="0" y="1888552"/>
              <a:ext cx="1161725" cy="822499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824"/>
                <a:gd name="T14" fmla="*/ 1164 w 1164"/>
                <a:gd name="T15" fmla="*/ 824 h 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2" name="Freeform 26"/>
            <p:cNvSpPr>
              <a:spLocks noChangeArrowheads="1"/>
            </p:cNvSpPr>
            <p:nvPr/>
          </p:nvSpPr>
          <p:spPr bwMode="auto">
            <a:xfrm flipV="1">
              <a:off x="0" y="2423576"/>
              <a:ext cx="1161725" cy="66279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664"/>
                <a:gd name="T14" fmla="*/ 1164 w 1164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3" name="Freeform 27"/>
            <p:cNvSpPr>
              <a:spLocks noChangeArrowheads="1"/>
            </p:cNvSpPr>
            <p:nvPr/>
          </p:nvSpPr>
          <p:spPr bwMode="auto">
            <a:xfrm flipV="1">
              <a:off x="0" y="1985376"/>
              <a:ext cx="860316" cy="562972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564"/>
                <a:gd name="T14" fmla="*/ 862 w 862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4" name="Freeform 28"/>
            <p:cNvSpPr>
              <a:spLocks noChangeArrowheads="1"/>
            </p:cNvSpPr>
            <p:nvPr/>
          </p:nvSpPr>
          <p:spPr bwMode="auto">
            <a:xfrm flipV="1">
              <a:off x="0" y="2157063"/>
              <a:ext cx="1220610" cy="692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694"/>
                <a:gd name="T14" fmla="*/ 1223 w 1223"/>
                <a:gd name="T15" fmla="*/ 694 h 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5" name="Freeform 29"/>
            <p:cNvSpPr>
              <a:spLocks noChangeArrowheads="1"/>
            </p:cNvSpPr>
            <p:nvPr/>
          </p:nvSpPr>
          <p:spPr bwMode="auto">
            <a:xfrm flipV="1">
              <a:off x="0" y="471141"/>
              <a:ext cx="475070" cy="1514235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1517"/>
                <a:gd name="T14" fmla="*/ 476 w 476"/>
                <a:gd name="T15" fmla="*/ 1517 h 15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6" name="Freeform 30"/>
            <p:cNvSpPr>
              <a:spLocks noChangeArrowheads="1"/>
            </p:cNvSpPr>
            <p:nvPr/>
          </p:nvSpPr>
          <p:spPr bwMode="auto">
            <a:xfrm flipV="1">
              <a:off x="0" y="956255"/>
              <a:ext cx="1531002" cy="1029121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4"/>
                <a:gd name="T13" fmla="*/ 0 h 1031"/>
                <a:gd name="T14" fmla="*/ 1534 w 1534"/>
                <a:gd name="T15" fmla="*/ 1031 h 10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7" name="Freeform 31"/>
            <p:cNvSpPr>
              <a:spLocks noChangeArrowheads="1"/>
            </p:cNvSpPr>
            <p:nvPr/>
          </p:nvSpPr>
          <p:spPr bwMode="auto">
            <a:xfrm flipV="1">
              <a:off x="0" y="0"/>
              <a:ext cx="475070" cy="956254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958"/>
                <a:gd name="T14" fmla="*/ 476 w 476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8" name="Freeform 32"/>
            <p:cNvSpPr>
              <a:spLocks noChangeArrowheads="1"/>
            </p:cNvSpPr>
            <p:nvPr/>
          </p:nvSpPr>
          <p:spPr bwMode="auto">
            <a:xfrm flipV="1">
              <a:off x="410197" y="0"/>
              <a:ext cx="690648" cy="956254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2"/>
                <a:gd name="T13" fmla="*/ 0 h 958"/>
                <a:gd name="T14" fmla="*/ 692 w 692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29" name="Freeform 33"/>
            <p:cNvSpPr>
              <a:spLocks noChangeArrowheads="1"/>
            </p:cNvSpPr>
            <p:nvPr/>
          </p:nvSpPr>
          <p:spPr bwMode="auto">
            <a:xfrm flipV="1">
              <a:off x="475070" y="0"/>
              <a:ext cx="1257538" cy="956254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958"/>
                <a:gd name="T14" fmla="*/ 1260 w 1260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0" name="Freeform 34"/>
            <p:cNvSpPr>
              <a:spLocks noChangeArrowheads="1"/>
            </p:cNvSpPr>
            <p:nvPr/>
          </p:nvSpPr>
          <p:spPr bwMode="auto">
            <a:xfrm flipV="1">
              <a:off x="475070" y="0"/>
              <a:ext cx="1337381" cy="956254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958"/>
                <a:gd name="T14" fmla="*/ 1340 w 1340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1" name="Freeform 35"/>
            <p:cNvSpPr>
              <a:spLocks noChangeArrowheads="1"/>
            </p:cNvSpPr>
            <p:nvPr/>
          </p:nvSpPr>
          <p:spPr bwMode="auto">
            <a:xfrm flipV="1">
              <a:off x="475070" y="843461"/>
              <a:ext cx="1337381" cy="878396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880"/>
                <a:gd name="T14" fmla="*/ 1340 w 1340"/>
                <a:gd name="T15" fmla="*/ 880 h 8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2" name="Freeform 36"/>
            <p:cNvSpPr>
              <a:spLocks noChangeArrowheads="1"/>
            </p:cNvSpPr>
            <p:nvPr/>
          </p:nvSpPr>
          <p:spPr bwMode="auto">
            <a:xfrm flipV="1">
              <a:off x="1531003" y="645821"/>
              <a:ext cx="1026990" cy="1076036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9"/>
                <a:gd name="T13" fmla="*/ 0 h 1078"/>
                <a:gd name="T14" fmla="*/ 1029 w 1029"/>
                <a:gd name="T15" fmla="*/ 1078 h 10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3" name="Freeform 37"/>
            <p:cNvSpPr>
              <a:spLocks noChangeArrowheads="1"/>
            </p:cNvSpPr>
            <p:nvPr/>
          </p:nvSpPr>
          <p:spPr bwMode="auto">
            <a:xfrm flipV="1">
              <a:off x="1531003" y="645821"/>
              <a:ext cx="1026990" cy="1627030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9"/>
                <a:gd name="T13" fmla="*/ 0 h 1630"/>
                <a:gd name="T14" fmla="*/ 1029 w 1029"/>
                <a:gd name="T15" fmla="*/ 1630 h 1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4" name="Freeform 38"/>
            <p:cNvSpPr>
              <a:spLocks noChangeArrowheads="1"/>
            </p:cNvSpPr>
            <p:nvPr/>
          </p:nvSpPr>
          <p:spPr bwMode="auto">
            <a:xfrm flipV="1">
              <a:off x="2113323" y="645821"/>
              <a:ext cx="614796" cy="1627030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1630"/>
                <a:gd name="T14" fmla="*/ 616 w 616"/>
                <a:gd name="T15" fmla="*/ 1630 h 1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5" name="Freeform 39"/>
            <p:cNvSpPr>
              <a:spLocks noChangeArrowheads="1"/>
            </p:cNvSpPr>
            <p:nvPr/>
          </p:nvSpPr>
          <p:spPr bwMode="auto">
            <a:xfrm flipV="1">
              <a:off x="1812452" y="1"/>
              <a:ext cx="1060923" cy="843460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3"/>
                <a:gd name="T13" fmla="*/ 0 h 845"/>
                <a:gd name="T14" fmla="*/ 1063 w 1063"/>
                <a:gd name="T15" fmla="*/ 845 h 8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6" name="Freeform 40"/>
            <p:cNvSpPr>
              <a:spLocks noChangeArrowheads="1"/>
            </p:cNvSpPr>
            <p:nvPr/>
          </p:nvSpPr>
          <p:spPr bwMode="auto">
            <a:xfrm flipV="1">
              <a:off x="1732608" y="1"/>
              <a:ext cx="1140767" cy="843460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3"/>
                <a:gd name="T13" fmla="*/ 0 h 845"/>
                <a:gd name="T14" fmla="*/ 1143 w 1143"/>
                <a:gd name="T15" fmla="*/ 845 h 8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7" name="Freeform 43"/>
            <p:cNvSpPr>
              <a:spLocks noChangeArrowheads="1"/>
            </p:cNvSpPr>
            <p:nvPr/>
          </p:nvSpPr>
          <p:spPr bwMode="auto">
            <a:xfrm flipV="1">
              <a:off x="1189671" y="2259875"/>
              <a:ext cx="282447" cy="335388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336"/>
                <a:gd name="T14" fmla="*/ 283 w 283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8" name="Freeform 44"/>
            <p:cNvSpPr>
              <a:spLocks noChangeArrowheads="1"/>
            </p:cNvSpPr>
            <p:nvPr/>
          </p:nvSpPr>
          <p:spPr bwMode="auto">
            <a:xfrm flipV="1">
              <a:off x="1189671" y="2192997"/>
              <a:ext cx="282447" cy="21261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213"/>
                <a:gd name="T14" fmla="*/ 283 w 283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39" name="Freeform 45"/>
            <p:cNvSpPr>
              <a:spLocks noChangeArrowheads="1"/>
            </p:cNvSpPr>
            <p:nvPr/>
          </p:nvSpPr>
          <p:spPr bwMode="auto">
            <a:xfrm flipV="1">
              <a:off x="0" y="0"/>
              <a:ext cx="410197" cy="47114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472"/>
                <a:gd name="T14" fmla="*/ 411 w 41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0" name="Freeform 46"/>
            <p:cNvSpPr>
              <a:spLocks noChangeArrowheads="1"/>
            </p:cNvSpPr>
            <p:nvPr/>
          </p:nvSpPr>
          <p:spPr bwMode="auto">
            <a:xfrm flipV="1">
              <a:off x="0" y="1721857"/>
              <a:ext cx="1531002" cy="514061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4"/>
                <a:gd name="T13" fmla="*/ 0 h 515"/>
                <a:gd name="T14" fmla="*/ 1534 w 1534"/>
                <a:gd name="T15" fmla="*/ 515 h 5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1" name="Freeform 47"/>
            <p:cNvSpPr>
              <a:spLocks noChangeArrowheads="1"/>
            </p:cNvSpPr>
            <p:nvPr/>
          </p:nvSpPr>
          <p:spPr bwMode="auto">
            <a:xfrm flipV="1">
              <a:off x="0" y="1985376"/>
              <a:ext cx="1220610" cy="864422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866"/>
                <a:gd name="T14" fmla="*/ 1223 w 1223"/>
                <a:gd name="T15" fmla="*/ 866 h 8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2" name="Freeform 48"/>
            <p:cNvSpPr>
              <a:spLocks noChangeArrowheads="1"/>
            </p:cNvSpPr>
            <p:nvPr/>
          </p:nvSpPr>
          <p:spPr bwMode="auto">
            <a:xfrm flipV="1">
              <a:off x="0" y="2533835"/>
              <a:ext cx="1220610" cy="696728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698"/>
                <a:gd name="T14" fmla="*/ 1223 w 1223"/>
                <a:gd name="T15" fmla="*/ 698 h 6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3" name="Freeform 71"/>
            <p:cNvSpPr>
              <a:spLocks noChangeArrowheads="1"/>
            </p:cNvSpPr>
            <p:nvPr/>
          </p:nvSpPr>
          <p:spPr bwMode="auto">
            <a:xfrm flipV="1">
              <a:off x="2525057" y="2123124"/>
              <a:ext cx="205597" cy="1617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62"/>
                <a:gd name="T14" fmla="*/ 206 w 206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4" name="Freeform 72"/>
            <p:cNvSpPr>
              <a:spLocks noChangeArrowheads="1"/>
            </p:cNvSpPr>
            <p:nvPr/>
          </p:nvSpPr>
          <p:spPr bwMode="auto">
            <a:xfrm flipV="1">
              <a:off x="2525057" y="2049259"/>
              <a:ext cx="205597" cy="118783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19"/>
                <a:gd name="T14" fmla="*/ 206 w 206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5" name="Oval 95"/>
            <p:cNvSpPr>
              <a:spLocks noChangeArrowheads="1"/>
            </p:cNvSpPr>
            <p:nvPr/>
          </p:nvSpPr>
          <p:spPr bwMode="auto">
            <a:xfrm flipV="1">
              <a:off x="2411279" y="586929"/>
              <a:ext cx="36928" cy="4891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6" name="Oval 96"/>
            <p:cNvSpPr>
              <a:spLocks noChangeArrowheads="1"/>
            </p:cNvSpPr>
            <p:nvPr/>
          </p:nvSpPr>
          <p:spPr bwMode="auto">
            <a:xfrm flipV="1">
              <a:off x="1706659" y="777581"/>
              <a:ext cx="35930" cy="4891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7" name="Oval 97"/>
            <p:cNvSpPr>
              <a:spLocks noChangeArrowheads="1"/>
            </p:cNvSpPr>
            <p:nvPr/>
          </p:nvSpPr>
          <p:spPr bwMode="auto">
            <a:xfrm flipV="1">
              <a:off x="1431198" y="1615052"/>
              <a:ext cx="36928" cy="4990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8" name="Oval 98"/>
            <p:cNvSpPr>
              <a:spLocks noChangeArrowheads="1"/>
            </p:cNvSpPr>
            <p:nvPr/>
          </p:nvSpPr>
          <p:spPr bwMode="auto">
            <a:xfrm flipV="1">
              <a:off x="433153" y="885384"/>
              <a:ext cx="36928" cy="4990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9"/>
            <p:cNvSpPr>
              <a:spLocks noChangeArrowheads="1"/>
            </p:cNvSpPr>
            <p:nvPr/>
          </p:nvSpPr>
          <p:spPr bwMode="auto">
            <a:xfrm flipV="1">
              <a:off x="437145" y="2194993"/>
              <a:ext cx="36928" cy="4891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100"/>
            <p:cNvSpPr>
              <a:spLocks noChangeArrowheads="1"/>
            </p:cNvSpPr>
            <p:nvPr/>
          </p:nvSpPr>
          <p:spPr bwMode="auto">
            <a:xfrm flipV="1">
              <a:off x="102799" y="1951438"/>
              <a:ext cx="36928" cy="4891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101"/>
            <p:cNvSpPr>
              <a:spLocks noChangeArrowheads="1"/>
            </p:cNvSpPr>
            <p:nvPr/>
          </p:nvSpPr>
          <p:spPr bwMode="auto">
            <a:xfrm flipV="1">
              <a:off x="996050" y="2114141"/>
              <a:ext cx="36928" cy="4891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102"/>
            <p:cNvSpPr>
              <a:spLocks noChangeArrowheads="1"/>
            </p:cNvSpPr>
            <p:nvPr/>
          </p:nvSpPr>
          <p:spPr bwMode="auto">
            <a:xfrm flipV="1">
              <a:off x="2001082" y="2136100"/>
              <a:ext cx="36928" cy="4990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3"/>
            <p:cNvSpPr>
              <a:spLocks noChangeArrowheads="1"/>
            </p:cNvSpPr>
            <p:nvPr/>
          </p:nvSpPr>
          <p:spPr bwMode="auto">
            <a:xfrm flipV="1">
              <a:off x="2594920" y="1752801"/>
              <a:ext cx="36928" cy="4891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475742" y="242357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096920" y="3377214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WordArt 20"/>
          <p:cNvSpPr>
            <a:spLocks noChangeArrowheads="1" noChangeShapeType="1" noTextEdit="1"/>
          </p:cNvSpPr>
          <p:nvPr/>
        </p:nvSpPr>
        <p:spPr bwMode="auto">
          <a:xfrm>
            <a:off x="6576200" y="1447037"/>
            <a:ext cx="3048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4800" b="1" kern="1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7150875" y="1360992"/>
            <a:ext cx="39624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数据通路与指令</a:t>
            </a:r>
            <a:endParaRPr lang="zh-CN" sz="40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8" name="WordArt 20"/>
          <p:cNvSpPr>
            <a:spLocks noChangeArrowheads="1" noChangeShapeType="1" noTextEdit="1"/>
          </p:cNvSpPr>
          <p:nvPr/>
        </p:nvSpPr>
        <p:spPr bwMode="auto">
          <a:xfrm>
            <a:off x="6525400" y="3455405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b="1" kern="1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4800" b="1" kern="1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7150875" y="3369360"/>
            <a:ext cx="3962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000" b="1" noProof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代码与</a:t>
            </a:r>
            <a:r>
              <a:rPr lang="zh-CN" altLang="en-US" sz="4000" b="1" noProof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仿真结果</a:t>
            </a:r>
            <a:endParaRPr lang="zh-CN" altLang="en-US" sz="2135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 bldLvl="0" autoUpdateAnimBg="0"/>
      <p:bldP spid="68" grpId="0"/>
      <p:bldP spid="6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35813" y="2317751"/>
            <a:ext cx="5110162" cy="4545013"/>
            <a:chOff x="7135813" y="2317751"/>
            <a:chExt cx="5110162" cy="4545013"/>
          </a:xfrm>
        </p:grpSpPr>
        <p:sp>
          <p:nvSpPr>
            <p:cNvPr id="5123" name="Freeform 5"/>
            <p:cNvSpPr>
              <a:spLocks noChangeArrowheads="1"/>
            </p:cNvSpPr>
            <p:nvPr/>
          </p:nvSpPr>
          <p:spPr bwMode="auto">
            <a:xfrm rot="16200000">
              <a:off x="8188216" y="5792351"/>
              <a:ext cx="1294515" cy="846309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0"/>
                <a:gd name="T13" fmla="*/ 0 h 536"/>
                <a:gd name="T14" fmla="*/ 820 w 820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4" name="Freeform 6"/>
            <p:cNvSpPr>
              <a:spLocks noChangeArrowheads="1"/>
            </p:cNvSpPr>
            <p:nvPr/>
          </p:nvSpPr>
          <p:spPr bwMode="auto">
            <a:xfrm rot="16200000">
              <a:off x="7560634" y="5422136"/>
              <a:ext cx="1837580" cy="1043676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661"/>
                <a:gd name="T14" fmla="*/ 1164 w 1164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5" name="Freeform 7"/>
            <p:cNvSpPr>
              <a:spLocks noChangeArrowheads="1"/>
            </p:cNvSpPr>
            <p:nvPr/>
          </p:nvSpPr>
          <p:spPr bwMode="auto">
            <a:xfrm rot="16200000">
              <a:off x="10040260" y="5365991"/>
              <a:ext cx="715141" cy="2278403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1443"/>
                <a:gd name="T14" fmla="*/ 453 w 453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6" name="Freeform 8"/>
            <p:cNvSpPr>
              <a:spLocks noChangeArrowheads="1"/>
            </p:cNvSpPr>
            <p:nvPr/>
          </p:nvSpPr>
          <p:spPr bwMode="auto">
            <a:xfrm rot="16200000">
              <a:off x="8881451" y="4936651"/>
              <a:ext cx="2303290" cy="1548935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981"/>
                <a:gd name="T14" fmla="*/ 1459 w 1459"/>
                <a:gd name="T15" fmla="*/ 981 h 9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7" name="Freeform 9"/>
            <p:cNvSpPr>
              <a:spLocks noChangeArrowheads="1"/>
            </p:cNvSpPr>
            <p:nvPr/>
          </p:nvSpPr>
          <p:spPr bwMode="auto">
            <a:xfrm rot="16200000">
              <a:off x="11169198" y="5785988"/>
              <a:ext cx="715141" cy="1438410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911"/>
                <a:gd name="T14" fmla="*/ 453 w 453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8" name="Freeform 10"/>
            <p:cNvSpPr>
              <a:spLocks noChangeArrowheads="1"/>
            </p:cNvSpPr>
            <p:nvPr/>
          </p:nvSpPr>
          <p:spPr bwMode="auto">
            <a:xfrm rot="16200000">
              <a:off x="11006594" y="5006121"/>
              <a:ext cx="1040349" cy="1438410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9"/>
                <a:gd name="T13" fmla="*/ 0 h 911"/>
                <a:gd name="T14" fmla="*/ 659 w 659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9" name="Freeform 11"/>
            <p:cNvSpPr>
              <a:spLocks noChangeArrowheads="1"/>
            </p:cNvSpPr>
            <p:nvPr/>
          </p:nvSpPr>
          <p:spPr bwMode="auto">
            <a:xfrm rot="16200000">
              <a:off x="10581141" y="4482790"/>
              <a:ext cx="1891255" cy="1438410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8"/>
                <a:gd name="T13" fmla="*/ 0 h 911"/>
                <a:gd name="T14" fmla="*/ 1198 w 1198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0" name="Freeform 12"/>
            <p:cNvSpPr>
              <a:spLocks noChangeArrowheads="1"/>
            </p:cNvSpPr>
            <p:nvPr/>
          </p:nvSpPr>
          <p:spPr bwMode="auto">
            <a:xfrm rot="16200000">
              <a:off x="10521151" y="4422800"/>
              <a:ext cx="2011235" cy="1438410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4"/>
                <a:gd name="T13" fmla="*/ 0 h 911"/>
                <a:gd name="T14" fmla="*/ 1274 w 1274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1" name="Freeform 13"/>
            <p:cNvSpPr>
              <a:spLocks noChangeArrowheads="1"/>
            </p:cNvSpPr>
            <p:nvPr/>
          </p:nvSpPr>
          <p:spPr bwMode="auto">
            <a:xfrm rot="16200000">
              <a:off x="9310108" y="4481221"/>
              <a:ext cx="2011235" cy="1321568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4"/>
                <a:gd name="T13" fmla="*/ 0 h 837"/>
                <a:gd name="T14" fmla="*/ 1274 w 1274"/>
                <a:gd name="T15" fmla="*/ 837 h 8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2" name="Freeform 14"/>
            <p:cNvSpPr>
              <a:spLocks noChangeArrowheads="1"/>
            </p:cNvSpPr>
            <p:nvPr/>
          </p:nvSpPr>
          <p:spPr bwMode="auto">
            <a:xfrm rot="16200000">
              <a:off x="9690593" y="2976717"/>
              <a:ext cx="1547104" cy="1618408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0"/>
                <a:gd name="T13" fmla="*/ 0 h 1025"/>
                <a:gd name="T14" fmla="*/ 980 w 980"/>
                <a:gd name="T15" fmla="*/ 1025 h 10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3" name="Freeform 15"/>
            <p:cNvSpPr>
              <a:spLocks noChangeArrowheads="1"/>
            </p:cNvSpPr>
            <p:nvPr/>
          </p:nvSpPr>
          <p:spPr bwMode="auto">
            <a:xfrm rot="16200000">
              <a:off x="9276124" y="2562246"/>
              <a:ext cx="1547104" cy="2447350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0"/>
                <a:gd name="T13" fmla="*/ 0 h 1550"/>
                <a:gd name="T14" fmla="*/ 980 w 980"/>
                <a:gd name="T15" fmla="*/ 1550 h 15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4" name="Freeform 16"/>
            <p:cNvSpPr>
              <a:spLocks noChangeArrowheads="1"/>
            </p:cNvSpPr>
            <p:nvPr/>
          </p:nvSpPr>
          <p:spPr bwMode="auto">
            <a:xfrm rot="16200000">
              <a:off x="9587123" y="1974978"/>
              <a:ext cx="925105" cy="2447350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1550"/>
                <a:gd name="T14" fmla="*/ 586 w 586"/>
                <a:gd name="T15" fmla="*/ 1550 h 15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5" name="Freeform 17"/>
            <p:cNvSpPr>
              <a:spLocks noChangeArrowheads="1"/>
            </p:cNvSpPr>
            <p:nvPr/>
          </p:nvSpPr>
          <p:spPr bwMode="auto">
            <a:xfrm rot="16200000">
              <a:off x="10812432" y="2702845"/>
              <a:ext cx="1597621" cy="1269464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2"/>
                <a:gd name="T13" fmla="*/ 0 h 804"/>
                <a:gd name="T14" fmla="*/ 1012 w 1012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6" name="Freeform 18"/>
            <p:cNvSpPr>
              <a:spLocks noChangeArrowheads="1"/>
            </p:cNvSpPr>
            <p:nvPr/>
          </p:nvSpPr>
          <p:spPr bwMode="auto">
            <a:xfrm rot="16200000">
              <a:off x="10752442" y="2762835"/>
              <a:ext cx="1717601" cy="1269464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8"/>
                <a:gd name="T13" fmla="*/ 0 h 804"/>
                <a:gd name="T14" fmla="*/ 1088 w 1088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7" name="Freeform 21"/>
            <p:cNvSpPr>
              <a:spLocks noChangeArrowheads="1"/>
            </p:cNvSpPr>
            <p:nvPr/>
          </p:nvSpPr>
          <p:spPr bwMode="auto">
            <a:xfrm rot="16200000">
              <a:off x="8381564" y="4607581"/>
              <a:ext cx="424665" cy="505259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320"/>
                <a:gd name="T14" fmla="*/ 269 w 269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8" name="Freeform 22"/>
            <p:cNvSpPr>
              <a:spLocks noChangeArrowheads="1"/>
            </p:cNvSpPr>
            <p:nvPr/>
          </p:nvSpPr>
          <p:spPr bwMode="auto">
            <a:xfrm rot="16200000">
              <a:off x="8573405" y="4699949"/>
              <a:ext cx="424665" cy="320523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03"/>
                <a:gd name="T14" fmla="*/ 269 w 269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9" name="Freeform 23"/>
            <p:cNvSpPr>
              <a:spLocks noChangeArrowheads="1"/>
            </p:cNvSpPr>
            <p:nvPr/>
          </p:nvSpPr>
          <p:spPr bwMode="auto">
            <a:xfrm rot="16200000">
              <a:off x="11582871" y="6199661"/>
              <a:ext cx="617263" cy="708941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449"/>
                <a:gd name="T14" fmla="*/ 391 w 391"/>
                <a:gd name="T15" fmla="*/ 449 h 4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0" name="Freeform 24"/>
            <p:cNvSpPr>
              <a:spLocks noChangeArrowheads="1"/>
            </p:cNvSpPr>
            <p:nvPr/>
          </p:nvSpPr>
          <p:spPr bwMode="auto">
            <a:xfrm rot="16200000">
              <a:off x="8117246" y="5325069"/>
              <a:ext cx="2303290" cy="772099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489"/>
                <a:gd name="T14" fmla="*/ 1459 w 1459"/>
                <a:gd name="T15" fmla="*/ 489 h 4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1" name="Freeform 25"/>
            <p:cNvSpPr>
              <a:spLocks noChangeArrowheads="1"/>
            </p:cNvSpPr>
            <p:nvPr/>
          </p:nvSpPr>
          <p:spPr bwMode="auto">
            <a:xfrm rot="16200000">
              <a:off x="7689317" y="5293452"/>
              <a:ext cx="1837580" cy="1301043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824"/>
                <a:gd name="T14" fmla="*/ 1164 w 1164"/>
                <a:gd name="T15" fmla="*/ 824 h 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2" name="Freeform 26"/>
            <p:cNvSpPr>
              <a:spLocks noChangeArrowheads="1"/>
            </p:cNvSpPr>
            <p:nvPr/>
          </p:nvSpPr>
          <p:spPr bwMode="auto">
            <a:xfrm rot="16200000">
              <a:off x="6969323" y="5419767"/>
              <a:ext cx="1837580" cy="1048413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664"/>
                <a:gd name="T14" fmla="*/ 1164 w 1164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3" name="Freeform 27"/>
            <p:cNvSpPr>
              <a:spLocks noChangeArrowheads="1"/>
            </p:cNvSpPr>
            <p:nvPr/>
          </p:nvSpPr>
          <p:spPr bwMode="auto">
            <a:xfrm rot="16200000">
              <a:off x="7979802" y="5737094"/>
              <a:ext cx="1360820" cy="89052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564"/>
                <a:gd name="T14" fmla="*/ 862 w 862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4" name="Freeform 28"/>
            <p:cNvSpPr>
              <a:spLocks noChangeArrowheads="1"/>
            </p:cNvSpPr>
            <p:nvPr/>
          </p:nvSpPr>
          <p:spPr bwMode="auto">
            <a:xfrm rot="16200000">
              <a:off x="7320643" y="5349512"/>
              <a:ext cx="1930723" cy="1095781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694"/>
                <a:gd name="T14" fmla="*/ 1223 w 1223"/>
                <a:gd name="T15" fmla="*/ 694 h 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5" name="Freeform 29"/>
            <p:cNvSpPr>
              <a:spLocks noChangeArrowheads="1"/>
            </p:cNvSpPr>
            <p:nvPr/>
          </p:nvSpPr>
          <p:spPr bwMode="auto">
            <a:xfrm rot="16200000">
              <a:off x="9927369" y="5289416"/>
              <a:ext cx="751450" cy="2395244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1517"/>
                <a:gd name="T14" fmla="*/ 476 w 476"/>
                <a:gd name="T15" fmla="*/ 1517 h 15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6" name="Freeform 30"/>
            <p:cNvSpPr>
              <a:spLocks noChangeArrowheads="1"/>
            </p:cNvSpPr>
            <p:nvPr/>
          </p:nvSpPr>
          <p:spPr bwMode="auto">
            <a:xfrm rot="16200000">
              <a:off x="8708567" y="4837977"/>
              <a:ext cx="2421691" cy="162788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4"/>
                <a:gd name="T13" fmla="*/ 0 h 1031"/>
                <a:gd name="T14" fmla="*/ 1534 w 1534"/>
                <a:gd name="T15" fmla="*/ 1031 h 10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7" name="Freeform 31"/>
            <p:cNvSpPr>
              <a:spLocks noChangeArrowheads="1"/>
            </p:cNvSpPr>
            <p:nvPr/>
          </p:nvSpPr>
          <p:spPr bwMode="auto">
            <a:xfrm rot="16200000">
              <a:off x="11113939" y="5730728"/>
              <a:ext cx="751450" cy="1512620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958"/>
                <a:gd name="T14" fmla="*/ 476 w 476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8" name="Freeform 32"/>
            <p:cNvSpPr>
              <a:spLocks noChangeArrowheads="1"/>
            </p:cNvSpPr>
            <p:nvPr/>
          </p:nvSpPr>
          <p:spPr bwMode="auto">
            <a:xfrm rot="16200000">
              <a:off x="10943442" y="4911394"/>
              <a:ext cx="1092445" cy="1512620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2"/>
                <a:gd name="T13" fmla="*/ 0 h 958"/>
                <a:gd name="T14" fmla="*/ 692 w 692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9" name="Freeform 33"/>
            <p:cNvSpPr>
              <a:spLocks noChangeArrowheads="1"/>
            </p:cNvSpPr>
            <p:nvPr/>
          </p:nvSpPr>
          <p:spPr bwMode="auto">
            <a:xfrm rot="16200000">
              <a:off x="10495098" y="4360436"/>
              <a:ext cx="1989133" cy="1512620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958"/>
                <a:gd name="T14" fmla="*/ 1260 w 1260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0" name="Freeform 34"/>
            <p:cNvSpPr>
              <a:spLocks noChangeArrowheads="1"/>
            </p:cNvSpPr>
            <p:nvPr/>
          </p:nvSpPr>
          <p:spPr bwMode="auto">
            <a:xfrm rot="16200000">
              <a:off x="10431951" y="4297288"/>
              <a:ext cx="2115427" cy="1512620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958"/>
                <a:gd name="T14" fmla="*/ 1340 w 1340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1" name="Freeform 35"/>
            <p:cNvSpPr>
              <a:spLocks noChangeArrowheads="1"/>
            </p:cNvSpPr>
            <p:nvPr/>
          </p:nvSpPr>
          <p:spPr bwMode="auto">
            <a:xfrm rot="16200000">
              <a:off x="9159328" y="4358867"/>
              <a:ext cx="2115427" cy="1389463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880"/>
                <a:gd name="T14" fmla="*/ 1340 w 1340"/>
                <a:gd name="T15" fmla="*/ 880 h 8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2" name="Freeform 36"/>
            <p:cNvSpPr>
              <a:spLocks noChangeArrowheads="1"/>
            </p:cNvSpPr>
            <p:nvPr/>
          </p:nvSpPr>
          <p:spPr bwMode="auto">
            <a:xfrm rot="16200000">
              <a:off x="9561127" y="2777796"/>
              <a:ext cx="1624459" cy="1702092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9"/>
                <a:gd name="T13" fmla="*/ 0 h 1078"/>
                <a:gd name="T14" fmla="*/ 1029 w 1029"/>
                <a:gd name="T15" fmla="*/ 1078 h 10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3" name="Freeform 37"/>
            <p:cNvSpPr>
              <a:spLocks noChangeArrowheads="1"/>
            </p:cNvSpPr>
            <p:nvPr/>
          </p:nvSpPr>
          <p:spPr bwMode="auto">
            <a:xfrm rot="16200000">
              <a:off x="9125341" y="2342010"/>
              <a:ext cx="1624459" cy="257366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9"/>
                <a:gd name="T13" fmla="*/ 0 h 1630"/>
                <a:gd name="T14" fmla="*/ 1029 w 1029"/>
                <a:gd name="T15" fmla="*/ 1630 h 1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4" name="Freeform 38"/>
            <p:cNvSpPr>
              <a:spLocks noChangeArrowheads="1"/>
            </p:cNvSpPr>
            <p:nvPr/>
          </p:nvSpPr>
          <p:spPr bwMode="auto">
            <a:xfrm rot="16200000">
              <a:off x="9451338" y="1746912"/>
              <a:ext cx="972464" cy="257366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1630"/>
                <a:gd name="T14" fmla="*/ 616 w 616"/>
                <a:gd name="T15" fmla="*/ 1630 h 1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5" name="Freeform 39"/>
            <p:cNvSpPr>
              <a:spLocks noChangeArrowheads="1"/>
            </p:cNvSpPr>
            <p:nvPr/>
          </p:nvSpPr>
          <p:spPr bwMode="auto">
            <a:xfrm rot="16200000">
              <a:off x="10739806" y="2489718"/>
              <a:ext cx="1678134" cy="1334200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3"/>
                <a:gd name="T13" fmla="*/ 0 h 845"/>
                <a:gd name="T14" fmla="*/ 1063 w 1063"/>
                <a:gd name="T15" fmla="*/ 845 h 8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6" name="Freeform 40"/>
            <p:cNvSpPr>
              <a:spLocks noChangeArrowheads="1"/>
            </p:cNvSpPr>
            <p:nvPr/>
          </p:nvSpPr>
          <p:spPr bwMode="auto">
            <a:xfrm rot="16200000">
              <a:off x="10676659" y="2552865"/>
              <a:ext cx="1804428" cy="1334200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3"/>
                <a:gd name="T13" fmla="*/ 0 h 845"/>
                <a:gd name="T14" fmla="*/ 1143 w 1143"/>
                <a:gd name="T15" fmla="*/ 845 h 8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7" name="Freeform 43"/>
            <p:cNvSpPr>
              <a:spLocks noChangeArrowheads="1"/>
            </p:cNvSpPr>
            <p:nvPr/>
          </p:nvSpPr>
          <p:spPr bwMode="auto">
            <a:xfrm rot="16200000">
              <a:off x="8182621" y="4492335"/>
              <a:ext cx="446766" cy="530522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336"/>
                <a:gd name="T14" fmla="*/ 283 w 283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8" name="Freeform 44"/>
            <p:cNvSpPr>
              <a:spLocks noChangeArrowheads="1"/>
            </p:cNvSpPr>
            <p:nvPr/>
          </p:nvSpPr>
          <p:spPr bwMode="auto">
            <a:xfrm rot="16200000">
              <a:off x="8385514" y="4589440"/>
              <a:ext cx="446766" cy="336313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213"/>
                <a:gd name="T14" fmla="*/ 283 w 283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9" name="Freeform 45"/>
            <p:cNvSpPr>
              <a:spLocks noChangeArrowheads="1"/>
            </p:cNvSpPr>
            <p:nvPr/>
          </p:nvSpPr>
          <p:spPr bwMode="auto">
            <a:xfrm rot="16200000">
              <a:off x="11548927" y="6165716"/>
              <a:ext cx="648837" cy="745258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472"/>
                <a:gd name="T14" fmla="*/ 411 w 41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0" name="Freeform 46"/>
            <p:cNvSpPr>
              <a:spLocks noChangeArrowheads="1"/>
            </p:cNvSpPr>
            <p:nvPr/>
          </p:nvSpPr>
          <p:spPr bwMode="auto">
            <a:xfrm rot="16200000">
              <a:off x="7904889" y="5245343"/>
              <a:ext cx="2421691" cy="813151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4"/>
                <a:gd name="T13" fmla="*/ 0 h 515"/>
                <a:gd name="T14" fmla="*/ 1534 w 1534"/>
                <a:gd name="T15" fmla="*/ 515 h 5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1" name="Freeform 47"/>
            <p:cNvSpPr>
              <a:spLocks noChangeArrowheads="1"/>
            </p:cNvSpPr>
            <p:nvPr/>
          </p:nvSpPr>
          <p:spPr bwMode="auto">
            <a:xfrm rot="16200000">
              <a:off x="7456431" y="5213723"/>
              <a:ext cx="1930723" cy="1367358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866"/>
                <a:gd name="T14" fmla="*/ 1223 w 1223"/>
                <a:gd name="T15" fmla="*/ 866 h 8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2" name="Freeform 48"/>
            <p:cNvSpPr>
              <a:spLocks noChangeArrowheads="1"/>
            </p:cNvSpPr>
            <p:nvPr/>
          </p:nvSpPr>
          <p:spPr bwMode="auto">
            <a:xfrm rot="16200000">
              <a:off x="6721500" y="5346354"/>
              <a:ext cx="1930723" cy="1102097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698"/>
                <a:gd name="T14" fmla="*/ 1223 w 1223"/>
                <a:gd name="T15" fmla="*/ 698 h 6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3" name="Freeform 71"/>
            <p:cNvSpPr>
              <a:spLocks noChangeArrowheads="1"/>
            </p:cNvSpPr>
            <p:nvPr/>
          </p:nvSpPr>
          <p:spPr bwMode="auto">
            <a:xfrm rot="16200000">
              <a:off x="8597081" y="2578212"/>
              <a:ext cx="325207" cy="255788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62"/>
                <a:gd name="T14" fmla="*/ 206 w 206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4" name="Freeform 72"/>
            <p:cNvSpPr>
              <a:spLocks noChangeArrowheads="1"/>
            </p:cNvSpPr>
            <p:nvPr/>
          </p:nvSpPr>
          <p:spPr bwMode="auto">
            <a:xfrm rot="16200000">
              <a:off x="8747869" y="2612159"/>
              <a:ext cx="325207" cy="187893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19"/>
                <a:gd name="T14" fmla="*/ 206 w 206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5" name="Oval 95"/>
            <p:cNvSpPr>
              <a:spLocks noChangeArrowheads="1"/>
            </p:cNvSpPr>
            <p:nvPr/>
          </p:nvSpPr>
          <p:spPr bwMode="auto">
            <a:xfrm rot="16200000">
              <a:off x="11249670" y="2980789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6" name="Oval 96"/>
            <p:cNvSpPr>
              <a:spLocks noChangeArrowheads="1"/>
            </p:cNvSpPr>
            <p:nvPr/>
          </p:nvSpPr>
          <p:spPr bwMode="auto">
            <a:xfrm rot="16200000">
              <a:off x="10948883" y="4096125"/>
              <a:ext cx="5683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7" name="Oval 97"/>
            <p:cNvSpPr>
              <a:spLocks noChangeArrowheads="1"/>
            </p:cNvSpPr>
            <p:nvPr/>
          </p:nvSpPr>
          <p:spPr bwMode="auto">
            <a:xfrm rot="16200000">
              <a:off x="9622578" y="4530260"/>
              <a:ext cx="58412" cy="7894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8" name="Oval 98"/>
            <p:cNvSpPr>
              <a:spLocks noChangeArrowheads="1"/>
            </p:cNvSpPr>
            <p:nvPr/>
          </p:nvSpPr>
          <p:spPr bwMode="auto">
            <a:xfrm rot="16200000">
              <a:off x="10776779" y="6108937"/>
              <a:ext cx="58412" cy="7894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9" name="Oval 99"/>
            <p:cNvSpPr>
              <a:spLocks noChangeArrowheads="1"/>
            </p:cNvSpPr>
            <p:nvPr/>
          </p:nvSpPr>
          <p:spPr bwMode="auto">
            <a:xfrm rot="16200000">
              <a:off x="8706006" y="6103412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0" name="Oval 100"/>
            <p:cNvSpPr>
              <a:spLocks noChangeArrowheads="1"/>
            </p:cNvSpPr>
            <p:nvPr/>
          </p:nvSpPr>
          <p:spPr bwMode="auto">
            <a:xfrm rot="16200000">
              <a:off x="9091266" y="6632270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1" name="Oval 101"/>
            <p:cNvSpPr>
              <a:spLocks noChangeArrowheads="1"/>
            </p:cNvSpPr>
            <p:nvPr/>
          </p:nvSpPr>
          <p:spPr bwMode="auto">
            <a:xfrm rot="16200000">
              <a:off x="8833899" y="5219353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2" name="Oval 102"/>
            <p:cNvSpPr>
              <a:spLocks noChangeArrowheads="1"/>
            </p:cNvSpPr>
            <p:nvPr/>
          </p:nvSpPr>
          <p:spPr bwMode="auto">
            <a:xfrm rot="16200000">
              <a:off x="8798374" y="3628836"/>
              <a:ext cx="58412" cy="7894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3" name="Oval 103"/>
            <p:cNvSpPr>
              <a:spLocks noChangeArrowheads="1"/>
            </p:cNvSpPr>
            <p:nvPr/>
          </p:nvSpPr>
          <p:spPr bwMode="auto">
            <a:xfrm rot="16200000">
              <a:off x="9405474" y="2690312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0"/>
            <a:ext cx="4572000" cy="4757738"/>
            <a:chOff x="0" y="0"/>
            <a:chExt cx="4572000" cy="4757738"/>
          </a:xfrm>
        </p:grpSpPr>
        <p:sp>
          <p:nvSpPr>
            <p:cNvPr id="5175" name="Freeform 51"/>
            <p:cNvSpPr>
              <a:spLocks noChangeArrowheads="1"/>
            </p:cNvSpPr>
            <p:nvPr/>
          </p:nvSpPr>
          <p:spPr bwMode="auto">
            <a:xfrm rot="5400000" flipH="1">
              <a:off x="2329680" y="2604356"/>
              <a:ext cx="1259308" cy="2062878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6" name="Freeform 52"/>
            <p:cNvSpPr>
              <a:spLocks noChangeArrowheads="1"/>
            </p:cNvSpPr>
            <p:nvPr/>
          </p:nvSpPr>
          <p:spPr bwMode="auto">
            <a:xfrm rot="5400000" flipH="1">
              <a:off x="532005" y="2474137"/>
              <a:ext cx="1068744" cy="213275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7" name="Freeform 53"/>
            <p:cNvSpPr>
              <a:spLocks noChangeArrowheads="1"/>
            </p:cNvSpPr>
            <p:nvPr/>
          </p:nvSpPr>
          <p:spPr bwMode="auto">
            <a:xfrm rot="5400000" flipH="1">
              <a:off x="346997" y="3002158"/>
              <a:ext cx="1233900" cy="1927894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8" name="Freeform 54"/>
            <p:cNvSpPr>
              <a:spLocks noChangeArrowheads="1"/>
            </p:cNvSpPr>
            <p:nvPr/>
          </p:nvSpPr>
          <p:spPr bwMode="auto">
            <a:xfrm rot="5400000" flipH="1">
              <a:off x="-127830" y="3476985"/>
              <a:ext cx="1233900" cy="9782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9" name="Freeform 58"/>
            <p:cNvSpPr>
              <a:spLocks noChangeArrowheads="1"/>
            </p:cNvSpPr>
            <p:nvPr/>
          </p:nvSpPr>
          <p:spPr bwMode="auto">
            <a:xfrm rot="5400000" flipH="1">
              <a:off x="109583" y="2262935"/>
              <a:ext cx="976639" cy="119580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0" name="Freeform 59"/>
            <p:cNvSpPr>
              <a:spLocks noChangeArrowheads="1"/>
            </p:cNvSpPr>
            <p:nvPr/>
          </p:nvSpPr>
          <p:spPr bwMode="auto">
            <a:xfrm rot="5400000" flipH="1">
              <a:off x="2301891" y="2576566"/>
              <a:ext cx="1519745" cy="185802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1" name="Freeform 60"/>
            <p:cNvSpPr>
              <a:spLocks noChangeArrowheads="1"/>
            </p:cNvSpPr>
            <p:nvPr/>
          </p:nvSpPr>
          <p:spPr bwMode="auto">
            <a:xfrm rot="5400000" flipH="1">
              <a:off x="1498333" y="1442715"/>
              <a:ext cx="1000459" cy="160551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2" name="Freeform 61"/>
            <p:cNvSpPr>
              <a:spLocks noChangeArrowheads="1"/>
            </p:cNvSpPr>
            <p:nvPr/>
          </p:nvSpPr>
          <p:spPr bwMode="auto">
            <a:xfrm rot="5400000" flipH="1">
              <a:off x="2759246" y="1315670"/>
              <a:ext cx="998871" cy="1861196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3" name="Freeform 62"/>
            <p:cNvSpPr>
              <a:spLocks noChangeArrowheads="1"/>
            </p:cNvSpPr>
            <p:nvPr/>
          </p:nvSpPr>
          <p:spPr bwMode="auto">
            <a:xfrm rot="5400000" flipH="1">
              <a:off x="2171671" y="207222"/>
              <a:ext cx="1524509" cy="2510708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4" name="Freeform 63"/>
            <p:cNvSpPr>
              <a:spLocks noChangeArrowheads="1"/>
            </p:cNvSpPr>
            <p:nvPr/>
          </p:nvSpPr>
          <p:spPr bwMode="auto">
            <a:xfrm rot="5400000" flipH="1">
              <a:off x="1823098" y="-144527"/>
              <a:ext cx="2224830" cy="2513885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5" name="Freeform 64"/>
            <p:cNvSpPr>
              <a:spLocks noChangeArrowheads="1"/>
            </p:cNvSpPr>
            <p:nvPr/>
          </p:nvSpPr>
          <p:spPr bwMode="auto">
            <a:xfrm rot="5400000" flipH="1">
              <a:off x="2367006" y="385089"/>
              <a:ext cx="2210537" cy="14403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6" name="Freeform 65"/>
            <p:cNvSpPr>
              <a:spLocks noChangeArrowheads="1"/>
            </p:cNvSpPr>
            <p:nvPr/>
          </p:nvSpPr>
          <p:spPr bwMode="auto">
            <a:xfrm rot="5400000" flipH="1">
              <a:off x="735273" y="-735272"/>
              <a:ext cx="700322" cy="2170866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7" name="Freeform 66"/>
            <p:cNvSpPr>
              <a:spLocks noChangeArrowheads="1"/>
            </p:cNvSpPr>
            <p:nvPr/>
          </p:nvSpPr>
          <p:spPr bwMode="auto">
            <a:xfrm rot="5400000" flipH="1">
              <a:off x="290626" y="-290625"/>
              <a:ext cx="1745245" cy="2326495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8" name="Freeform 67"/>
            <p:cNvSpPr>
              <a:spLocks noChangeArrowheads="1"/>
            </p:cNvSpPr>
            <p:nvPr/>
          </p:nvSpPr>
          <p:spPr bwMode="auto">
            <a:xfrm rot="5400000" flipH="1">
              <a:off x="285068" y="674104"/>
              <a:ext cx="1756361" cy="2326495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9" name="Freeform 68"/>
            <p:cNvSpPr>
              <a:spLocks noChangeArrowheads="1"/>
            </p:cNvSpPr>
            <p:nvPr/>
          </p:nvSpPr>
          <p:spPr bwMode="auto">
            <a:xfrm rot="5400000" flipH="1">
              <a:off x="7155" y="1526884"/>
              <a:ext cx="1181494" cy="119580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0" name="Freeform 69"/>
            <p:cNvSpPr>
              <a:spLocks noChangeArrowheads="1"/>
            </p:cNvSpPr>
            <p:nvPr/>
          </p:nvSpPr>
          <p:spPr bwMode="auto">
            <a:xfrm rot="5400000" flipH="1">
              <a:off x="749565" y="1965967"/>
              <a:ext cx="633624" cy="213275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1" name="Freeform 70"/>
            <p:cNvSpPr>
              <a:spLocks noChangeArrowheads="1"/>
            </p:cNvSpPr>
            <p:nvPr/>
          </p:nvSpPr>
          <p:spPr bwMode="auto">
            <a:xfrm rot="5400000" flipH="1">
              <a:off x="1852463" y="2057282"/>
              <a:ext cx="290610" cy="1607108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2" name="Freeform 75"/>
            <p:cNvSpPr>
              <a:spLocks noChangeArrowheads="1"/>
            </p:cNvSpPr>
            <p:nvPr/>
          </p:nvSpPr>
          <p:spPr bwMode="auto">
            <a:xfrm rot="5400000" flipH="1">
              <a:off x="2572652" y="2648819"/>
              <a:ext cx="1306949" cy="2250268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3" name="Freeform 76"/>
            <p:cNvSpPr>
              <a:spLocks noChangeArrowheads="1"/>
            </p:cNvSpPr>
            <p:nvPr/>
          </p:nvSpPr>
          <p:spPr bwMode="auto">
            <a:xfrm rot="5400000" flipH="1">
              <a:off x="608231" y="2512248"/>
              <a:ext cx="1108445" cy="2324907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4" name="Freeform 77"/>
            <p:cNvSpPr>
              <a:spLocks noChangeArrowheads="1"/>
            </p:cNvSpPr>
            <p:nvPr/>
          </p:nvSpPr>
          <p:spPr bwMode="auto">
            <a:xfrm rot="5400000" flipH="1">
              <a:off x="410521" y="3067266"/>
              <a:ext cx="1279952" cy="2100991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5" name="Freeform 78"/>
            <p:cNvSpPr>
              <a:spLocks noChangeArrowheads="1"/>
            </p:cNvSpPr>
            <p:nvPr/>
          </p:nvSpPr>
          <p:spPr bwMode="auto">
            <a:xfrm rot="5400000" flipH="1">
              <a:off x="-106391" y="3584177"/>
              <a:ext cx="1279952" cy="106717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6" name="Freeform 82"/>
            <p:cNvSpPr>
              <a:spLocks noChangeArrowheads="1"/>
            </p:cNvSpPr>
            <p:nvPr/>
          </p:nvSpPr>
          <p:spPr bwMode="auto">
            <a:xfrm rot="5400000" flipH="1">
              <a:off x="143725" y="2319309"/>
              <a:ext cx="1014751" cy="1302202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7" name="Freeform 83"/>
            <p:cNvSpPr>
              <a:spLocks noChangeArrowheads="1"/>
            </p:cNvSpPr>
            <p:nvPr/>
          </p:nvSpPr>
          <p:spPr bwMode="auto">
            <a:xfrm rot="5400000" flipH="1">
              <a:off x="2548833" y="2625000"/>
              <a:ext cx="1578502" cy="2026353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8" name="Freeform 84"/>
            <p:cNvSpPr>
              <a:spLocks noChangeArrowheads="1"/>
            </p:cNvSpPr>
            <p:nvPr/>
          </p:nvSpPr>
          <p:spPr bwMode="auto">
            <a:xfrm rot="5400000" flipH="1">
              <a:off x="1660314" y="1453830"/>
              <a:ext cx="1036984" cy="1753209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9" name="Freeform 85"/>
            <p:cNvSpPr>
              <a:spLocks noChangeArrowheads="1"/>
            </p:cNvSpPr>
            <p:nvPr/>
          </p:nvSpPr>
          <p:spPr bwMode="auto">
            <a:xfrm rot="5400000" flipH="1">
              <a:off x="3033980" y="1317258"/>
              <a:ext cx="1035395" cy="2027941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0" name="Freeform 86"/>
            <p:cNvSpPr>
              <a:spLocks noChangeArrowheads="1"/>
            </p:cNvSpPr>
            <p:nvPr/>
          </p:nvSpPr>
          <p:spPr bwMode="auto">
            <a:xfrm rot="5400000" flipH="1">
              <a:off x="2406702" y="150051"/>
              <a:ext cx="1583266" cy="273780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1" name="Freeform 87"/>
            <p:cNvSpPr>
              <a:spLocks noChangeArrowheads="1"/>
            </p:cNvSpPr>
            <p:nvPr/>
          </p:nvSpPr>
          <p:spPr bwMode="auto">
            <a:xfrm rot="5400000" flipH="1">
              <a:off x="2047014" y="-217578"/>
              <a:ext cx="2307408" cy="2742564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2" name="Freeform 88"/>
            <p:cNvSpPr>
              <a:spLocks noChangeArrowheads="1"/>
            </p:cNvSpPr>
            <p:nvPr/>
          </p:nvSpPr>
          <p:spPr bwMode="auto">
            <a:xfrm rot="5400000" flipH="1">
              <a:off x="2639357" y="362061"/>
              <a:ext cx="2294703" cy="157058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3" name="Freeform 89"/>
            <p:cNvSpPr>
              <a:spLocks noChangeArrowheads="1"/>
            </p:cNvSpPr>
            <p:nvPr/>
          </p:nvSpPr>
          <p:spPr bwMode="auto">
            <a:xfrm rot="5400000" flipH="1">
              <a:off x="819439" y="-819438"/>
              <a:ext cx="727318" cy="2366196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4" name="Freeform 90"/>
            <p:cNvSpPr>
              <a:spLocks noChangeArrowheads="1"/>
            </p:cNvSpPr>
            <p:nvPr/>
          </p:nvSpPr>
          <p:spPr bwMode="auto">
            <a:xfrm rot="5400000" flipH="1">
              <a:off x="362088" y="-362087"/>
              <a:ext cx="1811942" cy="253611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5" name="Freeform 91"/>
            <p:cNvSpPr>
              <a:spLocks noChangeArrowheads="1"/>
            </p:cNvSpPr>
            <p:nvPr/>
          </p:nvSpPr>
          <p:spPr bwMode="auto">
            <a:xfrm rot="5400000" flipH="1">
              <a:off x="357324" y="638372"/>
              <a:ext cx="1821471" cy="253611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6" name="Freeform 92"/>
            <p:cNvSpPr>
              <a:spLocks noChangeArrowheads="1"/>
            </p:cNvSpPr>
            <p:nvPr/>
          </p:nvSpPr>
          <p:spPr bwMode="auto">
            <a:xfrm rot="5400000" flipH="1">
              <a:off x="38915" y="1553879"/>
              <a:ext cx="1224371" cy="1302202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7" name="Freeform 93"/>
            <p:cNvSpPr>
              <a:spLocks noChangeArrowheads="1"/>
            </p:cNvSpPr>
            <p:nvPr/>
          </p:nvSpPr>
          <p:spPr bwMode="auto">
            <a:xfrm rot="5400000" flipH="1">
              <a:off x="832937" y="1985816"/>
              <a:ext cx="659033" cy="2324907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8" name="Freeform 94"/>
            <p:cNvSpPr>
              <a:spLocks noChangeArrowheads="1"/>
            </p:cNvSpPr>
            <p:nvPr/>
          </p:nvSpPr>
          <p:spPr bwMode="auto">
            <a:xfrm rot="5400000" flipH="1">
              <a:off x="2027149" y="2092218"/>
              <a:ext cx="303314" cy="1753209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9" name="Oval 104"/>
            <p:cNvSpPr>
              <a:spLocks noChangeArrowheads="1"/>
            </p:cNvSpPr>
            <p:nvPr/>
          </p:nvSpPr>
          <p:spPr bwMode="auto">
            <a:xfrm rot="5400000" flipH="1">
              <a:off x="936951" y="4556058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0" name="Oval 105"/>
            <p:cNvSpPr>
              <a:spLocks noChangeArrowheads="1"/>
            </p:cNvSpPr>
            <p:nvPr/>
          </p:nvSpPr>
          <p:spPr bwMode="auto">
            <a:xfrm rot="5400000" flipH="1">
              <a:off x="389073" y="4517945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1" name="Oval 106"/>
            <p:cNvSpPr>
              <a:spLocks noChangeArrowheads="1"/>
            </p:cNvSpPr>
            <p:nvPr/>
          </p:nvSpPr>
          <p:spPr bwMode="auto">
            <a:xfrm rot="5400000" flipH="1">
              <a:off x="1891369" y="4035184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2" name="Oval 107"/>
            <p:cNvSpPr>
              <a:spLocks noChangeArrowheads="1"/>
            </p:cNvSpPr>
            <p:nvPr/>
          </p:nvSpPr>
          <p:spPr bwMode="auto">
            <a:xfrm rot="5400000" flipH="1">
              <a:off x="2112109" y="2977556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3" name="Oval 108"/>
            <p:cNvSpPr>
              <a:spLocks noChangeArrowheads="1"/>
            </p:cNvSpPr>
            <p:nvPr/>
          </p:nvSpPr>
          <p:spPr bwMode="auto">
            <a:xfrm rot="5400000" flipH="1">
              <a:off x="2785443" y="2698063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4" name="Oval 109"/>
            <p:cNvSpPr>
              <a:spLocks noChangeArrowheads="1"/>
            </p:cNvSpPr>
            <p:nvPr/>
          </p:nvSpPr>
          <p:spPr bwMode="auto">
            <a:xfrm rot="5400000" flipH="1">
              <a:off x="1176746" y="2685359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5" name="Oval 110"/>
            <p:cNvSpPr>
              <a:spLocks noChangeArrowheads="1"/>
            </p:cNvSpPr>
            <p:nvPr/>
          </p:nvSpPr>
          <p:spPr bwMode="auto">
            <a:xfrm rot="5400000" flipH="1">
              <a:off x="2297116" y="1707926"/>
              <a:ext cx="58758" cy="794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6" name="Oval 111"/>
            <p:cNvSpPr>
              <a:spLocks noChangeArrowheads="1"/>
            </p:cNvSpPr>
            <p:nvPr/>
          </p:nvSpPr>
          <p:spPr bwMode="auto">
            <a:xfrm rot="5400000" flipH="1">
              <a:off x="1683335" y="663796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5059823" y="2576029"/>
            <a:ext cx="2541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PART 01</a:t>
            </a:r>
            <a:endParaRPr lang="en-US" altLang="zh-C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83187" y="3403346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数据通路与指令</a:t>
            </a:r>
            <a:endParaRPr lang="en-US" altLang="zh-C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49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" y="0"/>
            <a:ext cx="781050" cy="812406"/>
            <a:chOff x="0" y="-1"/>
            <a:chExt cx="1739901" cy="1809751"/>
          </a:xfrm>
        </p:grpSpPr>
        <p:sp>
          <p:nvSpPr>
            <p:cNvPr id="3" name="Freeform 51"/>
            <p:cNvSpPr>
              <a:spLocks noChangeArrowheads="1"/>
            </p:cNvSpPr>
            <p:nvPr/>
          </p:nvSpPr>
          <p:spPr bwMode="auto">
            <a:xfrm rot="5400000" flipH="1">
              <a:off x="886683" y="990465"/>
              <a:ext cx="479016" cy="785040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52"/>
            <p:cNvSpPr>
              <a:spLocks noChangeArrowheads="1"/>
            </p:cNvSpPr>
            <p:nvPr/>
          </p:nvSpPr>
          <p:spPr bwMode="auto">
            <a:xfrm rot="5400000" flipH="1">
              <a:off x="202551" y="940926"/>
              <a:ext cx="406529" cy="811631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53"/>
            <p:cNvSpPr>
              <a:spLocks noChangeArrowheads="1"/>
            </p:cNvSpPr>
            <p:nvPr/>
          </p:nvSpPr>
          <p:spPr bwMode="auto">
            <a:xfrm rot="5400000" flipH="1">
              <a:off x="132160" y="1141793"/>
              <a:ext cx="469351" cy="733671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54"/>
            <p:cNvSpPr>
              <a:spLocks noChangeArrowheads="1"/>
            </p:cNvSpPr>
            <p:nvPr/>
          </p:nvSpPr>
          <p:spPr bwMode="auto">
            <a:xfrm rot="5400000" flipH="1">
              <a:off x="-48538" y="1322491"/>
              <a:ext cx="469351" cy="372274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58"/>
            <p:cNvSpPr>
              <a:spLocks noChangeArrowheads="1"/>
            </p:cNvSpPr>
            <p:nvPr/>
          </p:nvSpPr>
          <p:spPr bwMode="auto">
            <a:xfrm rot="5400000" flipH="1">
              <a:off x="41788" y="860671"/>
              <a:ext cx="371494" cy="455069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 rot="5400000" flipH="1">
              <a:off x="876130" y="979912"/>
              <a:ext cx="578081" cy="70708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0"/>
            <p:cNvSpPr>
              <a:spLocks noChangeArrowheads="1"/>
            </p:cNvSpPr>
            <p:nvPr/>
          </p:nvSpPr>
          <p:spPr bwMode="auto">
            <a:xfrm rot="5400000" flipH="1">
              <a:off x="570287" y="548640"/>
              <a:ext cx="380555" cy="61098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61"/>
            <p:cNvSpPr>
              <a:spLocks noChangeArrowheads="1"/>
            </p:cNvSpPr>
            <p:nvPr/>
          </p:nvSpPr>
          <p:spPr bwMode="auto">
            <a:xfrm rot="5400000" flipH="1">
              <a:off x="1050134" y="500292"/>
              <a:ext cx="379951" cy="708288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62"/>
            <p:cNvSpPr>
              <a:spLocks noChangeArrowheads="1"/>
            </p:cNvSpPr>
            <p:nvPr/>
          </p:nvSpPr>
          <p:spPr bwMode="auto">
            <a:xfrm rot="5400000" flipH="1">
              <a:off x="826575" y="78603"/>
              <a:ext cx="579893" cy="955464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63"/>
            <p:cNvSpPr>
              <a:spLocks noChangeArrowheads="1"/>
            </p:cNvSpPr>
            <p:nvPr/>
          </p:nvSpPr>
          <p:spPr bwMode="auto">
            <a:xfrm rot="5400000" flipH="1">
              <a:off x="693985" y="-55196"/>
              <a:ext cx="846282" cy="956673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64"/>
            <p:cNvSpPr>
              <a:spLocks noChangeArrowheads="1"/>
            </p:cNvSpPr>
            <p:nvPr/>
          </p:nvSpPr>
          <p:spPr bwMode="auto">
            <a:xfrm rot="5400000" flipH="1">
              <a:off x="900971" y="146354"/>
              <a:ext cx="840845" cy="548138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65"/>
            <p:cNvSpPr>
              <a:spLocks noChangeArrowheads="1"/>
            </p:cNvSpPr>
            <p:nvPr/>
          </p:nvSpPr>
          <p:spPr bwMode="auto">
            <a:xfrm rot="5400000" flipH="1">
              <a:off x="279874" y="-279873"/>
              <a:ext cx="266389" cy="826135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66"/>
            <p:cNvSpPr>
              <a:spLocks noChangeArrowheads="1"/>
            </p:cNvSpPr>
            <p:nvPr/>
          </p:nvSpPr>
          <p:spPr bwMode="auto">
            <a:xfrm rot="5400000" flipH="1">
              <a:off x="110752" y="-110752"/>
              <a:ext cx="663857" cy="885360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67"/>
            <p:cNvSpPr>
              <a:spLocks noChangeArrowheads="1"/>
            </p:cNvSpPr>
            <p:nvPr/>
          </p:nvSpPr>
          <p:spPr bwMode="auto">
            <a:xfrm rot="5400000" flipH="1">
              <a:off x="108638" y="256212"/>
              <a:ext cx="668085" cy="885360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68"/>
            <p:cNvSpPr>
              <a:spLocks noChangeArrowheads="1"/>
            </p:cNvSpPr>
            <p:nvPr/>
          </p:nvSpPr>
          <p:spPr bwMode="auto">
            <a:xfrm rot="5400000" flipH="1">
              <a:off x="2826" y="580692"/>
              <a:ext cx="449417" cy="455069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69"/>
            <p:cNvSpPr>
              <a:spLocks noChangeArrowheads="1"/>
            </p:cNvSpPr>
            <p:nvPr/>
          </p:nvSpPr>
          <p:spPr bwMode="auto">
            <a:xfrm rot="5400000" flipH="1">
              <a:off x="285307" y="747628"/>
              <a:ext cx="241018" cy="811631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70"/>
            <p:cNvSpPr>
              <a:spLocks noChangeArrowheads="1"/>
            </p:cNvSpPr>
            <p:nvPr/>
          </p:nvSpPr>
          <p:spPr bwMode="auto">
            <a:xfrm rot="5400000" flipH="1">
              <a:off x="704991" y="782409"/>
              <a:ext cx="110542" cy="611594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 rot="5400000" flipH="1">
              <a:off x="979151" y="1007362"/>
              <a:ext cx="497138" cy="85635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76"/>
            <p:cNvSpPr>
              <a:spLocks noChangeArrowheads="1"/>
            </p:cNvSpPr>
            <p:nvPr/>
          </p:nvSpPr>
          <p:spPr bwMode="auto">
            <a:xfrm rot="5400000" flipH="1">
              <a:off x="231563" y="955406"/>
              <a:ext cx="421631" cy="884756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77"/>
            <p:cNvSpPr>
              <a:spLocks noChangeArrowheads="1"/>
            </p:cNvSpPr>
            <p:nvPr/>
          </p:nvSpPr>
          <p:spPr bwMode="auto">
            <a:xfrm rot="5400000" flipH="1">
              <a:off x="156338" y="1166544"/>
              <a:ext cx="486869" cy="799544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78"/>
            <p:cNvSpPr>
              <a:spLocks noChangeArrowheads="1"/>
            </p:cNvSpPr>
            <p:nvPr/>
          </p:nvSpPr>
          <p:spPr bwMode="auto">
            <a:xfrm rot="5400000" flipH="1">
              <a:off x="-40375" y="1363257"/>
              <a:ext cx="486869" cy="406118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82"/>
            <p:cNvSpPr>
              <a:spLocks noChangeArrowheads="1"/>
            </p:cNvSpPr>
            <p:nvPr/>
          </p:nvSpPr>
          <p:spPr bwMode="auto">
            <a:xfrm rot="5400000" flipH="1">
              <a:off x="54784" y="882106"/>
              <a:ext cx="385992" cy="49556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 rot="5400000" flipH="1">
              <a:off x="970111" y="998321"/>
              <a:ext cx="600431" cy="77114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 rot="5400000" flipH="1">
              <a:off x="631933" y="552855"/>
              <a:ext cx="394448" cy="667193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 rot="5400000" flipH="1">
              <a:off x="1154689" y="500881"/>
              <a:ext cx="393844" cy="771744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 rot="5400000" flipH="1">
              <a:off x="916023" y="56836"/>
              <a:ext cx="602243" cy="1041885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 rot="5400000" flipH="1">
              <a:off x="779205" y="-83003"/>
              <a:ext cx="877693" cy="1043698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 rot="5400000" flipH="1">
              <a:off x="1004623" y="137583"/>
              <a:ext cx="872860" cy="597694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 rot="5400000" flipH="1">
              <a:off x="311906" y="-311906"/>
              <a:ext cx="276657" cy="900469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90"/>
            <p:cNvSpPr>
              <a:spLocks noChangeArrowheads="1"/>
            </p:cNvSpPr>
            <p:nvPr/>
          </p:nvSpPr>
          <p:spPr bwMode="auto">
            <a:xfrm rot="5400000" flipH="1">
              <a:off x="137954" y="-137953"/>
              <a:ext cx="689227" cy="965134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91"/>
            <p:cNvSpPr>
              <a:spLocks noChangeArrowheads="1"/>
            </p:cNvSpPr>
            <p:nvPr/>
          </p:nvSpPr>
          <p:spPr bwMode="auto">
            <a:xfrm rot="5400000" flipH="1">
              <a:off x="136141" y="242602"/>
              <a:ext cx="692852" cy="965134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92"/>
            <p:cNvSpPr>
              <a:spLocks noChangeArrowheads="1"/>
            </p:cNvSpPr>
            <p:nvPr/>
          </p:nvSpPr>
          <p:spPr bwMode="auto">
            <a:xfrm rot="5400000" flipH="1">
              <a:off x="14917" y="590951"/>
              <a:ext cx="465727" cy="49556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93"/>
            <p:cNvSpPr>
              <a:spLocks noChangeArrowheads="1"/>
            </p:cNvSpPr>
            <p:nvPr/>
          </p:nvSpPr>
          <p:spPr bwMode="auto">
            <a:xfrm rot="5400000" flipH="1">
              <a:off x="317037" y="755162"/>
              <a:ext cx="250683" cy="884756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94"/>
            <p:cNvSpPr>
              <a:spLocks noChangeArrowheads="1"/>
            </p:cNvSpPr>
            <p:nvPr/>
          </p:nvSpPr>
          <p:spPr bwMode="auto">
            <a:xfrm rot="5400000" flipH="1">
              <a:off x="771469" y="795685"/>
              <a:ext cx="115375" cy="667193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Oval 104"/>
            <p:cNvSpPr>
              <a:spLocks noChangeArrowheads="1"/>
            </p:cNvSpPr>
            <p:nvPr/>
          </p:nvSpPr>
          <p:spPr bwMode="auto">
            <a:xfrm rot="5400000" flipH="1">
              <a:off x="356567" y="173302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Oval 105"/>
            <p:cNvSpPr>
              <a:spLocks noChangeArrowheads="1"/>
            </p:cNvSpPr>
            <p:nvPr/>
          </p:nvSpPr>
          <p:spPr bwMode="auto">
            <a:xfrm rot="5400000" flipH="1">
              <a:off x="148069" y="171853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Oval 106"/>
            <p:cNvSpPr>
              <a:spLocks noChangeArrowheads="1"/>
            </p:cNvSpPr>
            <p:nvPr/>
          </p:nvSpPr>
          <p:spPr bwMode="auto">
            <a:xfrm rot="5400000" flipH="1">
              <a:off x="719776" y="153489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Oval 107"/>
            <p:cNvSpPr>
              <a:spLocks noChangeArrowheads="1"/>
            </p:cNvSpPr>
            <p:nvPr/>
          </p:nvSpPr>
          <p:spPr bwMode="auto">
            <a:xfrm rot="5400000" flipH="1">
              <a:off x="803780" y="1132597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 rot="5400000" flipH="1">
              <a:off x="1060021" y="1026283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Oval 109"/>
            <p:cNvSpPr>
              <a:spLocks noChangeArrowheads="1"/>
            </p:cNvSpPr>
            <p:nvPr/>
          </p:nvSpPr>
          <p:spPr bwMode="auto">
            <a:xfrm rot="5400000" flipH="1">
              <a:off x="447823" y="102145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Oval 110"/>
            <p:cNvSpPr>
              <a:spLocks noChangeArrowheads="1"/>
            </p:cNvSpPr>
            <p:nvPr/>
          </p:nvSpPr>
          <p:spPr bwMode="auto">
            <a:xfrm rot="5400000" flipH="1">
              <a:off x="874186" y="649654"/>
              <a:ext cx="22350" cy="3021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Oval 111"/>
            <p:cNvSpPr>
              <a:spLocks noChangeArrowheads="1"/>
            </p:cNvSpPr>
            <p:nvPr/>
          </p:nvSpPr>
          <p:spPr bwMode="auto">
            <a:xfrm rot="5400000" flipH="1">
              <a:off x="640608" y="25248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70127" y="256375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一、指令与状态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6563" name="图片 61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775970"/>
            <a:ext cx="8354060" cy="601853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" y="0"/>
            <a:ext cx="781050" cy="812406"/>
            <a:chOff x="0" y="-1"/>
            <a:chExt cx="1739901" cy="1809751"/>
          </a:xfrm>
        </p:grpSpPr>
        <p:sp>
          <p:nvSpPr>
            <p:cNvPr id="3" name="Freeform 51"/>
            <p:cNvSpPr>
              <a:spLocks noChangeArrowheads="1"/>
            </p:cNvSpPr>
            <p:nvPr/>
          </p:nvSpPr>
          <p:spPr bwMode="auto">
            <a:xfrm rot="5400000" flipH="1">
              <a:off x="886683" y="990465"/>
              <a:ext cx="479016" cy="785040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52"/>
            <p:cNvSpPr>
              <a:spLocks noChangeArrowheads="1"/>
            </p:cNvSpPr>
            <p:nvPr/>
          </p:nvSpPr>
          <p:spPr bwMode="auto">
            <a:xfrm rot="5400000" flipH="1">
              <a:off x="202551" y="940926"/>
              <a:ext cx="406529" cy="811631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53"/>
            <p:cNvSpPr>
              <a:spLocks noChangeArrowheads="1"/>
            </p:cNvSpPr>
            <p:nvPr/>
          </p:nvSpPr>
          <p:spPr bwMode="auto">
            <a:xfrm rot="5400000" flipH="1">
              <a:off x="132160" y="1141793"/>
              <a:ext cx="469351" cy="733671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54"/>
            <p:cNvSpPr>
              <a:spLocks noChangeArrowheads="1"/>
            </p:cNvSpPr>
            <p:nvPr/>
          </p:nvSpPr>
          <p:spPr bwMode="auto">
            <a:xfrm rot="5400000" flipH="1">
              <a:off x="-48538" y="1322491"/>
              <a:ext cx="469351" cy="372274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58"/>
            <p:cNvSpPr>
              <a:spLocks noChangeArrowheads="1"/>
            </p:cNvSpPr>
            <p:nvPr/>
          </p:nvSpPr>
          <p:spPr bwMode="auto">
            <a:xfrm rot="5400000" flipH="1">
              <a:off x="41788" y="860671"/>
              <a:ext cx="371494" cy="455069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 rot="5400000" flipH="1">
              <a:off x="876130" y="979912"/>
              <a:ext cx="578081" cy="70708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0"/>
            <p:cNvSpPr>
              <a:spLocks noChangeArrowheads="1"/>
            </p:cNvSpPr>
            <p:nvPr/>
          </p:nvSpPr>
          <p:spPr bwMode="auto">
            <a:xfrm rot="5400000" flipH="1">
              <a:off x="570287" y="548640"/>
              <a:ext cx="380555" cy="61098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61"/>
            <p:cNvSpPr>
              <a:spLocks noChangeArrowheads="1"/>
            </p:cNvSpPr>
            <p:nvPr/>
          </p:nvSpPr>
          <p:spPr bwMode="auto">
            <a:xfrm rot="5400000" flipH="1">
              <a:off x="1050134" y="500292"/>
              <a:ext cx="379951" cy="708288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62"/>
            <p:cNvSpPr>
              <a:spLocks noChangeArrowheads="1"/>
            </p:cNvSpPr>
            <p:nvPr/>
          </p:nvSpPr>
          <p:spPr bwMode="auto">
            <a:xfrm rot="5400000" flipH="1">
              <a:off x="826575" y="78603"/>
              <a:ext cx="579893" cy="955464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63"/>
            <p:cNvSpPr>
              <a:spLocks noChangeArrowheads="1"/>
            </p:cNvSpPr>
            <p:nvPr/>
          </p:nvSpPr>
          <p:spPr bwMode="auto">
            <a:xfrm rot="5400000" flipH="1">
              <a:off x="693985" y="-55196"/>
              <a:ext cx="846282" cy="956673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64"/>
            <p:cNvSpPr>
              <a:spLocks noChangeArrowheads="1"/>
            </p:cNvSpPr>
            <p:nvPr/>
          </p:nvSpPr>
          <p:spPr bwMode="auto">
            <a:xfrm rot="5400000" flipH="1">
              <a:off x="900971" y="146354"/>
              <a:ext cx="840845" cy="548138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65"/>
            <p:cNvSpPr>
              <a:spLocks noChangeArrowheads="1"/>
            </p:cNvSpPr>
            <p:nvPr/>
          </p:nvSpPr>
          <p:spPr bwMode="auto">
            <a:xfrm rot="5400000" flipH="1">
              <a:off x="279874" y="-279873"/>
              <a:ext cx="266389" cy="826135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66"/>
            <p:cNvSpPr>
              <a:spLocks noChangeArrowheads="1"/>
            </p:cNvSpPr>
            <p:nvPr/>
          </p:nvSpPr>
          <p:spPr bwMode="auto">
            <a:xfrm rot="5400000" flipH="1">
              <a:off x="110752" y="-110752"/>
              <a:ext cx="663857" cy="885360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67"/>
            <p:cNvSpPr>
              <a:spLocks noChangeArrowheads="1"/>
            </p:cNvSpPr>
            <p:nvPr/>
          </p:nvSpPr>
          <p:spPr bwMode="auto">
            <a:xfrm rot="5400000" flipH="1">
              <a:off x="108638" y="256212"/>
              <a:ext cx="668085" cy="885360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68"/>
            <p:cNvSpPr>
              <a:spLocks noChangeArrowheads="1"/>
            </p:cNvSpPr>
            <p:nvPr/>
          </p:nvSpPr>
          <p:spPr bwMode="auto">
            <a:xfrm rot="5400000" flipH="1">
              <a:off x="2826" y="580692"/>
              <a:ext cx="449417" cy="455069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69"/>
            <p:cNvSpPr>
              <a:spLocks noChangeArrowheads="1"/>
            </p:cNvSpPr>
            <p:nvPr/>
          </p:nvSpPr>
          <p:spPr bwMode="auto">
            <a:xfrm rot="5400000" flipH="1">
              <a:off x="285307" y="747628"/>
              <a:ext cx="241018" cy="811631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70"/>
            <p:cNvSpPr>
              <a:spLocks noChangeArrowheads="1"/>
            </p:cNvSpPr>
            <p:nvPr/>
          </p:nvSpPr>
          <p:spPr bwMode="auto">
            <a:xfrm rot="5400000" flipH="1">
              <a:off x="704991" y="782409"/>
              <a:ext cx="110542" cy="611594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 rot="5400000" flipH="1">
              <a:off x="979151" y="1007362"/>
              <a:ext cx="497138" cy="85635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76"/>
            <p:cNvSpPr>
              <a:spLocks noChangeArrowheads="1"/>
            </p:cNvSpPr>
            <p:nvPr/>
          </p:nvSpPr>
          <p:spPr bwMode="auto">
            <a:xfrm rot="5400000" flipH="1">
              <a:off x="231563" y="955406"/>
              <a:ext cx="421631" cy="884756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77"/>
            <p:cNvSpPr>
              <a:spLocks noChangeArrowheads="1"/>
            </p:cNvSpPr>
            <p:nvPr/>
          </p:nvSpPr>
          <p:spPr bwMode="auto">
            <a:xfrm rot="5400000" flipH="1">
              <a:off x="156338" y="1166544"/>
              <a:ext cx="486869" cy="799544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78"/>
            <p:cNvSpPr>
              <a:spLocks noChangeArrowheads="1"/>
            </p:cNvSpPr>
            <p:nvPr/>
          </p:nvSpPr>
          <p:spPr bwMode="auto">
            <a:xfrm rot="5400000" flipH="1">
              <a:off x="-40375" y="1363257"/>
              <a:ext cx="486869" cy="406118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82"/>
            <p:cNvSpPr>
              <a:spLocks noChangeArrowheads="1"/>
            </p:cNvSpPr>
            <p:nvPr/>
          </p:nvSpPr>
          <p:spPr bwMode="auto">
            <a:xfrm rot="5400000" flipH="1">
              <a:off x="54784" y="882106"/>
              <a:ext cx="385992" cy="49556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 rot="5400000" flipH="1">
              <a:off x="970111" y="998321"/>
              <a:ext cx="600431" cy="77114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 rot="5400000" flipH="1">
              <a:off x="631933" y="552855"/>
              <a:ext cx="394448" cy="667193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 rot="5400000" flipH="1">
              <a:off x="1154689" y="500881"/>
              <a:ext cx="393844" cy="771744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 rot="5400000" flipH="1">
              <a:off x="916023" y="56836"/>
              <a:ext cx="602243" cy="1041885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 rot="5400000" flipH="1">
              <a:off x="779205" y="-83003"/>
              <a:ext cx="877693" cy="1043698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 rot="5400000" flipH="1">
              <a:off x="1004623" y="137583"/>
              <a:ext cx="872860" cy="597694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 rot="5400000" flipH="1">
              <a:off x="311906" y="-311906"/>
              <a:ext cx="276657" cy="900469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90"/>
            <p:cNvSpPr>
              <a:spLocks noChangeArrowheads="1"/>
            </p:cNvSpPr>
            <p:nvPr/>
          </p:nvSpPr>
          <p:spPr bwMode="auto">
            <a:xfrm rot="5400000" flipH="1">
              <a:off x="137954" y="-137953"/>
              <a:ext cx="689227" cy="965134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91"/>
            <p:cNvSpPr>
              <a:spLocks noChangeArrowheads="1"/>
            </p:cNvSpPr>
            <p:nvPr/>
          </p:nvSpPr>
          <p:spPr bwMode="auto">
            <a:xfrm rot="5400000" flipH="1">
              <a:off x="136141" y="242602"/>
              <a:ext cx="692852" cy="965134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92"/>
            <p:cNvSpPr>
              <a:spLocks noChangeArrowheads="1"/>
            </p:cNvSpPr>
            <p:nvPr/>
          </p:nvSpPr>
          <p:spPr bwMode="auto">
            <a:xfrm rot="5400000" flipH="1">
              <a:off x="14917" y="590951"/>
              <a:ext cx="465727" cy="49556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93"/>
            <p:cNvSpPr>
              <a:spLocks noChangeArrowheads="1"/>
            </p:cNvSpPr>
            <p:nvPr/>
          </p:nvSpPr>
          <p:spPr bwMode="auto">
            <a:xfrm rot="5400000" flipH="1">
              <a:off x="317037" y="755162"/>
              <a:ext cx="250683" cy="884756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94"/>
            <p:cNvSpPr>
              <a:spLocks noChangeArrowheads="1"/>
            </p:cNvSpPr>
            <p:nvPr/>
          </p:nvSpPr>
          <p:spPr bwMode="auto">
            <a:xfrm rot="5400000" flipH="1">
              <a:off x="771469" y="795685"/>
              <a:ext cx="115375" cy="667193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Oval 104"/>
            <p:cNvSpPr>
              <a:spLocks noChangeArrowheads="1"/>
            </p:cNvSpPr>
            <p:nvPr/>
          </p:nvSpPr>
          <p:spPr bwMode="auto">
            <a:xfrm rot="5400000" flipH="1">
              <a:off x="356567" y="173302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Oval 105"/>
            <p:cNvSpPr>
              <a:spLocks noChangeArrowheads="1"/>
            </p:cNvSpPr>
            <p:nvPr/>
          </p:nvSpPr>
          <p:spPr bwMode="auto">
            <a:xfrm rot="5400000" flipH="1">
              <a:off x="148069" y="171853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Oval 106"/>
            <p:cNvSpPr>
              <a:spLocks noChangeArrowheads="1"/>
            </p:cNvSpPr>
            <p:nvPr/>
          </p:nvSpPr>
          <p:spPr bwMode="auto">
            <a:xfrm rot="5400000" flipH="1">
              <a:off x="719776" y="153489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Oval 107"/>
            <p:cNvSpPr>
              <a:spLocks noChangeArrowheads="1"/>
            </p:cNvSpPr>
            <p:nvPr/>
          </p:nvSpPr>
          <p:spPr bwMode="auto">
            <a:xfrm rot="5400000" flipH="1">
              <a:off x="803780" y="1132597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 rot="5400000" flipH="1">
              <a:off x="1060021" y="1026283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Oval 109"/>
            <p:cNvSpPr>
              <a:spLocks noChangeArrowheads="1"/>
            </p:cNvSpPr>
            <p:nvPr/>
          </p:nvSpPr>
          <p:spPr bwMode="auto">
            <a:xfrm rot="5400000" flipH="1">
              <a:off x="447823" y="102145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Oval 110"/>
            <p:cNvSpPr>
              <a:spLocks noChangeArrowheads="1"/>
            </p:cNvSpPr>
            <p:nvPr/>
          </p:nvSpPr>
          <p:spPr bwMode="auto">
            <a:xfrm rot="5400000" flipH="1">
              <a:off x="874186" y="649654"/>
              <a:ext cx="22350" cy="3021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Oval 111"/>
            <p:cNvSpPr>
              <a:spLocks noChangeArrowheads="1"/>
            </p:cNvSpPr>
            <p:nvPr/>
          </p:nvSpPr>
          <p:spPr bwMode="auto">
            <a:xfrm rot="5400000" flipH="1">
              <a:off x="640608" y="25248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70127" y="256375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一、指令与状态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070" y="3597910"/>
            <a:ext cx="758190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ADD1:   AC←AC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SUB1:	  AC←AC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INAC1:  AC←AC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CLAC1:  AC←0,  Z←1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AND1:	  AC←AC∧R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AC∧R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OR1:	AC←AC∨R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AC∨R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XOR1:	  AC←AC⊕R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AC⊕R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NOT1:  AC←AC'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AC'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 Z←1 ELSE Z←0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3705" y="812165"/>
            <a:ext cx="70916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第一个状态：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LDAC1:	 DR←M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PC←PC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AR←AR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第二个状态：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LDAC2:	TR←DR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DR←M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PC←PC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LDAC3:	 AR←DR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LDAC4:	 DR←M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LDAC5:	 AC←DR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99175" y="1227455"/>
            <a:ext cx="58597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STAC1:	 DR←M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PC←PC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AR←AR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STAC2:	 TR←DR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DR←M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PC←PC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STAC3:	 AR←DR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STAC4:	 DR←AC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STAC5:	 M←DR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79285" y="3808095"/>
            <a:ext cx="53263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        MVAC1:	 R←AC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	MOVR1:	 AC←R</a:t>
            </a:r>
            <a:endParaRPr lang="zh-CN" altLang="en-US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JUMP1:   DR←M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AR←AR+1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	JUMP2:   TR←DR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DR←M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	JUMP3:    PC←DR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TR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" y="0"/>
            <a:ext cx="781050" cy="812406"/>
            <a:chOff x="0" y="-1"/>
            <a:chExt cx="1739901" cy="1809751"/>
          </a:xfrm>
        </p:grpSpPr>
        <p:sp>
          <p:nvSpPr>
            <p:cNvPr id="3" name="Freeform 51"/>
            <p:cNvSpPr>
              <a:spLocks noChangeArrowheads="1"/>
            </p:cNvSpPr>
            <p:nvPr/>
          </p:nvSpPr>
          <p:spPr bwMode="auto">
            <a:xfrm rot="5400000" flipH="1">
              <a:off x="886683" y="990465"/>
              <a:ext cx="479016" cy="785040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52"/>
            <p:cNvSpPr>
              <a:spLocks noChangeArrowheads="1"/>
            </p:cNvSpPr>
            <p:nvPr/>
          </p:nvSpPr>
          <p:spPr bwMode="auto">
            <a:xfrm rot="5400000" flipH="1">
              <a:off x="202551" y="940926"/>
              <a:ext cx="406529" cy="811631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53"/>
            <p:cNvSpPr>
              <a:spLocks noChangeArrowheads="1"/>
            </p:cNvSpPr>
            <p:nvPr/>
          </p:nvSpPr>
          <p:spPr bwMode="auto">
            <a:xfrm rot="5400000" flipH="1">
              <a:off x="132160" y="1141793"/>
              <a:ext cx="469351" cy="733671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54"/>
            <p:cNvSpPr>
              <a:spLocks noChangeArrowheads="1"/>
            </p:cNvSpPr>
            <p:nvPr/>
          </p:nvSpPr>
          <p:spPr bwMode="auto">
            <a:xfrm rot="5400000" flipH="1">
              <a:off x="-48538" y="1322491"/>
              <a:ext cx="469351" cy="372274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58"/>
            <p:cNvSpPr>
              <a:spLocks noChangeArrowheads="1"/>
            </p:cNvSpPr>
            <p:nvPr/>
          </p:nvSpPr>
          <p:spPr bwMode="auto">
            <a:xfrm rot="5400000" flipH="1">
              <a:off x="41788" y="860671"/>
              <a:ext cx="371494" cy="455069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 rot="5400000" flipH="1">
              <a:off x="876130" y="979912"/>
              <a:ext cx="578081" cy="70708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0"/>
            <p:cNvSpPr>
              <a:spLocks noChangeArrowheads="1"/>
            </p:cNvSpPr>
            <p:nvPr/>
          </p:nvSpPr>
          <p:spPr bwMode="auto">
            <a:xfrm rot="5400000" flipH="1">
              <a:off x="570287" y="548640"/>
              <a:ext cx="380555" cy="61098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61"/>
            <p:cNvSpPr>
              <a:spLocks noChangeArrowheads="1"/>
            </p:cNvSpPr>
            <p:nvPr/>
          </p:nvSpPr>
          <p:spPr bwMode="auto">
            <a:xfrm rot="5400000" flipH="1">
              <a:off x="1050134" y="500292"/>
              <a:ext cx="379951" cy="708288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62"/>
            <p:cNvSpPr>
              <a:spLocks noChangeArrowheads="1"/>
            </p:cNvSpPr>
            <p:nvPr/>
          </p:nvSpPr>
          <p:spPr bwMode="auto">
            <a:xfrm rot="5400000" flipH="1">
              <a:off x="826575" y="78603"/>
              <a:ext cx="579893" cy="955464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63"/>
            <p:cNvSpPr>
              <a:spLocks noChangeArrowheads="1"/>
            </p:cNvSpPr>
            <p:nvPr/>
          </p:nvSpPr>
          <p:spPr bwMode="auto">
            <a:xfrm rot="5400000" flipH="1">
              <a:off x="693985" y="-55196"/>
              <a:ext cx="846282" cy="956673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64"/>
            <p:cNvSpPr>
              <a:spLocks noChangeArrowheads="1"/>
            </p:cNvSpPr>
            <p:nvPr/>
          </p:nvSpPr>
          <p:spPr bwMode="auto">
            <a:xfrm rot="5400000" flipH="1">
              <a:off x="900971" y="146354"/>
              <a:ext cx="840845" cy="548138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65"/>
            <p:cNvSpPr>
              <a:spLocks noChangeArrowheads="1"/>
            </p:cNvSpPr>
            <p:nvPr/>
          </p:nvSpPr>
          <p:spPr bwMode="auto">
            <a:xfrm rot="5400000" flipH="1">
              <a:off x="279874" y="-279873"/>
              <a:ext cx="266389" cy="826135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66"/>
            <p:cNvSpPr>
              <a:spLocks noChangeArrowheads="1"/>
            </p:cNvSpPr>
            <p:nvPr/>
          </p:nvSpPr>
          <p:spPr bwMode="auto">
            <a:xfrm rot="5400000" flipH="1">
              <a:off x="110752" y="-110752"/>
              <a:ext cx="663857" cy="885360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67"/>
            <p:cNvSpPr>
              <a:spLocks noChangeArrowheads="1"/>
            </p:cNvSpPr>
            <p:nvPr/>
          </p:nvSpPr>
          <p:spPr bwMode="auto">
            <a:xfrm rot="5400000" flipH="1">
              <a:off x="108638" y="256212"/>
              <a:ext cx="668085" cy="885360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68"/>
            <p:cNvSpPr>
              <a:spLocks noChangeArrowheads="1"/>
            </p:cNvSpPr>
            <p:nvPr/>
          </p:nvSpPr>
          <p:spPr bwMode="auto">
            <a:xfrm rot="5400000" flipH="1">
              <a:off x="2826" y="580692"/>
              <a:ext cx="449417" cy="455069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69"/>
            <p:cNvSpPr>
              <a:spLocks noChangeArrowheads="1"/>
            </p:cNvSpPr>
            <p:nvPr/>
          </p:nvSpPr>
          <p:spPr bwMode="auto">
            <a:xfrm rot="5400000" flipH="1">
              <a:off x="285307" y="747628"/>
              <a:ext cx="241018" cy="811631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70"/>
            <p:cNvSpPr>
              <a:spLocks noChangeArrowheads="1"/>
            </p:cNvSpPr>
            <p:nvPr/>
          </p:nvSpPr>
          <p:spPr bwMode="auto">
            <a:xfrm rot="5400000" flipH="1">
              <a:off x="704991" y="782409"/>
              <a:ext cx="110542" cy="611594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 rot="5400000" flipH="1">
              <a:off x="979151" y="1007362"/>
              <a:ext cx="497138" cy="85635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76"/>
            <p:cNvSpPr>
              <a:spLocks noChangeArrowheads="1"/>
            </p:cNvSpPr>
            <p:nvPr/>
          </p:nvSpPr>
          <p:spPr bwMode="auto">
            <a:xfrm rot="5400000" flipH="1">
              <a:off x="231563" y="955406"/>
              <a:ext cx="421631" cy="884756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77"/>
            <p:cNvSpPr>
              <a:spLocks noChangeArrowheads="1"/>
            </p:cNvSpPr>
            <p:nvPr/>
          </p:nvSpPr>
          <p:spPr bwMode="auto">
            <a:xfrm rot="5400000" flipH="1">
              <a:off x="156338" y="1166544"/>
              <a:ext cx="486869" cy="799544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78"/>
            <p:cNvSpPr>
              <a:spLocks noChangeArrowheads="1"/>
            </p:cNvSpPr>
            <p:nvPr/>
          </p:nvSpPr>
          <p:spPr bwMode="auto">
            <a:xfrm rot="5400000" flipH="1">
              <a:off x="-40375" y="1363257"/>
              <a:ext cx="486869" cy="406118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82"/>
            <p:cNvSpPr>
              <a:spLocks noChangeArrowheads="1"/>
            </p:cNvSpPr>
            <p:nvPr/>
          </p:nvSpPr>
          <p:spPr bwMode="auto">
            <a:xfrm rot="5400000" flipH="1">
              <a:off x="54784" y="882106"/>
              <a:ext cx="385992" cy="49556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 rot="5400000" flipH="1">
              <a:off x="970111" y="998321"/>
              <a:ext cx="600431" cy="77114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 rot="5400000" flipH="1">
              <a:off x="631933" y="552855"/>
              <a:ext cx="394448" cy="667193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 rot="5400000" flipH="1">
              <a:off x="1154689" y="500881"/>
              <a:ext cx="393844" cy="771744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 rot="5400000" flipH="1">
              <a:off x="916023" y="56836"/>
              <a:ext cx="602243" cy="1041885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 rot="5400000" flipH="1">
              <a:off x="779205" y="-83003"/>
              <a:ext cx="877693" cy="1043698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 rot="5400000" flipH="1">
              <a:off x="1004623" y="137583"/>
              <a:ext cx="872860" cy="597694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 rot="5400000" flipH="1">
              <a:off x="311906" y="-311906"/>
              <a:ext cx="276657" cy="900469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90"/>
            <p:cNvSpPr>
              <a:spLocks noChangeArrowheads="1"/>
            </p:cNvSpPr>
            <p:nvPr/>
          </p:nvSpPr>
          <p:spPr bwMode="auto">
            <a:xfrm rot="5400000" flipH="1">
              <a:off x="137954" y="-137953"/>
              <a:ext cx="689227" cy="965134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91"/>
            <p:cNvSpPr>
              <a:spLocks noChangeArrowheads="1"/>
            </p:cNvSpPr>
            <p:nvPr/>
          </p:nvSpPr>
          <p:spPr bwMode="auto">
            <a:xfrm rot="5400000" flipH="1">
              <a:off x="136141" y="242602"/>
              <a:ext cx="692852" cy="965134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92"/>
            <p:cNvSpPr>
              <a:spLocks noChangeArrowheads="1"/>
            </p:cNvSpPr>
            <p:nvPr/>
          </p:nvSpPr>
          <p:spPr bwMode="auto">
            <a:xfrm rot="5400000" flipH="1">
              <a:off x="14917" y="590951"/>
              <a:ext cx="465727" cy="49556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93"/>
            <p:cNvSpPr>
              <a:spLocks noChangeArrowheads="1"/>
            </p:cNvSpPr>
            <p:nvPr/>
          </p:nvSpPr>
          <p:spPr bwMode="auto">
            <a:xfrm rot="5400000" flipH="1">
              <a:off x="317037" y="755162"/>
              <a:ext cx="250683" cy="884756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94"/>
            <p:cNvSpPr>
              <a:spLocks noChangeArrowheads="1"/>
            </p:cNvSpPr>
            <p:nvPr/>
          </p:nvSpPr>
          <p:spPr bwMode="auto">
            <a:xfrm rot="5400000" flipH="1">
              <a:off x="771469" y="795685"/>
              <a:ext cx="115375" cy="667193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Oval 104"/>
            <p:cNvSpPr>
              <a:spLocks noChangeArrowheads="1"/>
            </p:cNvSpPr>
            <p:nvPr/>
          </p:nvSpPr>
          <p:spPr bwMode="auto">
            <a:xfrm rot="5400000" flipH="1">
              <a:off x="356567" y="173302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Oval 105"/>
            <p:cNvSpPr>
              <a:spLocks noChangeArrowheads="1"/>
            </p:cNvSpPr>
            <p:nvPr/>
          </p:nvSpPr>
          <p:spPr bwMode="auto">
            <a:xfrm rot="5400000" flipH="1">
              <a:off x="148069" y="171853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Oval 106"/>
            <p:cNvSpPr>
              <a:spLocks noChangeArrowheads="1"/>
            </p:cNvSpPr>
            <p:nvPr/>
          </p:nvSpPr>
          <p:spPr bwMode="auto">
            <a:xfrm rot="5400000" flipH="1">
              <a:off x="719776" y="153489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Oval 107"/>
            <p:cNvSpPr>
              <a:spLocks noChangeArrowheads="1"/>
            </p:cNvSpPr>
            <p:nvPr/>
          </p:nvSpPr>
          <p:spPr bwMode="auto">
            <a:xfrm rot="5400000" flipH="1">
              <a:off x="803780" y="1132597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 rot="5400000" flipH="1">
              <a:off x="1060021" y="1026283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Oval 109"/>
            <p:cNvSpPr>
              <a:spLocks noChangeArrowheads="1"/>
            </p:cNvSpPr>
            <p:nvPr/>
          </p:nvSpPr>
          <p:spPr bwMode="auto">
            <a:xfrm rot="5400000" flipH="1">
              <a:off x="447823" y="102145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Oval 110"/>
            <p:cNvSpPr>
              <a:spLocks noChangeArrowheads="1"/>
            </p:cNvSpPr>
            <p:nvPr/>
          </p:nvSpPr>
          <p:spPr bwMode="auto">
            <a:xfrm rot="5400000" flipH="1">
              <a:off x="874186" y="649654"/>
              <a:ext cx="22350" cy="3021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Oval 111"/>
            <p:cNvSpPr>
              <a:spLocks noChangeArrowheads="1"/>
            </p:cNvSpPr>
            <p:nvPr/>
          </p:nvSpPr>
          <p:spPr bwMode="auto">
            <a:xfrm rot="5400000" flipH="1">
              <a:off x="640608" y="25248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70127" y="256375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一、数据通路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803" name="图片 69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0" y="114300"/>
            <a:ext cx="7887970" cy="673036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35813" y="2317751"/>
            <a:ext cx="5110162" cy="4545013"/>
            <a:chOff x="7135813" y="2317751"/>
            <a:chExt cx="5110162" cy="4545013"/>
          </a:xfrm>
        </p:grpSpPr>
        <p:sp>
          <p:nvSpPr>
            <p:cNvPr id="5123" name="Freeform 5"/>
            <p:cNvSpPr>
              <a:spLocks noChangeArrowheads="1"/>
            </p:cNvSpPr>
            <p:nvPr/>
          </p:nvSpPr>
          <p:spPr bwMode="auto">
            <a:xfrm rot="16200000">
              <a:off x="8188216" y="5792351"/>
              <a:ext cx="1294515" cy="846309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0"/>
                <a:gd name="T13" fmla="*/ 0 h 536"/>
                <a:gd name="T14" fmla="*/ 820 w 820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4" name="Freeform 6"/>
            <p:cNvSpPr>
              <a:spLocks noChangeArrowheads="1"/>
            </p:cNvSpPr>
            <p:nvPr/>
          </p:nvSpPr>
          <p:spPr bwMode="auto">
            <a:xfrm rot="16200000">
              <a:off x="7560634" y="5422136"/>
              <a:ext cx="1837580" cy="1043676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661"/>
                <a:gd name="T14" fmla="*/ 1164 w 1164"/>
                <a:gd name="T15" fmla="*/ 661 h 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5" name="Freeform 7"/>
            <p:cNvSpPr>
              <a:spLocks noChangeArrowheads="1"/>
            </p:cNvSpPr>
            <p:nvPr/>
          </p:nvSpPr>
          <p:spPr bwMode="auto">
            <a:xfrm rot="16200000">
              <a:off x="10040260" y="5365991"/>
              <a:ext cx="715141" cy="2278403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1443"/>
                <a:gd name="T14" fmla="*/ 453 w 453"/>
                <a:gd name="T15" fmla="*/ 1443 h 14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6" name="Freeform 8"/>
            <p:cNvSpPr>
              <a:spLocks noChangeArrowheads="1"/>
            </p:cNvSpPr>
            <p:nvPr/>
          </p:nvSpPr>
          <p:spPr bwMode="auto">
            <a:xfrm rot="16200000">
              <a:off x="8881451" y="4936651"/>
              <a:ext cx="2303290" cy="1548935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981"/>
                <a:gd name="T14" fmla="*/ 1459 w 1459"/>
                <a:gd name="T15" fmla="*/ 981 h 9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7" name="Freeform 9"/>
            <p:cNvSpPr>
              <a:spLocks noChangeArrowheads="1"/>
            </p:cNvSpPr>
            <p:nvPr/>
          </p:nvSpPr>
          <p:spPr bwMode="auto">
            <a:xfrm rot="16200000">
              <a:off x="11169198" y="5785988"/>
              <a:ext cx="715141" cy="1438410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911"/>
                <a:gd name="T14" fmla="*/ 453 w 453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8" name="Freeform 10"/>
            <p:cNvSpPr>
              <a:spLocks noChangeArrowheads="1"/>
            </p:cNvSpPr>
            <p:nvPr/>
          </p:nvSpPr>
          <p:spPr bwMode="auto">
            <a:xfrm rot="16200000">
              <a:off x="11006594" y="5006121"/>
              <a:ext cx="1040349" cy="1438410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9"/>
                <a:gd name="T13" fmla="*/ 0 h 911"/>
                <a:gd name="T14" fmla="*/ 659 w 659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29" name="Freeform 11"/>
            <p:cNvSpPr>
              <a:spLocks noChangeArrowheads="1"/>
            </p:cNvSpPr>
            <p:nvPr/>
          </p:nvSpPr>
          <p:spPr bwMode="auto">
            <a:xfrm rot="16200000">
              <a:off x="10581141" y="4482790"/>
              <a:ext cx="1891255" cy="1438410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8"/>
                <a:gd name="T13" fmla="*/ 0 h 911"/>
                <a:gd name="T14" fmla="*/ 1198 w 1198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0" name="Freeform 12"/>
            <p:cNvSpPr>
              <a:spLocks noChangeArrowheads="1"/>
            </p:cNvSpPr>
            <p:nvPr/>
          </p:nvSpPr>
          <p:spPr bwMode="auto">
            <a:xfrm rot="16200000">
              <a:off x="10521151" y="4422800"/>
              <a:ext cx="2011235" cy="1438410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4"/>
                <a:gd name="T13" fmla="*/ 0 h 911"/>
                <a:gd name="T14" fmla="*/ 1274 w 1274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1" name="Freeform 13"/>
            <p:cNvSpPr>
              <a:spLocks noChangeArrowheads="1"/>
            </p:cNvSpPr>
            <p:nvPr/>
          </p:nvSpPr>
          <p:spPr bwMode="auto">
            <a:xfrm rot="16200000">
              <a:off x="9310108" y="4481221"/>
              <a:ext cx="2011235" cy="1321568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4"/>
                <a:gd name="T13" fmla="*/ 0 h 837"/>
                <a:gd name="T14" fmla="*/ 1274 w 1274"/>
                <a:gd name="T15" fmla="*/ 837 h 8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2" name="Freeform 14"/>
            <p:cNvSpPr>
              <a:spLocks noChangeArrowheads="1"/>
            </p:cNvSpPr>
            <p:nvPr/>
          </p:nvSpPr>
          <p:spPr bwMode="auto">
            <a:xfrm rot="16200000">
              <a:off x="9690593" y="2976717"/>
              <a:ext cx="1547104" cy="1618408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0"/>
                <a:gd name="T13" fmla="*/ 0 h 1025"/>
                <a:gd name="T14" fmla="*/ 980 w 980"/>
                <a:gd name="T15" fmla="*/ 1025 h 10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3" name="Freeform 15"/>
            <p:cNvSpPr>
              <a:spLocks noChangeArrowheads="1"/>
            </p:cNvSpPr>
            <p:nvPr/>
          </p:nvSpPr>
          <p:spPr bwMode="auto">
            <a:xfrm rot="16200000">
              <a:off x="9276124" y="2562246"/>
              <a:ext cx="1547104" cy="2447350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0"/>
                <a:gd name="T13" fmla="*/ 0 h 1550"/>
                <a:gd name="T14" fmla="*/ 980 w 980"/>
                <a:gd name="T15" fmla="*/ 1550 h 15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4" name="Freeform 16"/>
            <p:cNvSpPr>
              <a:spLocks noChangeArrowheads="1"/>
            </p:cNvSpPr>
            <p:nvPr/>
          </p:nvSpPr>
          <p:spPr bwMode="auto">
            <a:xfrm rot="16200000">
              <a:off x="9587123" y="1974978"/>
              <a:ext cx="925105" cy="2447350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1550"/>
                <a:gd name="T14" fmla="*/ 586 w 586"/>
                <a:gd name="T15" fmla="*/ 1550 h 15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5" name="Freeform 17"/>
            <p:cNvSpPr>
              <a:spLocks noChangeArrowheads="1"/>
            </p:cNvSpPr>
            <p:nvPr/>
          </p:nvSpPr>
          <p:spPr bwMode="auto">
            <a:xfrm rot="16200000">
              <a:off x="10812432" y="2702845"/>
              <a:ext cx="1597621" cy="1269464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2"/>
                <a:gd name="T13" fmla="*/ 0 h 804"/>
                <a:gd name="T14" fmla="*/ 1012 w 1012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6" name="Freeform 18"/>
            <p:cNvSpPr>
              <a:spLocks noChangeArrowheads="1"/>
            </p:cNvSpPr>
            <p:nvPr/>
          </p:nvSpPr>
          <p:spPr bwMode="auto">
            <a:xfrm rot="16200000">
              <a:off x="10752442" y="2762835"/>
              <a:ext cx="1717601" cy="1269464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8"/>
                <a:gd name="T13" fmla="*/ 0 h 804"/>
                <a:gd name="T14" fmla="*/ 1088 w 1088"/>
                <a:gd name="T15" fmla="*/ 804 h 8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7" name="Freeform 21"/>
            <p:cNvSpPr>
              <a:spLocks noChangeArrowheads="1"/>
            </p:cNvSpPr>
            <p:nvPr/>
          </p:nvSpPr>
          <p:spPr bwMode="auto">
            <a:xfrm rot="16200000">
              <a:off x="8381564" y="4607581"/>
              <a:ext cx="424665" cy="505259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320"/>
                <a:gd name="T14" fmla="*/ 269 w 269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8" name="Freeform 22"/>
            <p:cNvSpPr>
              <a:spLocks noChangeArrowheads="1"/>
            </p:cNvSpPr>
            <p:nvPr/>
          </p:nvSpPr>
          <p:spPr bwMode="auto">
            <a:xfrm rot="16200000">
              <a:off x="8573405" y="4699949"/>
              <a:ext cx="424665" cy="320523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03"/>
                <a:gd name="T14" fmla="*/ 269 w 269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39" name="Freeform 23"/>
            <p:cNvSpPr>
              <a:spLocks noChangeArrowheads="1"/>
            </p:cNvSpPr>
            <p:nvPr/>
          </p:nvSpPr>
          <p:spPr bwMode="auto">
            <a:xfrm rot="16200000">
              <a:off x="11582871" y="6199661"/>
              <a:ext cx="617263" cy="708941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449"/>
                <a:gd name="T14" fmla="*/ 391 w 391"/>
                <a:gd name="T15" fmla="*/ 449 h 4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0" name="Freeform 24"/>
            <p:cNvSpPr>
              <a:spLocks noChangeArrowheads="1"/>
            </p:cNvSpPr>
            <p:nvPr/>
          </p:nvSpPr>
          <p:spPr bwMode="auto">
            <a:xfrm rot="16200000">
              <a:off x="8117246" y="5325069"/>
              <a:ext cx="2303290" cy="772099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9"/>
                <a:gd name="T13" fmla="*/ 0 h 489"/>
                <a:gd name="T14" fmla="*/ 1459 w 1459"/>
                <a:gd name="T15" fmla="*/ 489 h 4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1" name="Freeform 25"/>
            <p:cNvSpPr>
              <a:spLocks noChangeArrowheads="1"/>
            </p:cNvSpPr>
            <p:nvPr/>
          </p:nvSpPr>
          <p:spPr bwMode="auto">
            <a:xfrm rot="16200000">
              <a:off x="7689317" y="5293452"/>
              <a:ext cx="1837580" cy="1301043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824"/>
                <a:gd name="T14" fmla="*/ 1164 w 1164"/>
                <a:gd name="T15" fmla="*/ 824 h 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2" name="Freeform 26"/>
            <p:cNvSpPr>
              <a:spLocks noChangeArrowheads="1"/>
            </p:cNvSpPr>
            <p:nvPr/>
          </p:nvSpPr>
          <p:spPr bwMode="auto">
            <a:xfrm rot="16200000">
              <a:off x="6969323" y="5419767"/>
              <a:ext cx="1837580" cy="1048413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4"/>
                <a:gd name="T13" fmla="*/ 0 h 664"/>
                <a:gd name="T14" fmla="*/ 1164 w 1164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3" name="Freeform 27"/>
            <p:cNvSpPr>
              <a:spLocks noChangeArrowheads="1"/>
            </p:cNvSpPr>
            <p:nvPr/>
          </p:nvSpPr>
          <p:spPr bwMode="auto">
            <a:xfrm rot="16200000">
              <a:off x="7979802" y="5737094"/>
              <a:ext cx="1360820" cy="89052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564"/>
                <a:gd name="T14" fmla="*/ 862 w 862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4" name="Freeform 28"/>
            <p:cNvSpPr>
              <a:spLocks noChangeArrowheads="1"/>
            </p:cNvSpPr>
            <p:nvPr/>
          </p:nvSpPr>
          <p:spPr bwMode="auto">
            <a:xfrm rot="16200000">
              <a:off x="7320643" y="5349512"/>
              <a:ext cx="1930723" cy="1095781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694"/>
                <a:gd name="T14" fmla="*/ 1223 w 1223"/>
                <a:gd name="T15" fmla="*/ 694 h 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5" name="Freeform 29"/>
            <p:cNvSpPr>
              <a:spLocks noChangeArrowheads="1"/>
            </p:cNvSpPr>
            <p:nvPr/>
          </p:nvSpPr>
          <p:spPr bwMode="auto">
            <a:xfrm rot="16200000">
              <a:off x="9927369" y="5289416"/>
              <a:ext cx="751450" cy="2395244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1517"/>
                <a:gd name="T14" fmla="*/ 476 w 476"/>
                <a:gd name="T15" fmla="*/ 1517 h 15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6" name="Freeform 30"/>
            <p:cNvSpPr>
              <a:spLocks noChangeArrowheads="1"/>
            </p:cNvSpPr>
            <p:nvPr/>
          </p:nvSpPr>
          <p:spPr bwMode="auto">
            <a:xfrm rot="16200000">
              <a:off x="8708567" y="4837977"/>
              <a:ext cx="2421691" cy="162788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4"/>
                <a:gd name="T13" fmla="*/ 0 h 1031"/>
                <a:gd name="T14" fmla="*/ 1534 w 1534"/>
                <a:gd name="T15" fmla="*/ 1031 h 10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7" name="Freeform 31"/>
            <p:cNvSpPr>
              <a:spLocks noChangeArrowheads="1"/>
            </p:cNvSpPr>
            <p:nvPr/>
          </p:nvSpPr>
          <p:spPr bwMode="auto">
            <a:xfrm rot="16200000">
              <a:off x="11113939" y="5730728"/>
              <a:ext cx="751450" cy="1512620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6"/>
                <a:gd name="T13" fmla="*/ 0 h 958"/>
                <a:gd name="T14" fmla="*/ 476 w 476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8" name="Freeform 32"/>
            <p:cNvSpPr>
              <a:spLocks noChangeArrowheads="1"/>
            </p:cNvSpPr>
            <p:nvPr/>
          </p:nvSpPr>
          <p:spPr bwMode="auto">
            <a:xfrm rot="16200000">
              <a:off x="10943442" y="4911394"/>
              <a:ext cx="1092445" cy="1512620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2"/>
                <a:gd name="T13" fmla="*/ 0 h 958"/>
                <a:gd name="T14" fmla="*/ 692 w 692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49" name="Freeform 33"/>
            <p:cNvSpPr>
              <a:spLocks noChangeArrowheads="1"/>
            </p:cNvSpPr>
            <p:nvPr/>
          </p:nvSpPr>
          <p:spPr bwMode="auto">
            <a:xfrm rot="16200000">
              <a:off x="10495098" y="4360436"/>
              <a:ext cx="1989133" cy="1512620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958"/>
                <a:gd name="T14" fmla="*/ 1260 w 1260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0" name="Freeform 34"/>
            <p:cNvSpPr>
              <a:spLocks noChangeArrowheads="1"/>
            </p:cNvSpPr>
            <p:nvPr/>
          </p:nvSpPr>
          <p:spPr bwMode="auto">
            <a:xfrm rot="16200000">
              <a:off x="10431951" y="4297288"/>
              <a:ext cx="2115427" cy="1512620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958"/>
                <a:gd name="T14" fmla="*/ 1340 w 1340"/>
                <a:gd name="T15" fmla="*/ 958 h 9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1" name="Freeform 35"/>
            <p:cNvSpPr>
              <a:spLocks noChangeArrowheads="1"/>
            </p:cNvSpPr>
            <p:nvPr/>
          </p:nvSpPr>
          <p:spPr bwMode="auto">
            <a:xfrm rot="16200000">
              <a:off x="9159328" y="4358867"/>
              <a:ext cx="2115427" cy="1389463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0"/>
                <a:gd name="T13" fmla="*/ 0 h 880"/>
                <a:gd name="T14" fmla="*/ 1340 w 1340"/>
                <a:gd name="T15" fmla="*/ 880 h 8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2" name="Freeform 36"/>
            <p:cNvSpPr>
              <a:spLocks noChangeArrowheads="1"/>
            </p:cNvSpPr>
            <p:nvPr/>
          </p:nvSpPr>
          <p:spPr bwMode="auto">
            <a:xfrm rot="16200000">
              <a:off x="9561127" y="2777796"/>
              <a:ext cx="1624459" cy="1702092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9"/>
                <a:gd name="T13" fmla="*/ 0 h 1078"/>
                <a:gd name="T14" fmla="*/ 1029 w 1029"/>
                <a:gd name="T15" fmla="*/ 1078 h 10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3" name="Freeform 37"/>
            <p:cNvSpPr>
              <a:spLocks noChangeArrowheads="1"/>
            </p:cNvSpPr>
            <p:nvPr/>
          </p:nvSpPr>
          <p:spPr bwMode="auto">
            <a:xfrm rot="16200000">
              <a:off x="9125341" y="2342010"/>
              <a:ext cx="1624459" cy="257366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9"/>
                <a:gd name="T13" fmla="*/ 0 h 1630"/>
                <a:gd name="T14" fmla="*/ 1029 w 1029"/>
                <a:gd name="T15" fmla="*/ 1630 h 1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4" name="Freeform 38"/>
            <p:cNvSpPr>
              <a:spLocks noChangeArrowheads="1"/>
            </p:cNvSpPr>
            <p:nvPr/>
          </p:nvSpPr>
          <p:spPr bwMode="auto">
            <a:xfrm rot="16200000">
              <a:off x="9451338" y="1746912"/>
              <a:ext cx="972464" cy="257366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1630"/>
                <a:gd name="T14" fmla="*/ 616 w 616"/>
                <a:gd name="T15" fmla="*/ 1630 h 1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5" name="Freeform 39"/>
            <p:cNvSpPr>
              <a:spLocks noChangeArrowheads="1"/>
            </p:cNvSpPr>
            <p:nvPr/>
          </p:nvSpPr>
          <p:spPr bwMode="auto">
            <a:xfrm rot="16200000">
              <a:off x="10739806" y="2489718"/>
              <a:ext cx="1678134" cy="1334200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3"/>
                <a:gd name="T13" fmla="*/ 0 h 845"/>
                <a:gd name="T14" fmla="*/ 1063 w 1063"/>
                <a:gd name="T15" fmla="*/ 845 h 8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6" name="Freeform 40"/>
            <p:cNvSpPr>
              <a:spLocks noChangeArrowheads="1"/>
            </p:cNvSpPr>
            <p:nvPr/>
          </p:nvSpPr>
          <p:spPr bwMode="auto">
            <a:xfrm rot="16200000">
              <a:off x="10676659" y="2552865"/>
              <a:ext cx="1804428" cy="1334200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3"/>
                <a:gd name="T13" fmla="*/ 0 h 845"/>
                <a:gd name="T14" fmla="*/ 1143 w 1143"/>
                <a:gd name="T15" fmla="*/ 845 h 8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7" name="Freeform 43"/>
            <p:cNvSpPr>
              <a:spLocks noChangeArrowheads="1"/>
            </p:cNvSpPr>
            <p:nvPr/>
          </p:nvSpPr>
          <p:spPr bwMode="auto">
            <a:xfrm rot="16200000">
              <a:off x="8182621" y="4492335"/>
              <a:ext cx="446766" cy="530522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336"/>
                <a:gd name="T14" fmla="*/ 283 w 283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8" name="Freeform 44"/>
            <p:cNvSpPr>
              <a:spLocks noChangeArrowheads="1"/>
            </p:cNvSpPr>
            <p:nvPr/>
          </p:nvSpPr>
          <p:spPr bwMode="auto">
            <a:xfrm rot="16200000">
              <a:off x="8385514" y="4589440"/>
              <a:ext cx="446766" cy="336313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"/>
                <a:gd name="T13" fmla="*/ 0 h 213"/>
                <a:gd name="T14" fmla="*/ 283 w 283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59" name="Freeform 45"/>
            <p:cNvSpPr>
              <a:spLocks noChangeArrowheads="1"/>
            </p:cNvSpPr>
            <p:nvPr/>
          </p:nvSpPr>
          <p:spPr bwMode="auto">
            <a:xfrm rot="16200000">
              <a:off x="11548927" y="6165716"/>
              <a:ext cx="648837" cy="745258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472"/>
                <a:gd name="T14" fmla="*/ 411 w 411"/>
                <a:gd name="T15" fmla="*/ 472 h 4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0" name="Freeform 46"/>
            <p:cNvSpPr>
              <a:spLocks noChangeArrowheads="1"/>
            </p:cNvSpPr>
            <p:nvPr/>
          </p:nvSpPr>
          <p:spPr bwMode="auto">
            <a:xfrm rot="16200000">
              <a:off x="7904889" y="5245343"/>
              <a:ext cx="2421691" cy="813151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4"/>
                <a:gd name="T13" fmla="*/ 0 h 515"/>
                <a:gd name="T14" fmla="*/ 1534 w 1534"/>
                <a:gd name="T15" fmla="*/ 515 h 5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1" name="Freeform 47"/>
            <p:cNvSpPr>
              <a:spLocks noChangeArrowheads="1"/>
            </p:cNvSpPr>
            <p:nvPr/>
          </p:nvSpPr>
          <p:spPr bwMode="auto">
            <a:xfrm rot="16200000">
              <a:off x="7456431" y="5213723"/>
              <a:ext cx="1930723" cy="1367358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866"/>
                <a:gd name="T14" fmla="*/ 1223 w 1223"/>
                <a:gd name="T15" fmla="*/ 866 h 8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2" name="Freeform 48"/>
            <p:cNvSpPr>
              <a:spLocks noChangeArrowheads="1"/>
            </p:cNvSpPr>
            <p:nvPr/>
          </p:nvSpPr>
          <p:spPr bwMode="auto">
            <a:xfrm rot="16200000">
              <a:off x="6721500" y="5346354"/>
              <a:ext cx="1930723" cy="1102097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3"/>
                <a:gd name="T13" fmla="*/ 0 h 698"/>
                <a:gd name="T14" fmla="*/ 1223 w 1223"/>
                <a:gd name="T15" fmla="*/ 698 h 6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3" name="Freeform 71"/>
            <p:cNvSpPr>
              <a:spLocks noChangeArrowheads="1"/>
            </p:cNvSpPr>
            <p:nvPr/>
          </p:nvSpPr>
          <p:spPr bwMode="auto">
            <a:xfrm rot="16200000">
              <a:off x="8597081" y="2578212"/>
              <a:ext cx="325207" cy="255788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62"/>
                <a:gd name="T14" fmla="*/ 206 w 206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4" name="Freeform 72"/>
            <p:cNvSpPr>
              <a:spLocks noChangeArrowheads="1"/>
            </p:cNvSpPr>
            <p:nvPr/>
          </p:nvSpPr>
          <p:spPr bwMode="auto">
            <a:xfrm rot="16200000">
              <a:off x="8747869" y="2612159"/>
              <a:ext cx="325207" cy="187893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19"/>
                <a:gd name="T14" fmla="*/ 206 w 206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5" name="Oval 95"/>
            <p:cNvSpPr>
              <a:spLocks noChangeArrowheads="1"/>
            </p:cNvSpPr>
            <p:nvPr/>
          </p:nvSpPr>
          <p:spPr bwMode="auto">
            <a:xfrm rot="16200000">
              <a:off x="11249670" y="2980789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6" name="Oval 96"/>
            <p:cNvSpPr>
              <a:spLocks noChangeArrowheads="1"/>
            </p:cNvSpPr>
            <p:nvPr/>
          </p:nvSpPr>
          <p:spPr bwMode="auto">
            <a:xfrm rot="16200000">
              <a:off x="10948883" y="4096125"/>
              <a:ext cx="5683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7" name="Oval 97"/>
            <p:cNvSpPr>
              <a:spLocks noChangeArrowheads="1"/>
            </p:cNvSpPr>
            <p:nvPr/>
          </p:nvSpPr>
          <p:spPr bwMode="auto">
            <a:xfrm rot="16200000">
              <a:off x="9622578" y="4530260"/>
              <a:ext cx="58412" cy="7894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8" name="Oval 98"/>
            <p:cNvSpPr>
              <a:spLocks noChangeArrowheads="1"/>
            </p:cNvSpPr>
            <p:nvPr/>
          </p:nvSpPr>
          <p:spPr bwMode="auto">
            <a:xfrm rot="16200000">
              <a:off x="10776779" y="6108937"/>
              <a:ext cx="58412" cy="7894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69" name="Oval 99"/>
            <p:cNvSpPr>
              <a:spLocks noChangeArrowheads="1"/>
            </p:cNvSpPr>
            <p:nvPr/>
          </p:nvSpPr>
          <p:spPr bwMode="auto">
            <a:xfrm rot="16200000">
              <a:off x="8706006" y="6103412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0" name="Oval 100"/>
            <p:cNvSpPr>
              <a:spLocks noChangeArrowheads="1"/>
            </p:cNvSpPr>
            <p:nvPr/>
          </p:nvSpPr>
          <p:spPr bwMode="auto">
            <a:xfrm rot="16200000">
              <a:off x="9091266" y="6632270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1" name="Oval 101"/>
            <p:cNvSpPr>
              <a:spLocks noChangeArrowheads="1"/>
            </p:cNvSpPr>
            <p:nvPr/>
          </p:nvSpPr>
          <p:spPr bwMode="auto">
            <a:xfrm rot="16200000">
              <a:off x="8833899" y="5219353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2" name="Oval 102"/>
            <p:cNvSpPr>
              <a:spLocks noChangeArrowheads="1"/>
            </p:cNvSpPr>
            <p:nvPr/>
          </p:nvSpPr>
          <p:spPr bwMode="auto">
            <a:xfrm rot="16200000">
              <a:off x="8798374" y="3628836"/>
              <a:ext cx="58412" cy="7894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3" name="Oval 103"/>
            <p:cNvSpPr>
              <a:spLocks noChangeArrowheads="1"/>
            </p:cNvSpPr>
            <p:nvPr/>
          </p:nvSpPr>
          <p:spPr bwMode="auto">
            <a:xfrm rot="16200000">
              <a:off x="9405474" y="2690312"/>
              <a:ext cx="58412" cy="773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0"/>
            <a:ext cx="4572000" cy="4757738"/>
            <a:chOff x="0" y="0"/>
            <a:chExt cx="4572000" cy="4757738"/>
          </a:xfrm>
        </p:grpSpPr>
        <p:sp>
          <p:nvSpPr>
            <p:cNvPr id="5175" name="Freeform 51"/>
            <p:cNvSpPr>
              <a:spLocks noChangeArrowheads="1"/>
            </p:cNvSpPr>
            <p:nvPr/>
          </p:nvSpPr>
          <p:spPr bwMode="auto">
            <a:xfrm rot="5400000" flipH="1">
              <a:off x="2329680" y="2604356"/>
              <a:ext cx="1259308" cy="2062878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6" name="Freeform 52"/>
            <p:cNvSpPr>
              <a:spLocks noChangeArrowheads="1"/>
            </p:cNvSpPr>
            <p:nvPr/>
          </p:nvSpPr>
          <p:spPr bwMode="auto">
            <a:xfrm rot="5400000" flipH="1">
              <a:off x="532005" y="2474137"/>
              <a:ext cx="1068744" cy="213275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7" name="Freeform 53"/>
            <p:cNvSpPr>
              <a:spLocks noChangeArrowheads="1"/>
            </p:cNvSpPr>
            <p:nvPr/>
          </p:nvSpPr>
          <p:spPr bwMode="auto">
            <a:xfrm rot="5400000" flipH="1">
              <a:off x="346997" y="3002158"/>
              <a:ext cx="1233900" cy="1927894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8" name="Freeform 54"/>
            <p:cNvSpPr>
              <a:spLocks noChangeArrowheads="1"/>
            </p:cNvSpPr>
            <p:nvPr/>
          </p:nvSpPr>
          <p:spPr bwMode="auto">
            <a:xfrm rot="5400000" flipH="1">
              <a:off x="-127830" y="3476985"/>
              <a:ext cx="1233900" cy="9782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79" name="Freeform 58"/>
            <p:cNvSpPr>
              <a:spLocks noChangeArrowheads="1"/>
            </p:cNvSpPr>
            <p:nvPr/>
          </p:nvSpPr>
          <p:spPr bwMode="auto">
            <a:xfrm rot="5400000" flipH="1">
              <a:off x="109583" y="2262935"/>
              <a:ext cx="976639" cy="119580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0" name="Freeform 59"/>
            <p:cNvSpPr>
              <a:spLocks noChangeArrowheads="1"/>
            </p:cNvSpPr>
            <p:nvPr/>
          </p:nvSpPr>
          <p:spPr bwMode="auto">
            <a:xfrm rot="5400000" flipH="1">
              <a:off x="2301891" y="2576566"/>
              <a:ext cx="1519745" cy="185802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1" name="Freeform 60"/>
            <p:cNvSpPr>
              <a:spLocks noChangeArrowheads="1"/>
            </p:cNvSpPr>
            <p:nvPr/>
          </p:nvSpPr>
          <p:spPr bwMode="auto">
            <a:xfrm rot="5400000" flipH="1">
              <a:off x="1498333" y="1442715"/>
              <a:ext cx="1000459" cy="160551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2" name="Freeform 61"/>
            <p:cNvSpPr>
              <a:spLocks noChangeArrowheads="1"/>
            </p:cNvSpPr>
            <p:nvPr/>
          </p:nvSpPr>
          <p:spPr bwMode="auto">
            <a:xfrm rot="5400000" flipH="1">
              <a:off x="2759246" y="1315670"/>
              <a:ext cx="998871" cy="1861196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3" name="Freeform 62"/>
            <p:cNvSpPr>
              <a:spLocks noChangeArrowheads="1"/>
            </p:cNvSpPr>
            <p:nvPr/>
          </p:nvSpPr>
          <p:spPr bwMode="auto">
            <a:xfrm rot="5400000" flipH="1">
              <a:off x="2171671" y="207222"/>
              <a:ext cx="1524509" cy="2510708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4" name="Freeform 63"/>
            <p:cNvSpPr>
              <a:spLocks noChangeArrowheads="1"/>
            </p:cNvSpPr>
            <p:nvPr/>
          </p:nvSpPr>
          <p:spPr bwMode="auto">
            <a:xfrm rot="5400000" flipH="1">
              <a:off x="1823098" y="-144527"/>
              <a:ext cx="2224830" cy="2513885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5" name="Freeform 64"/>
            <p:cNvSpPr>
              <a:spLocks noChangeArrowheads="1"/>
            </p:cNvSpPr>
            <p:nvPr/>
          </p:nvSpPr>
          <p:spPr bwMode="auto">
            <a:xfrm rot="5400000" flipH="1">
              <a:off x="2367006" y="385089"/>
              <a:ext cx="2210537" cy="14403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6" name="Freeform 65"/>
            <p:cNvSpPr>
              <a:spLocks noChangeArrowheads="1"/>
            </p:cNvSpPr>
            <p:nvPr/>
          </p:nvSpPr>
          <p:spPr bwMode="auto">
            <a:xfrm rot="5400000" flipH="1">
              <a:off x="735273" y="-735272"/>
              <a:ext cx="700322" cy="2170866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7" name="Freeform 66"/>
            <p:cNvSpPr>
              <a:spLocks noChangeArrowheads="1"/>
            </p:cNvSpPr>
            <p:nvPr/>
          </p:nvSpPr>
          <p:spPr bwMode="auto">
            <a:xfrm rot="5400000" flipH="1">
              <a:off x="290626" y="-290625"/>
              <a:ext cx="1745245" cy="2326495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8" name="Freeform 67"/>
            <p:cNvSpPr>
              <a:spLocks noChangeArrowheads="1"/>
            </p:cNvSpPr>
            <p:nvPr/>
          </p:nvSpPr>
          <p:spPr bwMode="auto">
            <a:xfrm rot="5400000" flipH="1">
              <a:off x="285068" y="674104"/>
              <a:ext cx="1756361" cy="2326495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89" name="Freeform 68"/>
            <p:cNvSpPr>
              <a:spLocks noChangeArrowheads="1"/>
            </p:cNvSpPr>
            <p:nvPr/>
          </p:nvSpPr>
          <p:spPr bwMode="auto">
            <a:xfrm rot="5400000" flipH="1">
              <a:off x="7155" y="1526884"/>
              <a:ext cx="1181494" cy="119580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0" name="Freeform 69"/>
            <p:cNvSpPr>
              <a:spLocks noChangeArrowheads="1"/>
            </p:cNvSpPr>
            <p:nvPr/>
          </p:nvSpPr>
          <p:spPr bwMode="auto">
            <a:xfrm rot="5400000" flipH="1">
              <a:off x="749565" y="1965967"/>
              <a:ext cx="633624" cy="213275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1" name="Freeform 70"/>
            <p:cNvSpPr>
              <a:spLocks noChangeArrowheads="1"/>
            </p:cNvSpPr>
            <p:nvPr/>
          </p:nvSpPr>
          <p:spPr bwMode="auto">
            <a:xfrm rot="5400000" flipH="1">
              <a:off x="1852463" y="2057282"/>
              <a:ext cx="290610" cy="1607108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2" name="Freeform 75"/>
            <p:cNvSpPr>
              <a:spLocks noChangeArrowheads="1"/>
            </p:cNvSpPr>
            <p:nvPr/>
          </p:nvSpPr>
          <p:spPr bwMode="auto">
            <a:xfrm rot="5400000" flipH="1">
              <a:off x="2572652" y="2648819"/>
              <a:ext cx="1306949" cy="2250268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3" name="Freeform 76"/>
            <p:cNvSpPr>
              <a:spLocks noChangeArrowheads="1"/>
            </p:cNvSpPr>
            <p:nvPr/>
          </p:nvSpPr>
          <p:spPr bwMode="auto">
            <a:xfrm rot="5400000" flipH="1">
              <a:off x="608231" y="2512248"/>
              <a:ext cx="1108445" cy="2324907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4" name="Freeform 77"/>
            <p:cNvSpPr>
              <a:spLocks noChangeArrowheads="1"/>
            </p:cNvSpPr>
            <p:nvPr/>
          </p:nvSpPr>
          <p:spPr bwMode="auto">
            <a:xfrm rot="5400000" flipH="1">
              <a:off x="410521" y="3067266"/>
              <a:ext cx="1279952" cy="2100991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5" name="Freeform 78"/>
            <p:cNvSpPr>
              <a:spLocks noChangeArrowheads="1"/>
            </p:cNvSpPr>
            <p:nvPr/>
          </p:nvSpPr>
          <p:spPr bwMode="auto">
            <a:xfrm rot="5400000" flipH="1">
              <a:off x="-106391" y="3584177"/>
              <a:ext cx="1279952" cy="106717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6" name="Freeform 82"/>
            <p:cNvSpPr>
              <a:spLocks noChangeArrowheads="1"/>
            </p:cNvSpPr>
            <p:nvPr/>
          </p:nvSpPr>
          <p:spPr bwMode="auto">
            <a:xfrm rot="5400000" flipH="1">
              <a:off x="143725" y="2319309"/>
              <a:ext cx="1014751" cy="1302202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7" name="Freeform 83"/>
            <p:cNvSpPr>
              <a:spLocks noChangeArrowheads="1"/>
            </p:cNvSpPr>
            <p:nvPr/>
          </p:nvSpPr>
          <p:spPr bwMode="auto">
            <a:xfrm rot="5400000" flipH="1">
              <a:off x="2548833" y="2625000"/>
              <a:ext cx="1578502" cy="2026353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8" name="Freeform 84"/>
            <p:cNvSpPr>
              <a:spLocks noChangeArrowheads="1"/>
            </p:cNvSpPr>
            <p:nvPr/>
          </p:nvSpPr>
          <p:spPr bwMode="auto">
            <a:xfrm rot="5400000" flipH="1">
              <a:off x="1660314" y="1453830"/>
              <a:ext cx="1036984" cy="1753209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99" name="Freeform 85"/>
            <p:cNvSpPr>
              <a:spLocks noChangeArrowheads="1"/>
            </p:cNvSpPr>
            <p:nvPr/>
          </p:nvSpPr>
          <p:spPr bwMode="auto">
            <a:xfrm rot="5400000" flipH="1">
              <a:off x="3033980" y="1317258"/>
              <a:ext cx="1035395" cy="2027941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0" name="Freeform 86"/>
            <p:cNvSpPr>
              <a:spLocks noChangeArrowheads="1"/>
            </p:cNvSpPr>
            <p:nvPr/>
          </p:nvSpPr>
          <p:spPr bwMode="auto">
            <a:xfrm rot="5400000" flipH="1">
              <a:off x="2406702" y="150051"/>
              <a:ext cx="1583266" cy="273780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1" name="Freeform 87"/>
            <p:cNvSpPr>
              <a:spLocks noChangeArrowheads="1"/>
            </p:cNvSpPr>
            <p:nvPr/>
          </p:nvSpPr>
          <p:spPr bwMode="auto">
            <a:xfrm rot="5400000" flipH="1">
              <a:off x="2047014" y="-217578"/>
              <a:ext cx="2307408" cy="2742564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2" name="Freeform 88"/>
            <p:cNvSpPr>
              <a:spLocks noChangeArrowheads="1"/>
            </p:cNvSpPr>
            <p:nvPr/>
          </p:nvSpPr>
          <p:spPr bwMode="auto">
            <a:xfrm rot="5400000" flipH="1">
              <a:off x="2639357" y="362061"/>
              <a:ext cx="2294703" cy="157058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3" name="Freeform 89"/>
            <p:cNvSpPr>
              <a:spLocks noChangeArrowheads="1"/>
            </p:cNvSpPr>
            <p:nvPr/>
          </p:nvSpPr>
          <p:spPr bwMode="auto">
            <a:xfrm rot="5400000" flipH="1">
              <a:off x="819439" y="-819438"/>
              <a:ext cx="727318" cy="2366196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4" name="Freeform 90"/>
            <p:cNvSpPr>
              <a:spLocks noChangeArrowheads="1"/>
            </p:cNvSpPr>
            <p:nvPr/>
          </p:nvSpPr>
          <p:spPr bwMode="auto">
            <a:xfrm rot="5400000" flipH="1">
              <a:off x="362088" y="-362087"/>
              <a:ext cx="1811942" cy="253611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5" name="Freeform 91"/>
            <p:cNvSpPr>
              <a:spLocks noChangeArrowheads="1"/>
            </p:cNvSpPr>
            <p:nvPr/>
          </p:nvSpPr>
          <p:spPr bwMode="auto">
            <a:xfrm rot="5400000" flipH="1">
              <a:off x="357324" y="638372"/>
              <a:ext cx="1821471" cy="253611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6" name="Freeform 92"/>
            <p:cNvSpPr>
              <a:spLocks noChangeArrowheads="1"/>
            </p:cNvSpPr>
            <p:nvPr/>
          </p:nvSpPr>
          <p:spPr bwMode="auto">
            <a:xfrm rot="5400000" flipH="1">
              <a:off x="38915" y="1553879"/>
              <a:ext cx="1224371" cy="1302202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7" name="Freeform 93"/>
            <p:cNvSpPr>
              <a:spLocks noChangeArrowheads="1"/>
            </p:cNvSpPr>
            <p:nvPr/>
          </p:nvSpPr>
          <p:spPr bwMode="auto">
            <a:xfrm rot="5400000" flipH="1">
              <a:off x="832937" y="1985816"/>
              <a:ext cx="659033" cy="2324907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8" name="Freeform 94"/>
            <p:cNvSpPr>
              <a:spLocks noChangeArrowheads="1"/>
            </p:cNvSpPr>
            <p:nvPr/>
          </p:nvSpPr>
          <p:spPr bwMode="auto">
            <a:xfrm rot="5400000" flipH="1">
              <a:off x="2027149" y="2092218"/>
              <a:ext cx="303314" cy="1753209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09" name="Oval 104"/>
            <p:cNvSpPr>
              <a:spLocks noChangeArrowheads="1"/>
            </p:cNvSpPr>
            <p:nvPr/>
          </p:nvSpPr>
          <p:spPr bwMode="auto">
            <a:xfrm rot="5400000" flipH="1">
              <a:off x="936951" y="4556058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0" name="Oval 105"/>
            <p:cNvSpPr>
              <a:spLocks noChangeArrowheads="1"/>
            </p:cNvSpPr>
            <p:nvPr/>
          </p:nvSpPr>
          <p:spPr bwMode="auto">
            <a:xfrm rot="5400000" flipH="1">
              <a:off x="389073" y="4517945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1" name="Oval 106"/>
            <p:cNvSpPr>
              <a:spLocks noChangeArrowheads="1"/>
            </p:cNvSpPr>
            <p:nvPr/>
          </p:nvSpPr>
          <p:spPr bwMode="auto">
            <a:xfrm rot="5400000" flipH="1">
              <a:off x="1891369" y="4035184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2" name="Oval 107"/>
            <p:cNvSpPr>
              <a:spLocks noChangeArrowheads="1"/>
            </p:cNvSpPr>
            <p:nvPr/>
          </p:nvSpPr>
          <p:spPr bwMode="auto">
            <a:xfrm rot="5400000" flipH="1">
              <a:off x="2112109" y="2977556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3" name="Oval 108"/>
            <p:cNvSpPr>
              <a:spLocks noChangeArrowheads="1"/>
            </p:cNvSpPr>
            <p:nvPr/>
          </p:nvSpPr>
          <p:spPr bwMode="auto">
            <a:xfrm rot="5400000" flipH="1">
              <a:off x="2785443" y="2698063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4" name="Oval 109"/>
            <p:cNvSpPr>
              <a:spLocks noChangeArrowheads="1"/>
            </p:cNvSpPr>
            <p:nvPr/>
          </p:nvSpPr>
          <p:spPr bwMode="auto">
            <a:xfrm rot="5400000" flipH="1">
              <a:off x="1176746" y="2685359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5" name="Oval 110"/>
            <p:cNvSpPr>
              <a:spLocks noChangeArrowheads="1"/>
            </p:cNvSpPr>
            <p:nvPr/>
          </p:nvSpPr>
          <p:spPr bwMode="auto">
            <a:xfrm rot="5400000" flipH="1">
              <a:off x="2297116" y="1707926"/>
              <a:ext cx="58758" cy="794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216" name="Oval 111"/>
            <p:cNvSpPr>
              <a:spLocks noChangeArrowheads="1"/>
            </p:cNvSpPr>
            <p:nvPr/>
          </p:nvSpPr>
          <p:spPr bwMode="auto">
            <a:xfrm rot="5400000" flipH="1">
              <a:off x="1683335" y="663796"/>
              <a:ext cx="58758" cy="778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5072493" y="2576029"/>
            <a:ext cx="251587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PART 02</a:t>
            </a:r>
            <a:endParaRPr lang="en-US" altLang="zh-CN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21387" y="3403346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</a:t>
            </a:r>
            <a:endParaRPr lang="zh-CN" alt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49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" y="0"/>
            <a:ext cx="781050" cy="812406"/>
            <a:chOff x="0" y="-1"/>
            <a:chExt cx="1739901" cy="1809751"/>
          </a:xfrm>
        </p:grpSpPr>
        <p:sp>
          <p:nvSpPr>
            <p:cNvPr id="3" name="Freeform 51"/>
            <p:cNvSpPr>
              <a:spLocks noChangeArrowheads="1"/>
            </p:cNvSpPr>
            <p:nvPr/>
          </p:nvSpPr>
          <p:spPr bwMode="auto">
            <a:xfrm rot="5400000" flipH="1">
              <a:off x="886683" y="990465"/>
              <a:ext cx="479016" cy="785040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52"/>
            <p:cNvSpPr>
              <a:spLocks noChangeArrowheads="1"/>
            </p:cNvSpPr>
            <p:nvPr/>
          </p:nvSpPr>
          <p:spPr bwMode="auto">
            <a:xfrm rot="5400000" flipH="1">
              <a:off x="202551" y="940926"/>
              <a:ext cx="406529" cy="811631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53"/>
            <p:cNvSpPr>
              <a:spLocks noChangeArrowheads="1"/>
            </p:cNvSpPr>
            <p:nvPr/>
          </p:nvSpPr>
          <p:spPr bwMode="auto">
            <a:xfrm rot="5400000" flipH="1">
              <a:off x="132160" y="1141793"/>
              <a:ext cx="469351" cy="733671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54"/>
            <p:cNvSpPr>
              <a:spLocks noChangeArrowheads="1"/>
            </p:cNvSpPr>
            <p:nvPr/>
          </p:nvSpPr>
          <p:spPr bwMode="auto">
            <a:xfrm rot="5400000" flipH="1">
              <a:off x="-48538" y="1322491"/>
              <a:ext cx="469351" cy="372274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58"/>
            <p:cNvSpPr>
              <a:spLocks noChangeArrowheads="1"/>
            </p:cNvSpPr>
            <p:nvPr/>
          </p:nvSpPr>
          <p:spPr bwMode="auto">
            <a:xfrm rot="5400000" flipH="1">
              <a:off x="41788" y="860671"/>
              <a:ext cx="371494" cy="455069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 rot="5400000" flipH="1">
              <a:off x="876130" y="979912"/>
              <a:ext cx="578081" cy="70708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0"/>
            <p:cNvSpPr>
              <a:spLocks noChangeArrowheads="1"/>
            </p:cNvSpPr>
            <p:nvPr/>
          </p:nvSpPr>
          <p:spPr bwMode="auto">
            <a:xfrm rot="5400000" flipH="1">
              <a:off x="570287" y="548640"/>
              <a:ext cx="380555" cy="61098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61"/>
            <p:cNvSpPr>
              <a:spLocks noChangeArrowheads="1"/>
            </p:cNvSpPr>
            <p:nvPr/>
          </p:nvSpPr>
          <p:spPr bwMode="auto">
            <a:xfrm rot="5400000" flipH="1">
              <a:off x="1050134" y="500292"/>
              <a:ext cx="379951" cy="708288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62"/>
            <p:cNvSpPr>
              <a:spLocks noChangeArrowheads="1"/>
            </p:cNvSpPr>
            <p:nvPr/>
          </p:nvSpPr>
          <p:spPr bwMode="auto">
            <a:xfrm rot="5400000" flipH="1">
              <a:off x="826575" y="78603"/>
              <a:ext cx="579893" cy="955464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63"/>
            <p:cNvSpPr>
              <a:spLocks noChangeArrowheads="1"/>
            </p:cNvSpPr>
            <p:nvPr/>
          </p:nvSpPr>
          <p:spPr bwMode="auto">
            <a:xfrm rot="5400000" flipH="1">
              <a:off x="693985" y="-55196"/>
              <a:ext cx="846282" cy="956673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64"/>
            <p:cNvSpPr>
              <a:spLocks noChangeArrowheads="1"/>
            </p:cNvSpPr>
            <p:nvPr/>
          </p:nvSpPr>
          <p:spPr bwMode="auto">
            <a:xfrm rot="5400000" flipH="1">
              <a:off x="900971" y="146354"/>
              <a:ext cx="840845" cy="548138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65"/>
            <p:cNvSpPr>
              <a:spLocks noChangeArrowheads="1"/>
            </p:cNvSpPr>
            <p:nvPr/>
          </p:nvSpPr>
          <p:spPr bwMode="auto">
            <a:xfrm rot="5400000" flipH="1">
              <a:off x="279874" y="-279873"/>
              <a:ext cx="266389" cy="826135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66"/>
            <p:cNvSpPr>
              <a:spLocks noChangeArrowheads="1"/>
            </p:cNvSpPr>
            <p:nvPr/>
          </p:nvSpPr>
          <p:spPr bwMode="auto">
            <a:xfrm rot="5400000" flipH="1">
              <a:off x="110752" y="-110752"/>
              <a:ext cx="663857" cy="885360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67"/>
            <p:cNvSpPr>
              <a:spLocks noChangeArrowheads="1"/>
            </p:cNvSpPr>
            <p:nvPr/>
          </p:nvSpPr>
          <p:spPr bwMode="auto">
            <a:xfrm rot="5400000" flipH="1">
              <a:off x="108638" y="256212"/>
              <a:ext cx="668085" cy="885360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68"/>
            <p:cNvSpPr>
              <a:spLocks noChangeArrowheads="1"/>
            </p:cNvSpPr>
            <p:nvPr/>
          </p:nvSpPr>
          <p:spPr bwMode="auto">
            <a:xfrm rot="5400000" flipH="1">
              <a:off x="2826" y="580692"/>
              <a:ext cx="449417" cy="455069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69"/>
            <p:cNvSpPr>
              <a:spLocks noChangeArrowheads="1"/>
            </p:cNvSpPr>
            <p:nvPr/>
          </p:nvSpPr>
          <p:spPr bwMode="auto">
            <a:xfrm rot="5400000" flipH="1">
              <a:off x="285307" y="747628"/>
              <a:ext cx="241018" cy="811631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70"/>
            <p:cNvSpPr>
              <a:spLocks noChangeArrowheads="1"/>
            </p:cNvSpPr>
            <p:nvPr/>
          </p:nvSpPr>
          <p:spPr bwMode="auto">
            <a:xfrm rot="5400000" flipH="1">
              <a:off x="704991" y="782409"/>
              <a:ext cx="110542" cy="611594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 rot="5400000" flipH="1">
              <a:off x="979151" y="1007362"/>
              <a:ext cx="497138" cy="85635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76"/>
            <p:cNvSpPr>
              <a:spLocks noChangeArrowheads="1"/>
            </p:cNvSpPr>
            <p:nvPr/>
          </p:nvSpPr>
          <p:spPr bwMode="auto">
            <a:xfrm rot="5400000" flipH="1">
              <a:off x="231563" y="955406"/>
              <a:ext cx="421631" cy="884756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77"/>
            <p:cNvSpPr>
              <a:spLocks noChangeArrowheads="1"/>
            </p:cNvSpPr>
            <p:nvPr/>
          </p:nvSpPr>
          <p:spPr bwMode="auto">
            <a:xfrm rot="5400000" flipH="1">
              <a:off x="156338" y="1166544"/>
              <a:ext cx="486869" cy="799544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78"/>
            <p:cNvSpPr>
              <a:spLocks noChangeArrowheads="1"/>
            </p:cNvSpPr>
            <p:nvPr/>
          </p:nvSpPr>
          <p:spPr bwMode="auto">
            <a:xfrm rot="5400000" flipH="1">
              <a:off x="-40375" y="1363257"/>
              <a:ext cx="486869" cy="406118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82"/>
            <p:cNvSpPr>
              <a:spLocks noChangeArrowheads="1"/>
            </p:cNvSpPr>
            <p:nvPr/>
          </p:nvSpPr>
          <p:spPr bwMode="auto">
            <a:xfrm rot="5400000" flipH="1">
              <a:off x="54784" y="882106"/>
              <a:ext cx="385992" cy="49556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 rot="5400000" flipH="1">
              <a:off x="970111" y="998321"/>
              <a:ext cx="600431" cy="77114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 rot="5400000" flipH="1">
              <a:off x="631933" y="552855"/>
              <a:ext cx="394448" cy="667193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 rot="5400000" flipH="1">
              <a:off x="1154689" y="500881"/>
              <a:ext cx="393844" cy="771744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 rot="5400000" flipH="1">
              <a:off x="916023" y="56836"/>
              <a:ext cx="602243" cy="1041885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 rot="5400000" flipH="1">
              <a:off x="779205" y="-83003"/>
              <a:ext cx="877693" cy="1043698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 rot="5400000" flipH="1">
              <a:off x="1004623" y="137583"/>
              <a:ext cx="872860" cy="597694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 rot="5400000" flipH="1">
              <a:off x="311906" y="-311906"/>
              <a:ext cx="276657" cy="900469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90"/>
            <p:cNvSpPr>
              <a:spLocks noChangeArrowheads="1"/>
            </p:cNvSpPr>
            <p:nvPr/>
          </p:nvSpPr>
          <p:spPr bwMode="auto">
            <a:xfrm rot="5400000" flipH="1">
              <a:off x="137954" y="-137953"/>
              <a:ext cx="689227" cy="965134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91"/>
            <p:cNvSpPr>
              <a:spLocks noChangeArrowheads="1"/>
            </p:cNvSpPr>
            <p:nvPr/>
          </p:nvSpPr>
          <p:spPr bwMode="auto">
            <a:xfrm rot="5400000" flipH="1">
              <a:off x="136141" y="242602"/>
              <a:ext cx="692852" cy="965134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92"/>
            <p:cNvSpPr>
              <a:spLocks noChangeArrowheads="1"/>
            </p:cNvSpPr>
            <p:nvPr/>
          </p:nvSpPr>
          <p:spPr bwMode="auto">
            <a:xfrm rot="5400000" flipH="1">
              <a:off x="14917" y="590951"/>
              <a:ext cx="465727" cy="49556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93"/>
            <p:cNvSpPr>
              <a:spLocks noChangeArrowheads="1"/>
            </p:cNvSpPr>
            <p:nvPr/>
          </p:nvSpPr>
          <p:spPr bwMode="auto">
            <a:xfrm rot="5400000" flipH="1">
              <a:off x="317037" y="755162"/>
              <a:ext cx="250683" cy="884756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94"/>
            <p:cNvSpPr>
              <a:spLocks noChangeArrowheads="1"/>
            </p:cNvSpPr>
            <p:nvPr/>
          </p:nvSpPr>
          <p:spPr bwMode="auto">
            <a:xfrm rot="5400000" flipH="1">
              <a:off x="771469" y="795685"/>
              <a:ext cx="115375" cy="667193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Oval 104"/>
            <p:cNvSpPr>
              <a:spLocks noChangeArrowheads="1"/>
            </p:cNvSpPr>
            <p:nvPr/>
          </p:nvSpPr>
          <p:spPr bwMode="auto">
            <a:xfrm rot="5400000" flipH="1">
              <a:off x="356567" y="173302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Oval 105"/>
            <p:cNvSpPr>
              <a:spLocks noChangeArrowheads="1"/>
            </p:cNvSpPr>
            <p:nvPr/>
          </p:nvSpPr>
          <p:spPr bwMode="auto">
            <a:xfrm rot="5400000" flipH="1">
              <a:off x="148069" y="171853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Oval 106"/>
            <p:cNvSpPr>
              <a:spLocks noChangeArrowheads="1"/>
            </p:cNvSpPr>
            <p:nvPr/>
          </p:nvSpPr>
          <p:spPr bwMode="auto">
            <a:xfrm rot="5400000" flipH="1">
              <a:off x="719776" y="153489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Oval 107"/>
            <p:cNvSpPr>
              <a:spLocks noChangeArrowheads="1"/>
            </p:cNvSpPr>
            <p:nvPr/>
          </p:nvSpPr>
          <p:spPr bwMode="auto">
            <a:xfrm rot="5400000" flipH="1">
              <a:off x="803780" y="1132597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 rot="5400000" flipH="1">
              <a:off x="1060021" y="1026283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Oval 109"/>
            <p:cNvSpPr>
              <a:spLocks noChangeArrowheads="1"/>
            </p:cNvSpPr>
            <p:nvPr/>
          </p:nvSpPr>
          <p:spPr bwMode="auto">
            <a:xfrm rot="5400000" flipH="1">
              <a:off x="447823" y="102145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Oval 110"/>
            <p:cNvSpPr>
              <a:spLocks noChangeArrowheads="1"/>
            </p:cNvSpPr>
            <p:nvPr/>
          </p:nvSpPr>
          <p:spPr bwMode="auto">
            <a:xfrm rot="5400000" flipH="1">
              <a:off x="874186" y="649654"/>
              <a:ext cx="22350" cy="3021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Oval 111"/>
            <p:cNvSpPr>
              <a:spLocks noChangeArrowheads="1"/>
            </p:cNvSpPr>
            <p:nvPr/>
          </p:nvSpPr>
          <p:spPr bwMode="auto">
            <a:xfrm rot="5400000" flipH="1">
              <a:off x="640608" y="25248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70127" y="256375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一、仿真结果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278890"/>
            <a:ext cx="11581765" cy="4575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" y="0"/>
            <a:ext cx="781050" cy="812406"/>
            <a:chOff x="0" y="-1"/>
            <a:chExt cx="1739901" cy="1809751"/>
          </a:xfrm>
        </p:grpSpPr>
        <p:sp>
          <p:nvSpPr>
            <p:cNvPr id="3" name="Freeform 51"/>
            <p:cNvSpPr>
              <a:spLocks noChangeArrowheads="1"/>
            </p:cNvSpPr>
            <p:nvPr/>
          </p:nvSpPr>
          <p:spPr bwMode="auto">
            <a:xfrm rot="5400000" flipH="1">
              <a:off x="886683" y="990465"/>
              <a:ext cx="479016" cy="785040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1299"/>
                <a:gd name="T14" fmla="*/ 793 w 79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" name="Freeform 52"/>
            <p:cNvSpPr>
              <a:spLocks noChangeArrowheads="1"/>
            </p:cNvSpPr>
            <p:nvPr/>
          </p:nvSpPr>
          <p:spPr bwMode="auto">
            <a:xfrm rot="5400000" flipH="1">
              <a:off x="202551" y="940926"/>
              <a:ext cx="406529" cy="811631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1343"/>
                <a:gd name="T14" fmla="*/ 673 w 673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" name="Freeform 53"/>
            <p:cNvSpPr>
              <a:spLocks noChangeArrowheads="1"/>
            </p:cNvSpPr>
            <p:nvPr/>
          </p:nvSpPr>
          <p:spPr bwMode="auto">
            <a:xfrm rot="5400000" flipH="1">
              <a:off x="132160" y="1141793"/>
              <a:ext cx="469351" cy="733671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1214"/>
                <a:gd name="T14" fmla="*/ 777 w 777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6" name="Freeform 54"/>
            <p:cNvSpPr>
              <a:spLocks noChangeArrowheads="1"/>
            </p:cNvSpPr>
            <p:nvPr/>
          </p:nvSpPr>
          <p:spPr bwMode="auto">
            <a:xfrm rot="5400000" flipH="1">
              <a:off x="-48538" y="1322491"/>
              <a:ext cx="469351" cy="372274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7"/>
                <a:gd name="T13" fmla="*/ 0 h 616"/>
                <a:gd name="T14" fmla="*/ 777 w 777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Freeform 58"/>
            <p:cNvSpPr>
              <a:spLocks noChangeArrowheads="1"/>
            </p:cNvSpPr>
            <p:nvPr/>
          </p:nvSpPr>
          <p:spPr bwMode="auto">
            <a:xfrm rot="5400000" flipH="1">
              <a:off x="41788" y="860671"/>
              <a:ext cx="371494" cy="455069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5"/>
                <a:gd name="T13" fmla="*/ 0 h 753"/>
                <a:gd name="T14" fmla="*/ 615 w 615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Freeform 59"/>
            <p:cNvSpPr>
              <a:spLocks noChangeArrowheads="1"/>
            </p:cNvSpPr>
            <p:nvPr/>
          </p:nvSpPr>
          <p:spPr bwMode="auto">
            <a:xfrm rot="5400000" flipH="1">
              <a:off x="876130" y="979912"/>
              <a:ext cx="578081" cy="707080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7"/>
                <a:gd name="T13" fmla="*/ 0 h 1170"/>
                <a:gd name="T14" fmla="*/ 957 w 957"/>
                <a:gd name="T15" fmla="*/ 1170 h 1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60"/>
            <p:cNvSpPr>
              <a:spLocks noChangeArrowheads="1"/>
            </p:cNvSpPr>
            <p:nvPr/>
          </p:nvSpPr>
          <p:spPr bwMode="auto">
            <a:xfrm rot="5400000" flipH="1">
              <a:off x="570287" y="548640"/>
              <a:ext cx="380555" cy="610989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11"/>
                <a:gd name="T14" fmla="*/ 630 w 630"/>
                <a:gd name="T15" fmla="*/ 1011 h 10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" name="Freeform 61"/>
            <p:cNvSpPr>
              <a:spLocks noChangeArrowheads="1"/>
            </p:cNvSpPr>
            <p:nvPr/>
          </p:nvSpPr>
          <p:spPr bwMode="auto">
            <a:xfrm rot="5400000" flipH="1">
              <a:off x="1050134" y="500292"/>
              <a:ext cx="379951" cy="708288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9"/>
                <a:gd name="T13" fmla="*/ 0 h 1172"/>
                <a:gd name="T14" fmla="*/ 629 w 629"/>
                <a:gd name="T15" fmla="*/ 1172 h 1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1" name="Freeform 62"/>
            <p:cNvSpPr>
              <a:spLocks noChangeArrowheads="1"/>
            </p:cNvSpPr>
            <p:nvPr/>
          </p:nvSpPr>
          <p:spPr bwMode="auto">
            <a:xfrm rot="5400000" flipH="1">
              <a:off x="826575" y="78603"/>
              <a:ext cx="579893" cy="955464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0 w 960"/>
                <a:gd name="T7" fmla="*/ 0 h 1581"/>
                <a:gd name="T8" fmla="*/ 960 w 960"/>
                <a:gd name="T9" fmla="*/ 1581 h 1581"/>
                <a:gd name="T10" fmla="*/ 302 w 960"/>
                <a:gd name="T11" fmla="*/ 1173 h 15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0"/>
                <a:gd name="T19" fmla="*/ 0 h 1581"/>
                <a:gd name="T20" fmla="*/ 960 w 960"/>
                <a:gd name="T21" fmla="*/ 1581 h 15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2" name="Freeform 63"/>
            <p:cNvSpPr>
              <a:spLocks noChangeArrowheads="1"/>
            </p:cNvSpPr>
            <p:nvPr/>
          </p:nvSpPr>
          <p:spPr bwMode="auto">
            <a:xfrm rot="5400000" flipH="1">
              <a:off x="693985" y="-55196"/>
              <a:ext cx="846282" cy="956673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01"/>
                <a:gd name="T19" fmla="*/ 0 h 1583"/>
                <a:gd name="T20" fmla="*/ 1401 w 1401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3" name="Freeform 64"/>
            <p:cNvSpPr>
              <a:spLocks noChangeArrowheads="1"/>
            </p:cNvSpPr>
            <p:nvPr/>
          </p:nvSpPr>
          <p:spPr bwMode="auto">
            <a:xfrm rot="5400000" flipH="1">
              <a:off x="900971" y="146354"/>
              <a:ext cx="840845" cy="548138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907"/>
                <a:gd name="T14" fmla="*/ 1392 w 1392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4" name="Freeform 65"/>
            <p:cNvSpPr>
              <a:spLocks noChangeArrowheads="1"/>
            </p:cNvSpPr>
            <p:nvPr/>
          </p:nvSpPr>
          <p:spPr bwMode="auto">
            <a:xfrm rot="5400000" flipH="1">
              <a:off x="279874" y="-279873"/>
              <a:ext cx="266389" cy="826135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367"/>
                <a:gd name="T14" fmla="*/ 441 w 441"/>
                <a:gd name="T15" fmla="*/ 1367 h 1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5" name="Freeform 66"/>
            <p:cNvSpPr>
              <a:spLocks noChangeArrowheads="1"/>
            </p:cNvSpPr>
            <p:nvPr/>
          </p:nvSpPr>
          <p:spPr bwMode="auto">
            <a:xfrm rot="5400000" flipH="1">
              <a:off x="110752" y="-110752"/>
              <a:ext cx="663857" cy="885360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1099 w 1099"/>
                <a:gd name="T5" fmla="*/ 1465 h 1465"/>
                <a:gd name="T6" fmla="*/ 658 w 1099"/>
                <a:gd name="T7" fmla="*/ 408 h 1465"/>
                <a:gd name="T8" fmla="*/ 0 w 1099"/>
                <a:gd name="T9" fmla="*/ 0 h 1465"/>
                <a:gd name="T10" fmla="*/ 495 w 1099"/>
                <a:gd name="T11" fmla="*/ 1465 h 1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99"/>
                <a:gd name="T19" fmla="*/ 0 h 1465"/>
                <a:gd name="T20" fmla="*/ 1099 w 1099"/>
                <a:gd name="T21" fmla="*/ 1465 h 1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6" name="Freeform 67"/>
            <p:cNvSpPr>
              <a:spLocks noChangeArrowheads="1"/>
            </p:cNvSpPr>
            <p:nvPr/>
          </p:nvSpPr>
          <p:spPr bwMode="auto">
            <a:xfrm rot="5400000" flipH="1">
              <a:off x="108638" y="256212"/>
              <a:ext cx="668085" cy="885360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6"/>
                <a:gd name="T16" fmla="*/ 0 h 1465"/>
                <a:gd name="T17" fmla="*/ 1106 w 1106"/>
                <a:gd name="T18" fmla="*/ 1465 h 14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" name="Freeform 68"/>
            <p:cNvSpPr>
              <a:spLocks noChangeArrowheads="1"/>
            </p:cNvSpPr>
            <p:nvPr/>
          </p:nvSpPr>
          <p:spPr bwMode="auto">
            <a:xfrm rot="5400000" flipH="1">
              <a:off x="2826" y="580692"/>
              <a:ext cx="449417" cy="455069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753"/>
                <a:gd name="T14" fmla="*/ 744 w 744"/>
                <a:gd name="T15" fmla="*/ 753 h 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8" name="Freeform 69"/>
            <p:cNvSpPr>
              <a:spLocks noChangeArrowheads="1"/>
            </p:cNvSpPr>
            <p:nvPr/>
          </p:nvSpPr>
          <p:spPr bwMode="auto">
            <a:xfrm rot="5400000" flipH="1">
              <a:off x="285307" y="747628"/>
              <a:ext cx="241018" cy="811631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"/>
                <a:gd name="T13" fmla="*/ 0 h 1343"/>
                <a:gd name="T14" fmla="*/ 399 w 399"/>
                <a:gd name="T15" fmla="*/ 1343 h 1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" name="Freeform 70"/>
            <p:cNvSpPr>
              <a:spLocks noChangeArrowheads="1"/>
            </p:cNvSpPr>
            <p:nvPr/>
          </p:nvSpPr>
          <p:spPr bwMode="auto">
            <a:xfrm rot="5400000" flipH="1">
              <a:off x="704991" y="782409"/>
              <a:ext cx="110542" cy="611594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1012"/>
                <a:gd name="T17" fmla="*/ 183 w 183"/>
                <a:gd name="T18" fmla="*/ 1012 h 10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 rot="5400000" flipH="1">
              <a:off x="979151" y="1007362"/>
              <a:ext cx="497138" cy="85635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3"/>
                <a:gd name="T13" fmla="*/ 0 h 1417"/>
                <a:gd name="T14" fmla="*/ 823 w 823"/>
                <a:gd name="T15" fmla="*/ 1417 h 1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" name="Freeform 76"/>
            <p:cNvSpPr>
              <a:spLocks noChangeArrowheads="1"/>
            </p:cNvSpPr>
            <p:nvPr/>
          </p:nvSpPr>
          <p:spPr bwMode="auto">
            <a:xfrm rot="5400000" flipH="1">
              <a:off x="231563" y="955406"/>
              <a:ext cx="421631" cy="884756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8"/>
                <a:gd name="T13" fmla="*/ 0 h 1464"/>
                <a:gd name="T14" fmla="*/ 698 w 698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Freeform 77"/>
            <p:cNvSpPr>
              <a:spLocks noChangeArrowheads="1"/>
            </p:cNvSpPr>
            <p:nvPr/>
          </p:nvSpPr>
          <p:spPr bwMode="auto">
            <a:xfrm rot="5400000" flipH="1">
              <a:off x="156338" y="1166544"/>
              <a:ext cx="486869" cy="799544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1323"/>
                <a:gd name="T14" fmla="*/ 806 w 806"/>
                <a:gd name="T15" fmla="*/ 1323 h 13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3" name="Freeform 78"/>
            <p:cNvSpPr>
              <a:spLocks noChangeArrowheads="1"/>
            </p:cNvSpPr>
            <p:nvPr/>
          </p:nvSpPr>
          <p:spPr bwMode="auto">
            <a:xfrm rot="5400000" flipH="1">
              <a:off x="-40375" y="1363257"/>
              <a:ext cx="486869" cy="406118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672"/>
                <a:gd name="T14" fmla="*/ 806 w 806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Freeform 82"/>
            <p:cNvSpPr>
              <a:spLocks noChangeArrowheads="1"/>
            </p:cNvSpPr>
            <p:nvPr/>
          </p:nvSpPr>
          <p:spPr bwMode="auto">
            <a:xfrm rot="5400000" flipH="1">
              <a:off x="54784" y="882106"/>
              <a:ext cx="385992" cy="49556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9"/>
                <a:gd name="T13" fmla="*/ 0 h 820"/>
                <a:gd name="T14" fmla="*/ 639 w 639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 rot="5400000" flipH="1">
              <a:off x="970111" y="998321"/>
              <a:ext cx="600431" cy="77114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4"/>
                <a:gd name="T13" fmla="*/ 0 h 1276"/>
                <a:gd name="T14" fmla="*/ 994 w 994"/>
                <a:gd name="T15" fmla="*/ 1276 h 12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 rot="5400000" flipH="1">
              <a:off x="631933" y="552855"/>
              <a:ext cx="394448" cy="667193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104"/>
                <a:gd name="T14" fmla="*/ 653 w 653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 rot="5400000" flipH="1">
              <a:off x="1154689" y="500881"/>
              <a:ext cx="393844" cy="771744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2"/>
                <a:gd name="T13" fmla="*/ 0 h 1277"/>
                <a:gd name="T14" fmla="*/ 652 w 652"/>
                <a:gd name="T15" fmla="*/ 1277 h 1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 rot="5400000" flipH="1">
              <a:off x="916023" y="56836"/>
              <a:ext cx="602243" cy="1041885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7"/>
                <a:gd name="T19" fmla="*/ 0 h 1724"/>
                <a:gd name="T20" fmla="*/ 997 w 997"/>
                <a:gd name="T21" fmla="*/ 1724 h 1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 rot="5400000" flipH="1">
              <a:off x="779205" y="-83003"/>
              <a:ext cx="877693" cy="1043698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3"/>
                <a:gd name="T19" fmla="*/ 0 h 1727"/>
                <a:gd name="T20" fmla="*/ 1453 w 1453"/>
                <a:gd name="T21" fmla="*/ 1727 h 17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 rot="5400000" flipH="1">
              <a:off x="1004623" y="137583"/>
              <a:ext cx="872860" cy="597694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5"/>
                <a:gd name="T13" fmla="*/ 0 h 989"/>
                <a:gd name="T14" fmla="*/ 1445 w 1445"/>
                <a:gd name="T15" fmla="*/ 989 h 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 rot="5400000" flipH="1">
              <a:off x="311906" y="-311906"/>
              <a:ext cx="276657" cy="900469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8"/>
                <a:gd name="T13" fmla="*/ 0 h 1490"/>
                <a:gd name="T14" fmla="*/ 458 w 458"/>
                <a:gd name="T15" fmla="*/ 1490 h 1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2" name="Freeform 90"/>
            <p:cNvSpPr>
              <a:spLocks noChangeArrowheads="1"/>
            </p:cNvSpPr>
            <p:nvPr/>
          </p:nvSpPr>
          <p:spPr bwMode="auto">
            <a:xfrm rot="5400000" flipH="1">
              <a:off x="137954" y="-137953"/>
              <a:ext cx="689227" cy="965134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1141 w 1141"/>
                <a:gd name="T5" fmla="*/ 1597 h 1597"/>
                <a:gd name="T6" fmla="*/ 683 w 1141"/>
                <a:gd name="T7" fmla="*/ 445 h 1597"/>
                <a:gd name="T8" fmla="*/ 0 w 1141"/>
                <a:gd name="T9" fmla="*/ 0 h 1597"/>
                <a:gd name="T10" fmla="*/ 514 w 1141"/>
                <a:gd name="T11" fmla="*/ 1597 h 15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1"/>
                <a:gd name="T19" fmla="*/ 0 h 1597"/>
                <a:gd name="T20" fmla="*/ 1141 w 1141"/>
                <a:gd name="T21" fmla="*/ 1597 h 15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" name="Freeform 91"/>
            <p:cNvSpPr>
              <a:spLocks noChangeArrowheads="1"/>
            </p:cNvSpPr>
            <p:nvPr/>
          </p:nvSpPr>
          <p:spPr bwMode="auto">
            <a:xfrm rot="5400000" flipH="1">
              <a:off x="136141" y="242602"/>
              <a:ext cx="692852" cy="965134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7"/>
                <a:gd name="T16" fmla="*/ 0 h 1597"/>
                <a:gd name="T17" fmla="*/ 1147 w 1147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4" name="Freeform 92"/>
            <p:cNvSpPr>
              <a:spLocks noChangeArrowheads="1"/>
            </p:cNvSpPr>
            <p:nvPr/>
          </p:nvSpPr>
          <p:spPr bwMode="auto">
            <a:xfrm rot="5400000" flipH="1">
              <a:off x="14917" y="590951"/>
              <a:ext cx="465727" cy="49556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820"/>
                <a:gd name="T14" fmla="*/ 771 w 771"/>
                <a:gd name="T15" fmla="*/ 820 h 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5" name="Freeform 93"/>
            <p:cNvSpPr>
              <a:spLocks noChangeArrowheads="1"/>
            </p:cNvSpPr>
            <p:nvPr/>
          </p:nvSpPr>
          <p:spPr bwMode="auto">
            <a:xfrm rot="5400000" flipH="1">
              <a:off x="317037" y="755162"/>
              <a:ext cx="250683" cy="884756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5"/>
                <a:gd name="T13" fmla="*/ 0 h 1464"/>
                <a:gd name="T14" fmla="*/ 415 w 415"/>
                <a:gd name="T15" fmla="*/ 1464 h 14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6" name="Freeform 94"/>
            <p:cNvSpPr>
              <a:spLocks noChangeArrowheads="1"/>
            </p:cNvSpPr>
            <p:nvPr/>
          </p:nvSpPr>
          <p:spPr bwMode="auto">
            <a:xfrm rot="5400000" flipH="1">
              <a:off x="771469" y="795685"/>
              <a:ext cx="115375" cy="667193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104"/>
                <a:gd name="T17" fmla="*/ 191 w 191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7" name="Oval 104"/>
            <p:cNvSpPr>
              <a:spLocks noChangeArrowheads="1"/>
            </p:cNvSpPr>
            <p:nvPr/>
          </p:nvSpPr>
          <p:spPr bwMode="auto">
            <a:xfrm rot="5400000" flipH="1">
              <a:off x="356567" y="173302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Oval 105"/>
            <p:cNvSpPr>
              <a:spLocks noChangeArrowheads="1"/>
            </p:cNvSpPr>
            <p:nvPr/>
          </p:nvSpPr>
          <p:spPr bwMode="auto">
            <a:xfrm rot="5400000" flipH="1">
              <a:off x="148069" y="171853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Oval 106"/>
            <p:cNvSpPr>
              <a:spLocks noChangeArrowheads="1"/>
            </p:cNvSpPr>
            <p:nvPr/>
          </p:nvSpPr>
          <p:spPr bwMode="auto">
            <a:xfrm rot="5400000" flipH="1">
              <a:off x="719776" y="153489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0" name="Oval 107"/>
            <p:cNvSpPr>
              <a:spLocks noChangeArrowheads="1"/>
            </p:cNvSpPr>
            <p:nvPr/>
          </p:nvSpPr>
          <p:spPr bwMode="auto">
            <a:xfrm rot="5400000" flipH="1">
              <a:off x="803780" y="1132597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 rot="5400000" flipH="1">
              <a:off x="1060021" y="1026283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2" name="Oval 109"/>
            <p:cNvSpPr>
              <a:spLocks noChangeArrowheads="1"/>
            </p:cNvSpPr>
            <p:nvPr/>
          </p:nvSpPr>
          <p:spPr bwMode="auto">
            <a:xfrm rot="5400000" flipH="1">
              <a:off x="447823" y="1021451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3" name="Oval 110"/>
            <p:cNvSpPr>
              <a:spLocks noChangeArrowheads="1"/>
            </p:cNvSpPr>
            <p:nvPr/>
          </p:nvSpPr>
          <p:spPr bwMode="auto">
            <a:xfrm rot="5400000" flipH="1">
              <a:off x="874186" y="649654"/>
              <a:ext cx="22350" cy="3021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4" name="Oval 111"/>
            <p:cNvSpPr>
              <a:spLocks noChangeArrowheads="1"/>
            </p:cNvSpPr>
            <p:nvPr/>
          </p:nvSpPr>
          <p:spPr bwMode="auto">
            <a:xfrm rot="5400000" flipH="1">
              <a:off x="640608" y="252488"/>
              <a:ext cx="22350" cy="2961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zh-CN" sz="2400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870127" y="256375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一、仿真结果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" y="991870"/>
            <a:ext cx="12070715" cy="35775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5" y="4949825"/>
            <a:ext cx="7870825" cy="1525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演示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DFGothic-EB</vt:lpstr>
      <vt:lpstr>Broadway</vt:lpstr>
      <vt:lpstr>HelveticaNeueLT Pro 43 LtEx</vt:lpstr>
      <vt:lpstr>Calibri Light</vt:lpstr>
      <vt:lpstr>Segoe Print</vt:lpstr>
      <vt:lpstr>PMingLiU</vt:lpstr>
      <vt:lpstr>Exotc350 Bd BT</vt:lpstr>
      <vt:lpstr>Times New Roman</vt:lpstr>
      <vt:lpstr>仿宋_GB2312</vt:lpstr>
      <vt:lpstr>仿宋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</dc:creator>
  <cp:lastModifiedBy>“单纯里的无知”</cp:lastModifiedBy>
  <cp:revision>122</cp:revision>
  <dcterms:created xsi:type="dcterms:W3CDTF">2017-08-03T09:01:00Z</dcterms:created>
  <dcterms:modified xsi:type="dcterms:W3CDTF">2019-01-01T14:05:37Z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