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373" r:id="rId3"/>
    <p:sldId id="374" r:id="rId4"/>
    <p:sldId id="407" r:id="rId5"/>
    <p:sldId id="468" r:id="rId6"/>
    <p:sldId id="469" r:id="rId7"/>
    <p:sldId id="470" r:id="rId8"/>
    <p:sldId id="475" r:id="rId9"/>
    <p:sldId id="481" r:id="rId10"/>
    <p:sldId id="476" r:id="rId11"/>
    <p:sldId id="477" r:id="rId12"/>
    <p:sldId id="478" r:id="rId13"/>
    <p:sldId id="483" r:id="rId14"/>
    <p:sldId id="484" r:id="rId15"/>
    <p:sldId id="482" r:id="rId16"/>
    <p:sldId id="479" r:id="rId17"/>
    <p:sldId id="480" r:id="rId18"/>
    <p:sldId id="485" r:id="rId19"/>
    <p:sldId id="386" r:id="rId20"/>
    <p:sldId id="293" r:id="rId21"/>
  </p:sldIdLst>
  <p:sldSz cx="12192000" cy="6858000"/>
  <p:notesSz cx="6858000" cy="9144000"/>
  <p:embeddedFontLst>
    <p:embeddedFont>
      <p:font typeface="Bodoni MT Black" panose="02070A03080606020203" pitchFamily="18" charset="0"/>
      <p:bold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휴먼모음T" panose="02030504000101010101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3"/>
    <a:srgbClr val="A8FFE8"/>
    <a:srgbClr val="507AFF"/>
    <a:srgbClr val="95B6FF"/>
    <a:srgbClr val="FFD1FB"/>
    <a:srgbClr val="FFDD81"/>
    <a:srgbClr val="2FDDA7"/>
    <a:srgbClr val="B3C9FF"/>
    <a:srgbClr val="001E68"/>
    <a:srgbClr val="D4F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Relationship Id="rId22" Type="http://schemas.openxmlformats.org/officeDocument/2006/relationships/image" Target="../media/image18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1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10.svg"/><Relationship Id="rId1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6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Relationship Id="rId14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1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10.svg"/><Relationship Id="rId17" Type="http://schemas.openxmlformats.org/officeDocument/2006/relationships/image" Target="../media/image2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6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Relationship Id="rId14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10.sv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2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Relationship Id="rId1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5.png"/><Relationship Id="rId1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10.svg"/><Relationship Id="rId17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4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2.svg"/><Relationship Id="rId9" Type="http://schemas.openxmlformats.org/officeDocument/2006/relationships/image" Target="../media/image15.png"/><Relationship Id="rId1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10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2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22.svg"/><Relationship Id="rId4" Type="http://schemas.openxmlformats.org/officeDocument/2006/relationships/image" Target="../media/image2.svg"/><Relationship Id="rId9" Type="http://schemas.openxmlformats.org/officeDocument/2006/relationships/image" Target="../media/image21.png"/><Relationship Id="rId1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10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12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12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14.sv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pptmon.com/" TargetMode="External"/><Relationship Id="rId14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0.sv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20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9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18" Type="http://schemas.openxmlformats.org/officeDocument/2006/relationships/image" Target="../media/image22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2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25.svg"/><Relationship Id="rId20" Type="http://schemas.openxmlformats.org/officeDocument/2006/relationships/image" Target="../media/image8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24.png"/><Relationship Id="rId10" Type="http://schemas.openxmlformats.org/officeDocument/2006/relationships/image" Target="../media/image10.svg"/><Relationship Id="rId19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0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2.sv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4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Relationship Id="rId1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2.svg"/><Relationship Id="rId17" Type="http://schemas.openxmlformats.org/officeDocument/2006/relationships/image" Target="../media/image9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4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Relationship Id="rId1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2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pptmon.com/" TargetMode="External"/><Relationship Id="rId12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12.sv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12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14.sv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pptmon.com/" TargetMode="External"/><Relationship Id="rId14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9748B23-C6A7-445C-9193-E651249BDD87}"/>
              </a:ext>
            </a:extLst>
          </p:cNvPr>
          <p:cNvSpPr/>
          <p:nvPr userDrawn="1"/>
        </p:nvSpPr>
        <p:spPr>
          <a:xfrm>
            <a:off x="332988" y="341187"/>
            <a:ext cx="11506086" cy="6175115"/>
          </a:xfrm>
          <a:custGeom>
            <a:avLst/>
            <a:gdLst>
              <a:gd name="connsiteX0" fmla="*/ 0 w 11506086"/>
              <a:gd name="connsiteY0" fmla="*/ 0 h 6175115"/>
              <a:gd name="connsiteX1" fmla="*/ 10170486 w 11506086"/>
              <a:gd name="connsiteY1" fmla="*/ 0 h 6175115"/>
              <a:gd name="connsiteX2" fmla="*/ 11506086 w 11506086"/>
              <a:gd name="connsiteY2" fmla="*/ 1335600 h 6175115"/>
              <a:gd name="connsiteX3" fmla="*/ 11506086 w 11506086"/>
              <a:gd name="connsiteY3" fmla="*/ 6175115 h 6175115"/>
              <a:gd name="connsiteX4" fmla="*/ 0 w 11506086"/>
              <a:gd name="connsiteY4" fmla="*/ 6175115 h 61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6086" h="6175115">
                <a:moveTo>
                  <a:pt x="0" y="0"/>
                </a:moveTo>
                <a:lnTo>
                  <a:pt x="10170486" y="0"/>
                </a:lnTo>
                <a:lnTo>
                  <a:pt x="11506086" y="1335600"/>
                </a:lnTo>
                <a:lnTo>
                  <a:pt x="11506086" y="6175115"/>
                </a:lnTo>
                <a:lnTo>
                  <a:pt x="0" y="6175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8553E7-E35F-44E1-8D0F-39B6CF7A1833}"/>
              </a:ext>
            </a:extLst>
          </p:cNvPr>
          <p:cNvSpPr/>
          <p:nvPr userDrawn="1"/>
        </p:nvSpPr>
        <p:spPr>
          <a:xfrm>
            <a:off x="9711891" y="2171400"/>
            <a:ext cx="2147121" cy="4344902"/>
          </a:xfrm>
          <a:prstGeom prst="rect">
            <a:avLst/>
          </a:prstGeom>
          <a:solidFill>
            <a:srgbClr val="FFD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D980354-1E05-480F-BC56-E429B7A0A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3AB24555-1B41-4BBA-A3CD-D2A1F45E2A7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597DBF1-FCDC-4896-AF3E-FE2306624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0560"/>
          <a:stretch/>
        </p:blipFill>
        <p:spPr>
          <a:xfrm>
            <a:off x="9629685" y="2171400"/>
            <a:ext cx="159918" cy="4388981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AB6B0E8A-6A82-4DB9-AE8A-D944867E07A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37036" y="4285932"/>
            <a:ext cx="2284540" cy="159916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FDDBE2D7-DFF1-4925-B2A2-32274AF81B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2926" y="341187"/>
            <a:ext cx="2478593" cy="6175115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7E1209D-E6EC-4F77-8BB1-A576ADAAF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22549"/>
          <a:stretch/>
        </p:blipFill>
        <p:spPr>
          <a:xfrm>
            <a:off x="2897716" y="2142738"/>
            <a:ext cx="9023859" cy="159916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7686E56-3CCA-4755-AD69-886373C5C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604"/>
          <a:stretch/>
        </p:blipFill>
        <p:spPr>
          <a:xfrm>
            <a:off x="2771498" y="341187"/>
            <a:ext cx="159918" cy="6219194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392A8C8-EB01-409A-AA73-097EAAE1D3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270424" y="268721"/>
            <a:ext cx="11651152" cy="6320558"/>
          </a:xfrm>
          <a:custGeom>
            <a:avLst/>
            <a:gdLst>
              <a:gd name="connsiteX0" fmla="*/ 0 w 11651152"/>
              <a:gd name="connsiteY0" fmla="*/ 0 h 6320558"/>
              <a:gd name="connsiteX1" fmla="*/ 10315552 w 11651152"/>
              <a:gd name="connsiteY1" fmla="*/ 0 h 6320558"/>
              <a:gd name="connsiteX2" fmla="*/ 10315552 w 11651152"/>
              <a:gd name="connsiteY2" fmla="*/ 1335600 h 6320558"/>
              <a:gd name="connsiteX3" fmla="*/ 11651152 w 11651152"/>
              <a:gd name="connsiteY3" fmla="*/ 1335600 h 6320558"/>
              <a:gd name="connsiteX4" fmla="*/ 11651152 w 11651152"/>
              <a:gd name="connsiteY4" fmla="*/ 6320558 h 6320558"/>
              <a:gd name="connsiteX5" fmla="*/ 0 w 11651152"/>
              <a:gd name="connsiteY5" fmla="*/ 6320558 h 63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1152" h="6320558">
                <a:moveTo>
                  <a:pt x="0" y="0"/>
                </a:moveTo>
                <a:lnTo>
                  <a:pt x="10315552" y="0"/>
                </a:lnTo>
                <a:lnTo>
                  <a:pt x="10315552" y="1335600"/>
                </a:lnTo>
                <a:lnTo>
                  <a:pt x="11651152" y="1335600"/>
                </a:lnTo>
                <a:lnTo>
                  <a:pt x="11651152" y="6320558"/>
                </a:lnTo>
                <a:lnTo>
                  <a:pt x="0" y="6320558"/>
                </a:lnTo>
                <a:close/>
              </a:path>
            </a:pathLst>
          </a:cu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9801DD8A-6E51-4F28-B843-459181B0901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52167" y="4489750"/>
            <a:ext cx="1844782" cy="1890901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D9299938-176F-45BC-9B1E-5F502D4C7D4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3049" y="332549"/>
            <a:ext cx="1383778" cy="1385582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A3017F7A-33D3-46FC-A3F7-79FA14D0786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78281" y="268721"/>
            <a:ext cx="1443295" cy="14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bg>
      <p:bgPr>
        <a:solidFill>
          <a:srgbClr val="FFD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92EB356-6EB7-49FA-B62C-3E47C4D28BB5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custGeom>
            <a:avLst/>
            <a:gdLst>
              <a:gd name="connsiteX0" fmla="*/ 11506086 w 11506086"/>
              <a:gd name="connsiteY0" fmla="*/ 0 h 6175115"/>
              <a:gd name="connsiteX1" fmla="*/ 702110 w 11506086"/>
              <a:gd name="connsiteY1" fmla="*/ 0 h 6175115"/>
              <a:gd name="connsiteX2" fmla="*/ 0 w 11506086"/>
              <a:gd name="connsiteY2" fmla="*/ 702110 h 6175115"/>
              <a:gd name="connsiteX3" fmla="*/ 0 w 11506086"/>
              <a:gd name="connsiteY3" fmla="*/ 6175115 h 6175115"/>
              <a:gd name="connsiteX4" fmla="*/ 11506086 w 11506086"/>
              <a:gd name="connsiteY4" fmla="*/ 6175115 h 61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6086" h="6175115">
                <a:moveTo>
                  <a:pt x="11506086" y="0"/>
                </a:moveTo>
                <a:lnTo>
                  <a:pt x="702110" y="0"/>
                </a:lnTo>
                <a:lnTo>
                  <a:pt x="0" y="702110"/>
                </a:lnTo>
                <a:lnTo>
                  <a:pt x="0" y="6175115"/>
                </a:lnTo>
                <a:lnTo>
                  <a:pt x="11506086" y="6175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F9CDD9-83EE-40BC-8FAB-03A09D77DFFF}"/>
              </a:ext>
            </a:extLst>
          </p:cNvPr>
          <p:cNvSpPr/>
          <p:nvPr userDrawn="1"/>
        </p:nvSpPr>
        <p:spPr>
          <a:xfrm>
            <a:off x="351367" y="413297"/>
            <a:ext cx="1819275" cy="694780"/>
          </a:xfrm>
          <a:prstGeom prst="rect">
            <a:avLst/>
          </a:prstGeom>
          <a:solidFill>
            <a:srgbClr val="FFD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AA29E85-DA42-4EF3-8C5F-15FC34311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302" t="18661" r="18661" b="23320"/>
          <a:stretch/>
        </p:blipFill>
        <p:spPr>
          <a:xfrm>
            <a:off x="11083925" y="268720"/>
            <a:ext cx="837651" cy="838471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3EA769F9-699D-42D2-AAD2-31F7F5C66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9486" r="42295"/>
          <a:stretch/>
        </p:blipFill>
        <p:spPr>
          <a:xfrm>
            <a:off x="10970667" y="422824"/>
            <a:ext cx="798509" cy="838471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0AE7754E-22DA-4563-96C8-85129A61805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1101379"/>
            <a:ext cx="11651152" cy="15991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5849AD16-494B-4293-9FF9-51FB40B4FC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>
            <a:off x="270424" y="268721"/>
            <a:ext cx="11651152" cy="6320558"/>
          </a:xfrm>
          <a:custGeom>
            <a:avLst/>
            <a:gdLst>
              <a:gd name="connsiteX0" fmla="*/ 11651152 w 11651152"/>
              <a:gd name="connsiteY0" fmla="*/ 0 h 6320558"/>
              <a:gd name="connsiteX1" fmla="*/ 795990 w 11651152"/>
              <a:gd name="connsiteY1" fmla="*/ 0 h 6320558"/>
              <a:gd name="connsiteX2" fmla="*/ 795990 w 11651152"/>
              <a:gd name="connsiteY2" fmla="*/ 795990 h 6320558"/>
              <a:gd name="connsiteX3" fmla="*/ 0 w 11651152"/>
              <a:gd name="connsiteY3" fmla="*/ 795990 h 6320558"/>
              <a:gd name="connsiteX4" fmla="*/ 0 w 11651152"/>
              <a:gd name="connsiteY4" fmla="*/ 6320558 h 6320558"/>
              <a:gd name="connsiteX5" fmla="*/ 11651152 w 11651152"/>
              <a:gd name="connsiteY5" fmla="*/ 6320558 h 63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1152" h="6320558">
                <a:moveTo>
                  <a:pt x="11651152" y="0"/>
                </a:moveTo>
                <a:lnTo>
                  <a:pt x="795990" y="0"/>
                </a:lnTo>
                <a:lnTo>
                  <a:pt x="795990" y="795990"/>
                </a:lnTo>
                <a:lnTo>
                  <a:pt x="0" y="795990"/>
                </a:lnTo>
                <a:lnTo>
                  <a:pt x="0" y="6320558"/>
                </a:lnTo>
                <a:lnTo>
                  <a:pt x="11651152" y="6320558"/>
                </a:lnTo>
                <a:close/>
              </a:path>
            </a:pathLst>
          </a:cu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F3C8B830-FDD9-4942-82F1-76A3F49E9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r="69588"/>
          <a:stretch/>
        </p:blipFill>
        <p:spPr>
          <a:xfrm rot="5400000">
            <a:off x="1798757" y="680729"/>
            <a:ext cx="694780" cy="159916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C449FEDF-4D12-4744-87EF-57CF46891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r="28086" b="86468"/>
          <a:stretch/>
        </p:blipFill>
        <p:spPr>
          <a:xfrm flipH="1" flipV="1">
            <a:off x="270424" y="268721"/>
            <a:ext cx="1891751" cy="8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9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FFF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92EB356-6EB7-49FA-B62C-3E47C4D28BB5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custGeom>
            <a:avLst/>
            <a:gdLst>
              <a:gd name="connsiteX0" fmla="*/ 11506086 w 11506086"/>
              <a:gd name="connsiteY0" fmla="*/ 0 h 6175115"/>
              <a:gd name="connsiteX1" fmla="*/ 702110 w 11506086"/>
              <a:gd name="connsiteY1" fmla="*/ 0 h 6175115"/>
              <a:gd name="connsiteX2" fmla="*/ 0 w 11506086"/>
              <a:gd name="connsiteY2" fmla="*/ 702110 h 6175115"/>
              <a:gd name="connsiteX3" fmla="*/ 0 w 11506086"/>
              <a:gd name="connsiteY3" fmla="*/ 6175115 h 6175115"/>
              <a:gd name="connsiteX4" fmla="*/ 11506086 w 11506086"/>
              <a:gd name="connsiteY4" fmla="*/ 6175115 h 61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6086" h="6175115">
                <a:moveTo>
                  <a:pt x="11506086" y="0"/>
                </a:moveTo>
                <a:lnTo>
                  <a:pt x="702110" y="0"/>
                </a:lnTo>
                <a:lnTo>
                  <a:pt x="0" y="702110"/>
                </a:lnTo>
                <a:lnTo>
                  <a:pt x="0" y="6175115"/>
                </a:lnTo>
                <a:lnTo>
                  <a:pt x="11506086" y="6175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AF9CDD9-83EE-40BC-8FAB-03A09D77DFFF}"/>
              </a:ext>
            </a:extLst>
          </p:cNvPr>
          <p:cNvSpPr/>
          <p:nvPr userDrawn="1"/>
        </p:nvSpPr>
        <p:spPr>
          <a:xfrm>
            <a:off x="351367" y="413297"/>
            <a:ext cx="1819275" cy="694780"/>
          </a:xfrm>
          <a:prstGeom prst="rect">
            <a:avLst/>
          </a:prstGeom>
          <a:solidFill>
            <a:srgbClr val="FFF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AA29E85-DA42-4EF3-8C5F-15FC34311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302" t="18661" r="18661" b="23320"/>
          <a:stretch/>
        </p:blipFill>
        <p:spPr>
          <a:xfrm>
            <a:off x="11083925" y="268720"/>
            <a:ext cx="837651" cy="838471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3EA769F9-699D-42D2-AAD2-31F7F5C66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9486" r="42295"/>
          <a:stretch/>
        </p:blipFill>
        <p:spPr>
          <a:xfrm>
            <a:off x="10970667" y="422824"/>
            <a:ext cx="798509" cy="838471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0AE7754E-22DA-4563-96C8-85129A61805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1101379"/>
            <a:ext cx="11651152" cy="15991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5849AD16-494B-4293-9FF9-51FB40B4FC0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flipH="1">
            <a:off x="270424" y="268721"/>
            <a:ext cx="11651152" cy="6320558"/>
          </a:xfrm>
          <a:custGeom>
            <a:avLst/>
            <a:gdLst>
              <a:gd name="connsiteX0" fmla="*/ 11651152 w 11651152"/>
              <a:gd name="connsiteY0" fmla="*/ 0 h 6320558"/>
              <a:gd name="connsiteX1" fmla="*/ 795990 w 11651152"/>
              <a:gd name="connsiteY1" fmla="*/ 0 h 6320558"/>
              <a:gd name="connsiteX2" fmla="*/ 795990 w 11651152"/>
              <a:gd name="connsiteY2" fmla="*/ 795990 h 6320558"/>
              <a:gd name="connsiteX3" fmla="*/ 0 w 11651152"/>
              <a:gd name="connsiteY3" fmla="*/ 795990 h 6320558"/>
              <a:gd name="connsiteX4" fmla="*/ 0 w 11651152"/>
              <a:gd name="connsiteY4" fmla="*/ 6320558 h 6320558"/>
              <a:gd name="connsiteX5" fmla="*/ 11651152 w 11651152"/>
              <a:gd name="connsiteY5" fmla="*/ 6320558 h 63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1152" h="6320558">
                <a:moveTo>
                  <a:pt x="11651152" y="0"/>
                </a:moveTo>
                <a:lnTo>
                  <a:pt x="795990" y="0"/>
                </a:lnTo>
                <a:lnTo>
                  <a:pt x="795990" y="795990"/>
                </a:lnTo>
                <a:lnTo>
                  <a:pt x="0" y="795990"/>
                </a:lnTo>
                <a:lnTo>
                  <a:pt x="0" y="6320558"/>
                </a:lnTo>
                <a:lnTo>
                  <a:pt x="11651152" y="6320558"/>
                </a:lnTo>
                <a:close/>
              </a:path>
            </a:pathLst>
          </a:cu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F3C8B830-FDD9-4942-82F1-76A3F49E9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r="69588"/>
          <a:stretch/>
        </p:blipFill>
        <p:spPr>
          <a:xfrm rot="5400000">
            <a:off x="1798757" y="680729"/>
            <a:ext cx="694780" cy="15991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7926C22E-8A38-46FF-95EB-D694DA07E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38401" t="2331" b="84058"/>
          <a:stretch/>
        </p:blipFill>
        <p:spPr>
          <a:xfrm>
            <a:off x="351367" y="400456"/>
            <a:ext cx="1839099" cy="7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18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bg>
      <p:bgPr>
        <a:solidFill>
          <a:srgbClr val="95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92EB356-6EB7-49FA-B62C-3E47C4D28BB5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custGeom>
            <a:avLst/>
            <a:gdLst>
              <a:gd name="connsiteX0" fmla="*/ 11506086 w 11506086"/>
              <a:gd name="connsiteY0" fmla="*/ 0 h 6175115"/>
              <a:gd name="connsiteX1" fmla="*/ 702110 w 11506086"/>
              <a:gd name="connsiteY1" fmla="*/ 0 h 6175115"/>
              <a:gd name="connsiteX2" fmla="*/ 0 w 11506086"/>
              <a:gd name="connsiteY2" fmla="*/ 702110 h 6175115"/>
              <a:gd name="connsiteX3" fmla="*/ 0 w 11506086"/>
              <a:gd name="connsiteY3" fmla="*/ 6175115 h 6175115"/>
              <a:gd name="connsiteX4" fmla="*/ 11506086 w 11506086"/>
              <a:gd name="connsiteY4" fmla="*/ 6175115 h 61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6086" h="6175115">
                <a:moveTo>
                  <a:pt x="11506086" y="0"/>
                </a:moveTo>
                <a:lnTo>
                  <a:pt x="702110" y="0"/>
                </a:lnTo>
                <a:lnTo>
                  <a:pt x="0" y="702110"/>
                </a:lnTo>
                <a:lnTo>
                  <a:pt x="0" y="6175115"/>
                </a:lnTo>
                <a:lnTo>
                  <a:pt x="11506086" y="6175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AA29E85-DA42-4EF3-8C5F-15FC34311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302" t="18661" r="18661" b="23320"/>
          <a:stretch/>
        </p:blipFill>
        <p:spPr>
          <a:xfrm>
            <a:off x="11083925" y="268720"/>
            <a:ext cx="837651" cy="838471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3EA769F9-699D-42D2-AAD2-31F7F5C66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9486" r="42295"/>
          <a:stretch/>
        </p:blipFill>
        <p:spPr>
          <a:xfrm>
            <a:off x="10970667" y="422824"/>
            <a:ext cx="798509" cy="838471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0AE7754E-22DA-4563-96C8-85129A61805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1101379"/>
            <a:ext cx="11651152" cy="1599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981A9C-193F-4320-9457-363FB517E24E}"/>
              </a:ext>
            </a:extLst>
          </p:cNvPr>
          <p:cNvSpPr/>
          <p:nvPr userDrawn="1"/>
        </p:nvSpPr>
        <p:spPr>
          <a:xfrm>
            <a:off x="425973" y="421763"/>
            <a:ext cx="694800" cy="694780"/>
          </a:xfrm>
          <a:prstGeom prst="rect">
            <a:avLst/>
          </a:prstGeom>
          <a:solidFill>
            <a:srgbClr val="95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66F174A-C05A-4865-BED1-D36496360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69588"/>
          <a:stretch/>
        </p:blipFill>
        <p:spPr>
          <a:xfrm rot="5400000">
            <a:off x="748892" y="689195"/>
            <a:ext cx="694780" cy="159916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30BD0572-0CAC-4E5E-8B07-82040C82A6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047" r="8177"/>
          <a:stretch/>
        </p:blipFill>
        <p:spPr>
          <a:xfrm rot="16200000">
            <a:off x="344210" y="689195"/>
            <a:ext cx="776308" cy="159916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5849AD16-494B-4293-9FF9-51FB40B4FC0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 flipH="1">
            <a:off x="270424" y="268721"/>
            <a:ext cx="11651152" cy="6320558"/>
          </a:xfrm>
          <a:custGeom>
            <a:avLst/>
            <a:gdLst>
              <a:gd name="connsiteX0" fmla="*/ 11651152 w 11651152"/>
              <a:gd name="connsiteY0" fmla="*/ 0 h 6320558"/>
              <a:gd name="connsiteX1" fmla="*/ 795990 w 11651152"/>
              <a:gd name="connsiteY1" fmla="*/ 0 h 6320558"/>
              <a:gd name="connsiteX2" fmla="*/ 795990 w 11651152"/>
              <a:gd name="connsiteY2" fmla="*/ 795990 h 6320558"/>
              <a:gd name="connsiteX3" fmla="*/ 0 w 11651152"/>
              <a:gd name="connsiteY3" fmla="*/ 795990 h 6320558"/>
              <a:gd name="connsiteX4" fmla="*/ 0 w 11651152"/>
              <a:gd name="connsiteY4" fmla="*/ 6320558 h 6320558"/>
              <a:gd name="connsiteX5" fmla="*/ 11651152 w 11651152"/>
              <a:gd name="connsiteY5" fmla="*/ 6320558 h 63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1152" h="6320558">
                <a:moveTo>
                  <a:pt x="11651152" y="0"/>
                </a:moveTo>
                <a:lnTo>
                  <a:pt x="795990" y="0"/>
                </a:lnTo>
                <a:lnTo>
                  <a:pt x="795990" y="795990"/>
                </a:lnTo>
                <a:lnTo>
                  <a:pt x="0" y="795990"/>
                </a:lnTo>
                <a:lnTo>
                  <a:pt x="0" y="6320558"/>
                </a:lnTo>
                <a:lnTo>
                  <a:pt x="11651152" y="632055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2399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bg>
      <p:bgPr>
        <a:solidFill>
          <a:srgbClr val="A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92EB356-6EB7-49FA-B62C-3E47C4D28BB5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custGeom>
            <a:avLst/>
            <a:gdLst>
              <a:gd name="connsiteX0" fmla="*/ 11506086 w 11506086"/>
              <a:gd name="connsiteY0" fmla="*/ 0 h 6175115"/>
              <a:gd name="connsiteX1" fmla="*/ 702110 w 11506086"/>
              <a:gd name="connsiteY1" fmla="*/ 0 h 6175115"/>
              <a:gd name="connsiteX2" fmla="*/ 0 w 11506086"/>
              <a:gd name="connsiteY2" fmla="*/ 702110 h 6175115"/>
              <a:gd name="connsiteX3" fmla="*/ 0 w 11506086"/>
              <a:gd name="connsiteY3" fmla="*/ 6175115 h 6175115"/>
              <a:gd name="connsiteX4" fmla="*/ 11506086 w 11506086"/>
              <a:gd name="connsiteY4" fmla="*/ 6175115 h 617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06086" h="6175115">
                <a:moveTo>
                  <a:pt x="11506086" y="0"/>
                </a:moveTo>
                <a:lnTo>
                  <a:pt x="702110" y="0"/>
                </a:lnTo>
                <a:lnTo>
                  <a:pt x="0" y="702110"/>
                </a:lnTo>
                <a:lnTo>
                  <a:pt x="0" y="6175115"/>
                </a:lnTo>
                <a:lnTo>
                  <a:pt x="11506086" y="6175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AA29E85-DA42-4EF3-8C5F-15FC34311E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302" t="18661" r="18661" b="23320"/>
          <a:stretch/>
        </p:blipFill>
        <p:spPr>
          <a:xfrm>
            <a:off x="11083925" y="268720"/>
            <a:ext cx="837651" cy="838471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3EA769F9-699D-42D2-AAD2-31F7F5C66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9486" r="42295"/>
          <a:stretch/>
        </p:blipFill>
        <p:spPr>
          <a:xfrm>
            <a:off x="10970667" y="422824"/>
            <a:ext cx="798509" cy="838471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0AE7754E-22DA-4563-96C8-85129A61805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1101379"/>
            <a:ext cx="11651152" cy="15991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D1C483-72A0-462B-A024-9CD49FE9E473}"/>
              </a:ext>
            </a:extLst>
          </p:cNvPr>
          <p:cNvSpPr/>
          <p:nvPr userDrawn="1"/>
        </p:nvSpPr>
        <p:spPr>
          <a:xfrm>
            <a:off x="392105" y="410620"/>
            <a:ext cx="1580628" cy="694780"/>
          </a:xfrm>
          <a:prstGeom prst="rect">
            <a:avLst/>
          </a:prstGeom>
          <a:solidFill>
            <a:srgbClr val="A8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23DC89AE-DFC4-4085-8287-9A6D1DFEE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69588"/>
          <a:stretch/>
        </p:blipFill>
        <p:spPr>
          <a:xfrm rot="5400000">
            <a:off x="1612491" y="678052"/>
            <a:ext cx="694780" cy="159916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D31A49C2-2CF3-4976-8401-7B2D54F253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5056" t="8506" r="9262" b="53624"/>
          <a:stretch/>
        </p:blipFill>
        <p:spPr>
          <a:xfrm>
            <a:off x="392105" y="410621"/>
            <a:ext cx="1580628" cy="716088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5849AD16-494B-4293-9FF9-51FB40B4FC0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 flipH="1">
            <a:off x="270424" y="268721"/>
            <a:ext cx="11651152" cy="6320558"/>
          </a:xfrm>
          <a:custGeom>
            <a:avLst/>
            <a:gdLst>
              <a:gd name="connsiteX0" fmla="*/ 11651152 w 11651152"/>
              <a:gd name="connsiteY0" fmla="*/ 0 h 6320558"/>
              <a:gd name="connsiteX1" fmla="*/ 795990 w 11651152"/>
              <a:gd name="connsiteY1" fmla="*/ 0 h 6320558"/>
              <a:gd name="connsiteX2" fmla="*/ 795990 w 11651152"/>
              <a:gd name="connsiteY2" fmla="*/ 795990 h 6320558"/>
              <a:gd name="connsiteX3" fmla="*/ 0 w 11651152"/>
              <a:gd name="connsiteY3" fmla="*/ 795990 h 6320558"/>
              <a:gd name="connsiteX4" fmla="*/ 0 w 11651152"/>
              <a:gd name="connsiteY4" fmla="*/ 6320558 h 6320558"/>
              <a:gd name="connsiteX5" fmla="*/ 11651152 w 11651152"/>
              <a:gd name="connsiteY5" fmla="*/ 6320558 h 632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1152" h="6320558">
                <a:moveTo>
                  <a:pt x="11651152" y="0"/>
                </a:moveTo>
                <a:lnTo>
                  <a:pt x="795990" y="0"/>
                </a:lnTo>
                <a:lnTo>
                  <a:pt x="795990" y="795990"/>
                </a:lnTo>
                <a:lnTo>
                  <a:pt x="0" y="795990"/>
                </a:lnTo>
                <a:lnTo>
                  <a:pt x="0" y="6320558"/>
                </a:lnTo>
                <a:lnTo>
                  <a:pt x="11651152" y="632055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6501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bg>
      <p:bgPr>
        <a:solidFill>
          <a:srgbClr val="FFD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>
            <a:off x="332988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9A8077-2AB8-4124-889A-3A447F654C32}"/>
              </a:ext>
            </a:extLst>
          </p:cNvPr>
          <p:cNvSpPr/>
          <p:nvPr userDrawn="1"/>
        </p:nvSpPr>
        <p:spPr>
          <a:xfrm>
            <a:off x="392105" y="362495"/>
            <a:ext cx="694800" cy="694780"/>
          </a:xfrm>
          <a:prstGeom prst="rect">
            <a:avLst/>
          </a:prstGeom>
          <a:solidFill>
            <a:srgbClr val="FFD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CA47AF-241F-4768-923D-5C0C2D58E6D0}"/>
              </a:ext>
            </a:extLst>
          </p:cNvPr>
          <p:cNvSpPr/>
          <p:nvPr userDrawn="1"/>
        </p:nvSpPr>
        <p:spPr>
          <a:xfrm flipH="1">
            <a:off x="11105094" y="362495"/>
            <a:ext cx="694800" cy="694780"/>
          </a:xfrm>
          <a:prstGeom prst="rect">
            <a:avLst/>
          </a:prstGeom>
          <a:solidFill>
            <a:srgbClr val="FFD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AAFC2DDF-13CE-4B13-8620-BD63D6B68C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3588" b="89399"/>
          <a:stretch/>
        </p:blipFill>
        <p:spPr>
          <a:xfrm flipH="1">
            <a:off x="11105093" y="362495"/>
            <a:ext cx="694800" cy="694780"/>
          </a:xfrm>
          <a:prstGeom prst="rect">
            <a:avLst/>
          </a:prstGeom>
        </p:spPr>
      </p:pic>
      <p:pic>
        <p:nvPicPr>
          <p:cNvPr id="7" name="Graphic 3">
            <a:hlinkClick r:id="rId4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7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424" y="995657"/>
            <a:ext cx="11651152" cy="159916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0103874A-8BAA-4A87-B92E-A0EC1B0F79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69588"/>
          <a:stretch/>
        </p:blipFill>
        <p:spPr>
          <a:xfrm rot="5400000">
            <a:off x="715024" y="629927"/>
            <a:ext cx="694780" cy="159916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FA34231-713B-46C1-AF6A-F85E1E0E2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3588" b="89399"/>
          <a:stretch/>
        </p:blipFill>
        <p:spPr>
          <a:xfrm>
            <a:off x="392106" y="362495"/>
            <a:ext cx="694800" cy="694780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1841A023-2C9F-4D11-A90E-67404556B5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69588"/>
          <a:stretch/>
        </p:blipFill>
        <p:spPr>
          <a:xfrm rot="16200000" flipH="1">
            <a:off x="10782195" y="629927"/>
            <a:ext cx="694780" cy="15991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0424" y="268721"/>
            <a:ext cx="11651152" cy="6320558"/>
          </a:xfrm>
          <a:prstGeom prst="rect">
            <a:avLst/>
          </a:prstGeom>
        </p:spPr>
      </p:pic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DCAF6C25-52AA-49CA-86FA-6B417F49B529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7516334" y="1400702"/>
            <a:ext cx="3422599" cy="476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굴림체" panose="020B0609000101010101" pitchFamily="49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453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bg>
      <p:bgPr>
        <a:solidFill>
          <a:srgbClr val="A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70928D-7711-46CE-AC17-26E09A9F99F0}"/>
              </a:ext>
            </a:extLst>
          </p:cNvPr>
          <p:cNvGrpSpPr/>
          <p:nvPr userDrawn="1"/>
        </p:nvGrpSpPr>
        <p:grpSpPr>
          <a:xfrm>
            <a:off x="9974362" y="341187"/>
            <a:ext cx="1884649" cy="716088"/>
            <a:chOff x="9974362" y="341187"/>
            <a:chExt cx="1884649" cy="71608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DF982C0-B9E7-47E3-A5A6-E05B42E69C39}"/>
                </a:ext>
              </a:extLst>
            </p:cNvPr>
            <p:cNvSpPr/>
            <p:nvPr userDrawn="1"/>
          </p:nvSpPr>
          <p:spPr>
            <a:xfrm flipH="1">
              <a:off x="10029825" y="362495"/>
              <a:ext cx="1819275" cy="694780"/>
            </a:xfrm>
            <a:prstGeom prst="rect">
              <a:avLst/>
            </a:prstGeom>
            <a:solidFill>
              <a:srgbClr val="A8F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굴림체" panose="020B0609000101010101" pitchFamily="49" charset="-127"/>
              </a:endParaRP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29ECD653-98D8-4D80-B758-502E98FDDDC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69588"/>
            <a:stretch/>
          </p:blipFill>
          <p:spPr>
            <a:xfrm rot="16200000" flipH="1">
              <a:off x="9706930" y="629927"/>
              <a:ext cx="694780" cy="159916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2D107BA0-B7E4-470E-BD96-046541923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38401" t="2331" b="84058"/>
            <a:stretch/>
          </p:blipFill>
          <p:spPr>
            <a:xfrm>
              <a:off x="10019912" y="341187"/>
              <a:ext cx="1839099" cy="71608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8DB87-A605-4F56-A154-03723B22782D}"/>
              </a:ext>
            </a:extLst>
          </p:cNvPr>
          <p:cNvSpPr/>
          <p:nvPr userDrawn="1"/>
        </p:nvSpPr>
        <p:spPr>
          <a:xfrm flipH="1">
            <a:off x="342899" y="362495"/>
            <a:ext cx="1819275" cy="694780"/>
          </a:xfrm>
          <a:prstGeom prst="rect">
            <a:avLst/>
          </a:prstGeom>
          <a:solidFill>
            <a:srgbClr val="A8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7A1EFFD9-AD00-43E1-A60E-7578852406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69588"/>
          <a:stretch/>
        </p:blipFill>
        <p:spPr>
          <a:xfrm rot="16200000" flipH="1">
            <a:off x="1790289" y="629927"/>
            <a:ext cx="694780" cy="159916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C8147EF2-D4AE-4F15-B59D-3936C8804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8401" t="2331" b="84058"/>
          <a:stretch/>
        </p:blipFill>
        <p:spPr>
          <a:xfrm>
            <a:off x="332988" y="341187"/>
            <a:ext cx="1839099" cy="71608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995657"/>
            <a:ext cx="11651152" cy="15991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70424" y="268721"/>
            <a:ext cx="11651152" cy="6320558"/>
          </a:xfrm>
          <a:prstGeom prst="rect">
            <a:avLst/>
          </a:prstGeom>
        </p:spPr>
      </p:pic>
      <p:sp>
        <p:nvSpPr>
          <p:cNvPr id="13" name="그림 개체 틀 17">
            <a:extLst>
              <a:ext uri="{FF2B5EF4-FFF2-40B4-BE49-F238E27FC236}">
                <a16:creationId xmlns:a16="http://schemas.microsoft.com/office/drawing/2014/main" id="{A96E91CE-8402-4A38-9030-EAD0759F61E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24960" y="2987593"/>
            <a:ext cx="2971370" cy="29713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>
                <a:latin typeface="굴림체" panose="020B0609000101010101" pitchFamily="49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17">
            <a:extLst>
              <a:ext uri="{FF2B5EF4-FFF2-40B4-BE49-F238E27FC236}">
                <a16:creationId xmlns:a16="http://schemas.microsoft.com/office/drawing/2014/main" id="{8D7D5DB6-2250-4EC5-9C17-A02092EDA5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5672" y="2987593"/>
            <a:ext cx="2971370" cy="297136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>
                <a:latin typeface="굴림체" panose="020B0609000101010101" pitchFamily="49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457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bg>
      <p:bgPr>
        <a:solidFill>
          <a:srgbClr val="A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57F06-AE43-445D-BE49-31DEA402E8F0}"/>
              </a:ext>
            </a:extLst>
          </p:cNvPr>
          <p:cNvSpPr/>
          <p:nvPr userDrawn="1"/>
        </p:nvSpPr>
        <p:spPr>
          <a:xfrm>
            <a:off x="392105" y="362495"/>
            <a:ext cx="1404944" cy="694780"/>
          </a:xfrm>
          <a:prstGeom prst="rect">
            <a:avLst/>
          </a:prstGeom>
          <a:solidFill>
            <a:srgbClr val="A8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982C0-B9E7-47E3-A5A6-E05B42E69C39}"/>
              </a:ext>
            </a:extLst>
          </p:cNvPr>
          <p:cNvSpPr/>
          <p:nvPr userDrawn="1"/>
        </p:nvSpPr>
        <p:spPr>
          <a:xfrm flipH="1">
            <a:off x="10388601" y="362495"/>
            <a:ext cx="1411294" cy="694780"/>
          </a:xfrm>
          <a:prstGeom prst="rect">
            <a:avLst/>
          </a:prstGeom>
          <a:solidFill>
            <a:srgbClr val="A8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70424" y="268721"/>
            <a:ext cx="11651152" cy="632055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F5B2B359-5E72-485A-8DEE-4191E438D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69588"/>
          <a:stretch/>
        </p:blipFill>
        <p:spPr>
          <a:xfrm rot="5400000">
            <a:off x="1451624" y="629927"/>
            <a:ext cx="694780" cy="15991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29ECD653-98D8-4D80-B758-502E98FDDD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69588"/>
          <a:stretch/>
        </p:blipFill>
        <p:spPr>
          <a:xfrm rot="16200000" flipH="1">
            <a:off x="10045596" y="629927"/>
            <a:ext cx="694780" cy="15991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995657"/>
            <a:ext cx="11651152" cy="159916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D76ABBE-6690-418A-8BE1-5228A3040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047" r="8177"/>
          <a:stretch/>
        </p:blipFill>
        <p:spPr>
          <a:xfrm>
            <a:off x="392105" y="629927"/>
            <a:ext cx="1404945" cy="15991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A2D790E-8631-4313-90D7-FC0A68BA2E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047" r="8177"/>
          <a:stretch/>
        </p:blipFill>
        <p:spPr>
          <a:xfrm>
            <a:off x="10388601" y="629927"/>
            <a:ext cx="1433796" cy="1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7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A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982C0-B9E7-47E3-A5A6-E05B42E69C39}"/>
              </a:ext>
            </a:extLst>
          </p:cNvPr>
          <p:cNvSpPr/>
          <p:nvPr userDrawn="1"/>
        </p:nvSpPr>
        <p:spPr>
          <a:xfrm flipH="1">
            <a:off x="10029825" y="362495"/>
            <a:ext cx="1819275" cy="694780"/>
          </a:xfrm>
          <a:prstGeom prst="rect">
            <a:avLst/>
          </a:prstGeom>
          <a:solidFill>
            <a:srgbClr val="A8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00D440-07E5-4D63-9348-0D9E785EFDCE}"/>
              </a:ext>
            </a:extLst>
          </p:cNvPr>
          <p:cNvSpPr/>
          <p:nvPr userDrawn="1"/>
        </p:nvSpPr>
        <p:spPr>
          <a:xfrm>
            <a:off x="342899" y="362495"/>
            <a:ext cx="1819275" cy="694780"/>
          </a:xfrm>
          <a:prstGeom prst="rect">
            <a:avLst/>
          </a:prstGeom>
          <a:solidFill>
            <a:srgbClr val="A8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2D107BA0-B7E4-470E-BD96-046541923C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8401" t="2331" b="84058"/>
          <a:stretch/>
        </p:blipFill>
        <p:spPr>
          <a:xfrm>
            <a:off x="10019912" y="341187"/>
            <a:ext cx="1839099" cy="71608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A5055011-DE79-43AC-B772-14B669E361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8401" t="2331" b="84058"/>
          <a:stretch/>
        </p:blipFill>
        <p:spPr>
          <a:xfrm flipH="1">
            <a:off x="332988" y="341187"/>
            <a:ext cx="1839099" cy="716088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270424" y="268721"/>
            <a:ext cx="11651152" cy="63205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995657"/>
            <a:ext cx="11651152" cy="15991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29ECD653-98D8-4D80-B758-502E98FDDD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69588"/>
          <a:stretch/>
        </p:blipFill>
        <p:spPr>
          <a:xfrm rot="16200000" flipH="1">
            <a:off x="9706930" y="629927"/>
            <a:ext cx="694780" cy="159916"/>
          </a:xfrm>
          <a:prstGeom prst="rect">
            <a:avLst/>
          </a:prstGeom>
        </p:spPr>
      </p:pic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2D14C88A-07A3-421F-BF44-59DCE5F7EDE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588637" y="1569736"/>
            <a:ext cx="2027937" cy="4400031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굴림체" panose="020B0609000101010101" pitchFamily="49" charset="-127"/>
              </a:defRPr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AAB583EE-3678-435F-BA0D-8001B8DBB7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69588"/>
          <a:stretch/>
        </p:blipFill>
        <p:spPr>
          <a:xfrm rot="5400000">
            <a:off x="1790289" y="629927"/>
            <a:ext cx="694780" cy="1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bg>
      <p:bgPr>
        <a:solidFill>
          <a:srgbClr val="95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57F06-AE43-445D-BE49-31DEA402E8F0}"/>
              </a:ext>
            </a:extLst>
          </p:cNvPr>
          <p:cNvSpPr/>
          <p:nvPr userDrawn="1"/>
        </p:nvSpPr>
        <p:spPr>
          <a:xfrm>
            <a:off x="392105" y="362495"/>
            <a:ext cx="694800" cy="694780"/>
          </a:xfrm>
          <a:prstGeom prst="rect">
            <a:avLst/>
          </a:prstGeom>
          <a:solidFill>
            <a:srgbClr val="95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F5B2B359-5E72-485A-8DEE-4191E438D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588"/>
          <a:stretch/>
        </p:blipFill>
        <p:spPr>
          <a:xfrm rot="5400000">
            <a:off x="715024" y="629927"/>
            <a:ext cx="694780" cy="159916"/>
          </a:xfrm>
          <a:prstGeom prst="rect">
            <a:avLst/>
          </a:prstGeom>
        </p:spPr>
      </p:pic>
      <p:pic>
        <p:nvPicPr>
          <p:cNvPr id="7" name="Graphic 3">
            <a:hlinkClick r:id="rId4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7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982C0-B9E7-47E3-A5A6-E05B42E69C39}"/>
              </a:ext>
            </a:extLst>
          </p:cNvPr>
          <p:cNvSpPr/>
          <p:nvPr userDrawn="1"/>
        </p:nvSpPr>
        <p:spPr>
          <a:xfrm flipH="1">
            <a:off x="11105095" y="362495"/>
            <a:ext cx="694800" cy="694780"/>
          </a:xfrm>
          <a:prstGeom prst="rect">
            <a:avLst/>
          </a:prstGeom>
          <a:solidFill>
            <a:srgbClr val="95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9ECD653-98D8-4D80-B758-502E98FDDD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588"/>
          <a:stretch/>
        </p:blipFill>
        <p:spPr>
          <a:xfrm rot="16200000" flipH="1">
            <a:off x="10782196" y="629927"/>
            <a:ext cx="694780" cy="15991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270424" y="268721"/>
            <a:ext cx="11651152" cy="63205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995657"/>
            <a:ext cx="11651152" cy="159916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D76ABBE-6690-418A-8BE1-5228A3040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47" r="8177"/>
          <a:stretch/>
        </p:blipFill>
        <p:spPr>
          <a:xfrm>
            <a:off x="392105" y="629927"/>
            <a:ext cx="663583" cy="15991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A2D790E-8631-4313-90D7-FC0A68BA2E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47" r="8177"/>
          <a:stretch/>
        </p:blipFill>
        <p:spPr>
          <a:xfrm>
            <a:off x="11158813" y="629927"/>
            <a:ext cx="663583" cy="159916"/>
          </a:xfrm>
          <a:prstGeom prst="rect">
            <a:avLst/>
          </a:prstGeom>
        </p:spPr>
      </p:pic>
      <p:sp>
        <p:nvSpPr>
          <p:cNvPr id="14" name="그림 개체 틀 5">
            <a:extLst>
              <a:ext uri="{FF2B5EF4-FFF2-40B4-BE49-F238E27FC236}">
                <a16:creationId xmlns:a16="http://schemas.microsoft.com/office/drawing/2014/main" id="{6E7983F2-1E9E-45D6-8FF5-4B12A82143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38023" y="1464490"/>
            <a:ext cx="3446512" cy="459701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>
                <a:latin typeface="굴림체" panose="020B0609000101010101" pitchFamily="49" charset="-127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5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bg>
      <p:bgPr>
        <a:solidFill>
          <a:srgbClr val="FFD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57F06-AE43-445D-BE49-31DEA402E8F0}"/>
              </a:ext>
            </a:extLst>
          </p:cNvPr>
          <p:cNvSpPr/>
          <p:nvPr userDrawn="1"/>
        </p:nvSpPr>
        <p:spPr>
          <a:xfrm>
            <a:off x="392105" y="362495"/>
            <a:ext cx="1580628" cy="694780"/>
          </a:xfrm>
          <a:prstGeom prst="rect">
            <a:avLst/>
          </a:prstGeom>
          <a:solidFill>
            <a:srgbClr val="FFD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F5B2B359-5E72-485A-8DEE-4191E438D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588"/>
          <a:stretch/>
        </p:blipFill>
        <p:spPr>
          <a:xfrm rot="5400000">
            <a:off x="1612491" y="629927"/>
            <a:ext cx="694780" cy="159916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24E66CF8-BC02-4A98-B0BF-1E367D4B46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56" t="8506" r="9262" b="53624"/>
          <a:stretch/>
        </p:blipFill>
        <p:spPr>
          <a:xfrm>
            <a:off x="392105" y="362496"/>
            <a:ext cx="1580628" cy="71608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110484-5B10-4BE6-84BC-0D5172B84063}"/>
              </a:ext>
            </a:extLst>
          </p:cNvPr>
          <p:cNvGrpSpPr/>
          <p:nvPr userDrawn="1"/>
        </p:nvGrpSpPr>
        <p:grpSpPr>
          <a:xfrm flipH="1">
            <a:off x="10273842" y="362495"/>
            <a:ext cx="1647734" cy="716089"/>
            <a:chOff x="392105" y="362495"/>
            <a:chExt cx="1647734" cy="71608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2BF7D9-9BC7-4793-A9EF-B4FE9EFBCB03}"/>
                </a:ext>
              </a:extLst>
            </p:cNvPr>
            <p:cNvSpPr/>
            <p:nvPr userDrawn="1"/>
          </p:nvSpPr>
          <p:spPr>
            <a:xfrm>
              <a:off x="392105" y="362495"/>
              <a:ext cx="1580628" cy="694780"/>
            </a:xfrm>
            <a:prstGeom prst="rect">
              <a:avLst/>
            </a:prstGeom>
            <a:solidFill>
              <a:srgbClr val="FFD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굴림체" panose="020B0609000101010101" pitchFamily="49" charset="-127"/>
              </a:endParaRPr>
            </a:p>
          </p:txBody>
        </p:sp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DDCB816F-3323-4C74-9244-1083B7446C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69588"/>
            <a:stretch/>
          </p:blipFill>
          <p:spPr>
            <a:xfrm rot="5400000">
              <a:off x="1612491" y="629927"/>
              <a:ext cx="694780" cy="159916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09EAA2A0-1DF9-45C4-8BFF-F91BF985D8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56" t="8506" r="9262" b="53624"/>
            <a:stretch/>
          </p:blipFill>
          <p:spPr>
            <a:xfrm>
              <a:off x="392105" y="362496"/>
              <a:ext cx="1580628" cy="716088"/>
            </a:xfrm>
            <a:prstGeom prst="rect">
              <a:avLst/>
            </a:prstGeom>
          </p:spPr>
        </p:pic>
      </p:grpSp>
      <p:pic>
        <p:nvPicPr>
          <p:cNvPr id="7" name="Graphic 3">
            <a:hlinkClick r:id="rId6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9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268721"/>
            <a:ext cx="11651152" cy="63205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70424" y="995657"/>
            <a:ext cx="11651152" cy="159916"/>
          </a:xfrm>
          <a:prstGeom prst="rect">
            <a:avLst/>
          </a:prstGeom>
        </p:spPr>
      </p:pic>
      <p:sp>
        <p:nvSpPr>
          <p:cNvPr id="14" name="그림 개체 틀 8">
            <a:extLst>
              <a:ext uri="{FF2B5EF4-FFF2-40B4-BE49-F238E27FC236}">
                <a16:creationId xmlns:a16="http://schemas.microsoft.com/office/drawing/2014/main" id="{424A4E5D-F172-42DD-AF27-9592FF996D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43478" y="1812699"/>
            <a:ext cx="4532936" cy="280423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>
                <a:latin typeface="굴림체" panose="020B0609000101010101" pitchFamily="49" charset="-127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60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PTMON title">
    <p:bg>
      <p:bgPr>
        <a:solidFill>
          <a:srgbClr val="A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D980354-1E05-480F-BC56-E429B7A0A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3AB24555-1B41-4BBA-A3CD-D2A1F45E2A7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597DBF1-FCDC-4896-AF3E-FE2306624E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0560"/>
          <a:stretch/>
        </p:blipFill>
        <p:spPr>
          <a:xfrm>
            <a:off x="9629685" y="2171400"/>
            <a:ext cx="159918" cy="46866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FDDBE2D7-DFF1-4925-B2A2-32274AF81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2784"/>
          <a:stretch/>
        </p:blipFill>
        <p:spPr>
          <a:xfrm>
            <a:off x="0" y="1"/>
            <a:ext cx="2831520" cy="6857999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7E1209D-E6EC-4F77-8BB1-A576ADAAFC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7813" r="1"/>
          <a:stretch/>
        </p:blipFill>
        <p:spPr>
          <a:xfrm>
            <a:off x="3529442" y="2046731"/>
            <a:ext cx="8662557" cy="159916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87686E56-3CCA-4755-AD69-886373C5C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604"/>
          <a:stretch/>
        </p:blipFill>
        <p:spPr>
          <a:xfrm>
            <a:off x="2771498" y="0"/>
            <a:ext cx="159918" cy="685800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9801DD8A-6E51-4F28-B843-459181B090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1916" y="2331316"/>
            <a:ext cx="2176644" cy="2231059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39EEE3D5-9C51-4E6B-93D8-07694207CD0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29443" y="2046731"/>
            <a:ext cx="5133115" cy="2764538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7CA6FE5F-BCD1-42AC-8768-BC96E6686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549" t="1" r="11927" b="-125689"/>
          <a:stretch/>
        </p:blipFill>
        <p:spPr>
          <a:xfrm>
            <a:off x="2897717" y="4651353"/>
            <a:ext cx="5764842" cy="360914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8F2B7D2F-7F4D-4EA3-932C-34597D37E7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7613"/>
          <a:stretch/>
        </p:blipFill>
        <p:spPr>
          <a:xfrm>
            <a:off x="9901916" y="4651353"/>
            <a:ext cx="2176644" cy="20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8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E3FB9020-E256-4941-8BE2-E181F80A7A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DFE44B31-1884-4C1E-A5B4-6B4E2D43D097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B857BC9C-E9CC-4650-8B53-C3AE65BFDCC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96396" y="-145155"/>
            <a:ext cx="159918" cy="632053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8C4B5863-ADAB-4886-A1A1-27D4C8E3064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188" y="-629946"/>
            <a:ext cx="11651152" cy="15991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80982568-7AEE-45D6-AFC8-93FC2C381B8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6676" y="7419207"/>
            <a:ext cx="2284540" cy="159916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95221C18-B9E1-405B-A6D8-0FB1AD74BBC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86236" y="672289"/>
            <a:ext cx="2548690" cy="261240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95377CF-0B1E-4788-89B4-7086F9DAD27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972099" y="-1979983"/>
            <a:ext cx="1479330" cy="147933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A36E25E-8CAD-4CAE-BC55-EBF1C9ED89F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3196" y="798388"/>
            <a:ext cx="2985608" cy="5261224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C4CEED88-0B8D-4F69-9CE7-DA9C26308AB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0424" y="268721"/>
            <a:ext cx="2630580" cy="6553772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2089BB3-4120-4D92-9832-6E872B0DD994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08225" y="4093462"/>
            <a:ext cx="5133115" cy="27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E7E1834B-60B3-4A74-8683-1BE5CBC54C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D2516C8-42BE-4769-A94A-16069EE7EB4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title">
    <p:bg>
      <p:bgPr>
        <a:solidFill>
          <a:srgbClr val="FFF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D980354-1E05-480F-BC56-E429B7A0A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3AB24555-1B41-4BBA-A3CD-D2A1F45E2A7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5C45ACBD-A2E4-4070-A928-699BC1D4A4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9443" y="2046731"/>
            <a:ext cx="5133115" cy="2764538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C1D4517E-DD3E-4FF9-B868-35865127D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2" t="30445" r="-287100" b="8502"/>
          <a:stretch/>
        </p:blipFill>
        <p:spPr>
          <a:xfrm>
            <a:off x="3529442" y="0"/>
            <a:ext cx="619046" cy="4186989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F2048A46-9F38-49E4-BBBF-2C225BCA4E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" b="50440"/>
          <a:stretch/>
        </p:blipFill>
        <p:spPr>
          <a:xfrm>
            <a:off x="0" y="0"/>
            <a:ext cx="3603945" cy="3147461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9468BF4E-59F7-4580-A760-B9BECBD2E4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8667" r="-234269" b="-1"/>
          <a:stretch/>
        </p:blipFill>
        <p:spPr>
          <a:xfrm>
            <a:off x="8502639" y="2651759"/>
            <a:ext cx="534557" cy="4206239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6F8504D8-3EF5-4146-8CCE-9FD2E4F69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" r="69068" b="-98788"/>
          <a:stretch/>
        </p:blipFill>
        <p:spPr>
          <a:xfrm>
            <a:off x="0" y="3041323"/>
            <a:ext cx="3603945" cy="317894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CFF5EB56-4E65-4FBC-93A6-E70CC2B046C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95318" y="4626941"/>
            <a:ext cx="2176644" cy="2231059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1D264CD5-55C0-4294-938C-1E7F7B3C3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1" r="48881"/>
          <a:stretch/>
        </p:blipFill>
        <p:spPr>
          <a:xfrm>
            <a:off x="11079321" y="4626941"/>
            <a:ext cx="1112679" cy="2231059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5F5534D5-9FB8-48AA-86C0-7CD0150DD4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" r="69068" b="-98788"/>
          <a:stretch/>
        </p:blipFill>
        <p:spPr>
          <a:xfrm>
            <a:off x="8588055" y="4409444"/>
            <a:ext cx="3603945" cy="3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0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PTMON title">
    <p:bg>
      <p:bgPr>
        <a:solidFill>
          <a:srgbClr val="95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F9A5-D62C-4F33-900D-33DED560C2B7}"/>
              </a:ext>
            </a:extLst>
          </p:cNvPr>
          <p:cNvSpPr/>
          <p:nvPr userDrawn="1"/>
        </p:nvSpPr>
        <p:spPr>
          <a:xfrm>
            <a:off x="1219200" y="0"/>
            <a:ext cx="97536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D980354-1E05-480F-BC56-E429B7A0A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3AB24555-1B41-4BBA-A3CD-D2A1F45E2A7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C83ED22-A50D-4BE4-ACD7-BB0771BBF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6942" b="2784"/>
          <a:stretch/>
        </p:blipFill>
        <p:spPr>
          <a:xfrm>
            <a:off x="0" y="1"/>
            <a:ext cx="1219200" cy="6857999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7BF23778-7C3D-4119-A9DD-603F64B2A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604"/>
          <a:stretch/>
        </p:blipFill>
        <p:spPr>
          <a:xfrm>
            <a:off x="1137203" y="0"/>
            <a:ext cx="159918" cy="68580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31E91D1F-F7A6-4569-9E86-130FB6E70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6942" b="2784"/>
          <a:stretch/>
        </p:blipFill>
        <p:spPr>
          <a:xfrm>
            <a:off x="10972800" y="1"/>
            <a:ext cx="1219200" cy="6857999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5417E2A7-819B-4EB4-8066-B111B963C8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604"/>
          <a:stretch/>
        </p:blipFill>
        <p:spPr>
          <a:xfrm>
            <a:off x="10894879" y="0"/>
            <a:ext cx="159918" cy="68580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0D32F0EA-3095-47DB-B589-6D1354D68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5422" r="9884" b="50440"/>
          <a:stretch/>
        </p:blipFill>
        <p:spPr>
          <a:xfrm>
            <a:off x="1217162" y="4927599"/>
            <a:ext cx="2236536" cy="19303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DCED660-73E6-44F0-B87C-CF72AA86FE38}"/>
              </a:ext>
            </a:extLst>
          </p:cNvPr>
          <p:cNvSpPr/>
          <p:nvPr userDrawn="1"/>
        </p:nvSpPr>
        <p:spPr>
          <a:xfrm>
            <a:off x="3471333" y="1862667"/>
            <a:ext cx="5274734" cy="3064933"/>
          </a:xfrm>
          <a:prstGeom prst="rect">
            <a:avLst/>
          </a:prstGeom>
          <a:solidFill>
            <a:srgbClr val="95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11CE83-6C52-44D2-8FFC-90D580B9A9C6}"/>
              </a:ext>
            </a:extLst>
          </p:cNvPr>
          <p:cNvGrpSpPr/>
          <p:nvPr userDrawn="1"/>
        </p:nvGrpSpPr>
        <p:grpSpPr>
          <a:xfrm>
            <a:off x="3373712" y="1848860"/>
            <a:ext cx="5444576" cy="3160280"/>
            <a:chOff x="1681031" y="1437121"/>
            <a:chExt cx="5444576" cy="3160280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ADB4B60D-E3E9-4411-A481-B7EA4AFBF24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r="53270" b="50000"/>
            <a:stretch/>
          </p:blipFill>
          <p:spPr>
            <a:xfrm>
              <a:off x="1681031" y="1437122"/>
              <a:ext cx="5444576" cy="3160279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F5F265EB-9967-4C95-89BC-7914E4C4F1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r="53270" b="50000"/>
            <a:stretch/>
          </p:blipFill>
          <p:spPr>
            <a:xfrm rot="10800000">
              <a:off x="1681031" y="1437121"/>
              <a:ext cx="5444576" cy="3160279"/>
            </a:xfrm>
            <a:prstGeom prst="rect">
              <a:avLst/>
            </a:prstGeom>
          </p:spPr>
        </p:pic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AE24E77E-68CA-43F4-9A3E-FCC84A360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2773" b="16752"/>
          <a:stretch/>
        </p:blipFill>
        <p:spPr>
          <a:xfrm>
            <a:off x="8746066" y="73078"/>
            <a:ext cx="2116281" cy="185732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47D52B71-3C56-4153-A19C-95D996DF2B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0560"/>
          <a:stretch/>
        </p:blipFill>
        <p:spPr>
          <a:xfrm>
            <a:off x="3373712" y="2171400"/>
            <a:ext cx="159918" cy="4686600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4D57089E-8670-477F-8479-1463D38610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7813" r="10161" b="-79759"/>
          <a:stretch/>
        </p:blipFill>
        <p:spPr>
          <a:xfrm>
            <a:off x="3529443" y="1848859"/>
            <a:ext cx="7443358" cy="287465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82682978-1697-4AD6-A402-E449DE489F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7813" t="-99235" r="53550"/>
          <a:stretch/>
        </p:blipFill>
        <p:spPr>
          <a:xfrm>
            <a:off x="1234798" y="4690532"/>
            <a:ext cx="2236536" cy="318608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AC5AB4DF-37A9-4443-9BE1-7F1195562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30560"/>
          <a:stretch/>
        </p:blipFill>
        <p:spPr>
          <a:xfrm>
            <a:off x="8658370" y="0"/>
            <a:ext cx="159918" cy="46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0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PTMON title">
    <p:bg>
      <p:bgPr>
        <a:solidFill>
          <a:srgbClr val="A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74F9A5-D62C-4F33-900D-33DED560C2B7}"/>
              </a:ext>
            </a:extLst>
          </p:cNvPr>
          <p:cNvSpPr/>
          <p:nvPr userDrawn="1"/>
        </p:nvSpPr>
        <p:spPr>
          <a:xfrm>
            <a:off x="1219200" y="0"/>
            <a:ext cx="97536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D980354-1E05-480F-BC56-E429B7A0A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3AB24555-1B41-4BBA-A3CD-D2A1F45E2A7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AE24E77E-68CA-43F4-9A3E-FCC84A360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619" b="16752"/>
          <a:stretch/>
        </p:blipFill>
        <p:spPr>
          <a:xfrm>
            <a:off x="11015135" y="30742"/>
            <a:ext cx="1140137" cy="185732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53DEB24C-4D34-419F-8136-636DD90657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619" t="8014" b="16753"/>
          <a:stretch/>
        </p:blipFill>
        <p:spPr>
          <a:xfrm>
            <a:off x="11015135" y="1816098"/>
            <a:ext cx="1140137" cy="1678516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B51D975A-BEDA-4E2C-ACE5-B09B38C6D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619" t="8014" b="16753"/>
          <a:stretch/>
        </p:blipFill>
        <p:spPr>
          <a:xfrm>
            <a:off x="11015135" y="3427888"/>
            <a:ext cx="1140137" cy="1678516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14099C30-0488-4513-91F1-61C021ACE5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619" t="8014" b="10252"/>
          <a:stretch/>
        </p:blipFill>
        <p:spPr>
          <a:xfrm>
            <a:off x="11015135" y="5034438"/>
            <a:ext cx="1140137" cy="182356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5E828820-2FE0-4425-9039-743B1F5F59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619" b="16752"/>
          <a:stretch/>
        </p:blipFill>
        <p:spPr>
          <a:xfrm flipH="1">
            <a:off x="36728" y="30742"/>
            <a:ext cx="1140137" cy="1857322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26D6CABF-F8C2-42EF-8B46-C132D12A8A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619" t="8014" b="16753"/>
          <a:stretch/>
        </p:blipFill>
        <p:spPr>
          <a:xfrm flipH="1">
            <a:off x="36728" y="1816098"/>
            <a:ext cx="1140137" cy="1678516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05153236-5E56-451D-A210-96AC352A9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619" t="8014" b="16753"/>
          <a:stretch/>
        </p:blipFill>
        <p:spPr>
          <a:xfrm flipH="1">
            <a:off x="36728" y="3427888"/>
            <a:ext cx="1140137" cy="1678516"/>
          </a:xfrm>
          <a:prstGeom prst="rect">
            <a:avLst/>
          </a:prstGeom>
        </p:spPr>
      </p:pic>
      <p:pic>
        <p:nvPicPr>
          <p:cNvPr id="28" name="그래픽 27">
            <a:extLst>
              <a:ext uri="{FF2B5EF4-FFF2-40B4-BE49-F238E27FC236}">
                <a16:creationId xmlns:a16="http://schemas.microsoft.com/office/drawing/2014/main" id="{883E02BE-3C76-4AD3-95C9-B85EC2D472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7619" t="8014" b="10252"/>
          <a:stretch/>
        </p:blipFill>
        <p:spPr>
          <a:xfrm flipH="1">
            <a:off x="36728" y="5034438"/>
            <a:ext cx="1140137" cy="1823560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5417E2A7-819B-4EB4-8066-B111B963C8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604"/>
          <a:stretch/>
        </p:blipFill>
        <p:spPr>
          <a:xfrm>
            <a:off x="10894879" y="0"/>
            <a:ext cx="159918" cy="68580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FDAF31AA-8143-442B-8523-51DAEB338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604"/>
          <a:stretch/>
        </p:blipFill>
        <p:spPr>
          <a:xfrm flipH="1">
            <a:off x="1137203" y="0"/>
            <a:ext cx="159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42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rgbClr val="FFF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>
            <a:off x="332988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982C0-B9E7-47E3-A5A6-E05B42E69C39}"/>
              </a:ext>
            </a:extLst>
          </p:cNvPr>
          <p:cNvSpPr/>
          <p:nvPr userDrawn="1"/>
        </p:nvSpPr>
        <p:spPr>
          <a:xfrm>
            <a:off x="342900" y="362495"/>
            <a:ext cx="1819275" cy="694780"/>
          </a:xfrm>
          <a:prstGeom prst="rect">
            <a:avLst/>
          </a:prstGeom>
          <a:solidFill>
            <a:srgbClr val="FFF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424" y="995657"/>
            <a:ext cx="11651152" cy="15991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29ECD653-98D8-4D80-B758-502E98FDDD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69588"/>
          <a:stretch/>
        </p:blipFill>
        <p:spPr>
          <a:xfrm rot="5400000">
            <a:off x="1790290" y="629927"/>
            <a:ext cx="694780" cy="15991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424" y="268721"/>
            <a:ext cx="11651152" cy="632055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EFA34231-713B-46C1-AF6A-F85E1E0E2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28086" b="86468"/>
          <a:stretch/>
        </p:blipFill>
        <p:spPr>
          <a:xfrm>
            <a:off x="270424" y="268721"/>
            <a:ext cx="1891751" cy="8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89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bg>
      <p:bgPr>
        <a:solidFill>
          <a:srgbClr val="A8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982C0-B9E7-47E3-A5A6-E05B42E69C39}"/>
              </a:ext>
            </a:extLst>
          </p:cNvPr>
          <p:cNvSpPr/>
          <p:nvPr userDrawn="1"/>
        </p:nvSpPr>
        <p:spPr>
          <a:xfrm flipH="1">
            <a:off x="10029825" y="362495"/>
            <a:ext cx="1819275" cy="694780"/>
          </a:xfrm>
          <a:prstGeom prst="rect">
            <a:avLst/>
          </a:prstGeom>
          <a:solidFill>
            <a:srgbClr val="A8F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270424" y="995657"/>
            <a:ext cx="11651152" cy="159916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29ECD653-98D8-4D80-B758-502E98FDDD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69588"/>
          <a:stretch/>
        </p:blipFill>
        <p:spPr>
          <a:xfrm rot="16200000" flipH="1">
            <a:off x="9706930" y="629927"/>
            <a:ext cx="694780" cy="15991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268721"/>
            <a:ext cx="11651152" cy="6320558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2D107BA0-B7E4-470E-BD96-046541923C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8401" t="2331" b="84058"/>
          <a:stretch/>
        </p:blipFill>
        <p:spPr>
          <a:xfrm>
            <a:off x="10019912" y="341187"/>
            <a:ext cx="1839099" cy="7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69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bg>
      <p:bgPr>
        <a:solidFill>
          <a:srgbClr val="95B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57F06-AE43-445D-BE49-31DEA402E8F0}"/>
              </a:ext>
            </a:extLst>
          </p:cNvPr>
          <p:cNvSpPr/>
          <p:nvPr userDrawn="1"/>
        </p:nvSpPr>
        <p:spPr>
          <a:xfrm>
            <a:off x="392105" y="362495"/>
            <a:ext cx="694800" cy="694780"/>
          </a:xfrm>
          <a:prstGeom prst="rect">
            <a:avLst/>
          </a:prstGeom>
          <a:solidFill>
            <a:srgbClr val="95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F5B2B359-5E72-485A-8DEE-4191E438D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588"/>
          <a:stretch/>
        </p:blipFill>
        <p:spPr>
          <a:xfrm rot="5400000">
            <a:off x="715024" y="629927"/>
            <a:ext cx="694780" cy="159916"/>
          </a:xfrm>
          <a:prstGeom prst="rect">
            <a:avLst/>
          </a:prstGeom>
        </p:spPr>
      </p:pic>
      <p:pic>
        <p:nvPicPr>
          <p:cNvPr id="7" name="Graphic 3">
            <a:hlinkClick r:id="rId4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7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F982C0-B9E7-47E3-A5A6-E05B42E69C39}"/>
              </a:ext>
            </a:extLst>
          </p:cNvPr>
          <p:cNvSpPr/>
          <p:nvPr userDrawn="1"/>
        </p:nvSpPr>
        <p:spPr>
          <a:xfrm flipH="1">
            <a:off x="11105095" y="362495"/>
            <a:ext cx="694800" cy="694780"/>
          </a:xfrm>
          <a:prstGeom prst="rect">
            <a:avLst/>
          </a:prstGeom>
          <a:solidFill>
            <a:srgbClr val="95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29ECD653-98D8-4D80-B758-502E98FDDD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588"/>
          <a:stretch/>
        </p:blipFill>
        <p:spPr>
          <a:xfrm rot="16200000" flipH="1">
            <a:off x="10782196" y="629927"/>
            <a:ext cx="694780" cy="15991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270424" y="268721"/>
            <a:ext cx="11651152" cy="63205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995657"/>
            <a:ext cx="11651152" cy="159916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1D76ABBE-6690-418A-8BE1-5228A3040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47" r="8177"/>
          <a:stretch/>
        </p:blipFill>
        <p:spPr>
          <a:xfrm>
            <a:off x="392105" y="629927"/>
            <a:ext cx="663583" cy="15991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4A2D790E-8631-4313-90D7-FC0A68BA2E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47" r="8177"/>
          <a:stretch/>
        </p:blipFill>
        <p:spPr>
          <a:xfrm>
            <a:off x="11158813" y="629927"/>
            <a:ext cx="663583" cy="1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55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bg>
      <p:bgPr>
        <a:solidFill>
          <a:srgbClr val="FFD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9D333-B2E5-4EDD-8FA5-E03B791DE207}"/>
              </a:ext>
            </a:extLst>
          </p:cNvPr>
          <p:cNvSpPr/>
          <p:nvPr userDrawn="1"/>
        </p:nvSpPr>
        <p:spPr>
          <a:xfrm flipH="1">
            <a:off x="352926" y="341187"/>
            <a:ext cx="11506086" cy="6175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57F06-AE43-445D-BE49-31DEA402E8F0}"/>
              </a:ext>
            </a:extLst>
          </p:cNvPr>
          <p:cNvSpPr/>
          <p:nvPr userDrawn="1"/>
        </p:nvSpPr>
        <p:spPr>
          <a:xfrm>
            <a:off x="392105" y="362495"/>
            <a:ext cx="1580628" cy="694780"/>
          </a:xfrm>
          <a:prstGeom prst="rect">
            <a:avLst/>
          </a:prstGeom>
          <a:solidFill>
            <a:srgbClr val="FFD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굴림체" panose="020B0609000101010101" pitchFamily="49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F5B2B359-5E72-485A-8DEE-4191E438D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588"/>
          <a:stretch/>
        </p:blipFill>
        <p:spPr>
          <a:xfrm rot="5400000">
            <a:off x="1612491" y="629927"/>
            <a:ext cx="694780" cy="159916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24E66CF8-BC02-4A98-B0BF-1E367D4B46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56" t="8506" r="9262" b="53624"/>
          <a:stretch/>
        </p:blipFill>
        <p:spPr>
          <a:xfrm>
            <a:off x="392105" y="362496"/>
            <a:ext cx="1580628" cy="71608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110484-5B10-4BE6-84BC-0D5172B84063}"/>
              </a:ext>
            </a:extLst>
          </p:cNvPr>
          <p:cNvGrpSpPr/>
          <p:nvPr userDrawn="1"/>
        </p:nvGrpSpPr>
        <p:grpSpPr>
          <a:xfrm flipH="1">
            <a:off x="10273842" y="362495"/>
            <a:ext cx="1647734" cy="716089"/>
            <a:chOff x="392105" y="362495"/>
            <a:chExt cx="1647734" cy="71608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2BF7D9-9BC7-4793-A9EF-B4FE9EFBCB03}"/>
                </a:ext>
              </a:extLst>
            </p:cNvPr>
            <p:cNvSpPr/>
            <p:nvPr userDrawn="1"/>
          </p:nvSpPr>
          <p:spPr>
            <a:xfrm>
              <a:off x="392105" y="362495"/>
              <a:ext cx="1580628" cy="694780"/>
            </a:xfrm>
            <a:prstGeom prst="rect">
              <a:avLst/>
            </a:prstGeom>
            <a:solidFill>
              <a:srgbClr val="FFD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굴림체" panose="020B0609000101010101" pitchFamily="49" charset="-127"/>
              </a:endParaRPr>
            </a:p>
          </p:txBody>
        </p:sp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DDCB816F-3323-4C74-9244-1083B7446C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69588"/>
            <a:stretch/>
          </p:blipFill>
          <p:spPr>
            <a:xfrm rot="5400000">
              <a:off x="1612491" y="629927"/>
              <a:ext cx="694780" cy="159916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09EAA2A0-1DF9-45C4-8BFF-F91BF985D8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56" t="8506" r="9262" b="53624"/>
            <a:stretch/>
          </p:blipFill>
          <p:spPr>
            <a:xfrm>
              <a:off x="392105" y="362496"/>
              <a:ext cx="1580628" cy="716088"/>
            </a:xfrm>
            <a:prstGeom prst="rect">
              <a:avLst/>
            </a:prstGeom>
          </p:spPr>
        </p:pic>
      </p:grpSp>
      <p:pic>
        <p:nvPicPr>
          <p:cNvPr id="7" name="Graphic 3">
            <a:hlinkClick r:id="rId6"/>
            <a:extLst>
              <a:ext uri="{FF2B5EF4-FFF2-40B4-BE49-F238E27FC236}">
                <a16:creationId xmlns:a16="http://schemas.microsoft.com/office/drawing/2014/main" id="{39FA41E4-8110-4707-8EE7-3573AF9E1C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8" name="TextBox 7">
            <a:hlinkClick r:id="rId9"/>
            <a:extLst>
              <a:ext uri="{FF2B5EF4-FFF2-40B4-BE49-F238E27FC236}">
                <a16:creationId xmlns:a16="http://schemas.microsoft.com/office/drawing/2014/main" id="{364A0FF0-9F9E-49E1-B30B-271A998779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굴림체" panose="020B0609000101010101" pitchFamily="49" charset="-127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굴림체" panose="020B0609000101010101" pitchFamily="49" charset="-127"/>
              <a:cs typeface="Arial" panose="020B0604020202020204" pitchFamily="34" charset="0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C3A1079-CDBB-4754-A3CD-51DF894C100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70424" y="268721"/>
            <a:ext cx="11651152" cy="63205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9262A89-59A7-4EC8-9FCE-0A862A2F75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270424" y="995657"/>
            <a:ext cx="11651152" cy="1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66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1" r:id="rId2"/>
    <p:sldLayoutId id="2147483682" r:id="rId3"/>
    <p:sldLayoutId id="2147483683" r:id="rId4"/>
    <p:sldLayoutId id="214748369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4" r:id="rId14"/>
    <p:sldLayoutId id="2147483685" r:id="rId15"/>
    <p:sldLayoutId id="2147483686" r:id="rId16"/>
    <p:sldLayoutId id="2147483693" r:id="rId17"/>
    <p:sldLayoutId id="2147483694" r:id="rId18"/>
    <p:sldLayoutId id="2147483695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ppiestlife/sangcom_FrontServer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2997575" y="733928"/>
            <a:ext cx="6550170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6600" b="1" dirty="0" err="1">
                <a:latin typeface="휴먼모음T" panose="02030504000101010101" pitchFamily="18" charset="-127"/>
                <a:ea typeface="휴먼모음T" panose="02030504000101010101" pitchFamily="18" charset="-127"/>
                <a:cs typeface="Arial" panose="020B0604020202020204" pitchFamily="34" charset="0"/>
              </a:rPr>
              <a:t>상콤</a:t>
            </a:r>
            <a:r>
              <a:rPr lang="ko-KR" altLang="en-US" sz="6600" b="1" dirty="0">
                <a:latin typeface="휴먼모음T" panose="02030504000101010101" pitchFamily="18" charset="-127"/>
                <a:ea typeface="휴먼모음T" panose="02030504000101010101" pitchFamily="18" charset="-127"/>
                <a:cs typeface="Arial" panose="020B0604020202020204" pitchFamily="34" charset="0"/>
              </a:rPr>
              <a:t> 웹 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26C0F-D70D-4B88-AD7F-D4B643D1C7B9}"/>
              </a:ext>
            </a:extLst>
          </p:cNvPr>
          <p:cNvSpPr txBox="1"/>
          <p:nvPr/>
        </p:nvSpPr>
        <p:spPr>
          <a:xfrm>
            <a:off x="3071121" y="3094725"/>
            <a:ext cx="6225279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24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상명대학교 컴퓨터과학과 </a:t>
            </a:r>
            <a:r>
              <a:rPr lang="ko-KR" altLang="en-US" sz="2400" b="1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캡스톤</a:t>
            </a:r>
            <a:r>
              <a:rPr lang="ko-KR" altLang="en-US" sz="24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디자인</a:t>
            </a:r>
            <a:endParaRPr lang="en-US" altLang="ko-KR" sz="2400" b="1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r>
              <a:rPr lang="ko-KR" altLang="en-US" sz="2400" b="1" dirty="0" err="1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상콤</a:t>
            </a:r>
            <a:r>
              <a:rPr lang="ko-KR" altLang="en-US" sz="24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 앱 기반 웹 페이지 제작</a:t>
            </a:r>
            <a:r>
              <a:rPr lang="en-US" altLang="ko-KR" sz="24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.</a:t>
            </a:r>
            <a:endParaRPr lang="ko-KR" altLang="en-US" sz="2400" b="1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9BF6A-B645-4D1C-8E2C-7976EB8024FE}"/>
              </a:ext>
            </a:extLst>
          </p:cNvPr>
          <p:cNvSpPr txBox="1"/>
          <p:nvPr/>
        </p:nvSpPr>
        <p:spPr>
          <a:xfrm>
            <a:off x="3071121" y="4481336"/>
            <a:ext cx="6403079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컴퓨터과학과 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201610986 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노홍석 </a:t>
            </a:r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(010-2020-7854)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페이지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087B50-A7EE-58C0-2460-0AEF9528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30" y="1299014"/>
            <a:ext cx="6555140" cy="4992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5C9E75-F891-6E8D-3B51-1D813788C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29" y="1299013"/>
            <a:ext cx="6555141" cy="49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페이지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087B50-A7EE-58C0-2460-0AEF9528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30" y="1299014"/>
            <a:ext cx="6555140" cy="4992550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1F4057A-F44F-CAFE-2A28-E5B3E74A0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30" y="1299014"/>
            <a:ext cx="6555140" cy="49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페이지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087B50-A7EE-58C0-2460-0AEF9528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30" y="1299014"/>
            <a:ext cx="6555140" cy="4992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153558-1C7A-1CF8-E19B-B44B7A5A4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30" y="1299014"/>
            <a:ext cx="6555140" cy="49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8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816BA-52E9-444F-BDE2-9D7F0D718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75" y="1521872"/>
            <a:ext cx="7398753" cy="45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9AF22-1AC7-4CB5-B114-1DAD7D64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6" y="1305098"/>
            <a:ext cx="7011056" cy="4980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F5A0A-B19D-404F-8E0C-DD653159D3D3}"/>
              </a:ext>
            </a:extLst>
          </p:cNvPr>
          <p:cNvSpPr txBox="1"/>
          <p:nvPr/>
        </p:nvSpPr>
        <p:spPr>
          <a:xfrm>
            <a:off x="7894851" y="1810168"/>
            <a:ext cx="378329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혹은 테두리 없게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29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게시판 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06FF4-C3EE-41CF-932C-C57B2D10DD5B}"/>
              </a:ext>
            </a:extLst>
          </p:cNvPr>
          <p:cNvSpPr txBox="1"/>
          <p:nvPr/>
        </p:nvSpPr>
        <p:spPr>
          <a:xfrm>
            <a:off x="3862146" y="4746315"/>
            <a:ext cx="378329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– 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 有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8ABCC6-8B85-4364-95B7-A77EE5FA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70" y="1378852"/>
            <a:ext cx="9268363" cy="28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3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게시판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D3E3A3-C93B-32A3-ECC5-283B8AF2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0" y="1299014"/>
            <a:ext cx="6555140" cy="4992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3E9A3-C3A7-4D37-B9D1-97BCABC2CB8A}"/>
              </a:ext>
            </a:extLst>
          </p:cNvPr>
          <p:cNvSpPr txBox="1"/>
          <p:nvPr/>
        </p:nvSpPr>
        <p:spPr>
          <a:xfrm>
            <a:off x="7662359" y="2105560"/>
            <a:ext cx="378329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– 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 無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89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게시판 페이지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A066227-97E2-FD76-62CB-F63000EF5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7" y="1299014"/>
            <a:ext cx="5134490" cy="39105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5E4C6F-89BF-4495-B9CC-A13A30E90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161" y="1299014"/>
            <a:ext cx="5426858" cy="3348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6F03CC-7F1D-49F8-9282-BCF0367FD821}"/>
              </a:ext>
            </a:extLst>
          </p:cNvPr>
          <p:cNvSpPr txBox="1"/>
          <p:nvPr/>
        </p:nvSpPr>
        <p:spPr>
          <a:xfrm>
            <a:off x="4280482" y="5452514"/>
            <a:ext cx="225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 有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無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164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마이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FC2D66-2679-4F6D-BDD6-364C0EDC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72" y="1552496"/>
            <a:ext cx="6394127" cy="430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6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hlinkClick r:id="rId2"/>
            <a:extLst>
              <a:ext uri="{FF2B5EF4-FFF2-40B4-BE49-F238E27FC236}">
                <a16:creationId xmlns:a16="http://schemas.microsoft.com/office/drawing/2014/main" id="{41E369D8-AB95-4BB9-8F74-9AB51B5A10D1}"/>
              </a:ext>
            </a:extLst>
          </p:cNvPr>
          <p:cNvSpPr txBox="1"/>
          <p:nvPr/>
        </p:nvSpPr>
        <p:spPr>
          <a:xfrm>
            <a:off x="1965339" y="3877501"/>
            <a:ext cx="346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굴림체" panose="020B0609000101010101" pitchFamily="49" charset="-127"/>
              </a:rPr>
              <a:t>https://github.com/happiestlife/sangcom_FrontServer</a:t>
            </a:r>
            <a:endParaRPr lang="ko-KR" altLang="en-US" sz="1600" dirty="0">
              <a:solidFill>
                <a:schemeClr val="tx1"/>
              </a:solidFill>
              <a:latin typeface="굴림체" panose="020B0609000101010101" pitchFamily="49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F27C76-7BD4-47C0-9807-B1B43E4B9370}"/>
              </a:ext>
            </a:extLst>
          </p:cNvPr>
          <p:cNvSpPr/>
          <p:nvPr/>
        </p:nvSpPr>
        <p:spPr>
          <a:xfrm>
            <a:off x="2265131" y="3352765"/>
            <a:ext cx="307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체" panose="020B0609000101010101" pitchFamily="49" charset="-127"/>
              </a:rPr>
              <a:t>Website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E08530-BB97-4C8D-A839-4086897D284E}"/>
              </a:ext>
            </a:extLst>
          </p:cNvPr>
          <p:cNvSpPr txBox="1"/>
          <p:nvPr/>
        </p:nvSpPr>
        <p:spPr>
          <a:xfrm>
            <a:off x="7125414" y="3943737"/>
            <a:ext cx="307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굴림체" panose="020B0609000101010101" pitchFamily="49" charset="-127"/>
              </a:rPr>
              <a:t>010-2020-7854</a:t>
            </a:r>
          </a:p>
          <a:p>
            <a:pPr algn="l">
              <a:lnSpc>
                <a:spcPct val="10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굴림체" panose="020B0609000101010101" pitchFamily="49" charset="-127"/>
              </a:rPr>
              <a:t>nohsa97(</a:t>
            </a:r>
            <a:r>
              <a:rPr lang="ko-KR" altLang="en-US" sz="1600" dirty="0">
                <a:solidFill>
                  <a:schemeClr val="tx1"/>
                </a:solidFill>
                <a:latin typeface="굴림체" panose="020B0609000101010101" pitchFamily="49" charset="-127"/>
              </a:rPr>
              <a:t>카카오톡</a:t>
            </a:r>
            <a:r>
              <a:rPr lang="en-US" altLang="ko-KR" sz="1600" dirty="0">
                <a:solidFill>
                  <a:schemeClr val="tx1"/>
                </a:solidFill>
                <a:latin typeface="굴림체" panose="020B0609000101010101" pitchFamily="49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굴림체" panose="020B0609000101010101" pitchFamily="49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6DB60A-1AC3-446E-A319-77ADD952AA07}"/>
              </a:ext>
            </a:extLst>
          </p:cNvPr>
          <p:cNvSpPr/>
          <p:nvPr/>
        </p:nvSpPr>
        <p:spPr>
          <a:xfrm>
            <a:off x="7125412" y="3419001"/>
            <a:ext cx="307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체" panose="020B0609000101010101" pitchFamily="49" charset="-127"/>
              </a:rPr>
              <a:t>Telephone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5CFBB9F-1F6E-486E-97CE-3942D8B5EC0D}"/>
              </a:ext>
            </a:extLst>
          </p:cNvPr>
          <p:cNvGrpSpPr/>
          <p:nvPr/>
        </p:nvGrpSpPr>
        <p:grpSpPr>
          <a:xfrm>
            <a:off x="2366986" y="2514349"/>
            <a:ext cx="678922" cy="612686"/>
            <a:chOff x="4790113" y="2291143"/>
            <a:chExt cx="390525" cy="352425"/>
          </a:xfrm>
          <a:solidFill>
            <a:srgbClr val="FFDD81"/>
          </a:solidFill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146E29-C8CC-441C-A3AC-064454CE1E24}"/>
                </a:ext>
              </a:extLst>
            </p:cNvPr>
            <p:cNvSpPr/>
            <p:nvPr/>
          </p:nvSpPr>
          <p:spPr>
            <a:xfrm>
              <a:off x="4790113" y="2291143"/>
              <a:ext cx="390525" cy="352425"/>
            </a:xfrm>
            <a:custGeom>
              <a:avLst/>
              <a:gdLst>
                <a:gd name="connsiteX0" fmla="*/ 356140 w 390525"/>
                <a:gd name="connsiteY0" fmla="*/ 7144 h 352425"/>
                <a:gd name="connsiteX1" fmla="*/ 37052 w 390525"/>
                <a:gd name="connsiteY1" fmla="*/ 7144 h 352425"/>
                <a:gd name="connsiteX2" fmla="*/ 7144 w 390525"/>
                <a:gd name="connsiteY2" fmla="*/ 37052 h 352425"/>
                <a:gd name="connsiteX3" fmla="*/ 7144 w 390525"/>
                <a:gd name="connsiteY3" fmla="*/ 263652 h 352425"/>
                <a:gd name="connsiteX4" fmla="*/ 37052 w 390525"/>
                <a:gd name="connsiteY4" fmla="*/ 293561 h 352425"/>
                <a:gd name="connsiteX5" fmla="*/ 152210 w 390525"/>
                <a:gd name="connsiteY5" fmla="*/ 293561 h 352425"/>
                <a:gd name="connsiteX6" fmla="*/ 152210 w 390525"/>
                <a:gd name="connsiteY6" fmla="*/ 325374 h 352425"/>
                <a:gd name="connsiteX7" fmla="*/ 128969 w 390525"/>
                <a:gd name="connsiteY7" fmla="*/ 325374 h 352425"/>
                <a:gd name="connsiteX8" fmla="*/ 117538 w 390525"/>
                <a:gd name="connsiteY8" fmla="*/ 335947 h 352425"/>
                <a:gd name="connsiteX9" fmla="*/ 128683 w 390525"/>
                <a:gd name="connsiteY9" fmla="*/ 347567 h 352425"/>
                <a:gd name="connsiteX10" fmla="*/ 264890 w 390525"/>
                <a:gd name="connsiteY10" fmla="*/ 347567 h 352425"/>
                <a:gd name="connsiteX11" fmla="*/ 276320 w 390525"/>
                <a:gd name="connsiteY11" fmla="*/ 336995 h 352425"/>
                <a:gd name="connsiteX12" fmla="*/ 265176 w 390525"/>
                <a:gd name="connsiteY12" fmla="*/ 325374 h 352425"/>
                <a:gd name="connsiteX13" fmla="*/ 241745 w 390525"/>
                <a:gd name="connsiteY13" fmla="*/ 325374 h 352425"/>
                <a:gd name="connsiteX14" fmla="*/ 241745 w 390525"/>
                <a:gd name="connsiteY14" fmla="*/ 293561 h 352425"/>
                <a:gd name="connsiteX15" fmla="*/ 356140 w 390525"/>
                <a:gd name="connsiteY15" fmla="*/ 293561 h 352425"/>
                <a:gd name="connsiteX16" fmla="*/ 386048 w 390525"/>
                <a:gd name="connsiteY16" fmla="*/ 263652 h 352425"/>
                <a:gd name="connsiteX17" fmla="*/ 386048 w 390525"/>
                <a:gd name="connsiteY17" fmla="*/ 37052 h 352425"/>
                <a:gd name="connsiteX18" fmla="*/ 356140 w 390525"/>
                <a:gd name="connsiteY18" fmla="*/ 7144 h 352425"/>
                <a:gd name="connsiteX19" fmla="*/ 37529 w 390525"/>
                <a:gd name="connsiteY19" fmla="*/ 29337 h 352425"/>
                <a:gd name="connsiteX20" fmla="*/ 356330 w 390525"/>
                <a:gd name="connsiteY20" fmla="*/ 29337 h 352425"/>
                <a:gd name="connsiteX21" fmla="*/ 363855 w 390525"/>
                <a:gd name="connsiteY21" fmla="*/ 36862 h 352425"/>
                <a:gd name="connsiteX22" fmla="*/ 363855 w 390525"/>
                <a:gd name="connsiteY22" fmla="*/ 198120 h 352425"/>
                <a:gd name="connsiteX23" fmla="*/ 30099 w 390525"/>
                <a:gd name="connsiteY23" fmla="*/ 198120 h 352425"/>
                <a:gd name="connsiteX24" fmla="*/ 30099 w 390525"/>
                <a:gd name="connsiteY24" fmla="*/ 36767 h 352425"/>
                <a:gd name="connsiteX25" fmla="*/ 37529 w 390525"/>
                <a:gd name="connsiteY25" fmla="*/ 29337 h 352425"/>
                <a:gd name="connsiteX26" fmla="*/ 219456 w 390525"/>
                <a:gd name="connsiteY26" fmla="*/ 325374 h 352425"/>
                <a:gd name="connsiteX27" fmla="*/ 174307 w 390525"/>
                <a:gd name="connsiteY27" fmla="*/ 325374 h 352425"/>
                <a:gd name="connsiteX28" fmla="*/ 174307 w 390525"/>
                <a:gd name="connsiteY28" fmla="*/ 293561 h 352425"/>
                <a:gd name="connsiteX29" fmla="*/ 219456 w 390525"/>
                <a:gd name="connsiteY29" fmla="*/ 293561 h 352425"/>
                <a:gd name="connsiteX30" fmla="*/ 219456 w 390525"/>
                <a:gd name="connsiteY30" fmla="*/ 325374 h 352425"/>
                <a:gd name="connsiteX31" fmla="*/ 355568 w 390525"/>
                <a:gd name="connsiteY31" fmla="*/ 271272 h 352425"/>
                <a:gd name="connsiteX32" fmla="*/ 36767 w 390525"/>
                <a:gd name="connsiteY32" fmla="*/ 271272 h 352425"/>
                <a:gd name="connsiteX33" fmla="*/ 29242 w 390525"/>
                <a:gd name="connsiteY33" fmla="*/ 263747 h 352425"/>
                <a:gd name="connsiteX34" fmla="*/ 29242 w 390525"/>
                <a:gd name="connsiteY34" fmla="*/ 220123 h 352425"/>
                <a:gd name="connsiteX35" fmla="*/ 362998 w 390525"/>
                <a:gd name="connsiteY35" fmla="*/ 220123 h 352425"/>
                <a:gd name="connsiteX36" fmla="*/ 362998 w 390525"/>
                <a:gd name="connsiteY36" fmla="*/ 263747 h 352425"/>
                <a:gd name="connsiteX37" fmla="*/ 355568 w 390525"/>
                <a:gd name="connsiteY37" fmla="*/ 271272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5" h="352425">
                  <a:moveTo>
                    <a:pt x="356140" y="7144"/>
                  </a:moveTo>
                  <a:lnTo>
                    <a:pt x="37052" y="7144"/>
                  </a:lnTo>
                  <a:cubicBezTo>
                    <a:pt x="20574" y="7144"/>
                    <a:pt x="7144" y="20574"/>
                    <a:pt x="7144" y="37052"/>
                  </a:cubicBezTo>
                  <a:lnTo>
                    <a:pt x="7144" y="263652"/>
                  </a:lnTo>
                  <a:cubicBezTo>
                    <a:pt x="7144" y="280130"/>
                    <a:pt x="20574" y="293561"/>
                    <a:pt x="37052" y="293561"/>
                  </a:cubicBezTo>
                  <a:lnTo>
                    <a:pt x="152210" y="293561"/>
                  </a:lnTo>
                  <a:lnTo>
                    <a:pt x="152210" y="325374"/>
                  </a:lnTo>
                  <a:lnTo>
                    <a:pt x="128969" y="325374"/>
                  </a:lnTo>
                  <a:cubicBezTo>
                    <a:pt x="122968" y="325374"/>
                    <a:pt x="117824" y="329946"/>
                    <a:pt x="117538" y="335947"/>
                  </a:cubicBezTo>
                  <a:cubicBezTo>
                    <a:pt x="117253" y="342329"/>
                    <a:pt x="122396" y="347567"/>
                    <a:pt x="128683" y="347567"/>
                  </a:cubicBezTo>
                  <a:lnTo>
                    <a:pt x="264890" y="347567"/>
                  </a:lnTo>
                  <a:cubicBezTo>
                    <a:pt x="270891" y="347567"/>
                    <a:pt x="276035" y="342995"/>
                    <a:pt x="276320" y="336995"/>
                  </a:cubicBezTo>
                  <a:cubicBezTo>
                    <a:pt x="276606" y="330613"/>
                    <a:pt x="271463" y="325374"/>
                    <a:pt x="265176" y="325374"/>
                  </a:cubicBezTo>
                  <a:lnTo>
                    <a:pt x="241745" y="325374"/>
                  </a:lnTo>
                  <a:lnTo>
                    <a:pt x="241745" y="293561"/>
                  </a:lnTo>
                  <a:lnTo>
                    <a:pt x="356140" y="293561"/>
                  </a:lnTo>
                  <a:cubicBezTo>
                    <a:pt x="372618" y="293561"/>
                    <a:pt x="386048" y="280130"/>
                    <a:pt x="386048" y="263652"/>
                  </a:cubicBezTo>
                  <a:lnTo>
                    <a:pt x="386048" y="37052"/>
                  </a:lnTo>
                  <a:cubicBezTo>
                    <a:pt x="386048" y="20479"/>
                    <a:pt x="372618" y="7144"/>
                    <a:pt x="356140" y="7144"/>
                  </a:cubicBezTo>
                  <a:close/>
                  <a:moveTo>
                    <a:pt x="37529" y="29337"/>
                  </a:moveTo>
                  <a:lnTo>
                    <a:pt x="356330" y="29337"/>
                  </a:lnTo>
                  <a:cubicBezTo>
                    <a:pt x="360426" y="29337"/>
                    <a:pt x="363855" y="32671"/>
                    <a:pt x="363855" y="36862"/>
                  </a:cubicBezTo>
                  <a:lnTo>
                    <a:pt x="363855" y="198120"/>
                  </a:lnTo>
                  <a:lnTo>
                    <a:pt x="30099" y="198120"/>
                  </a:lnTo>
                  <a:lnTo>
                    <a:pt x="30099" y="36767"/>
                  </a:lnTo>
                  <a:cubicBezTo>
                    <a:pt x="30004" y="32671"/>
                    <a:pt x="33433" y="29337"/>
                    <a:pt x="37529" y="29337"/>
                  </a:cubicBezTo>
                  <a:close/>
                  <a:moveTo>
                    <a:pt x="219456" y="325374"/>
                  </a:moveTo>
                  <a:lnTo>
                    <a:pt x="174307" y="325374"/>
                  </a:lnTo>
                  <a:lnTo>
                    <a:pt x="174307" y="293561"/>
                  </a:lnTo>
                  <a:lnTo>
                    <a:pt x="219456" y="293561"/>
                  </a:lnTo>
                  <a:lnTo>
                    <a:pt x="219456" y="325374"/>
                  </a:lnTo>
                  <a:close/>
                  <a:moveTo>
                    <a:pt x="355568" y="271272"/>
                  </a:moveTo>
                  <a:lnTo>
                    <a:pt x="36767" y="271272"/>
                  </a:lnTo>
                  <a:cubicBezTo>
                    <a:pt x="32671" y="271272"/>
                    <a:pt x="29242" y="267938"/>
                    <a:pt x="29242" y="263747"/>
                  </a:cubicBezTo>
                  <a:lnTo>
                    <a:pt x="29242" y="220123"/>
                  </a:lnTo>
                  <a:lnTo>
                    <a:pt x="362998" y="220123"/>
                  </a:lnTo>
                  <a:lnTo>
                    <a:pt x="362998" y="263747"/>
                  </a:lnTo>
                  <a:cubicBezTo>
                    <a:pt x="363093" y="267938"/>
                    <a:pt x="359759" y="271272"/>
                    <a:pt x="355568" y="2712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굴림체" panose="020B0609000101010101" pitchFamily="49" charset="-127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F401D1D-E523-4C07-9306-D15B0956F4BB}"/>
                </a:ext>
              </a:extLst>
            </p:cNvPr>
            <p:cNvSpPr/>
            <p:nvPr/>
          </p:nvSpPr>
          <p:spPr>
            <a:xfrm>
              <a:off x="4948494" y="2519076"/>
              <a:ext cx="76200" cy="28575"/>
            </a:xfrm>
            <a:custGeom>
              <a:avLst/>
              <a:gdLst>
                <a:gd name="connsiteX0" fmla="*/ 18213 w 76200"/>
                <a:gd name="connsiteY0" fmla="*/ 29337 h 28575"/>
                <a:gd name="connsiteX1" fmla="*/ 57837 w 76200"/>
                <a:gd name="connsiteY1" fmla="*/ 29337 h 28575"/>
                <a:gd name="connsiteX2" fmla="*/ 69267 w 76200"/>
                <a:gd name="connsiteY2" fmla="*/ 18764 h 28575"/>
                <a:gd name="connsiteX3" fmla="*/ 58218 w 76200"/>
                <a:gd name="connsiteY3" fmla="*/ 7144 h 28575"/>
                <a:gd name="connsiteX4" fmla="*/ 18593 w 76200"/>
                <a:gd name="connsiteY4" fmla="*/ 7144 h 28575"/>
                <a:gd name="connsiteX5" fmla="*/ 7164 w 76200"/>
                <a:gd name="connsiteY5" fmla="*/ 17717 h 28575"/>
                <a:gd name="connsiteX6" fmla="*/ 18213 w 7620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18213" y="29337"/>
                  </a:moveTo>
                  <a:lnTo>
                    <a:pt x="57837" y="29337"/>
                  </a:lnTo>
                  <a:cubicBezTo>
                    <a:pt x="63837" y="29337"/>
                    <a:pt x="68981" y="24765"/>
                    <a:pt x="69267" y="18764"/>
                  </a:cubicBezTo>
                  <a:cubicBezTo>
                    <a:pt x="69552" y="12383"/>
                    <a:pt x="64504" y="7144"/>
                    <a:pt x="58218" y="7144"/>
                  </a:cubicBezTo>
                  <a:lnTo>
                    <a:pt x="18593" y="7144"/>
                  </a:lnTo>
                  <a:cubicBezTo>
                    <a:pt x="12593" y="7144"/>
                    <a:pt x="7449" y="11716"/>
                    <a:pt x="7164" y="17717"/>
                  </a:cubicBezTo>
                  <a:cubicBezTo>
                    <a:pt x="6783" y="24098"/>
                    <a:pt x="11926" y="29337"/>
                    <a:pt x="18213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굴림체" panose="020B0609000101010101" pitchFamily="49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98ED021-9A8B-48AA-9496-14DD420ED168}"/>
              </a:ext>
            </a:extLst>
          </p:cNvPr>
          <p:cNvGrpSpPr/>
          <p:nvPr/>
        </p:nvGrpSpPr>
        <p:grpSpPr>
          <a:xfrm>
            <a:off x="7227266" y="2514349"/>
            <a:ext cx="397419" cy="720876"/>
            <a:chOff x="844382" y="2224278"/>
            <a:chExt cx="228600" cy="390525"/>
          </a:xfrm>
          <a:solidFill>
            <a:srgbClr val="FFDD8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EB16A03-CDA4-4320-A126-7C78426F2328}"/>
                </a:ext>
              </a:extLst>
            </p:cNvPr>
            <p:cNvSpPr/>
            <p:nvPr/>
          </p:nvSpPr>
          <p:spPr>
            <a:xfrm>
              <a:off x="844382" y="2224278"/>
              <a:ext cx="228600" cy="390525"/>
            </a:xfrm>
            <a:custGeom>
              <a:avLst/>
              <a:gdLst>
                <a:gd name="connsiteX0" fmla="*/ 183452 w 228600"/>
                <a:gd name="connsiteY0" fmla="*/ 7144 h 390525"/>
                <a:gd name="connsiteX1" fmla="*/ 48387 w 228600"/>
                <a:gd name="connsiteY1" fmla="*/ 7144 h 390525"/>
                <a:gd name="connsiteX2" fmla="*/ 7144 w 228600"/>
                <a:gd name="connsiteY2" fmla="*/ 48387 h 390525"/>
                <a:gd name="connsiteX3" fmla="*/ 7144 w 228600"/>
                <a:gd name="connsiteY3" fmla="*/ 344043 h 390525"/>
                <a:gd name="connsiteX4" fmla="*/ 48387 w 228600"/>
                <a:gd name="connsiteY4" fmla="*/ 385286 h 390525"/>
                <a:gd name="connsiteX5" fmla="*/ 183452 w 228600"/>
                <a:gd name="connsiteY5" fmla="*/ 385286 h 390525"/>
                <a:gd name="connsiteX6" fmla="*/ 224695 w 228600"/>
                <a:gd name="connsiteY6" fmla="*/ 344043 h 390525"/>
                <a:gd name="connsiteX7" fmla="*/ 224695 w 228600"/>
                <a:gd name="connsiteY7" fmla="*/ 48387 h 390525"/>
                <a:gd name="connsiteX8" fmla="*/ 183452 w 228600"/>
                <a:gd name="connsiteY8" fmla="*/ 7144 h 390525"/>
                <a:gd name="connsiteX9" fmla="*/ 48101 w 228600"/>
                <a:gd name="connsiteY9" fmla="*/ 30099 h 390525"/>
                <a:gd name="connsiteX10" fmla="*/ 183071 w 228600"/>
                <a:gd name="connsiteY10" fmla="*/ 30099 h 390525"/>
                <a:gd name="connsiteX11" fmla="*/ 201835 w 228600"/>
                <a:gd name="connsiteY11" fmla="*/ 48863 h 390525"/>
                <a:gd name="connsiteX12" fmla="*/ 201835 w 228600"/>
                <a:gd name="connsiteY12" fmla="*/ 73723 h 390525"/>
                <a:gd name="connsiteX13" fmla="*/ 29432 w 228600"/>
                <a:gd name="connsiteY13" fmla="*/ 73723 h 390525"/>
                <a:gd name="connsiteX14" fmla="*/ 29432 w 228600"/>
                <a:gd name="connsiteY14" fmla="*/ 48863 h 390525"/>
                <a:gd name="connsiteX15" fmla="*/ 48101 w 228600"/>
                <a:gd name="connsiteY15" fmla="*/ 30099 h 390525"/>
                <a:gd name="connsiteX16" fmla="*/ 201740 w 228600"/>
                <a:gd name="connsiteY16" fmla="*/ 296609 h 390525"/>
                <a:gd name="connsiteX17" fmla="*/ 29337 w 228600"/>
                <a:gd name="connsiteY17" fmla="*/ 296609 h 390525"/>
                <a:gd name="connsiteX18" fmla="*/ 29337 w 228600"/>
                <a:gd name="connsiteY18" fmla="*/ 96774 h 390525"/>
                <a:gd name="connsiteX19" fmla="*/ 201740 w 228600"/>
                <a:gd name="connsiteY19" fmla="*/ 96774 h 390525"/>
                <a:gd name="connsiteX20" fmla="*/ 201740 w 228600"/>
                <a:gd name="connsiteY20" fmla="*/ 296609 h 390525"/>
                <a:gd name="connsiteX21" fmla="*/ 182975 w 228600"/>
                <a:gd name="connsiteY21" fmla="*/ 362426 h 390525"/>
                <a:gd name="connsiteX22" fmla="*/ 48101 w 228600"/>
                <a:gd name="connsiteY22" fmla="*/ 362426 h 390525"/>
                <a:gd name="connsiteX23" fmla="*/ 29337 w 228600"/>
                <a:gd name="connsiteY23" fmla="*/ 343662 h 390525"/>
                <a:gd name="connsiteX24" fmla="*/ 29337 w 228600"/>
                <a:gd name="connsiteY24" fmla="*/ 318802 h 390525"/>
                <a:gd name="connsiteX25" fmla="*/ 201740 w 228600"/>
                <a:gd name="connsiteY25" fmla="*/ 318802 h 390525"/>
                <a:gd name="connsiteX26" fmla="*/ 201740 w 228600"/>
                <a:gd name="connsiteY26" fmla="*/ 343662 h 390525"/>
                <a:gd name="connsiteX27" fmla="*/ 182975 w 228600"/>
                <a:gd name="connsiteY27" fmla="*/ 36242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8600" h="390525">
                  <a:moveTo>
                    <a:pt x="183452" y="7144"/>
                  </a:moveTo>
                  <a:lnTo>
                    <a:pt x="48387" y="7144"/>
                  </a:lnTo>
                  <a:cubicBezTo>
                    <a:pt x="25622" y="7144"/>
                    <a:pt x="7144" y="25622"/>
                    <a:pt x="7144" y="48387"/>
                  </a:cubicBezTo>
                  <a:lnTo>
                    <a:pt x="7144" y="344043"/>
                  </a:lnTo>
                  <a:cubicBezTo>
                    <a:pt x="7144" y="366808"/>
                    <a:pt x="25622" y="385286"/>
                    <a:pt x="48387" y="385286"/>
                  </a:cubicBezTo>
                  <a:lnTo>
                    <a:pt x="183452" y="385286"/>
                  </a:lnTo>
                  <a:cubicBezTo>
                    <a:pt x="206216" y="385286"/>
                    <a:pt x="224695" y="366808"/>
                    <a:pt x="224695" y="344043"/>
                  </a:cubicBezTo>
                  <a:lnTo>
                    <a:pt x="224695" y="48387"/>
                  </a:lnTo>
                  <a:cubicBezTo>
                    <a:pt x="224695" y="25622"/>
                    <a:pt x="206216" y="7144"/>
                    <a:pt x="183452" y="7144"/>
                  </a:cubicBezTo>
                  <a:close/>
                  <a:moveTo>
                    <a:pt x="48101" y="30099"/>
                  </a:moveTo>
                  <a:lnTo>
                    <a:pt x="183071" y="30099"/>
                  </a:lnTo>
                  <a:cubicBezTo>
                    <a:pt x="193453" y="30099"/>
                    <a:pt x="201835" y="38481"/>
                    <a:pt x="201835" y="48863"/>
                  </a:cubicBezTo>
                  <a:lnTo>
                    <a:pt x="201835" y="73723"/>
                  </a:lnTo>
                  <a:lnTo>
                    <a:pt x="29432" y="73723"/>
                  </a:lnTo>
                  <a:lnTo>
                    <a:pt x="29432" y="48863"/>
                  </a:lnTo>
                  <a:cubicBezTo>
                    <a:pt x="29337" y="38576"/>
                    <a:pt x="37719" y="30099"/>
                    <a:pt x="48101" y="30099"/>
                  </a:cubicBezTo>
                  <a:close/>
                  <a:moveTo>
                    <a:pt x="201740" y="296609"/>
                  </a:moveTo>
                  <a:lnTo>
                    <a:pt x="29337" y="296609"/>
                  </a:lnTo>
                  <a:lnTo>
                    <a:pt x="29337" y="96774"/>
                  </a:lnTo>
                  <a:lnTo>
                    <a:pt x="201740" y="96774"/>
                  </a:lnTo>
                  <a:lnTo>
                    <a:pt x="201740" y="296609"/>
                  </a:lnTo>
                  <a:close/>
                  <a:moveTo>
                    <a:pt x="182975" y="362426"/>
                  </a:moveTo>
                  <a:lnTo>
                    <a:pt x="48101" y="362426"/>
                  </a:lnTo>
                  <a:cubicBezTo>
                    <a:pt x="37719" y="362426"/>
                    <a:pt x="29337" y="354044"/>
                    <a:pt x="29337" y="343662"/>
                  </a:cubicBezTo>
                  <a:lnTo>
                    <a:pt x="29337" y="318802"/>
                  </a:lnTo>
                  <a:lnTo>
                    <a:pt x="201740" y="318802"/>
                  </a:lnTo>
                  <a:lnTo>
                    <a:pt x="201740" y="343662"/>
                  </a:lnTo>
                  <a:cubicBezTo>
                    <a:pt x="201740" y="354044"/>
                    <a:pt x="193358" y="362426"/>
                    <a:pt x="182975" y="36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굴림체" panose="020B0609000101010101" pitchFamily="49" charset="-127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EE6596B4-34EB-460B-B06A-6CE652259686}"/>
                </a:ext>
              </a:extLst>
            </p:cNvPr>
            <p:cNvSpPr/>
            <p:nvPr/>
          </p:nvSpPr>
          <p:spPr>
            <a:xfrm>
              <a:off x="926476" y="2546223"/>
              <a:ext cx="66675" cy="28575"/>
            </a:xfrm>
            <a:custGeom>
              <a:avLst/>
              <a:gdLst>
                <a:gd name="connsiteX0" fmla="*/ 49351 w 66675"/>
                <a:gd name="connsiteY0" fmla="*/ 7144 h 28575"/>
                <a:gd name="connsiteX1" fmla="*/ 18585 w 66675"/>
                <a:gd name="connsiteY1" fmla="*/ 7144 h 28575"/>
                <a:gd name="connsiteX2" fmla="*/ 7155 w 66675"/>
                <a:gd name="connsiteY2" fmla="*/ 17716 h 28575"/>
                <a:gd name="connsiteX3" fmla="*/ 18204 w 66675"/>
                <a:gd name="connsiteY3" fmla="*/ 29337 h 28575"/>
                <a:gd name="connsiteX4" fmla="*/ 48970 w 66675"/>
                <a:gd name="connsiteY4" fmla="*/ 29337 h 28575"/>
                <a:gd name="connsiteX5" fmla="*/ 60400 w 66675"/>
                <a:gd name="connsiteY5" fmla="*/ 18764 h 28575"/>
                <a:gd name="connsiteX6" fmla="*/ 49351 w 666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9351" y="7144"/>
                  </a:moveTo>
                  <a:lnTo>
                    <a:pt x="18585" y="7144"/>
                  </a:lnTo>
                  <a:cubicBezTo>
                    <a:pt x="12585" y="7144"/>
                    <a:pt x="7441" y="11716"/>
                    <a:pt x="7155" y="17716"/>
                  </a:cubicBezTo>
                  <a:cubicBezTo>
                    <a:pt x="6870" y="24098"/>
                    <a:pt x="11918" y="29337"/>
                    <a:pt x="18204" y="29337"/>
                  </a:cubicBezTo>
                  <a:lnTo>
                    <a:pt x="48970" y="29337"/>
                  </a:lnTo>
                  <a:cubicBezTo>
                    <a:pt x="54971" y="29337"/>
                    <a:pt x="60114" y="24765"/>
                    <a:pt x="60400" y="18764"/>
                  </a:cubicBezTo>
                  <a:cubicBezTo>
                    <a:pt x="60686" y="12478"/>
                    <a:pt x="55638" y="7144"/>
                    <a:pt x="4935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7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3B5BB7F-4C95-48AD-9419-A97F0D3CAA6B}"/>
              </a:ext>
            </a:extLst>
          </p:cNvPr>
          <p:cNvSpPr txBox="1"/>
          <p:nvPr/>
        </p:nvSpPr>
        <p:spPr>
          <a:xfrm>
            <a:off x="3598333" y="2816637"/>
            <a:ext cx="453813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앱 </a:t>
            </a:r>
            <a:r>
              <a:rPr lang="en-US" altLang="ko-KR" sz="36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&amp; </a:t>
            </a:r>
            <a:r>
              <a:rPr lang="ko-KR" altLang="en-US" sz="3600" b="1" dirty="0">
                <a:latin typeface="굴림체" panose="020B0609000101010101" pitchFamily="49" charset="-127"/>
                <a:ea typeface="굴림체" panose="020B0609000101010101" pitchFamily="49" charset="-127"/>
                <a:cs typeface="Arial" panose="020B0604020202020204" pitchFamily="34" charset="0"/>
              </a:rPr>
              <a:t>웹 진행상황</a:t>
            </a:r>
            <a:endParaRPr lang="en-US" altLang="ko-KR" sz="3600" b="1" dirty="0">
              <a:latin typeface="굴림체" panose="020B0609000101010101" pitchFamily="49" charset="-127"/>
              <a:ea typeface="굴림체" panose="020B0609000101010101" pitchFamily="49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6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DEFEF2-0C7B-4BE2-8ACB-738938241BED}"/>
              </a:ext>
            </a:extLst>
          </p:cNvPr>
          <p:cNvSpPr txBox="1"/>
          <p:nvPr/>
        </p:nvSpPr>
        <p:spPr>
          <a:xfrm>
            <a:off x="3694642" y="2683712"/>
            <a:ext cx="43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b="0" dirty="0">
                <a:latin typeface="Bodoni MT Black" panose="02070A03080606020203" pitchFamily="18" charset="0"/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E6EDF6-9359-4319-B0CC-970CFF7EC589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앱 개발 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6335AA-010C-490D-94DC-D13454926D3D}"/>
              </a:ext>
            </a:extLst>
          </p:cNvPr>
          <p:cNvSpPr txBox="1"/>
          <p:nvPr/>
        </p:nvSpPr>
        <p:spPr>
          <a:xfrm>
            <a:off x="1945793" y="2677243"/>
            <a:ext cx="400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비밀번호 </a:t>
            </a:r>
            <a:r>
              <a:rPr lang="ko-KR" altLang="en-US" sz="1600" dirty="0">
                <a:ea typeface="굴림체" panose="020B0609000101010101" pitchFamily="49" charset="-127"/>
              </a:rPr>
              <a:t>찾기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임시 비밀번호 발급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회원가입 하기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회원 정보 등록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445370-3B9D-4B4B-82A9-658F9AD7B094}"/>
              </a:ext>
            </a:extLst>
          </p:cNvPr>
          <p:cNvSpPr/>
          <p:nvPr/>
        </p:nvSpPr>
        <p:spPr>
          <a:xfrm>
            <a:off x="1945793" y="2219795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01. 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로그인 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D354FA-030C-4EFE-9721-0EC069D71042}"/>
              </a:ext>
            </a:extLst>
          </p:cNvPr>
          <p:cNvSpPr/>
          <p:nvPr/>
        </p:nvSpPr>
        <p:spPr>
          <a:xfrm>
            <a:off x="6818964" y="2219795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03. 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마이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967550-1A12-4DDD-975F-A487DDFF4FE4}"/>
              </a:ext>
            </a:extLst>
          </p:cNvPr>
          <p:cNvSpPr/>
          <p:nvPr/>
        </p:nvSpPr>
        <p:spPr>
          <a:xfrm>
            <a:off x="1945793" y="4051172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02. 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메인 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5AD7DF-04D4-4977-AC81-79F40E161609}"/>
              </a:ext>
            </a:extLst>
          </p:cNvPr>
          <p:cNvSpPr/>
          <p:nvPr/>
        </p:nvSpPr>
        <p:spPr>
          <a:xfrm>
            <a:off x="6818964" y="4051172"/>
            <a:ext cx="3084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04. </a:t>
            </a:r>
            <a:r>
              <a:rPr lang="ko-KR" altLang="en-US" sz="2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28F00-FD0B-46F3-5D1C-6FBA48C88BB6}"/>
              </a:ext>
            </a:extLst>
          </p:cNvPr>
          <p:cNvSpPr txBox="1"/>
          <p:nvPr/>
        </p:nvSpPr>
        <p:spPr>
          <a:xfrm>
            <a:off x="1945793" y="4462872"/>
            <a:ext cx="3631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시간표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6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급식표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월별로 표시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오늘의 할 일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Font typeface="+mj-lt"/>
              <a:buAutoNum type="alphaUcPeriod"/>
            </a:pPr>
            <a:endParaRPr lang="ko-KR" altLang="en-US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86B74-B8BC-67CF-F840-C8A356456AAE}"/>
              </a:ext>
            </a:extLst>
          </p:cNvPr>
          <p:cNvSpPr txBox="1"/>
          <p:nvPr/>
        </p:nvSpPr>
        <p:spPr>
          <a:xfrm>
            <a:off x="6818964" y="2761232"/>
            <a:ext cx="3631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개인 정보 설정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신고 조회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BFC51-8029-6EC8-349B-6AD8B198A76F}"/>
              </a:ext>
            </a:extLst>
          </p:cNvPr>
          <p:cNvSpPr txBox="1"/>
          <p:nvPr/>
        </p:nvSpPr>
        <p:spPr>
          <a:xfrm>
            <a:off x="6818964" y="4462872"/>
            <a:ext cx="3631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전교생 자유 게시판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학년별 자유 게시판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학생 건의함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학생회 공지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342900" indent="-342900">
              <a:buFont typeface="+mj-lt"/>
              <a:buAutoNum type="alphaUcPeriod"/>
            </a:pP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동아리 활동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21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앱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E2930-2F13-58B1-B032-DB047F6E0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4" y="1237124"/>
            <a:ext cx="2306545" cy="5125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5095EF-004C-A4E5-B77F-CE625054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90" y="1237125"/>
            <a:ext cx="2306545" cy="51256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FDBFD1-69EB-A6F5-FD32-850BBFAD2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27" y="1237125"/>
            <a:ext cx="2306545" cy="51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6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앱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메인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E2930-2F13-58B1-B032-DB047F6E0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4" y="1237124"/>
            <a:ext cx="2306545" cy="512565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6DA2AE0-C838-0C08-A8E6-9571F85B0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27" y="1232461"/>
            <a:ext cx="2306545" cy="51256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15447F-7A98-A504-BB5A-CDD58D45A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4" y="1232460"/>
            <a:ext cx="2306545" cy="51256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726E5F5-8551-D8CC-B8EE-F353833D7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90" y="1232459"/>
            <a:ext cx="2306546" cy="51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앱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마이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E2930-2F13-58B1-B032-DB047F6E0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4" y="1237124"/>
            <a:ext cx="2306545" cy="5125655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56ADB299-DFB6-24CB-1A8F-273923547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27" y="1232461"/>
            <a:ext cx="2306545" cy="51256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95716A-2ACF-D81C-5ACF-75874D3B2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90" y="1232461"/>
            <a:ext cx="2306545" cy="51256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E32C2F-B957-0CAD-D50F-DB67AF72B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5" y="1232461"/>
            <a:ext cx="2306544" cy="51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앱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게시판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E2930-2F13-58B1-B032-DB047F6E0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4" y="1237124"/>
            <a:ext cx="2306545" cy="51256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D976EA-5799-5901-49B7-52EDCEB85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3" y="1232461"/>
            <a:ext cx="2306545" cy="512565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90B4934-3718-386B-2B51-AFA3A22AE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79" y="1232461"/>
            <a:ext cx="2306545" cy="5125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6931BC-DB06-47AB-01BE-E2121E662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791" y="1232461"/>
            <a:ext cx="2306545" cy="51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페이지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087B50-A7EE-58C0-2460-0AEF9528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50" y="1299014"/>
            <a:ext cx="6555140" cy="4992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D280F3-AD25-4C47-BAB6-AC4488E46341}"/>
              </a:ext>
            </a:extLst>
          </p:cNvPr>
          <p:cNvSpPr txBox="1"/>
          <p:nvPr/>
        </p:nvSpPr>
        <p:spPr>
          <a:xfrm>
            <a:off x="7662359" y="2105560"/>
            <a:ext cx="378329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안 반짝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05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8C43F-A8C8-5BCC-7D14-5139F07D3441}"/>
              </a:ext>
            </a:extLst>
          </p:cNvPr>
          <p:cNvSpPr/>
          <p:nvPr/>
        </p:nvSpPr>
        <p:spPr>
          <a:xfrm>
            <a:off x="385482" y="1156448"/>
            <a:ext cx="11394141" cy="52776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5F806-E47E-A8A9-1885-1BB4D4D0A010}"/>
              </a:ext>
            </a:extLst>
          </p:cNvPr>
          <p:cNvSpPr txBox="1"/>
          <p:nvPr/>
        </p:nvSpPr>
        <p:spPr>
          <a:xfrm>
            <a:off x="2882900" y="423870"/>
            <a:ext cx="64262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상명 웹 개발 현황 </a:t>
            </a:r>
            <a:r>
              <a:rPr lang="en-US" altLang="ko-KR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A44F50-9B50-41E5-BEFD-C5F12FEB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49" y="1420564"/>
            <a:ext cx="7086201" cy="474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24BF8-E2C4-49B1-947E-EB8FE32E6CB0}"/>
              </a:ext>
            </a:extLst>
          </p:cNvPr>
          <p:cNvSpPr txBox="1"/>
          <p:nvPr/>
        </p:nvSpPr>
        <p:spPr>
          <a:xfrm>
            <a:off x="7914440" y="1848402"/>
            <a:ext cx="378329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</a:t>
            </a:r>
            <a:r>
              <a:rPr lang="en-US" altLang="ko-KR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- </a:t>
            </a:r>
            <a:r>
              <a:rPr lang="ko-KR" altLang="en-US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로그인 반짝</a:t>
            </a:r>
            <a:endParaRPr lang="en-US" altLang="ko-KR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630260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돋움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07AFF"/>
        </a:solidFill>
        <a:ln>
          <a:noFill/>
        </a:ln>
      </a:spPr>
      <a:bodyPr rtlCol="0" anchor="ctr"/>
      <a:lstStyle>
        <a:defPPr algn="ctr">
          <a:defRPr sz="2400"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233</Words>
  <Application>Microsoft Office PowerPoint</Application>
  <PresentationFormat>와이드스크린</PresentationFormat>
  <Paragraphs>50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굴림체</vt:lpstr>
      <vt:lpstr>Arial</vt:lpstr>
      <vt:lpstr>휴먼모음T</vt:lpstr>
      <vt:lpstr>Bodoni MT Black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김경은</cp:lastModifiedBy>
  <cp:revision>332</cp:revision>
  <dcterms:created xsi:type="dcterms:W3CDTF">2019-04-06T05:20:47Z</dcterms:created>
  <dcterms:modified xsi:type="dcterms:W3CDTF">2022-05-25T00:54:25Z</dcterms:modified>
</cp:coreProperties>
</file>