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
  </p:notesMasterIdLst>
  <p:handoutMasterIdLst>
    <p:handoutMasterId r:id="rId21"/>
  </p:handoutMasterIdLst>
  <p:sldIdLst>
    <p:sldId id="256" r:id="rId4"/>
    <p:sldId id="259" r:id="rId6"/>
    <p:sldId id="260" r:id="rId7"/>
    <p:sldId id="261" r:id="rId8"/>
    <p:sldId id="269" r:id="rId9"/>
    <p:sldId id="264" r:id="rId10"/>
    <p:sldId id="270" r:id="rId11"/>
    <p:sldId id="274" r:id="rId12"/>
    <p:sldId id="279" r:id="rId13"/>
    <p:sldId id="285" r:id="rId14"/>
    <p:sldId id="290" r:id="rId15"/>
    <p:sldId id="291" r:id="rId16"/>
    <p:sldId id="262" r:id="rId17"/>
    <p:sldId id="292" r:id="rId18"/>
    <p:sldId id="299" r:id="rId19"/>
    <p:sldId id="26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C807"/>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2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3A83A6-CA27-4A27-BD9A-C105289B60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Documents\Tencent%20Files\574576071\FileRecv\&#25340;&#35013;&#32032;&#26448;\&#31616;&#32422;&#21333;&#22270;-30\\15\subject_holdleft_150,200,8_0_staid_full_0.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64.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image" Target="file:///C:\Users\1V994W2\PycharmProjects\PPT_Background_Generation/pic_temp/0_pic_quater_right_up.png" TargetMode="External"/><Relationship Id="rId6" Type="http://schemas.openxmlformats.org/officeDocument/2006/relationships/image" Target="../media/image2.png"/><Relationship Id="rId5" Type="http://schemas.openxmlformats.org/officeDocument/2006/relationships/tags" Target="../tags/tag71.xml"/><Relationship Id="rId4" Type="http://schemas.openxmlformats.org/officeDocument/2006/relationships/image" Target="file:///C:\Users\1V994W2\Documents\Tencent%20Files\574576071\FileRecv\&#25340;&#35013;&#32032;&#26448;\&#31616;&#32422;&#21333;&#22270;-30\\15\subject_holdleft_150,200,8_0_staid_full_0.png" TargetMode="External"/><Relationship Id="rId3" Type="http://schemas.openxmlformats.org/officeDocument/2006/relationships/image" Target="../media/image1.png"/><Relationship Id="rId2" Type="http://schemas.openxmlformats.org/officeDocument/2006/relationships/tags" Target="../tags/tag70.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9.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78.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6.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85.xml"/><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2.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01.xml"/><Relationship Id="rId2" Type="http://schemas.openxmlformats.org/officeDocument/2006/relationships/tags" Target="../tags/tag100.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1.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0.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19.xml"/><Relationship Id="rId2" Type="http://schemas.openxmlformats.org/officeDocument/2006/relationships/tags" Target="../tags/tag118.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31.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5.png"/><Relationship Id="rId3" Type="http://schemas.openxmlformats.org/officeDocument/2006/relationships/tags" Target="../tags/tag130.xml"/><Relationship Id="rId2" Type="http://schemas.openxmlformats.org/officeDocument/2006/relationships/tags" Target="../tags/tag129.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3.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2.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1.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3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1.xml"/><Relationship Id="rId4" Type="http://schemas.openxmlformats.org/officeDocument/2006/relationships/image" Target="file:///C:\Users\1V994W2\Documents\Tencent%20Files\574576071\FileRecv\&#25340;&#35013;&#32032;&#26448;\&#31616;&#32422;&#21333;&#22270;-30\\15\subject_holdleft_150,200,8_0_staid_full_0.png" TargetMode="External"/><Relationship Id="rId3" Type="http://schemas.openxmlformats.org/officeDocument/2006/relationships/image" Target="../media/image1.png"/><Relationship Id="rId2" Type="http://schemas.openxmlformats.org/officeDocument/2006/relationships/tags" Target="../tags/tag40.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0.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49.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8.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57.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609600" y="685800"/>
            <a:ext cx="5486400" cy="5486400"/>
          </a:xfrm>
          <a:prstGeom prst="rect">
            <a:avLst/>
          </a:prstGeom>
        </p:spPr>
      </p:pic>
      <p:sp>
        <p:nvSpPr>
          <p:cNvPr id="16" name="日期占位符 15"/>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6604000" y="2101850"/>
            <a:ext cx="4825365" cy="1525270"/>
          </a:xfrm>
        </p:spPr>
        <p:txBody>
          <a:bodyPr vert="horz" lIns="0" tIns="0" rIns="0" bIns="0" rtlCol="0" anchor="b" anchorCtr="0">
            <a:normAutofit/>
          </a:bodyPr>
          <a:lstStyle>
            <a:lvl1pPr>
              <a:defRPr lang="zh-CN" altLang="en-US" sz="5400" b="0" spc="6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6604000" y="3831591"/>
            <a:ext cx="4826000" cy="370205"/>
          </a:xfrm>
        </p:spPr>
        <p:txBody>
          <a:bodyPr vert="horz" lIns="0" tIns="0" rIns="0" bIns="0" rtlCol="0">
            <a:normAutofit/>
          </a:bodyPr>
          <a:lstStyle>
            <a:lvl1pPr marL="0" indent="0">
              <a:buNone/>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228600" marR="0" lvl="0" indent="-228600">
              <a:lnSpc>
                <a:spcPct val="100000"/>
              </a:lnSpc>
              <a:spcAft>
                <a:spcPts val="0"/>
              </a:spcAft>
              <a:buClrTx/>
              <a:buSzTx/>
            </a:pPr>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609600" y="685800"/>
            <a:ext cx="5486400" cy="5486400"/>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11"/>
            </p:custDataLst>
          </p:nvPr>
        </p:nvSpPr>
        <p:spPr>
          <a:xfrm>
            <a:off x="6730982" y="2910522"/>
            <a:ext cx="4572036" cy="1172210"/>
          </a:xfrm>
        </p:spPr>
        <p:txBody>
          <a:bodyPr vert="horz" lIns="0" tIns="0" rIns="0" bIns="0" rtlCol="0" anchor="b" anchorCtr="0">
            <a:normAutofit/>
          </a:bodyPr>
          <a:lstStyle>
            <a:lvl1pPr>
              <a:defRPr lang="zh-CN" altLang="en-US" sz="6600" b="0" spc="7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a:t>编辑标题</a:t>
            </a:r>
            <a:endParaRPr lang="zh-CN" altLang="en-US"/>
          </a:p>
        </p:txBody>
      </p:sp>
      <p:sp>
        <p:nvSpPr>
          <p:cNvPr id="8" name="文本占位符 7"/>
          <p:cNvSpPr>
            <a:spLocks noGrp="1"/>
          </p:cNvSpPr>
          <p:nvPr>
            <p:ph type="body" idx="14" hasCustomPrompt="1"/>
            <p:custDataLst>
              <p:tags r:id="rId12"/>
            </p:custDataLst>
          </p:nvPr>
        </p:nvSpPr>
        <p:spPr>
          <a:xfrm>
            <a:off x="6730982" y="4287202"/>
            <a:ext cx="4572036" cy="370205"/>
          </a:xfrm>
        </p:spPr>
        <p:txBody>
          <a:bodyPr vert="horz" lIns="0" tIns="0" rIns="0" bIns="0" rtlCol="0">
            <a:normAutofit/>
          </a:bodyPr>
          <a:lstStyle>
            <a:lvl1pPr marL="0" indent="0">
              <a:buNone/>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228600" marR="0" lvl="0" indent="-228600">
              <a:lnSpc>
                <a:spcPct val="100000"/>
              </a:lnSpc>
              <a:spcAft>
                <a:spcPts val="0"/>
              </a:spcAft>
              <a:buClrTx/>
              <a:buSzTx/>
            </a:pPr>
            <a:r>
              <a:rPr lang="zh-CN" altLang="en-US" dirty="0"/>
              <a:t>单击此处编辑文本</a:t>
            </a:r>
            <a:endParaRPr lang="zh-CN" altLang="en-US" dirty="0"/>
          </a:p>
        </p:txBody>
      </p:sp>
      <p:cxnSp>
        <p:nvCxnSpPr>
          <p:cNvPr id="11" name="直接连接符 10"/>
          <p:cNvCxnSpPr/>
          <p:nvPr>
            <p:custDataLst>
              <p:tags r:id="rId13"/>
            </p:custDataLst>
          </p:nvPr>
        </p:nvCxnSpPr>
        <p:spPr>
          <a:xfrm>
            <a:off x="6730982" y="4152900"/>
            <a:ext cx="34385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p:txBody>
          <a:bodyPr/>
          <a:lstStyle>
            <a:lvl1pPr>
              <a:defRPr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10" name="图片 9"/>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a:lstStyle>
            <a:lvl1pPr>
              <a:defRPr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7E4C5E-1DDE-40EF-8FB3-7B3532E4E7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D3305E-2270-4BEC-B955-C38321B345D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4064000" y="4828150"/>
            <a:ext cx="4064000" cy="2029850"/>
          </a:xfrm>
          <a:prstGeom prst="rect">
            <a:avLst/>
          </a:prstGeom>
        </p:spPr>
      </p:pic>
      <p:sp>
        <p:nvSpPr>
          <p:cNvPr id="4" name="日期占位符 3"/>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cxnSp>
        <p:nvCxnSpPr>
          <p:cNvPr id="8" name="直接连接符 7"/>
          <p:cNvCxnSpPr/>
          <p:nvPr>
            <p:custDataLst>
              <p:tags r:id="rId8"/>
            </p:custDataLst>
          </p:nvPr>
        </p:nvCxnSpPr>
        <p:spPr>
          <a:xfrm>
            <a:off x="2935605" y="1463357"/>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a:off x="2935605" y="3616642"/>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10"/>
            </p:custDataLst>
          </p:nvPr>
        </p:nvSpPr>
        <p:spPr>
          <a:xfrm>
            <a:off x="4499264" y="1558843"/>
            <a:ext cx="4601193" cy="1124730"/>
          </a:xfrm>
        </p:spPr>
        <p:txBody>
          <a:bodyPr anchor="b">
            <a:normAutofit/>
          </a:bodyPr>
          <a:lstStyle>
            <a:lvl1pPr>
              <a:defRPr sz="4800" baseline="0">
                <a:ea typeface="汉仪旗黑-85S" panose="00020600040101010101" pitchFamily="18" charset="-122"/>
              </a:defRPr>
            </a:lvl1pPr>
          </a:lstStyle>
          <a:p>
            <a:r>
              <a:rPr lang="zh-CN" altLang="en-US" dirty="0"/>
              <a:t>编辑标题</a:t>
            </a:r>
            <a:endParaRPr lang="zh-CN" altLang="en-US" dirty="0"/>
          </a:p>
        </p:txBody>
      </p:sp>
      <p:sp>
        <p:nvSpPr>
          <p:cNvPr id="10" name="文本占位符 9"/>
          <p:cNvSpPr>
            <a:spLocks noGrp="1"/>
          </p:cNvSpPr>
          <p:nvPr>
            <p:ph type="body" sz="quarter" idx="13" hasCustomPrompt="1"/>
            <p:custDataLst>
              <p:tags r:id="rId11"/>
            </p:custDataLst>
          </p:nvPr>
        </p:nvSpPr>
        <p:spPr>
          <a:xfrm>
            <a:off x="4495773" y="2830513"/>
            <a:ext cx="4630310" cy="661987"/>
          </a:xfrm>
        </p:spPr>
        <p:txBody>
          <a:bodyPr>
            <a:normAutofit/>
          </a:bodyPr>
          <a:lstStyle>
            <a:lvl1pPr marL="0" indent="0">
              <a:buNone/>
              <a:defRPr>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7498080" y="1234440"/>
            <a:ext cx="4389120" cy="4389120"/>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8"/>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slideLayout" Target="../slideLayouts/slideLayout2.xml"/><Relationship Id="rId19" Type="http://schemas.openxmlformats.org/officeDocument/2006/relationships/tags" Target="../tags/tag137.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fontAlgn="auto" latinLnBrk="0" hangingPunct="1">
        <a:lnSpc>
          <a:spcPct val="100000"/>
        </a:lnSpc>
        <a:spcBef>
          <a:spcPct val="0"/>
        </a:spcBef>
        <a:buNone/>
        <a:defRPr sz="2400" b="0"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925" y="1"/>
            <a:ext cx="10850563" cy="1028701"/>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925" y="1151792"/>
            <a:ext cx="10850563" cy="5025171"/>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9925" y="6347940"/>
            <a:ext cx="2911475" cy="20610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347940"/>
            <a:ext cx="4114800" cy="20610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7940"/>
            <a:ext cx="2909888" cy="206104"/>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ltLang="zh-CN" dirty="0"/>
              <a:t>P</a:t>
            </a:r>
            <a:fld id="{64D3305E-2270-4BEC-B955-C38321B345DE}" type="slidenum">
              <a:rPr lang="zh-CN" altLang="en-US" dirty="0" smtClean="0"/>
            </a:fld>
            <a:endParaRPr lang="zh-CN" altLang="en-US" dirty="0"/>
          </a:p>
        </p:txBody>
      </p:sp>
      <p:cxnSp>
        <p:nvCxnSpPr>
          <p:cNvPr id="8" name="直接连接符 7"/>
          <p:cNvCxnSpPr/>
          <p:nvPr/>
        </p:nvCxnSpPr>
        <p:spPr>
          <a:xfrm>
            <a:off x="711509" y="1028701"/>
            <a:ext cx="1075761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11.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5" Type="http://schemas.openxmlformats.org/officeDocument/2006/relationships/slideLayout" Target="../slideLayouts/slideLayout7.xml"/><Relationship Id="rId24" Type="http://schemas.openxmlformats.org/officeDocument/2006/relationships/tags" Target="../tags/tag266.xml"/><Relationship Id="rId23" Type="http://schemas.openxmlformats.org/officeDocument/2006/relationships/tags" Target="../tags/tag265.xml"/><Relationship Id="rId22" Type="http://schemas.openxmlformats.org/officeDocument/2006/relationships/tags" Target="../tags/tag264.xml"/><Relationship Id="rId21" Type="http://schemas.openxmlformats.org/officeDocument/2006/relationships/tags" Target="../tags/tag263.xml"/><Relationship Id="rId20" Type="http://schemas.openxmlformats.org/officeDocument/2006/relationships/tags" Target="../tags/tag262.xml"/><Relationship Id="rId2" Type="http://schemas.openxmlformats.org/officeDocument/2006/relationships/tags" Target="../tags/tag246.xml"/><Relationship Id="rId19" Type="http://schemas.openxmlformats.org/officeDocument/2006/relationships/tags" Target="../tags/tag261.xml"/><Relationship Id="rId18" Type="http://schemas.openxmlformats.org/officeDocument/2006/relationships/tags" Target="../tags/tag260.xml"/><Relationship Id="rId17" Type="http://schemas.openxmlformats.org/officeDocument/2006/relationships/tags" Target="../tags/tag259.xml"/><Relationship Id="rId16" Type="http://schemas.openxmlformats.org/officeDocument/2006/relationships/tags" Target="../tags/tag258.xml"/><Relationship Id="rId15" Type="http://schemas.openxmlformats.org/officeDocument/2006/relationships/tags" Target="../tags/tag257.xml"/><Relationship Id="rId14" Type="http://schemas.openxmlformats.org/officeDocument/2006/relationships/tags" Target="../tags/tag256.xml"/><Relationship Id="rId13" Type="http://schemas.openxmlformats.org/officeDocument/2006/relationships/tags" Target="../tags/tag255.xml"/><Relationship Id="rId12" Type="http://schemas.openxmlformats.org/officeDocument/2006/relationships/tags" Target="../tags/tag254.xml"/><Relationship Id="rId11" Type="http://schemas.openxmlformats.org/officeDocument/2006/relationships/tags" Target="../tags/tag253.xml"/><Relationship Id="rId10" Type="http://schemas.openxmlformats.org/officeDocument/2006/relationships/tags" Target="../tags/tag252.xml"/><Relationship Id="rId1" Type="http://schemas.openxmlformats.org/officeDocument/2006/relationships/tags" Target="../tags/tag24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13.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tags" Target="../tags/tag27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71.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4" Type="http://schemas.openxmlformats.org/officeDocument/2006/relationships/slideLayout" Target="../slideLayouts/slideLayout7.xml"/><Relationship Id="rId13" Type="http://schemas.openxmlformats.org/officeDocument/2006/relationships/tags" Target="../tags/tag277.xml"/><Relationship Id="rId12" Type="http://schemas.openxmlformats.org/officeDocument/2006/relationships/tags" Target="../tags/tag276.xml"/><Relationship Id="rId11" Type="http://schemas.openxmlformats.org/officeDocument/2006/relationships/image" Target="../media/image8.jpeg"/><Relationship Id="rId10" Type="http://schemas.openxmlformats.org/officeDocument/2006/relationships/tags" Target="../tags/tag275.xml"/><Relationship Id="rId1" Type="http://schemas.openxmlformats.org/officeDocument/2006/relationships/tags" Target="../tags/tag27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15.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image" Target="../media/image9.png"/><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1" Type="http://schemas.openxmlformats.org/officeDocument/2006/relationships/slideLayout" Target="../slideLayouts/slideLayout7.xml"/><Relationship Id="rId20" Type="http://schemas.openxmlformats.org/officeDocument/2006/relationships/tags" Target="../tags/tag297.xml"/><Relationship Id="rId2" Type="http://schemas.openxmlformats.org/officeDocument/2006/relationships/tags" Target="../tags/tag282.xml"/><Relationship Id="rId19" Type="http://schemas.openxmlformats.org/officeDocument/2006/relationships/tags" Target="../tags/tag296.xml"/><Relationship Id="rId18" Type="http://schemas.openxmlformats.org/officeDocument/2006/relationships/image" Target="../media/image11.png"/><Relationship Id="rId17" Type="http://schemas.openxmlformats.org/officeDocument/2006/relationships/tags" Target="../tags/tag295.xml"/><Relationship Id="rId16" Type="http://schemas.openxmlformats.org/officeDocument/2006/relationships/tags" Target="../tags/tag294.xml"/><Relationship Id="rId15" Type="http://schemas.openxmlformats.org/officeDocument/2006/relationships/tags" Target="../tags/tag293.xml"/><Relationship Id="rId14" Type="http://schemas.openxmlformats.org/officeDocument/2006/relationships/tags" Target="../tags/tag292.xml"/><Relationship Id="rId13" Type="http://schemas.openxmlformats.org/officeDocument/2006/relationships/image" Target="../media/image10.png"/><Relationship Id="rId12" Type="http://schemas.openxmlformats.org/officeDocument/2006/relationships/tags" Target="../tags/tag291.xml"/><Relationship Id="rId11" Type="http://schemas.openxmlformats.org/officeDocument/2006/relationships/tags" Target="../tags/tag290.xml"/><Relationship Id="rId10" Type="http://schemas.openxmlformats.org/officeDocument/2006/relationships/tags" Target="../tags/tag289.xml"/><Relationship Id="rId1" Type="http://schemas.openxmlformats.org/officeDocument/2006/relationships/tags" Target="../tags/tag281.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s>
</file>

<file path=ppt/slides/_rels/slide2.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9" Type="http://schemas.openxmlformats.org/officeDocument/2006/relationships/notesSlide" Target="../notesSlides/notesSlide2.xml"/><Relationship Id="rId18" Type="http://schemas.openxmlformats.org/officeDocument/2006/relationships/slideLayout" Target="../slideLayouts/slideLayout6.xml"/><Relationship Id="rId17" Type="http://schemas.openxmlformats.org/officeDocument/2006/relationships/tags" Target="../tags/tag166.xml"/><Relationship Id="rId16" Type="http://schemas.openxmlformats.org/officeDocument/2006/relationships/tags" Target="../tags/tag165.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image" Target="../media/image6.png"/><Relationship Id="rId5" Type="http://schemas.openxmlformats.org/officeDocument/2006/relationships/tags" Target="../tags/tag172.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71.xml"/><Relationship Id="rId1" Type="http://schemas.openxmlformats.org/officeDocument/2006/relationships/tags" Target="../tags/tag17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6.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79.xml"/><Relationship Id="rId3" Type="http://schemas.openxmlformats.org/officeDocument/2006/relationships/image" Target="file:///C:\Users\1V994W2\PycharmProjects\PPT_Background_Generation/pic_temp/0_pic_quater_right_up.png" TargetMode="External"/><Relationship Id="rId2" Type="http://schemas.openxmlformats.org/officeDocument/2006/relationships/image" Target="../media/image2.png"/><Relationship Id="rId14" Type="http://schemas.openxmlformats.org/officeDocument/2006/relationships/slideLayout" Target="../slideLayouts/slideLayout7.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image" Target="../media/image7.jpeg"/><Relationship Id="rId10" Type="http://schemas.openxmlformats.org/officeDocument/2006/relationships/tags" Target="../tags/tag183.xml"/><Relationship Id="rId1" Type="http://schemas.openxmlformats.org/officeDocument/2006/relationships/tags" Target="../tags/tag17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8.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90.xml"/><Relationship Id="rId35" Type="http://schemas.openxmlformats.org/officeDocument/2006/relationships/slideLayout" Target="../slideLayouts/slideLayout7.xml"/><Relationship Id="rId34" Type="http://schemas.openxmlformats.org/officeDocument/2006/relationships/tags" Target="../tags/tag218.xml"/><Relationship Id="rId33" Type="http://schemas.openxmlformats.org/officeDocument/2006/relationships/tags" Target="../tags/tag217.xml"/><Relationship Id="rId32" Type="http://schemas.openxmlformats.org/officeDocument/2006/relationships/tags" Target="../tags/tag216.xml"/><Relationship Id="rId31" Type="http://schemas.openxmlformats.org/officeDocument/2006/relationships/tags" Target="../tags/tag215.xml"/><Relationship Id="rId30" Type="http://schemas.openxmlformats.org/officeDocument/2006/relationships/tags" Target="../tags/tag214.xml"/><Relationship Id="rId3" Type="http://schemas.openxmlformats.org/officeDocument/2006/relationships/image" Target="file:///C:\Users\1V994W2\PycharmProjects\PPT_Background_Generation/pic_temp/0_pic_quater_right_up.png" TargetMode="External"/><Relationship Id="rId29" Type="http://schemas.openxmlformats.org/officeDocument/2006/relationships/tags" Target="../tags/tag213.xml"/><Relationship Id="rId28" Type="http://schemas.openxmlformats.org/officeDocument/2006/relationships/tags" Target="../tags/tag212.xml"/><Relationship Id="rId27" Type="http://schemas.openxmlformats.org/officeDocument/2006/relationships/tags" Target="../tags/tag211.xml"/><Relationship Id="rId26" Type="http://schemas.openxmlformats.org/officeDocument/2006/relationships/tags" Target="../tags/tag210.xml"/><Relationship Id="rId25" Type="http://schemas.openxmlformats.org/officeDocument/2006/relationships/tags" Target="../tags/tag209.xml"/><Relationship Id="rId24" Type="http://schemas.openxmlformats.org/officeDocument/2006/relationships/tags" Target="../tags/tag208.xml"/><Relationship Id="rId23" Type="http://schemas.openxmlformats.org/officeDocument/2006/relationships/tags" Target="../tags/tag207.xml"/><Relationship Id="rId22" Type="http://schemas.openxmlformats.org/officeDocument/2006/relationships/tags" Target="../tags/tag206.xml"/><Relationship Id="rId21" Type="http://schemas.openxmlformats.org/officeDocument/2006/relationships/tags" Target="../tags/tag205.xml"/><Relationship Id="rId20" Type="http://schemas.openxmlformats.org/officeDocument/2006/relationships/tags" Target="../tags/tag204.xml"/><Relationship Id="rId2" Type="http://schemas.openxmlformats.org/officeDocument/2006/relationships/image" Target="../media/image2.png"/><Relationship Id="rId19" Type="http://schemas.openxmlformats.org/officeDocument/2006/relationships/tags" Target="../tags/tag203.xml"/><Relationship Id="rId18" Type="http://schemas.openxmlformats.org/officeDocument/2006/relationships/tags" Target="../tags/tag202.xml"/><Relationship Id="rId17" Type="http://schemas.openxmlformats.org/officeDocument/2006/relationships/tags" Target="../tags/tag201.xml"/><Relationship Id="rId16" Type="http://schemas.openxmlformats.org/officeDocument/2006/relationships/tags" Target="../tags/tag200.xml"/><Relationship Id="rId15" Type="http://schemas.openxmlformats.org/officeDocument/2006/relationships/tags" Target="../tags/tag199.xml"/><Relationship Id="rId14" Type="http://schemas.openxmlformats.org/officeDocument/2006/relationships/tags" Target="../tags/tag198.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9.xml"/></Relationships>
</file>

<file path=ppt/slides/_rels/slide9.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20.xml"/><Relationship Id="rId3" Type="http://schemas.openxmlformats.org/officeDocument/2006/relationships/image" Target="file:///C:\Users\1V994W2\PycharmProjects\PPT_Background_Generation/pic_temp/0_pic_quater_right_up.png" TargetMode="External"/><Relationship Id="rId28" Type="http://schemas.openxmlformats.org/officeDocument/2006/relationships/slideLayout" Target="../slideLayouts/slideLayout7.xml"/><Relationship Id="rId27" Type="http://schemas.openxmlformats.org/officeDocument/2006/relationships/tags" Target="../tags/tag241.xml"/><Relationship Id="rId26" Type="http://schemas.openxmlformats.org/officeDocument/2006/relationships/tags" Target="../tags/tag240.xml"/><Relationship Id="rId25" Type="http://schemas.openxmlformats.org/officeDocument/2006/relationships/tags" Target="../tags/tag239.xml"/><Relationship Id="rId24" Type="http://schemas.openxmlformats.org/officeDocument/2006/relationships/tags" Target="../tags/tag238.xml"/><Relationship Id="rId23" Type="http://schemas.openxmlformats.org/officeDocument/2006/relationships/tags" Target="../tags/tag237.xml"/><Relationship Id="rId22" Type="http://schemas.openxmlformats.org/officeDocument/2006/relationships/tags" Target="../tags/tag236.xml"/><Relationship Id="rId21" Type="http://schemas.openxmlformats.org/officeDocument/2006/relationships/tags" Target="../tags/tag235.xml"/><Relationship Id="rId20" Type="http://schemas.openxmlformats.org/officeDocument/2006/relationships/tags" Target="../tags/tag234.xml"/><Relationship Id="rId2" Type="http://schemas.openxmlformats.org/officeDocument/2006/relationships/image" Target="../media/image2.png"/><Relationship Id="rId19" Type="http://schemas.openxmlformats.org/officeDocument/2006/relationships/tags" Target="../tags/tag233.xml"/><Relationship Id="rId18" Type="http://schemas.openxmlformats.org/officeDocument/2006/relationships/tags" Target="../tags/tag232.xml"/><Relationship Id="rId17" Type="http://schemas.openxmlformats.org/officeDocument/2006/relationships/tags" Target="../tags/tag231.xml"/><Relationship Id="rId16" Type="http://schemas.openxmlformats.org/officeDocument/2006/relationships/tags" Target="../tags/tag230.xml"/><Relationship Id="rId15" Type="http://schemas.openxmlformats.org/officeDocument/2006/relationships/tags" Target="../tags/tag229.xml"/><Relationship Id="rId14" Type="http://schemas.openxmlformats.org/officeDocument/2006/relationships/tags" Target="../tags/tag228.xml"/><Relationship Id="rId13" Type="http://schemas.openxmlformats.org/officeDocument/2006/relationships/tags" Target="../tags/tag227.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tags" Target="../tags/tag2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3"/>
            <p:custDataLst>
              <p:tags r:id="rId1"/>
            </p:custDataLst>
          </p:nvPr>
        </p:nvSpPr>
        <p:spPr>
          <a:xfrm>
            <a:off x="6355715" y="1356360"/>
            <a:ext cx="5073650" cy="2270760"/>
          </a:xfrm>
        </p:spPr>
        <p:txBody>
          <a:bodyPr>
            <a:normAutofit fontScale="90000"/>
          </a:bodyPr>
          <a:p>
            <a:r>
              <a:rPr lang="zh-CN" altLang="en-US" dirty="0"/>
              <a:t>基于</a:t>
            </a:r>
            <a:r>
              <a:rPr lang="en-US" altLang="zh-CN" dirty="0"/>
              <a:t>JSP</a:t>
            </a:r>
            <a:r>
              <a:rPr lang="zh-CN" altLang="en-US" dirty="0"/>
              <a:t>电影订票系统用户模块的实现</a:t>
            </a:r>
            <a:endParaRPr lang="zh-CN" altLang="en-US" dirty="0"/>
          </a:p>
        </p:txBody>
      </p:sp>
      <p:cxnSp>
        <p:nvCxnSpPr>
          <p:cNvPr id="5" name="直接连接符 4"/>
          <p:cNvCxnSpPr/>
          <p:nvPr>
            <p:custDataLst>
              <p:tags r:id="rId2"/>
            </p:custDataLst>
          </p:nvPr>
        </p:nvCxnSpPr>
        <p:spPr>
          <a:xfrm>
            <a:off x="6686550" y="3724275"/>
            <a:ext cx="343852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idx="14"/>
            <p:custDataLst>
              <p:tags r:id="rId3"/>
            </p:custDataLst>
          </p:nvPr>
        </p:nvSpPr>
        <p:spPr>
          <a:xfrm>
            <a:off x="6606540" y="3829050"/>
            <a:ext cx="4572000" cy="972185"/>
          </a:xfrm>
        </p:spPr>
        <p:txBody>
          <a:bodyPr>
            <a:normAutofit/>
          </a:bodyPr>
          <a:p>
            <a:r>
              <a:rPr dirty="0"/>
              <a:t>汇报人：</a:t>
            </a:r>
            <a:r>
              <a:rPr lang="en-US" altLang="zh-CN" dirty="0"/>
              <a:t>20161101525</a:t>
            </a:r>
            <a:r>
              <a:rPr dirty="0"/>
              <a:t>候丽艳</a:t>
            </a:r>
            <a:endParaRPr dirty="0"/>
          </a:p>
          <a:p>
            <a:r>
              <a:rPr dirty="0"/>
              <a:t>指导教师：王素坤</a:t>
            </a:r>
            <a:endParaRPr dirty="0"/>
          </a:p>
        </p:txBody>
      </p:sp>
    </p:spTree>
    <p:custDataLst>
      <p:tags r:id="rId4"/>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
          <p:cNvSpPr txBox="1"/>
          <p:nvPr>
            <p:custDataLst>
              <p:tags r:id="rId1"/>
            </p:custDataLst>
          </p:nvPr>
        </p:nvSpPr>
        <p:spPr>
          <a:xfrm>
            <a:off x="3053080" y="1921192"/>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04</a:t>
            </a:r>
            <a:endPar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3" name="标题 12"/>
          <p:cNvSpPr>
            <a:spLocks noGrp="1"/>
          </p:cNvSpPr>
          <p:nvPr>
            <p:ph type="title"/>
            <p:custDataLst>
              <p:tags r:id="rId2"/>
            </p:custDataLst>
          </p:nvPr>
        </p:nvSpPr>
        <p:spPr>
          <a:xfrm>
            <a:off x="4540539" y="2036998"/>
            <a:ext cx="4601193" cy="1124730"/>
          </a:xfrm>
        </p:spPr>
        <p:txBody>
          <a:bodyPr>
            <a:normAutofit fontScale="90000"/>
          </a:bodyPr>
          <a:lstStyle/>
          <a:p>
            <a:pPr marL="0" indent="0" algn="l">
              <a:lnSpc>
                <a:spcPct val="100000"/>
              </a:lnSpc>
              <a:spcBef>
                <a:spcPts val="0"/>
              </a:spcBef>
              <a:spcAft>
                <a:spcPts val="0"/>
              </a:spcAft>
              <a:buSzPct val="100000"/>
            </a:pPr>
            <a:r>
              <a:rPr lang="zh-CN" altLang="en-US">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rPr>
              <a:t>进度安排，预期达到的目标</a:t>
            </a:r>
            <a:endParaRPr lang="zh-CN" altLang="en-US">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endParaRPr>
          </a:p>
        </p:txBody>
      </p:sp>
    </p:spTree>
    <p:custDataLst>
      <p:tags r:id="rId3"/>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custDataLst>
              <p:tags r:id="rId1"/>
            </p:custDataLst>
          </p:nvPr>
        </p:nvSpPr>
        <p:spPr>
          <a:xfrm>
            <a:off x="0" y="0"/>
            <a:ext cx="4064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10" name="文本框 9"/>
          <p:cNvSpPr txBox="1"/>
          <p:nvPr>
            <p:custDataLst>
              <p:tags r:id="rId5"/>
            </p:custDataLst>
          </p:nvPr>
        </p:nvSpPr>
        <p:spPr>
          <a:xfrm>
            <a:off x="762635" y="798195"/>
            <a:ext cx="2693670" cy="734695"/>
          </a:xfrm>
          <a:prstGeom prst="rect">
            <a:avLst/>
          </a:prstGeom>
          <a:noFill/>
          <a:ln>
            <a:solidFill>
              <a:schemeClr val="tx1"/>
            </a:solidFill>
          </a:ln>
        </p:spPr>
        <p:txBody>
          <a:bodyPr wrap="square" lIns="46800" rIns="46800" rtlCol="0" anchor="t" anchorCtr="0">
            <a:normAutofit/>
          </a:bodyPr>
          <a:lstStyle/>
          <a:p>
            <a:pPr lvl="0">
              <a:lnSpc>
                <a:spcPct val="110000"/>
              </a:lnSpc>
              <a:defRPr/>
            </a:pPr>
            <a:r>
              <a:rPr lang="zh-CN" altLang="en-US" sz="2800">
                <a:solidFill>
                  <a:schemeClr val="tx1">
                    <a:lumMod val="85000"/>
                    <a:lumOff val="15000"/>
                  </a:schemeClr>
                </a:solidFill>
                <a:ea typeface="微软雅黑" panose="020B0503020204020204" charset="-122"/>
                <a:sym typeface="Arial" panose="020B0604020202020204" pitchFamily="34" charset="0"/>
              </a:rPr>
              <a:t>预期达到的目标</a:t>
            </a:r>
            <a:endParaRPr lang="zh-CN" altLang="en-US" sz="2800">
              <a:sym typeface="Arial" panose="020B0604020202020204" pitchFamily="34" charset="0"/>
            </a:endParaRPr>
          </a:p>
          <a:p>
            <a:pPr lvl="0">
              <a:lnSpc>
                <a:spcPct val="110000"/>
              </a:lnSpc>
              <a:defRPr/>
            </a:pPr>
            <a:endParaRPr lang="zh-CN" altLang="en-US" sz="2800" b="1" spc="100" dirty="0">
              <a:solidFill>
                <a:schemeClr val="tx1">
                  <a:lumMod val="85000"/>
                  <a:lumOff val="15000"/>
                </a:schemeClr>
              </a:solidFill>
              <a:latin typeface="Arial" panose="020B0604020202020204" pitchFamily="34" charset="0"/>
              <a:ea typeface="微软雅黑" panose="020B0503020204020204" charset="-122"/>
            </a:endParaRPr>
          </a:p>
        </p:txBody>
      </p:sp>
      <p:sp>
        <p:nvSpPr>
          <p:cNvPr id="11" name="文本框 10"/>
          <p:cNvSpPr txBox="1"/>
          <p:nvPr>
            <p:custDataLst>
              <p:tags r:id="rId6"/>
            </p:custDataLst>
          </p:nvPr>
        </p:nvSpPr>
        <p:spPr>
          <a:xfrm>
            <a:off x="762635" y="1859915"/>
            <a:ext cx="2693035" cy="4454525"/>
          </a:xfrm>
          <a:prstGeom prst="rect">
            <a:avLst/>
          </a:prstGeom>
          <a:noFill/>
          <a:ln>
            <a:solidFill>
              <a:schemeClr val="tx1"/>
            </a:solidFill>
            <a:prstDash val="sysDot"/>
          </a:ln>
        </p:spPr>
        <p:txBody>
          <a:bodyPr wrap="square" rtlCol="0">
            <a:noAutofit/>
          </a:bodyPr>
          <a:lstStyle/>
          <a:p>
            <a:pPr lvl="0">
              <a:lnSpc>
                <a:spcPct val="130000"/>
              </a:lnSpc>
              <a:spcAft>
                <a:spcPts val="800"/>
              </a:spcAft>
              <a:defRPr/>
            </a:pPr>
            <a:r>
              <a:rPr lang="en-US" altLang="zh-CN" sz="1700" dirty="0">
                <a:solidFill>
                  <a:schemeClr val="dk1">
                    <a:lumMod val="85000"/>
                    <a:lumOff val="15000"/>
                  </a:schemeClr>
                </a:solidFill>
                <a:latin typeface="华文中宋" panose="02010600040101010101" charset="-122"/>
                <a:ea typeface="华文中宋" panose="02010600040101010101" charset="-122"/>
                <a:sym typeface="+mn-ea"/>
              </a:rPr>
              <a:t>1.</a:t>
            </a:r>
            <a:r>
              <a:rPr lang="zh-CN" altLang="en-US" sz="1700" dirty="0">
                <a:solidFill>
                  <a:schemeClr val="dk1">
                    <a:lumMod val="85000"/>
                    <a:lumOff val="15000"/>
                  </a:schemeClr>
                </a:solidFill>
                <a:latin typeface="华文中宋" panose="02010600040101010101" charset="-122"/>
                <a:ea typeface="华文中宋" panose="02010600040101010101" charset="-122"/>
                <a:sym typeface="+mn-ea"/>
              </a:rPr>
              <a:t>网站界面简洁、友好，易于用户操作。</a:t>
            </a:r>
            <a:endParaRPr lang="zh-CN" altLang="en-US" sz="1700" dirty="0">
              <a:solidFill>
                <a:schemeClr val="dk1">
                  <a:lumMod val="85000"/>
                  <a:lumOff val="15000"/>
                </a:schemeClr>
              </a:solidFill>
              <a:latin typeface="华文中宋" panose="02010600040101010101" charset="-122"/>
              <a:ea typeface="华文中宋" panose="02010600040101010101" charset="-122"/>
              <a:sym typeface="+mn-ea"/>
            </a:endParaRPr>
          </a:p>
          <a:p>
            <a:pPr lvl="0">
              <a:lnSpc>
                <a:spcPct val="130000"/>
              </a:lnSpc>
              <a:spcAft>
                <a:spcPts val="800"/>
              </a:spcAft>
              <a:defRPr/>
            </a:pPr>
            <a:r>
              <a:rPr lang="en-US" altLang="zh-CN" sz="1700" dirty="0">
                <a:solidFill>
                  <a:schemeClr val="dk1">
                    <a:lumMod val="85000"/>
                    <a:lumOff val="15000"/>
                  </a:schemeClr>
                </a:solidFill>
                <a:latin typeface="华文中宋" panose="02010600040101010101" charset="-122"/>
                <a:ea typeface="华文中宋" panose="02010600040101010101" charset="-122"/>
                <a:sym typeface="+mn-ea"/>
              </a:rPr>
              <a:t>2.</a:t>
            </a:r>
            <a:r>
              <a:rPr lang="zh-CN" altLang="en-US" sz="1700" dirty="0">
                <a:solidFill>
                  <a:schemeClr val="dk1">
                    <a:lumMod val="85000"/>
                    <a:lumOff val="15000"/>
                  </a:schemeClr>
                </a:solidFill>
                <a:latin typeface="华文中宋" panose="02010600040101010101" charset="-122"/>
                <a:ea typeface="华文中宋" panose="02010600040101010101" charset="-122"/>
                <a:sym typeface="+mn-ea"/>
              </a:rPr>
              <a:t>网站信息更新速度快、信息存储量大、安全性高、应用简便。</a:t>
            </a:r>
            <a:endParaRPr lang="zh-CN" altLang="en-US" sz="1700" dirty="0">
              <a:solidFill>
                <a:schemeClr val="dk1">
                  <a:lumMod val="85000"/>
                  <a:lumOff val="15000"/>
                </a:schemeClr>
              </a:solidFill>
              <a:latin typeface="华文中宋" panose="02010600040101010101" charset="-122"/>
              <a:ea typeface="华文中宋" panose="02010600040101010101" charset="-122"/>
              <a:sym typeface="+mn-ea"/>
            </a:endParaRPr>
          </a:p>
          <a:p>
            <a:pPr lvl="0">
              <a:lnSpc>
                <a:spcPct val="130000"/>
              </a:lnSpc>
              <a:spcAft>
                <a:spcPts val="800"/>
              </a:spcAft>
              <a:defRPr/>
            </a:pPr>
            <a:r>
              <a:rPr lang="en-US" altLang="zh-CN" sz="1700" dirty="0">
                <a:solidFill>
                  <a:schemeClr val="dk1">
                    <a:lumMod val="85000"/>
                    <a:lumOff val="15000"/>
                  </a:schemeClr>
                </a:solidFill>
                <a:latin typeface="华文中宋" panose="02010600040101010101" charset="-122"/>
                <a:ea typeface="华文中宋" panose="02010600040101010101" charset="-122"/>
                <a:sym typeface="+mn-ea"/>
              </a:rPr>
              <a:t>3.</a:t>
            </a:r>
            <a:r>
              <a:rPr lang="zh-CN" altLang="en-US" sz="1700" dirty="0">
                <a:solidFill>
                  <a:schemeClr val="dk1">
                    <a:lumMod val="85000"/>
                    <a:lumOff val="15000"/>
                  </a:schemeClr>
                </a:solidFill>
                <a:latin typeface="华文中宋" panose="02010600040101010101" charset="-122"/>
                <a:ea typeface="华文中宋" panose="02010600040101010101" charset="-122"/>
                <a:sym typeface="+mn-ea"/>
              </a:rPr>
              <a:t>系统可以实现对售票的规范化管理，结合电影院售票工作的实际，能够为顾客和后台管理员提供不同的操作界面，以提高售票的效率。</a:t>
            </a:r>
            <a:endParaRPr lang="zh-CN" altLang="en-US" sz="1700" dirty="0">
              <a:solidFill>
                <a:schemeClr val="dk1">
                  <a:lumMod val="85000"/>
                  <a:lumOff val="15000"/>
                </a:schemeClr>
              </a:solidFill>
              <a:latin typeface="华文中宋" panose="02010600040101010101" charset="-122"/>
              <a:ea typeface="华文中宋" panose="02010600040101010101" charset="-122"/>
              <a:sym typeface="+mn-ea"/>
            </a:endParaRPr>
          </a:p>
        </p:txBody>
      </p:sp>
      <p:sp>
        <p:nvSpPr>
          <p:cNvPr id="9" name="椭圆 8"/>
          <p:cNvSpPr/>
          <p:nvPr>
            <p:custDataLst>
              <p:tags r:id="rId7"/>
            </p:custDataLst>
          </p:nvPr>
        </p:nvSpPr>
        <p:spPr>
          <a:xfrm>
            <a:off x="4299537" y="1409306"/>
            <a:ext cx="3575308" cy="3575308"/>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2" name="弧形 11"/>
          <p:cNvSpPr/>
          <p:nvPr>
            <p:custDataLst>
              <p:tags r:id="rId8"/>
            </p:custDataLst>
          </p:nvPr>
        </p:nvSpPr>
        <p:spPr>
          <a:xfrm>
            <a:off x="3870979" y="980748"/>
            <a:ext cx="4432423" cy="4432423"/>
          </a:xfrm>
          <a:prstGeom prst="arc">
            <a:avLst>
              <a:gd name="adj1" fmla="val 16200000"/>
              <a:gd name="adj2" fmla="val 5400000"/>
            </a:avLst>
          </a:prstGeom>
          <a:ln w="38100">
            <a:solidFill>
              <a:schemeClr val="tx1">
                <a:lumMod val="65000"/>
                <a:lumOff val="35000"/>
              </a:schemeClr>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3" name="椭圆 12"/>
          <p:cNvSpPr/>
          <p:nvPr>
            <p:custDataLst>
              <p:tags r:id="rId9"/>
            </p:custDataLst>
          </p:nvPr>
        </p:nvSpPr>
        <p:spPr>
          <a:xfrm>
            <a:off x="6954747" y="4860553"/>
            <a:ext cx="575330" cy="575330"/>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4" name="任意多边形 19"/>
          <p:cNvSpPr/>
          <p:nvPr>
            <p:custDataLst>
              <p:tags r:id="rId10"/>
            </p:custDataLst>
          </p:nvPr>
        </p:nvSpPr>
        <p:spPr bwMode="auto">
          <a:xfrm>
            <a:off x="7073609" y="4985629"/>
            <a:ext cx="337608" cy="325177"/>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5" name="椭圆 14"/>
          <p:cNvSpPr/>
          <p:nvPr>
            <p:custDataLst>
              <p:tags r:id="rId11"/>
            </p:custDataLst>
          </p:nvPr>
        </p:nvSpPr>
        <p:spPr>
          <a:xfrm>
            <a:off x="8030783" y="2909295"/>
            <a:ext cx="575330" cy="575330"/>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6" name="任意多边形 17"/>
          <p:cNvSpPr/>
          <p:nvPr>
            <p:custDataLst>
              <p:tags r:id="rId12"/>
            </p:custDataLst>
          </p:nvPr>
        </p:nvSpPr>
        <p:spPr bwMode="auto">
          <a:xfrm>
            <a:off x="8149645" y="3034371"/>
            <a:ext cx="337608" cy="325177"/>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anchor="ctr"/>
          <a:lstStyle/>
          <a:p>
            <a:pPr algn="ctr">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7" name="椭圆 16"/>
          <p:cNvSpPr/>
          <p:nvPr>
            <p:custDataLst>
              <p:tags r:id="rId13"/>
            </p:custDataLst>
          </p:nvPr>
        </p:nvSpPr>
        <p:spPr>
          <a:xfrm>
            <a:off x="6954747" y="1030006"/>
            <a:ext cx="575330" cy="575330"/>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18" name="任意多边形 15"/>
          <p:cNvSpPr/>
          <p:nvPr>
            <p:custDataLst>
              <p:tags r:id="rId14"/>
            </p:custDataLst>
          </p:nvPr>
        </p:nvSpPr>
        <p:spPr bwMode="auto">
          <a:xfrm>
            <a:off x="7073609" y="1155082"/>
            <a:ext cx="337608" cy="325177"/>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lstStyle/>
          <a:p>
            <a:pPr algn="ctr">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cxnSp>
        <p:nvCxnSpPr>
          <p:cNvPr id="19" name="直接连接符 18"/>
          <p:cNvCxnSpPr/>
          <p:nvPr>
            <p:custDataLst>
              <p:tags r:id="rId15"/>
            </p:custDataLst>
          </p:nvPr>
        </p:nvCxnSpPr>
        <p:spPr>
          <a:xfrm>
            <a:off x="8955560" y="2345489"/>
            <a:ext cx="29876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16"/>
            </p:custDataLst>
          </p:nvPr>
        </p:nvSpPr>
        <p:spPr>
          <a:xfrm>
            <a:off x="8486863" y="1555073"/>
            <a:ext cx="3511331" cy="722389"/>
          </a:xfrm>
          <a:prstGeom prst="rect">
            <a:avLst/>
          </a:prstGeom>
          <a:noFill/>
        </p:spPr>
        <p:txBody>
          <a:bodyPr wrap="square" lIns="90000" tIns="0" rIns="90000" bIns="46800" anchor="t">
            <a:normAutofit/>
          </a:bodyPr>
          <a:lstStyle/>
          <a:p>
            <a:pPr defTabSz="913765">
              <a:lnSpc>
                <a:spcPct val="120000"/>
              </a:lnSpc>
              <a:spcBef>
                <a:spcPct val="0"/>
              </a:spcBef>
              <a:defRPr/>
            </a:pPr>
            <a:r>
              <a:rPr lang="zh-CN" altLang="en-US" sz="1200" spc="150">
                <a:solidFill>
                  <a:schemeClr val="tx1"/>
                </a:solidFill>
                <a:latin typeface="Arial" panose="020B0604020202020204" pitchFamily="34" charset="0"/>
                <a:ea typeface="微软雅黑" panose="020B0503020204020204" charset="-122"/>
                <a:sym typeface="Arial" panose="020B0604020202020204" pitchFamily="34" charset="0"/>
              </a:rPr>
              <a:t>熟悉题目的基本要求，投入适当</a:t>
            </a:r>
            <a:r>
              <a:rPr lang="zh-CN" altLang="en-US" sz="1200" spc="150">
                <a:solidFill>
                  <a:schemeClr val="tx1"/>
                </a:solidFill>
                <a:latin typeface="Arial" panose="020B0604020202020204" pitchFamily="34" charset="0"/>
                <a:ea typeface="微软雅黑" panose="020B0503020204020204" charset="-122"/>
                <a:sym typeface="Arial" panose="020B0604020202020204" pitchFamily="34" charset="0"/>
              </a:rPr>
              <a:t>时间和精力学习如何使用网站开发工具和查阅相关网站制作的资料上。</a:t>
            </a:r>
            <a:endParaRPr lang="zh-CN" altLang="en-US" sz="12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1" name="文本框 20"/>
          <p:cNvSpPr txBox="1"/>
          <p:nvPr>
            <p:custDataLst>
              <p:tags r:id="rId17"/>
            </p:custDataLst>
          </p:nvPr>
        </p:nvSpPr>
        <p:spPr>
          <a:xfrm>
            <a:off x="8955560" y="1047286"/>
            <a:ext cx="3041967" cy="461625"/>
          </a:xfrm>
          <a:prstGeom prst="rect">
            <a:avLst/>
          </a:prstGeom>
          <a:noFill/>
        </p:spPr>
        <p:txBody>
          <a:bodyPr wrap="square" lIns="90000" tIns="46800" rIns="90000" bIns="0" anchor="b" anchorCtr="0">
            <a:normAutofit/>
          </a:bodyPr>
          <a:lstStyle/>
          <a:p>
            <a:pPr defTabSz="913765">
              <a:lnSpc>
                <a:spcPct val="120000"/>
              </a:lnSpc>
              <a:spcBef>
                <a:spcPct val="0"/>
              </a:spcBef>
              <a:defRPr/>
            </a:pPr>
            <a:r>
              <a:rPr lang="zh-CN" altLang="en-US" b="1" spc="300">
                <a:solidFill>
                  <a:schemeClr val="accent1"/>
                </a:solidFill>
                <a:latin typeface="Arial" panose="020B0604020202020204" pitchFamily="34" charset="0"/>
                <a:ea typeface="微软雅黑" panose="020B0503020204020204" charset="-122"/>
                <a:sym typeface="Arial" panose="020B0604020202020204" pitchFamily="34" charset="0"/>
              </a:rPr>
              <a:t>初期</a:t>
            </a:r>
            <a:endParaRPr lang="zh-CN" altLang="en-US" b="1" spc="30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22" name="文本框 21"/>
          <p:cNvSpPr txBox="1"/>
          <p:nvPr>
            <p:custDataLst>
              <p:tags r:id="rId18"/>
            </p:custDataLst>
          </p:nvPr>
        </p:nvSpPr>
        <p:spPr>
          <a:xfrm>
            <a:off x="8605520" y="2843530"/>
            <a:ext cx="3391535" cy="721995"/>
          </a:xfrm>
          <a:prstGeom prst="rect">
            <a:avLst/>
          </a:prstGeom>
          <a:noFill/>
        </p:spPr>
        <p:txBody>
          <a:bodyPr wrap="square" lIns="90000" tIns="0" rIns="90000" bIns="46800" anchor="t">
            <a:normAutofit/>
          </a:bodyPr>
          <a:lstStyle/>
          <a:p>
            <a:pPr defTabSz="913765">
              <a:lnSpc>
                <a:spcPct val="120000"/>
              </a:lnSpc>
              <a:spcBef>
                <a:spcPct val="0"/>
              </a:spcBef>
              <a:defRPr/>
            </a:pPr>
            <a:r>
              <a:rPr lang="zh-CN" altLang="en-US" sz="1200" spc="150">
                <a:solidFill>
                  <a:schemeClr val="tx1"/>
                </a:solidFill>
                <a:latin typeface="Arial" panose="020B0604020202020204" pitchFamily="34" charset="0"/>
                <a:ea typeface="微软雅黑" panose="020B0503020204020204" charset="-122"/>
                <a:sym typeface="Arial" panose="020B0604020202020204" pitchFamily="34" charset="0"/>
              </a:rPr>
              <a:t>总体设计网站结构→详细设计功能模块→数据库设计→系统编码与测试</a:t>
            </a:r>
            <a:endParaRPr lang="zh-CN" altLang="en-US" sz="12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3" name="文本框 22"/>
          <p:cNvSpPr txBox="1"/>
          <p:nvPr>
            <p:custDataLst>
              <p:tags r:id="rId19"/>
            </p:custDataLst>
          </p:nvPr>
        </p:nvSpPr>
        <p:spPr>
          <a:xfrm>
            <a:off x="8955560" y="2335789"/>
            <a:ext cx="3041967" cy="461625"/>
          </a:xfrm>
          <a:prstGeom prst="rect">
            <a:avLst/>
          </a:prstGeom>
          <a:noFill/>
        </p:spPr>
        <p:txBody>
          <a:bodyPr wrap="square" lIns="90000" tIns="46800" rIns="90000" bIns="0" anchor="b" anchorCtr="0">
            <a:normAutofit/>
          </a:bodyPr>
          <a:lstStyle/>
          <a:p>
            <a:pPr defTabSz="913765">
              <a:lnSpc>
                <a:spcPct val="120000"/>
              </a:lnSpc>
              <a:spcBef>
                <a:spcPct val="0"/>
              </a:spcBef>
              <a:defRPr/>
            </a:pPr>
            <a:r>
              <a:rPr lang="zh-CN" altLang="en-US" b="1" spc="300">
                <a:solidFill>
                  <a:schemeClr val="accent1"/>
                </a:solidFill>
                <a:latin typeface="Arial" panose="020B0604020202020204" pitchFamily="34" charset="0"/>
                <a:ea typeface="微软雅黑" panose="020B0503020204020204" charset="-122"/>
                <a:sym typeface="Arial" panose="020B0604020202020204" pitchFamily="34" charset="0"/>
              </a:rPr>
              <a:t>中期</a:t>
            </a:r>
            <a:endParaRPr lang="zh-CN" altLang="en-US" b="1" spc="30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24" name="文本框 23"/>
          <p:cNvSpPr txBox="1"/>
          <p:nvPr>
            <p:custDataLst>
              <p:tags r:id="rId20"/>
            </p:custDataLst>
          </p:nvPr>
        </p:nvSpPr>
        <p:spPr>
          <a:xfrm>
            <a:off x="8486775" y="4131945"/>
            <a:ext cx="3510280" cy="853440"/>
          </a:xfrm>
          <a:prstGeom prst="rect">
            <a:avLst/>
          </a:prstGeom>
          <a:noFill/>
        </p:spPr>
        <p:txBody>
          <a:bodyPr wrap="square" lIns="90000" tIns="0" rIns="90000" bIns="46800" anchor="t">
            <a:normAutofit/>
          </a:bodyPr>
          <a:lstStyle/>
          <a:p>
            <a:pPr defTabSz="913765">
              <a:lnSpc>
                <a:spcPct val="120000"/>
              </a:lnSpc>
              <a:spcBef>
                <a:spcPct val="0"/>
              </a:spcBef>
              <a:defRPr/>
            </a:pPr>
            <a:r>
              <a:rPr lang="zh-CN" altLang="en-US" sz="1200" spc="150">
                <a:solidFill>
                  <a:schemeClr val="tx1"/>
                </a:solidFill>
                <a:latin typeface="Arial" panose="020B0604020202020204" pitchFamily="34" charset="0"/>
                <a:ea typeface="微软雅黑" panose="020B0503020204020204" charset="-122"/>
                <a:sym typeface="Arial" panose="020B0604020202020204" pitchFamily="34" charset="0"/>
              </a:rPr>
              <a:t>做好较完整的作品上交给指导老师，听取老师意见与建议，反复修改、查错和调试，最后完成作品。</a:t>
            </a:r>
            <a:endParaRPr lang="zh-CN" altLang="en-US" sz="12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5" name="文本框 24"/>
          <p:cNvSpPr txBox="1"/>
          <p:nvPr>
            <p:custDataLst>
              <p:tags r:id="rId21"/>
            </p:custDataLst>
          </p:nvPr>
        </p:nvSpPr>
        <p:spPr>
          <a:xfrm>
            <a:off x="8955560" y="3624292"/>
            <a:ext cx="3041967" cy="461625"/>
          </a:xfrm>
          <a:prstGeom prst="rect">
            <a:avLst/>
          </a:prstGeom>
          <a:noFill/>
        </p:spPr>
        <p:txBody>
          <a:bodyPr wrap="square" lIns="90000" tIns="46800" rIns="90000" bIns="0" anchor="b" anchorCtr="0">
            <a:normAutofit/>
          </a:bodyPr>
          <a:lstStyle/>
          <a:p>
            <a:pPr defTabSz="913765">
              <a:lnSpc>
                <a:spcPct val="120000"/>
              </a:lnSpc>
              <a:spcBef>
                <a:spcPct val="0"/>
              </a:spcBef>
              <a:defRPr/>
            </a:pPr>
            <a:r>
              <a:rPr lang="zh-CN" altLang="en-US" b="1" spc="300">
                <a:solidFill>
                  <a:schemeClr val="accent1"/>
                </a:solidFill>
                <a:latin typeface="Arial" panose="020B0604020202020204" pitchFamily="34" charset="0"/>
                <a:ea typeface="微软雅黑" panose="020B0503020204020204" charset="-122"/>
                <a:sym typeface="Arial" panose="020B0604020202020204" pitchFamily="34" charset="0"/>
              </a:rPr>
              <a:t>后期</a:t>
            </a:r>
            <a:endParaRPr lang="zh-CN" altLang="en-US" b="1" spc="30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26" name="直接连接符 25"/>
          <p:cNvCxnSpPr/>
          <p:nvPr>
            <p:custDataLst>
              <p:tags r:id="rId22"/>
            </p:custDataLst>
          </p:nvPr>
        </p:nvCxnSpPr>
        <p:spPr>
          <a:xfrm>
            <a:off x="8941083" y="3633918"/>
            <a:ext cx="29876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23"/>
            </p:custDataLst>
          </p:nvPr>
        </p:nvSpPr>
        <p:spPr>
          <a:xfrm>
            <a:off x="4577026" y="2924783"/>
            <a:ext cx="3021777" cy="567595"/>
          </a:xfrm>
          <a:prstGeom prst="rect">
            <a:avLst/>
          </a:prstGeom>
          <a:noFill/>
          <a:ln>
            <a:solidFill>
              <a:schemeClr val="tx1"/>
            </a:solidFill>
          </a:ln>
        </p:spPr>
        <p:txBody>
          <a:bodyPr wrap="square" lIns="90000" tIns="46800" rIns="90000" bIns="0" anchor="ctr" anchorCtr="0">
            <a:normAutofit/>
          </a:bodyPr>
          <a:lstStyle/>
          <a:p>
            <a:pPr algn="ctr">
              <a:lnSpc>
                <a:spcPct val="120000"/>
              </a:lnSpc>
            </a:pPr>
            <a:r>
              <a:rPr lang="zh-CN" altLang="en-US" sz="2000" b="1" spc="300">
                <a:solidFill>
                  <a:schemeClr val="bg1"/>
                </a:solidFill>
                <a:latin typeface="Arial" panose="020B0604020202020204" pitchFamily="34" charset="0"/>
                <a:ea typeface="微软雅黑" panose="020B0503020204020204" charset="-122"/>
                <a:cs typeface="+mj-cs"/>
                <a:sym typeface="Arial" panose="020B0604020202020204" pitchFamily="34" charset="0"/>
              </a:rPr>
              <a:t>进度安排</a:t>
            </a:r>
            <a:endParaRPr lang="zh-CN" altLang="en-US" sz="2000" b="1" spc="3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Tree>
    <p:custDataLst>
      <p:tags r:id="rId24"/>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
          <p:cNvSpPr txBox="1"/>
          <p:nvPr>
            <p:custDataLst>
              <p:tags r:id="rId1"/>
            </p:custDataLst>
          </p:nvPr>
        </p:nvSpPr>
        <p:spPr>
          <a:xfrm>
            <a:off x="3053080" y="1921192"/>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05</a:t>
            </a:r>
            <a:endPar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3" name="标题 12"/>
          <p:cNvSpPr>
            <a:spLocks noGrp="1"/>
          </p:cNvSpPr>
          <p:nvPr>
            <p:ph type="title"/>
            <p:custDataLst>
              <p:tags r:id="rId2"/>
            </p:custDataLst>
          </p:nvPr>
        </p:nvSpPr>
        <p:spPr>
          <a:xfrm>
            <a:off x="4540539" y="2036998"/>
            <a:ext cx="4601193" cy="1124730"/>
          </a:xfrm>
        </p:spPr>
        <p:txBody>
          <a:bodyPr>
            <a:normAutofit fontScale="90000"/>
          </a:bodyPr>
          <a:lstStyle/>
          <a:p>
            <a:pPr marL="0" indent="0" algn="l">
              <a:lnSpc>
                <a:spcPct val="100000"/>
              </a:lnSpc>
              <a:spcBef>
                <a:spcPts val="0"/>
              </a:spcBef>
              <a:spcAft>
                <a:spcPts val="0"/>
              </a:spcAft>
              <a:buSzPct val="100000"/>
            </a:pPr>
            <a:r>
              <a:rPr lang="zh-CN" altLang="en-US">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rPr>
              <a:t>课题已具备和所需的条件</a:t>
            </a:r>
            <a:endParaRPr lang="zh-CN" altLang="en-US">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endParaRPr>
          </a:p>
        </p:txBody>
      </p:sp>
    </p:spTree>
    <p:custDataLst>
      <p:tags r:id="rId3"/>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4" name="图片 23"/>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5" name="Title 6"/>
          <p:cNvSpPr txBox="1"/>
          <p:nvPr>
            <p:custDataLst>
              <p:tags r:id="rId7"/>
            </p:custDataLst>
          </p:nvPr>
        </p:nvSpPr>
        <p:spPr>
          <a:xfrm>
            <a:off x="619125" y="1629410"/>
            <a:ext cx="2997835" cy="431419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altLang="zh-CN" sz="1800" spc="0" dirty="0">
                <a:ln w="3175">
                  <a:noFill/>
                  <a:prstDash val="dash"/>
                </a:ln>
                <a:solidFill>
                  <a:schemeClr val="tx1"/>
                </a:solidFill>
                <a:latin typeface="Arial" panose="020B0604020202020204" pitchFamily="34" charset="0"/>
                <a:ea typeface="微软雅黑" panose="020B0503020204020204" charset="-122"/>
                <a:cs typeface="微软雅黑" panose="020B0503020204020204" charset="-122"/>
              </a:rPr>
              <a:t>    </a:t>
            </a:r>
            <a:r>
              <a:rPr lang="zh-CN" altLang="en-US" sz="1800" spc="0" dirty="0">
                <a:ln w="3175">
                  <a:noFill/>
                  <a:prstDash val="dash"/>
                </a:ln>
                <a:solidFill>
                  <a:schemeClr val="tx1"/>
                </a:solidFill>
                <a:latin typeface="Arial" panose="020B0604020202020204" pitchFamily="34" charset="0"/>
                <a:ea typeface="微软雅黑" panose="020B0503020204020204" charset="-122"/>
                <a:cs typeface="微软雅黑" panose="020B0503020204020204" charset="-122"/>
              </a:rPr>
              <a:t>已完成环境搭建，该系统主要用Dreamweaver来制作静态网页，用jsp技术制作动态网页，选择 Microsoft Office Access作为后台数据库，采用Tomcat Web服务器。</a:t>
            </a:r>
            <a:endParaRPr lang="zh-CN" altLang="en-US" sz="1800" spc="0" dirty="0">
              <a:ln w="3175">
                <a:noFill/>
                <a:prstDash val="dash"/>
              </a:ln>
              <a:solidFill>
                <a:schemeClr val="tx1"/>
              </a:solidFill>
              <a:latin typeface="Arial" panose="020B0604020202020204" pitchFamily="34" charset="0"/>
              <a:ea typeface="微软雅黑" panose="020B0503020204020204" charset="-122"/>
              <a:cs typeface="微软雅黑" panose="020B0503020204020204" charset="-122"/>
            </a:endParaRPr>
          </a:p>
        </p:txBody>
      </p:sp>
      <p:sp>
        <p:nvSpPr>
          <p:cNvPr id="26" name="Title 6"/>
          <p:cNvSpPr txBox="1"/>
          <p:nvPr>
            <p:custDataLst>
              <p:tags r:id="rId8"/>
            </p:custDataLst>
          </p:nvPr>
        </p:nvSpPr>
        <p:spPr>
          <a:xfrm>
            <a:off x="619125" y="720090"/>
            <a:ext cx="2997835" cy="636905"/>
          </a:xfrm>
          <a:prstGeom prst="rect">
            <a:avLst/>
          </a:prstGeom>
          <a:noFill/>
          <a:ln w="3175">
            <a:noFill/>
            <a:prstDash val="dash"/>
          </a:ln>
        </p:spPr>
        <p:txBody>
          <a:bodyPr wrap="square" lIns="90000" tIns="46800" rIns="90000" bIns="46800" anchor="b" anchorCtr="0">
            <a:normAutofit fontScale="8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0"/>
              </a:spcBef>
              <a:spcAft>
                <a:spcPts val="0"/>
              </a:spcAft>
              <a:buSzPct val="100000"/>
              <a:defRPr/>
            </a:pPr>
            <a:r>
              <a:rPr lang="zh-CN" altLang="en-US" sz="36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开发及运行环境：</a:t>
            </a:r>
            <a:endParaRPr lang="zh-CN" altLang="en-US" sz="36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p:txBody>
      </p:sp>
      <p:sp>
        <p:nvSpPr>
          <p:cNvPr id="27" name="Title 6"/>
          <p:cNvSpPr txBox="1"/>
          <p:nvPr>
            <p:custDataLst>
              <p:tags r:id="rId9"/>
            </p:custDataLst>
          </p:nvPr>
        </p:nvSpPr>
        <p:spPr>
          <a:xfrm>
            <a:off x="8648065" y="1629410"/>
            <a:ext cx="2997835" cy="3251200"/>
          </a:xfrm>
          <a:prstGeom prst="rect">
            <a:avLst/>
          </a:prstGeom>
          <a:noFill/>
          <a:ln w="3175">
            <a:noFill/>
            <a:prstDash val="dash"/>
          </a:ln>
        </p:spPr>
        <p:txBody>
          <a:bodyPr wrap="square" lIns="90000" tIns="46800" rIns="90000" bIns="468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50" dirty="0">
                <a:ln w="3175">
                  <a:noFill/>
                  <a:prstDash val="dash"/>
                </a:ln>
                <a:solidFill>
                  <a:schemeClr val="tx1"/>
                </a:solidFill>
                <a:latin typeface="Arial" panose="020B0604020202020204" pitchFamily="34" charset="0"/>
                <a:ea typeface="微软雅黑" panose="020B0503020204020204" charset="-122"/>
                <a:cs typeface="微软雅黑" panose="020B0503020204020204" charset="-122"/>
              </a:rPr>
              <a:t>为了完成该课题，我已经进行了相关基础知识的学习与技能的储备。而且有优秀的指导老师给我提出诸多案例以供我学习参考，还有勤奋好学的合作伙伴提出宝贵的建议与意见，这些都为我更好的去完成作品而提供了有利条件。</a:t>
            </a:r>
            <a:endParaRPr lang="zh-CN" altLang="en-US" sz="1800" spc="50" dirty="0">
              <a:ln w="3175">
                <a:noFill/>
                <a:prstDash val="dash"/>
              </a:ln>
              <a:solidFill>
                <a:schemeClr val="tx1"/>
              </a:solidFill>
              <a:latin typeface="Arial" panose="020B0604020202020204" pitchFamily="34" charset="0"/>
              <a:ea typeface="微软雅黑" panose="020B0503020204020204" charset="-122"/>
              <a:cs typeface="微软雅黑" panose="020B0503020204020204" charset="-122"/>
            </a:endParaRPr>
          </a:p>
        </p:txBody>
      </p:sp>
      <p:pic>
        <p:nvPicPr>
          <p:cNvPr id="28" name="图片 27" descr="C:\Users\Administrator\Desktop\简约(1)\办公设备\two-blue-pencil-on-top-of-white-notebook-730706.jpgtwo-blue-pencil-on-top-of-white-notebook-730706"/>
          <p:cNvPicPr/>
          <p:nvPr>
            <p:custDataLst>
              <p:tags r:id="rId10"/>
            </p:custDataLst>
          </p:nvPr>
        </p:nvPicPr>
        <p:blipFill rotWithShape="1">
          <a:blip r:embed="rId11"/>
          <a:srcRect l="33655" r="33655"/>
          <a:stretch>
            <a:fillRect/>
          </a:stretch>
        </p:blipFill>
        <p:spPr>
          <a:xfrm>
            <a:off x="4063539" y="0"/>
            <a:ext cx="4063538" cy="6858000"/>
          </a:xfrm>
          <a:prstGeom prst="rect">
            <a:avLst/>
          </a:prstGeom>
        </p:spPr>
      </p:pic>
      <p:sp>
        <p:nvSpPr>
          <p:cNvPr id="31" name="Title 6"/>
          <p:cNvSpPr txBox="1"/>
          <p:nvPr>
            <p:custDataLst>
              <p:tags r:id="rId12"/>
            </p:custDataLst>
          </p:nvPr>
        </p:nvSpPr>
        <p:spPr>
          <a:xfrm>
            <a:off x="8648065" y="720090"/>
            <a:ext cx="2997835" cy="636905"/>
          </a:xfrm>
          <a:prstGeom prst="rect">
            <a:avLst/>
          </a:prstGeom>
          <a:noFill/>
          <a:ln w="3175">
            <a:noFill/>
            <a:prstDash val="dash"/>
          </a:ln>
        </p:spPr>
        <p:txBody>
          <a:bodyPr wrap="square" lIns="90000" tIns="46800" rIns="90000" bIns="46800" anchor="b"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0"/>
              </a:spcBef>
              <a:spcAft>
                <a:spcPts val="0"/>
              </a:spcAft>
              <a:buSzPct val="100000"/>
              <a:defRPr/>
            </a:pPr>
            <a:r>
              <a:rPr lang="zh-CN" altLang="en-US" sz="36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知识储备：</a:t>
            </a:r>
            <a:endParaRPr lang="zh-CN" altLang="en-US" sz="36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p:txBody>
      </p:sp>
    </p:spTree>
    <p:custDataLst>
      <p:tags r:id="rId13"/>
    </p:custData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
          <p:cNvSpPr txBox="1"/>
          <p:nvPr>
            <p:custDataLst>
              <p:tags r:id="rId1"/>
            </p:custDataLst>
          </p:nvPr>
        </p:nvSpPr>
        <p:spPr>
          <a:xfrm>
            <a:off x="3053080" y="1921192"/>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06</a:t>
            </a:r>
            <a:endPar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3" name="标题 12"/>
          <p:cNvSpPr>
            <a:spLocks noGrp="1"/>
          </p:cNvSpPr>
          <p:nvPr>
            <p:ph type="title"/>
            <p:custDataLst>
              <p:tags r:id="rId2"/>
            </p:custDataLst>
          </p:nvPr>
        </p:nvSpPr>
        <p:spPr>
          <a:xfrm>
            <a:off x="4540250" y="1809115"/>
            <a:ext cx="5817870" cy="1464945"/>
          </a:xfrm>
        </p:spPr>
        <p:txBody>
          <a:bodyPr>
            <a:normAutofit fontScale="90000"/>
          </a:bodyPr>
          <a:lstStyle/>
          <a:p>
            <a:pPr marL="0" indent="0" algn="l">
              <a:lnSpc>
                <a:spcPct val="100000"/>
              </a:lnSpc>
              <a:spcBef>
                <a:spcPts val="0"/>
              </a:spcBef>
              <a:spcAft>
                <a:spcPts val="0"/>
              </a:spcAft>
              <a:buSzPct val="100000"/>
            </a:pPr>
            <a:r>
              <a:rPr lang="zh-CN" altLang="en-US">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rPr>
              <a:t>研究过程中可能遇到的问题，解决的措施</a:t>
            </a:r>
            <a:endParaRPr lang="zh-CN" altLang="en-US">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endParaRPr>
          </a:p>
        </p:txBody>
      </p:sp>
    </p:spTree>
    <p:custDataLst>
      <p:tags r:id="rId3"/>
    </p:custData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custDataLst>
              <p:tags r:id="rId1"/>
            </p:custDataLst>
          </p:nvPr>
        </p:nvSpPr>
        <p:spPr>
          <a:xfrm>
            <a:off x="8392162" y="1273252"/>
            <a:ext cx="2933698" cy="3790950"/>
          </a:xfrm>
          <a:prstGeom prst="rect">
            <a:avLst/>
          </a:prstGeom>
          <a:solidFill>
            <a:srgbClr val="FFFFFF">
              <a:alpha val="95000"/>
            </a:srgbClr>
          </a:solidFill>
          <a:ln>
            <a:no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
        <p:nvSpPr>
          <p:cNvPr id="5" name="矩形 4"/>
          <p:cNvSpPr/>
          <p:nvPr>
            <p:custDataLst>
              <p:tags r:id="rId2"/>
            </p:custDataLst>
          </p:nvPr>
        </p:nvSpPr>
        <p:spPr>
          <a:xfrm>
            <a:off x="943612" y="1273252"/>
            <a:ext cx="2933698" cy="3790950"/>
          </a:xfrm>
          <a:prstGeom prst="rect">
            <a:avLst/>
          </a:prstGeom>
          <a:solidFill>
            <a:srgbClr val="FFFFFF">
              <a:alpha val="95000"/>
            </a:srgbClr>
          </a:solidFill>
          <a:ln>
            <a:no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
        <p:nvSpPr>
          <p:cNvPr id="6" name="矩形 5"/>
          <p:cNvSpPr/>
          <p:nvPr>
            <p:custDataLst>
              <p:tags r:id="rId3"/>
            </p:custDataLst>
          </p:nvPr>
        </p:nvSpPr>
        <p:spPr>
          <a:xfrm>
            <a:off x="4681534" y="1273252"/>
            <a:ext cx="2933698" cy="3790950"/>
          </a:xfrm>
          <a:prstGeom prst="rect">
            <a:avLst/>
          </a:prstGeom>
          <a:solidFill>
            <a:srgbClr val="FFFFFF">
              <a:alpha val="95000"/>
            </a:srgbClr>
          </a:solidFill>
          <a:ln>
            <a:no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
        <p:nvSpPr>
          <p:cNvPr id="19" name="TextBox 5"/>
          <p:cNvSpPr txBox="1"/>
          <p:nvPr>
            <p:custDataLst>
              <p:tags r:id="rId4"/>
            </p:custDataLst>
          </p:nvPr>
        </p:nvSpPr>
        <p:spPr>
          <a:xfrm>
            <a:off x="2740660" y="233045"/>
            <a:ext cx="6344920" cy="523240"/>
          </a:xfrm>
          <a:prstGeom prst="rect">
            <a:avLst/>
          </a:prstGeom>
          <a:noFill/>
        </p:spPr>
        <p:txBody>
          <a:bodyPr wrap="square" bIns="0" rtlCol="0" anchor="b" anchorCtr="0">
            <a:normAutofit/>
          </a:bodyPr>
          <a:lstStyle/>
          <a:p>
            <a:pPr algn="ctr">
              <a:lnSpc>
                <a:spcPct val="120000"/>
              </a:lnSpc>
            </a:pPr>
            <a:r>
              <a:rPr lang="zh-CN" altLang="en-US" sz="2400">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rPr>
              <a:t>研究过程中可能遇到的问题，解决的措施</a:t>
            </a:r>
            <a:endParaRPr lang="zh-CN" altLang="en-US" sz="2400" b="1" spc="300" dirty="0">
              <a:latin typeface="微软雅黑" panose="020B0503020204020204" charset="-122"/>
              <a:ea typeface="微软雅黑" panose="020B0503020204020204" charset="-122"/>
            </a:endParaRPr>
          </a:p>
        </p:txBody>
      </p:sp>
      <p:pic>
        <p:nvPicPr>
          <p:cNvPr id="8" name="图片 7"/>
          <p:cNvPicPr>
            <a:picLocks noChangeAspect="1"/>
          </p:cNvPicPr>
          <p:nvPr>
            <p:custDataLst>
              <p:tags r:id="rId5"/>
            </p:custDataLst>
          </p:nvPr>
        </p:nvPicPr>
        <p:blipFill>
          <a:blip r:embed="rId6"/>
          <a:stretch>
            <a:fillRect/>
          </a:stretch>
        </p:blipFill>
        <p:spPr>
          <a:xfrm>
            <a:off x="941197" y="1274614"/>
            <a:ext cx="2938527" cy="1950889"/>
          </a:xfrm>
          <a:prstGeom prst="rect">
            <a:avLst/>
          </a:prstGeom>
        </p:spPr>
      </p:pic>
      <p:sp>
        <p:nvSpPr>
          <p:cNvPr id="47" name="矩形 46"/>
          <p:cNvSpPr/>
          <p:nvPr>
            <p:custDataLst>
              <p:tags r:id="rId7"/>
            </p:custDataLst>
          </p:nvPr>
        </p:nvSpPr>
        <p:spPr>
          <a:xfrm>
            <a:off x="1042670" y="1385570"/>
            <a:ext cx="2734945" cy="4716145"/>
          </a:xfrm>
          <a:prstGeom prst="rect">
            <a:avLst/>
          </a:prstGeom>
          <a:noFill/>
          <a:ln w="28575">
            <a:solidFill>
              <a:srgbClr val="2196F3"/>
            </a:solid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
        <p:nvSpPr>
          <p:cNvPr id="30" name="文本框 29"/>
          <p:cNvSpPr txBox="1"/>
          <p:nvPr>
            <p:custDataLst>
              <p:tags r:id="rId8"/>
            </p:custDataLst>
          </p:nvPr>
        </p:nvSpPr>
        <p:spPr>
          <a:xfrm>
            <a:off x="1393190" y="3234690"/>
            <a:ext cx="2033905" cy="890270"/>
          </a:xfrm>
          <a:prstGeom prst="rect">
            <a:avLst/>
          </a:prstGeom>
          <a:noFill/>
        </p:spPr>
        <p:txBody>
          <a:bodyPr wrap="square" bIns="0" rtlCol="0" anchor="b" anchorCtr="0">
            <a:normAutofit/>
          </a:bodyPr>
          <a:lstStyle>
            <a:defPPr>
              <a:defRPr lang="en-US"/>
            </a:defPPr>
            <a:lvl1pPr>
              <a:lnSpc>
                <a:spcPct val="120000"/>
              </a:lnSpc>
              <a:defRPr kumimoji="1" b="1">
                <a:solidFill>
                  <a:srgbClr val="2196F3"/>
                </a:solidFill>
                <a:latin typeface="+mn-ea"/>
              </a:defRPr>
            </a:lvl1pPr>
          </a:lstStyle>
          <a:p>
            <a:pPr algn="ctr"/>
            <a:r>
              <a:rPr lang="zh-CN" altLang="en-US" spc="150" dirty="0">
                <a:latin typeface="微软雅黑" panose="020B0503020204020204" charset="-122"/>
                <a:ea typeface="微软雅黑" panose="020B0503020204020204" charset="-122"/>
                <a:sym typeface="+mn-ea"/>
              </a:rPr>
              <a:t>网站需求分析不完善问题</a:t>
            </a:r>
            <a:endParaRPr lang="zh-CN" altLang="en-US" spc="300" dirty="0">
              <a:latin typeface="微软雅黑" panose="020B0503020204020204" charset="-122"/>
              <a:ea typeface="微软雅黑" panose="020B0503020204020204" charset="-122"/>
            </a:endParaRPr>
          </a:p>
        </p:txBody>
      </p:sp>
      <p:sp>
        <p:nvSpPr>
          <p:cNvPr id="31" name="文本框 30"/>
          <p:cNvSpPr txBox="1"/>
          <p:nvPr>
            <p:custDataLst>
              <p:tags r:id="rId9"/>
            </p:custDataLst>
          </p:nvPr>
        </p:nvSpPr>
        <p:spPr>
          <a:xfrm>
            <a:off x="1043305" y="4110990"/>
            <a:ext cx="2733675" cy="840105"/>
          </a:xfrm>
          <a:prstGeom prst="rect">
            <a:avLst/>
          </a:prstGeom>
          <a:noFill/>
        </p:spPr>
        <p:txBody>
          <a:bodyPr wrap="square" tIns="0" rtlCol="0">
            <a:noAutofit/>
          </a:bodyPr>
          <a:lstStyle>
            <a:defPPr>
              <a:defRPr lang="en-US"/>
            </a:defPPr>
            <a:lvl1pPr marL="342900" indent="-342900">
              <a:lnSpc>
                <a:spcPct val="140000"/>
              </a:lnSpc>
              <a:buFont typeface="+mj-lt"/>
              <a:buAutoNum type="arabicPeriod"/>
              <a:defRPr kumimoji="1" sz="1400">
                <a:solidFill>
                  <a:srgbClr val="222222">
                    <a:lumMod val="75000"/>
                    <a:lumOff val="25000"/>
                  </a:srgbClr>
                </a:solidFill>
              </a:defRPr>
            </a:lvl1pPr>
          </a:lstStyle>
          <a:p>
            <a:pPr marL="0" indent="0" algn="ctr">
              <a:lnSpc>
                <a:spcPct val="120000"/>
              </a:lnSpc>
              <a:buNone/>
            </a:pPr>
            <a:endParaRPr lang="zh-CN" altLang="en-US" sz="1800" spc="150" dirty="0">
              <a:latin typeface="微软雅黑" panose="020B0503020204020204" charset="-122"/>
              <a:ea typeface="微软雅黑" panose="020B0503020204020204" charset="-122"/>
            </a:endParaRPr>
          </a:p>
          <a:p>
            <a:pPr marL="0" indent="0" algn="ctr">
              <a:lnSpc>
                <a:spcPct val="120000"/>
              </a:lnSpc>
              <a:buNone/>
            </a:pPr>
            <a:r>
              <a:rPr lang="zh-CN" altLang="en-US" sz="1800" spc="150" dirty="0">
                <a:latin typeface="微软雅黑" panose="020B0503020204020204" charset="-122"/>
                <a:ea typeface="微软雅黑" panose="020B0503020204020204" charset="-122"/>
              </a:rPr>
              <a:t>    上网查找相关资料，听取老师建议与意见。</a:t>
            </a:r>
            <a:endParaRPr lang="zh-CN" altLang="en-US" sz="1800" spc="150" dirty="0">
              <a:latin typeface="微软雅黑" panose="020B0503020204020204" charset="-122"/>
              <a:ea typeface="微软雅黑" panose="020B0503020204020204" charset="-122"/>
            </a:endParaRPr>
          </a:p>
        </p:txBody>
      </p:sp>
      <p:sp>
        <p:nvSpPr>
          <p:cNvPr id="37" name="文本框 36"/>
          <p:cNvSpPr txBox="1"/>
          <p:nvPr>
            <p:custDataLst>
              <p:tags r:id="rId10"/>
            </p:custDataLst>
          </p:nvPr>
        </p:nvSpPr>
        <p:spPr>
          <a:xfrm>
            <a:off x="8840704" y="3387241"/>
            <a:ext cx="2033999" cy="396583"/>
          </a:xfrm>
          <a:prstGeom prst="rect">
            <a:avLst/>
          </a:prstGeom>
          <a:noFill/>
        </p:spPr>
        <p:txBody>
          <a:bodyPr wrap="square" bIns="0" rtlCol="0" anchor="b" anchorCtr="0">
            <a:normAutofit/>
          </a:bodyPr>
          <a:lstStyle>
            <a:defPPr>
              <a:defRPr lang="en-US"/>
            </a:defPPr>
            <a:lvl1pPr>
              <a:lnSpc>
                <a:spcPct val="120000"/>
              </a:lnSpc>
              <a:defRPr kumimoji="1" b="1">
                <a:solidFill>
                  <a:srgbClr val="2196F3"/>
                </a:solidFill>
                <a:latin typeface="+mn-ea"/>
              </a:defRPr>
            </a:lvl1pPr>
          </a:lstStyle>
          <a:p>
            <a:pPr algn="ctr"/>
            <a:r>
              <a:rPr lang="zh-CN" altLang="en-US" spc="150" dirty="0">
                <a:latin typeface="微软雅黑" panose="020B0503020204020204" charset="-122"/>
                <a:ea typeface="微软雅黑" panose="020B0503020204020204" charset="-122"/>
                <a:sym typeface="+mn-ea"/>
              </a:rPr>
              <a:t>程序代码问题</a:t>
            </a:r>
            <a:endParaRPr lang="zh-CN" altLang="en-US" spc="300" dirty="0">
              <a:latin typeface="微软雅黑" panose="020B0503020204020204" charset="-122"/>
              <a:ea typeface="微软雅黑" panose="020B0503020204020204" charset="-122"/>
            </a:endParaRPr>
          </a:p>
        </p:txBody>
      </p:sp>
      <p:sp>
        <p:nvSpPr>
          <p:cNvPr id="38" name="文本框 37"/>
          <p:cNvSpPr txBox="1"/>
          <p:nvPr>
            <p:custDataLst>
              <p:tags r:id="rId11"/>
            </p:custDataLst>
          </p:nvPr>
        </p:nvSpPr>
        <p:spPr>
          <a:xfrm>
            <a:off x="8592185" y="4124960"/>
            <a:ext cx="2733675" cy="1808480"/>
          </a:xfrm>
          <a:prstGeom prst="rect">
            <a:avLst/>
          </a:prstGeom>
          <a:noFill/>
        </p:spPr>
        <p:txBody>
          <a:bodyPr wrap="square" tIns="0" rtlCol="0">
            <a:noAutofit/>
          </a:bodyPr>
          <a:lstStyle>
            <a:defPPr>
              <a:defRPr lang="en-US"/>
            </a:defPPr>
            <a:lvl1pPr marL="342900" indent="-342900">
              <a:lnSpc>
                <a:spcPct val="140000"/>
              </a:lnSpc>
              <a:buFont typeface="+mj-lt"/>
              <a:buAutoNum type="arabicPeriod"/>
              <a:defRPr kumimoji="1" sz="1400">
                <a:solidFill>
                  <a:srgbClr val="222222">
                    <a:lumMod val="75000"/>
                    <a:lumOff val="25000"/>
                  </a:srgbClr>
                </a:solidFill>
              </a:defRPr>
            </a:lvl1pPr>
          </a:lstStyle>
          <a:p>
            <a:pPr marL="0" indent="0" algn="ctr">
              <a:lnSpc>
                <a:spcPct val="120000"/>
              </a:lnSpc>
              <a:buNone/>
            </a:pPr>
            <a:r>
              <a:rPr lang="en-US" altLang="zh-CN" sz="1800" spc="150" dirty="0">
                <a:latin typeface="微软雅黑" panose="020B0503020204020204" charset="-122"/>
                <a:ea typeface="微软雅黑" panose="020B0503020204020204" charset="-122"/>
              </a:rPr>
              <a:t>    </a:t>
            </a:r>
            <a:r>
              <a:rPr lang="zh-CN" altLang="en-US" sz="1800" spc="150" dirty="0">
                <a:latin typeface="微软雅黑" panose="020B0503020204020204" charset="-122"/>
                <a:ea typeface="微软雅黑" panose="020B0503020204020204" charset="-122"/>
              </a:rPr>
              <a:t>由于开发语言的基础相对薄弱，可能会出现程序代码问题，应及时查阅相关教材或向指导老师寻求帮助。</a:t>
            </a:r>
            <a:endParaRPr lang="zh-CN" altLang="en-US" sz="1800" spc="150" dirty="0">
              <a:latin typeface="微软雅黑" panose="020B0503020204020204" charset="-122"/>
              <a:ea typeface="微软雅黑" panose="020B0503020204020204" charset="-122"/>
            </a:endParaRPr>
          </a:p>
        </p:txBody>
      </p:sp>
      <p:pic>
        <p:nvPicPr>
          <p:cNvPr id="11" name="图片 10"/>
          <p:cNvPicPr>
            <a:picLocks noChangeAspect="1"/>
          </p:cNvPicPr>
          <p:nvPr>
            <p:custDataLst>
              <p:tags r:id="rId12"/>
            </p:custDataLst>
          </p:nvPr>
        </p:nvPicPr>
        <p:blipFill>
          <a:blip r:embed="rId13"/>
          <a:stretch>
            <a:fillRect/>
          </a:stretch>
        </p:blipFill>
        <p:spPr>
          <a:xfrm>
            <a:off x="4676705" y="1273248"/>
            <a:ext cx="2938527" cy="1950889"/>
          </a:xfrm>
          <a:prstGeom prst="rect">
            <a:avLst/>
          </a:prstGeom>
        </p:spPr>
      </p:pic>
      <p:sp>
        <p:nvSpPr>
          <p:cNvPr id="48" name="矩形 47"/>
          <p:cNvSpPr/>
          <p:nvPr>
            <p:custDataLst>
              <p:tags r:id="rId14"/>
            </p:custDataLst>
          </p:nvPr>
        </p:nvSpPr>
        <p:spPr>
          <a:xfrm>
            <a:off x="4780915" y="1385570"/>
            <a:ext cx="2734945" cy="4715510"/>
          </a:xfrm>
          <a:prstGeom prst="rect">
            <a:avLst/>
          </a:prstGeom>
          <a:noFill/>
          <a:ln w="28575">
            <a:solidFill>
              <a:srgbClr val="2196F3"/>
            </a:solid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
        <p:nvSpPr>
          <p:cNvPr id="34" name="文本框 33"/>
          <p:cNvSpPr txBox="1"/>
          <p:nvPr>
            <p:custDataLst>
              <p:tags r:id="rId15"/>
            </p:custDataLst>
          </p:nvPr>
        </p:nvSpPr>
        <p:spPr>
          <a:xfrm>
            <a:off x="5131435" y="3387090"/>
            <a:ext cx="2033905" cy="724535"/>
          </a:xfrm>
          <a:prstGeom prst="rect">
            <a:avLst/>
          </a:prstGeom>
          <a:noFill/>
        </p:spPr>
        <p:txBody>
          <a:bodyPr wrap="square" bIns="0" rtlCol="0" anchor="b" anchorCtr="0">
            <a:normAutofit/>
          </a:bodyPr>
          <a:lstStyle>
            <a:defPPr>
              <a:defRPr lang="en-US"/>
            </a:defPPr>
            <a:lvl1pPr>
              <a:lnSpc>
                <a:spcPct val="120000"/>
              </a:lnSpc>
              <a:defRPr kumimoji="1" b="1">
                <a:solidFill>
                  <a:srgbClr val="2196F3"/>
                </a:solidFill>
                <a:latin typeface="+mn-ea"/>
              </a:defRPr>
            </a:lvl1pPr>
          </a:lstStyle>
          <a:p>
            <a:pPr algn="ctr"/>
            <a:r>
              <a:rPr lang="zh-CN" altLang="en-US" spc="150" dirty="0">
                <a:latin typeface="微软雅黑" panose="020B0503020204020204" charset="-122"/>
                <a:ea typeface="微软雅黑" panose="020B0503020204020204" charset="-122"/>
                <a:sym typeface="+mn-ea"/>
              </a:rPr>
              <a:t>开发工具的使用问题</a:t>
            </a:r>
            <a:endParaRPr lang="zh-CN" altLang="en-US" spc="300" dirty="0">
              <a:latin typeface="微软雅黑" panose="020B0503020204020204" charset="-122"/>
              <a:ea typeface="微软雅黑" panose="020B0503020204020204" charset="-122"/>
            </a:endParaRPr>
          </a:p>
        </p:txBody>
      </p:sp>
      <p:sp>
        <p:nvSpPr>
          <p:cNvPr id="35" name="文本框 34"/>
          <p:cNvSpPr txBox="1"/>
          <p:nvPr>
            <p:custDataLst>
              <p:tags r:id="rId16"/>
            </p:custDataLst>
          </p:nvPr>
        </p:nvSpPr>
        <p:spPr>
          <a:xfrm>
            <a:off x="4850765" y="4124960"/>
            <a:ext cx="2665095" cy="1899285"/>
          </a:xfrm>
          <a:prstGeom prst="rect">
            <a:avLst/>
          </a:prstGeom>
          <a:noFill/>
        </p:spPr>
        <p:txBody>
          <a:bodyPr wrap="square" tIns="0" rtlCol="0">
            <a:noAutofit/>
          </a:bodyPr>
          <a:lstStyle>
            <a:defPPr>
              <a:defRPr lang="en-US"/>
            </a:defPPr>
            <a:lvl1pPr marL="342900" indent="-342900">
              <a:lnSpc>
                <a:spcPct val="140000"/>
              </a:lnSpc>
              <a:buFont typeface="+mj-lt"/>
              <a:buAutoNum type="arabicPeriod"/>
              <a:defRPr kumimoji="1" sz="1400">
                <a:solidFill>
                  <a:srgbClr val="222222">
                    <a:lumMod val="75000"/>
                    <a:lumOff val="25000"/>
                  </a:srgbClr>
                </a:solidFill>
              </a:defRPr>
            </a:lvl1pPr>
          </a:lstStyle>
          <a:p>
            <a:pPr marL="0" indent="0" algn="ctr">
              <a:lnSpc>
                <a:spcPct val="120000"/>
              </a:lnSpc>
              <a:buNone/>
            </a:pPr>
            <a:r>
              <a:rPr lang="en-US" altLang="zh-CN" sz="1800" spc="150" dirty="0">
                <a:latin typeface="微软雅黑" panose="020B0503020204020204" charset="-122"/>
                <a:ea typeface="微软雅黑" panose="020B0503020204020204" charset="-122"/>
              </a:rPr>
              <a:t>   </a:t>
            </a:r>
            <a:r>
              <a:rPr lang="zh-CN" altLang="en-US" sz="1800" spc="150" dirty="0">
                <a:latin typeface="微软雅黑" panose="020B0503020204020204" charset="-122"/>
                <a:ea typeface="微软雅黑" panose="020B0503020204020204" charset="-122"/>
              </a:rPr>
              <a:t>由于对开发工具的使用还不是太熟练，在遇到问题时，会查阅资料或是向指导老师请教。</a:t>
            </a:r>
            <a:endParaRPr lang="zh-CN" altLang="en-US" sz="1800" spc="150" dirty="0">
              <a:latin typeface="微软雅黑" panose="020B0503020204020204" charset="-122"/>
              <a:ea typeface="微软雅黑" panose="020B0503020204020204" charset="-122"/>
            </a:endParaRPr>
          </a:p>
        </p:txBody>
      </p:sp>
      <p:pic>
        <p:nvPicPr>
          <p:cNvPr id="12" name="图片 11"/>
          <p:cNvPicPr>
            <a:picLocks noChangeAspect="1"/>
          </p:cNvPicPr>
          <p:nvPr>
            <p:custDataLst>
              <p:tags r:id="rId17"/>
            </p:custDataLst>
          </p:nvPr>
        </p:nvPicPr>
        <p:blipFill>
          <a:blip r:embed="rId18"/>
          <a:stretch>
            <a:fillRect/>
          </a:stretch>
        </p:blipFill>
        <p:spPr>
          <a:xfrm>
            <a:off x="8387331" y="1273248"/>
            <a:ext cx="2938527" cy="1950889"/>
          </a:xfrm>
          <a:prstGeom prst="rect">
            <a:avLst/>
          </a:prstGeom>
        </p:spPr>
      </p:pic>
      <p:sp>
        <p:nvSpPr>
          <p:cNvPr id="49" name="矩形 48"/>
          <p:cNvSpPr/>
          <p:nvPr>
            <p:custDataLst>
              <p:tags r:id="rId19"/>
            </p:custDataLst>
          </p:nvPr>
        </p:nvSpPr>
        <p:spPr>
          <a:xfrm>
            <a:off x="8489315" y="1385570"/>
            <a:ext cx="2734945" cy="4714875"/>
          </a:xfrm>
          <a:prstGeom prst="rect">
            <a:avLst/>
          </a:prstGeom>
          <a:noFill/>
          <a:ln w="28575">
            <a:solidFill>
              <a:srgbClr val="2196F3"/>
            </a:solidFill>
          </a:ln>
          <a:effectLst/>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zh-CN" altLang="en-US"/>
          </a:p>
        </p:txBody>
      </p:sp>
    </p:spTree>
    <p:custDataLst>
      <p:tags r:id="rId2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idx="13"/>
            <p:custDataLst>
              <p:tags r:id="rId1"/>
            </p:custDataLst>
          </p:nvPr>
        </p:nvSpPr>
        <p:spPr/>
        <p:txBody>
          <a:bodyPr/>
          <a:p>
            <a:r>
              <a:rPr lang="zh-CN" altLang="en-US" dirty="0"/>
              <a:t>谢谢观看</a:t>
            </a:r>
            <a:endParaRPr lang="zh-CN" altLang="en-US" dirty="0"/>
          </a:p>
        </p:txBody>
      </p:sp>
      <p:sp>
        <p:nvSpPr>
          <p:cNvPr id="22" name="文本占位符 21"/>
          <p:cNvSpPr>
            <a:spLocks noGrp="1"/>
          </p:cNvSpPr>
          <p:nvPr>
            <p:ph type="body" idx="14"/>
            <p:custDataLst>
              <p:tags r:id="rId2"/>
            </p:custDataLst>
          </p:nvPr>
        </p:nvSpPr>
        <p:spPr>
          <a:xfrm>
            <a:off x="6731000" y="4286885"/>
            <a:ext cx="4572000" cy="880110"/>
          </a:xfrm>
        </p:spPr>
        <p:txBody>
          <a:bodyPr>
            <a:normAutofit fontScale="90000"/>
          </a:bodyPr>
          <a:p>
            <a:pPr marL="0" indent="0" algn="l">
              <a:lnSpc>
                <a:spcPct val="130000"/>
              </a:lnSpc>
              <a:spcBef>
                <a:spcPts val="0"/>
              </a:spcBef>
              <a:spcAft>
                <a:spcPts val="1000"/>
              </a:spcAft>
              <a:buSzPct val="100000"/>
            </a:pPr>
            <a:r>
              <a:rPr dirty="0"/>
              <a:t>汇报人：</a:t>
            </a:r>
            <a:r>
              <a:rPr lang="en-US" altLang="zh-CN" dirty="0"/>
              <a:t>20161101525</a:t>
            </a:r>
            <a:r>
              <a:rPr dirty="0"/>
              <a:t>候丽艳</a:t>
            </a:r>
            <a:endParaRPr dirty="0"/>
          </a:p>
          <a:p>
            <a:pPr marL="0" indent="0" algn="l">
              <a:lnSpc>
                <a:spcPct val="130000"/>
              </a:lnSpc>
              <a:spcBef>
                <a:spcPts val="0"/>
              </a:spcBef>
              <a:spcAft>
                <a:spcPts val="1000"/>
              </a:spcAft>
              <a:buSzPct val="100000"/>
            </a:pPr>
            <a:r>
              <a:rPr dirty="0"/>
              <a:t>指导教师：王素坤</a:t>
            </a:r>
            <a:endParaRPr dirty="0"/>
          </a:p>
        </p:txBody>
      </p:sp>
    </p:spTree>
    <p:custDataLst>
      <p:tags r:id="rId3"/>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custDataLst>
              <p:tags r:id="rId1"/>
            </p:custDataLst>
          </p:nvPr>
        </p:nvSpPr>
        <p:spPr bwMode="auto">
          <a:xfrm>
            <a:off x="3636010" y="0"/>
            <a:ext cx="71755" cy="6858000"/>
          </a:xfrm>
          <a:prstGeom prst="rect">
            <a:avLst/>
          </a:prstGeom>
          <a:solidFill>
            <a:schemeClr val="accent1"/>
          </a:solidFill>
          <a:ln w="19050">
            <a:noFill/>
            <a:round/>
          </a:ln>
        </p:spPr>
        <p:txBody>
          <a:bodyPr anchor="ctr"/>
          <a:lstStyle/>
          <a:p>
            <a:pPr algn="ctr">
              <a:lnSpc>
                <a:spcPct val="120000"/>
              </a:lnSpc>
            </a:pPr>
            <a:endParaRPr>
              <a:latin typeface="Arial" panose="020B0604020202020204" pitchFamily="34" charset="0"/>
              <a:ea typeface="微软雅黑" panose="020B0503020204020204" charset="-122"/>
              <a:sym typeface="Arial" panose="020B0604020202020204" pitchFamily="34" charset="0"/>
            </a:endParaRPr>
          </a:p>
        </p:txBody>
      </p:sp>
      <p:grpSp>
        <p:nvGrpSpPr>
          <p:cNvPr id="2" name="组合 1"/>
          <p:cNvGrpSpPr/>
          <p:nvPr>
            <p:custDataLst>
              <p:tags r:id="rId2"/>
            </p:custDataLst>
          </p:nvPr>
        </p:nvGrpSpPr>
        <p:grpSpPr>
          <a:xfrm>
            <a:off x="1470660" y="900000"/>
            <a:ext cx="1410335" cy="2849245"/>
            <a:chOff x="1796" y="3157"/>
            <a:chExt cx="2221" cy="4487"/>
          </a:xfrm>
        </p:grpSpPr>
        <p:sp>
          <p:nvSpPr>
            <p:cNvPr id="43" name="TextBox 9"/>
            <p:cNvSpPr txBox="1"/>
            <p:nvPr>
              <p:custDataLst>
                <p:tags r:id="rId3"/>
              </p:custDataLst>
            </p:nvPr>
          </p:nvSpPr>
          <p:spPr>
            <a:xfrm>
              <a:off x="3206" y="5365"/>
              <a:ext cx="811" cy="2124"/>
            </a:xfrm>
            <a:prstGeom prst="rect">
              <a:avLst/>
            </a:prstGeom>
            <a:noFill/>
            <a:ln>
              <a:noFill/>
            </a:ln>
          </p:spPr>
          <p:txBody>
            <a:bodyPr vert="eaVert" wrap="none">
              <a:spAutoFit/>
            </a:bodyPr>
            <a:lstStyle/>
            <a:p>
              <a:pPr algn="ctr">
                <a:lnSpc>
                  <a:spcPct val="120000"/>
                </a:lnSpc>
              </a:pPr>
              <a:r>
                <a:rPr lang="en-US" altLang="zh-CN">
                  <a:solidFill>
                    <a:schemeClr val="tx1">
                      <a:lumMod val="85000"/>
                      <a:lumOff val="15000"/>
                    </a:schemeClr>
                  </a:solidFill>
                  <a:latin typeface="Arial" panose="020B0604020202020204" pitchFamily="34" charset="0"/>
                  <a:ea typeface="微软雅黑" panose="020B0503020204020204" charset="-122"/>
                  <a:cs typeface="等线 Light" panose="02010600030101010101" charset="-122"/>
                  <a:sym typeface="Arial" panose="020B0604020202020204" pitchFamily="34" charset="0"/>
                </a:rPr>
                <a:t>CONTENTS</a:t>
              </a:r>
              <a:endParaRPr lang="en-US" altLang="zh-CN">
                <a:solidFill>
                  <a:schemeClr val="tx1">
                    <a:lumMod val="85000"/>
                    <a:lumOff val="15000"/>
                  </a:schemeClr>
                </a:solidFill>
                <a:latin typeface="Arial" panose="020B0604020202020204" pitchFamily="34" charset="0"/>
                <a:ea typeface="微软雅黑" panose="020B0503020204020204" charset="-122"/>
                <a:cs typeface="等线 Light" panose="02010600030101010101" charset="-122"/>
                <a:sym typeface="Arial" panose="020B0604020202020204" pitchFamily="34" charset="0"/>
              </a:endParaRPr>
            </a:p>
          </p:txBody>
        </p:sp>
        <p:sp>
          <p:nvSpPr>
            <p:cNvPr id="45" name="文本框 99"/>
            <p:cNvSpPr txBox="1"/>
            <p:nvPr>
              <p:custDataLst>
                <p:tags r:id="rId4"/>
              </p:custDataLst>
            </p:nvPr>
          </p:nvSpPr>
          <p:spPr>
            <a:xfrm>
              <a:off x="1796" y="3157"/>
              <a:ext cx="1687" cy="4487"/>
            </a:xfrm>
            <a:prstGeom prst="rect">
              <a:avLst/>
            </a:prstGeom>
            <a:noFill/>
            <a:ln w="9525">
              <a:noFill/>
            </a:ln>
          </p:spPr>
          <p:txBody>
            <a:bodyPr vert="eaVert" wrap="square">
              <a:normAutofit/>
            </a:bodyPr>
            <a:lstStyle/>
            <a:p>
              <a:pPr algn="ctr">
                <a:lnSpc>
                  <a:spcPct val="120000"/>
                </a:lnSpc>
              </a:pPr>
              <a:r>
                <a:rPr lang="zh-CN" altLang="en-US" sz="4800">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charset="-122"/>
                  <a:sym typeface="Arial" panose="020B0604020202020204" pitchFamily="34" charset="0"/>
                </a:rPr>
                <a:t>目 录</a:t>
              </a:r>
              <a:endParaRPr lang="zh-CN" altLang="en-US" sz="4800">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charset="-122"/>
                <a:sym typeface="Arial" panose="020B0604020202020204" pitchFamily="34" charset="0"/>
              </a:endParaRPr>
            </a:p>
          </p:txBody>
        </p:sp>
      </p:grpSp>
      <p:sp>
        <p:nvSpPr>
          <p:cNvPr id="37" name="椭圆 36"/>
          <p:cNvSpPr/>
          <p:nvPr>
            <p:custDataLst>
              <p:tags r:id="rId5"/>
            </p:custDataLst>
          </p:nvPr>
        </p:nvSpPr>
        <p:spPr bwMode="auto">
          <a:xfrm>
            <a:off x="3354070" y="3579495"/>
            <a:ext cx="635000" cy="635000"/>
          </a:xfrm>
          <a:prstGeom prst="ellipse">
            <a:avLst/>
          </a:prstGeom>
          <a:solidFill>
            <a:schemeClr val="bg1"/>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a:solidFill>
                  <a:schemeClr val="accent1"/>
                </a:solidFill>
                <a:latin typeface="Arial" panose="020B0604020202020204" pitchFamily="34" charset="0"/>
                <a:ea typeface="微软雅黑" panose="020B0503020204020204" charset="-122"/>
                <a:sym typeface="Arial" panose="020B0604020202020204" pitchFamily="34" charset="0"/>
              </a:rPr>
              <a:t>04</a:t>
            </a:r>
            <a:endParaRPr lang="en-US" altLang="zh-CN" sz="2800" b="1">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custDataLst>
              <p:tags r:id="rId6"/>
            </p:custDataLst>
          </p:nvPr>
        </p:nvSpPr>
        <p:spPr>
          <a:xfrm>
            <a:off x="4215765" y="3452495"/>
            <a:ext cx="3696970" cy="889000"/>
          </a:xfrm>
          <a:prstGeom prst="rect">
            <a:avLst/>
          </a:prstGeom>
          <a:noFill/>
        </p:spPr>
        <p:txBody>
          <a:bodyPr wrap="square" lIns="90000" tIns="46800" rIns="90000" bIns="0" anchor="ctr" anchorCtr="0">
            <a:normAutofit/>
          </a:bodyPr>
          <a:lstStyle/>
          <a:p>
            <a:pPr algn="l" fontAlgn="auto">
              <a:lnSpc>
                <a:spcPct val="120000"/>
              </a:lnSpc>
            </a:pPr>
            <a:r>
              <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进度安排，预期达到的目标</a:t>
            </a:r>
            <a:endPar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36" name="椭圆 35"/>
          <p:cNvSpPr/>
          <p:nvPr>
            <p:custDataLst>
              <p:tags r:id="rId7"/>
            </p:custDataLst>
          </p:nvPr>
        </p:nvSpPr>
        <p:spPr bwMode="auto">
          <a:xfrm>
            <a:off x="3354070" y="2643505"/>
            <a:ext cx="635000" cy="635000"/>
          </a:xfrm>
          <a:prstGeom prst="ellipse">
            <a:avLst/>
          </a:prstGeom>
          <a:solidFill>
            <a:schemeClr val="bg1"/>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rPr>
              <a:t>03</a:t>
            </a:r>
            <a:endPar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9" name="文本框 38"/>
          <p:cNvSpPr txBox="1"/>
          <p:nvPr>
            <p:custDataLst>
              <p:tags r:id="rId8"/>
            </p:custDataLst>
          </p:nvPr>
        </p:nvSpPr>
        <p:spPr>
          <a:xfrm>
            <a:off x="4215765" y="2516505"/>
            <a:ext cx="3528060" cy="889000"/>
          </a:xfrm>
          <a:prstGeom prst="rect">
            <a:avLst/>
          </a:prstGeom>
          <a:noFill/>
        </p:spPr>
        <p:txBody>
          <a:bodyPr wrap="square" lIns="90000" tIns="46800" rIns="90000" bIns="0" anchor="ctr" anchorCtr="0">
            <a:normAutofit/>
          </a:bodyPr>
          <a:lstStyle/>
          <a:p>
            <a:pPr algn="l" fontAlgn="auto">
              <a:lnSpc>
                <a:spcPct val="120000"/>
              </a:lnSpc>
            </a:pPr>
            <a:r>
              <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主要研究内容、研究方案</a:t>
            </a:r>
            <a:endPar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35" name="椭圆 34"/>
          <p:cNvSpPr/>
          <p:nvPr>
            <p:custDataLst>
              <p:tags r:id="rId9"/>
            </p:custDataLst>
          </p:nvPr>
        </p:nvSpPr>
        <p:spPr bwMode="auto">
          <a:xfrm>
            <a:off x="3354070" y="1707515"/>
            <a:ext cx="635000" cy="635000"/>
          </a:xfrm>
          <a:prstGeom prst="ellipse">
            <a:avLst/>
          </a:prstGeom>
          <a:solidFill>
            <a:schemeClr val="bg1"/>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rPr>
              <a:t>02</a:t>
            </a:r>
            <a:endPar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40" name="文本框 39"/>
          <p:cNvSpPr txBox="1"/>
          <p:nvPr>
            <p:custDataLst>
              <p:tags r:id="rId10"/>
            </p:custDataLst>
          </p:nvPr>
        </p:nvSpPr>
        <p:spPr>
          <a:xfrm>
            <a:off x="4215765" y="1580515"/>
            <a:ext cx="3696970" cy="889000"/>
          </a:xfrm>
          <a:prstGeom prst="rect">
            <a:avLst/>
          </a:prstGeom>
          <a:noFill/>
        </p:spPr>
        <p:txBody>
          <a:bodyPr wrap="square" lIns="90000" tIns="46800" rIns="90000" bIns="0" anchor="ctr" anchorCtr="0">
            <a:normAutofit/>
          </a:bodyPr>
          <a:lstStyle/>
          <a:p>
            <a:pPr algn="l" fontAlgn="auto">
              <a:lnSpc>
                <a:spcPct val="120000"/>
              </a:lnSpc>
            </a:pPr>
            <a:r>
              <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国内外电影行业</a:t>
            </a:r>
            <a:r>
              <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发展</a:t>
            </a:r>
            <a:r>
              <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现状</a:t>
            </a:r>
            <a:endPar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34" name="椭圆 33"/>
          <p:cNvSpPr/>
          <p:nvPr>
            <p:custDataLst>
              <p:tags r:id="rId11"/>
            </p:custDataLst>
          </p:nvPr>
        </p:nvSpPr>
        <p:spPr bwMode="auto">
          <a:xfrm>
            <a:off x="3354070" y="771525"/>
            <a:ext cx="635000" cy="635000"/>
          </a:xfrm>
          <a:prstGeom prst="ellipse">
            <a:avLst/>
          </a:prstGeom>
          <a:solidFill>
            <a:schemeClr val="bg1"/>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41" name="文本框 40"/>
          <p:cNvSpPr txBox="1"/>
          <p:nvPr>
            <p:custDataLst>
              <p:tags r:id="rId12"/>
            </p:custDataLst>
          </p:nvPr>
        </p:nvSpPr>
        <p:spPr>
          <a:xfrm>
            <a:off x="4215765" y="644525"/>
            <a:ext cx="3134360" cy="889000"/>
          </a:xfrm>
          <a:prstGeom prst="rect">
            <a:avLst/>
          </a:prstGeom>
          <a:noFill/>
        </p:spPr>
        <p:txBody>
          <a:bodyPr wrap="square" lIns="90000" tIns="46800" rIns="90000" bIns="0" anchor="ctr" anchorCtr="0">
            <a:normAutofit/>
          </a:bodyPr>
          <a:lstStyle/>
          <a:p>
            <a:pPr algn="l" fontAlgn="auto">
              <a:lnSpc>
                <a:spcPct val="120000"/>
              </a:lnSpc>
            </a:pPr>
            <a:r>
              <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课题研究的目的及意义</a:t>
            </a:r>
            <a:endPar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9" name="椭圆 8"/>
          <p:cNvSpPr/>
          <p:nvPr>
            <p:custDataLst>
              <p:tags r:id="rId13"/>
            </p:custDataLst>
          </p:nvPr>
        </p:nvSpPr>
        <p:spPr bwMode="auto">
          <a:xfrm>
            <a:off x="3354070" y="4515485"/>
            <a:ext cx="635000" cy="635000"/>
          </a:xfrm>
          <a:prstGeom prst="ellipse">
            <a:avLst/>
          </a:prstGeom>
          <a:solidFill>
            <a:schemeClr val="bg1"/>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a:solidFill>
                  <a:schemeClr val="accent1"/>
                </a:solidFill>
                <a:latin typeface="Arial" panose="020B0604020202020204" pitchFamily="34" charset="0"/>
                <a:ea typeface="微软雅黑" panose="020B0503020204020204" charset="-122"/>
                <a:sym typeface="Arial" panose="020B0604020202020204" pitchFamily="34" charset="0"/>
              </a:rPr>
              <a:t>05</a:t>
            </a:r>
            <a:endParaRPr lang="en-US" altLang="zh-CN" sz="2800" b="1">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14"/>
            </p:custDataLst>
          </p:nvPr>
        </p:nvSpPr>
        <p:spPr>
          <a:xfrm>
            <a:off x="4215765" y="4388485"/>
            <a:ext cx="4192905" cy="889000"/>
          </a:xfrm>
          <a:prstGeom prst="rect">
            <a:avLst/>
          </a:prstGeom>
          <a:noFill/>
        </p:spPr>
        <p:txBody>
          <a:bodyPr wrap="square" lIns="90000" tIns="46800" rIns="90000" bIns="0" anchor="ctr" anchorCtr="0">
            <a:normAutofit/>
          </a:bodyPr>
          <a:lstStyle/>
          <a:p>
            <a:pPr algn="l" fontAlgn="auto">
              <a:lnSpc>
                <a:spcPct val="120000"/>
              </a:lnSpc>
            </a:pPr>
            <a:r>
              <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课题已具备和所需的条件</a:t>
            </a:r>
            <a:endPar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12" name="椭圆 11"/>
          <p:cNvSpPr/>
          <p:nvPr>
            <p:custDataLst>
              <p:tags r:id="rId15"/>
            </p:custDataLst>
          </p:nvPr>
        </p:nvSpPr>
        <p:spPr bwMode="auto">
          <a:xfrm>
            <a:off x="3354070" y="5451475"/>
            <a:ext cx="635000" cy="635000"/>
          </a:xfrm>
          <a:prstGeom prst="ellipse">
            <a:avLst/>
          </a:prstGeom>
          <a:solidFill>
            <a:schemeClr val="bg1"/>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a:solidFill>
                  <a:schemeClr val="accent1"/>
                </a:solidFill>
                <a:latin typeface="Arial" panose="020B0604020202020204" pitchFamily="34" charset="0"/>
                <a:ea typeface="微软雅黑" panose="020B0503020204020204" charset="-122"/>
                <a:sym typeface="Arial" panose="020B0604020202020204" pitchFamily="34" charset="0"/>
              </a:rPr>
              <a:t>06</a:t>
            </a:r>
            <a:endParaRPr lang="en-US" altLang="zh-CN" sz="2800" b="1">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16"/>
            </p:custDataLst>
          </p:nvPr>
        </p:nvSpPr>
        <p:spPr>
          <a:xfrm>
            <a:off x="4215765" y="5324475"/>
            <a:ext cx="4771390" cy="889000"/>
          </a:xfrm>
          <a:prstGeom prst="rect">
            <a:avLst/>
          </a:prstGeom>
          <a:noFill/>
        </p:spPr>
        <p:txBody>
          <a:bodyPr wrap="square" lIns="90000" tIns="46800" rIns="90000" bIns="0" anchor="ctr" anchorCtr="0">
            <a:normAutofit/>
          </a:bodyPr>
          <a:lstStyle/>
          <a:p>
            <a:pPr algn="l" fontAlgn="auto">
              <a:lnSpc>
                <a:spcPct val="120000"/>
              </a:lnSpc>
            </a:pPr>
            <a:r>
              <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研究过程中可能遇到的</a:t>
            </a:r>
            <a:r>
              <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问题，解决的措施</a:t>
            </a:r>
            <a:endParaRPr lang="zh-CN" altLang="en-US" sz="20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Tree>
    <p:custDataLst>
      <p:tags r:id="rId17"/>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
          <p:cNvSpPr txBox="1"/>
          <p:nvPr>
            <p:custDataLst>
              <p:tags r:id="rId1"/>
            </p:custDataLst>
          </p:nvPr>
        </p:nvSpPr>
        <p:spPr>
          <a:xfrm>
            <a:off x="3053080" y="1921192"/>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01</a:t>
            </a:r>
            <a:endPar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7" name="标题 16"/>
          <p:cNvSpPr>
            <a:spLocks noGrp="1"/>
          </p:cNvSpPr>
          <p:nvPr>
            <p:ph type="title"/>
            <p:custDataLst>
              <p:tags r:id="rId2"/>
            </p:custDataLst>
          </p:nvPr>
        </p:nvSpPr>
        <p:spPr>
          <a:xfrm>
            <a:off x="4540250" y="1854835"/>
            <a:ext cx="4601210" cy="1372870"/>
          </a:xfrm>
        </p:spPr>
        <p:txBody>
          <a:bodyPr>
            <a:normAutofit fontScale="90000"/>
          </a:bodyPr>
          <a:lstStyle/>
          <a:p>
            <a:pPr marL="0" indent="0" algn="l">
              <a:lnSpc>
                <a:spcPct val="100000"/>
              </a:lnSpc>
              <a:spcBef>
                <a:spcPts val="0"/>
              </a:spcBef>
              <a:spcAft>
                <a:spcPts val="0"/>
              </a:spcAft>
              <a:buSzPct val="100000"/>
            </a:pPr>
            <a:r>
              <a:rPr lang="zh-CN" altLang="en-US">
                <a:latin typeface="华文中宋" panose="02010600040101010101" charset="-122"/>
                <a:ea typeface="华文中宋" panose="02010600040101010101" charset="-122"/>
                <a:sym typeface="Arial" panose="020B0604020202020204" pitchFamily="34" charset="0"/>
              </a:rPr>
              <a:t>课题研究的目的及意义</a:t>
            </a:r>
            <a:endParaRPr lang="zh-CN" altLang="en-US">
              <a:latin typeface="华文中宋" panose="02010600040101010101" charset="-122"/>
              <a:ea typeface="华文中宋" panose="02010600040101010101" charset="-122"/>
              <a:sym typeface="Arial" panose="020B0604020202020204" pitchFamily="34" charset="0"/>
            </a:endParaRPr>
          </a:p>
        </p:txBody>
      </p:sp>
    </p:spTree>
    <p:custDataLst>
      <p:tags r:id="rId3"/>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rgbClr val="F0F0F0"/>
          </a:solidFill>
          <a:ln w="12700" cap="flat" cmpd="sng" algn="ctr">
            <a:solidFill>
              <a:schemeClr val="tx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03960" y="1099185"/>
            <a:ext cx="1675130" cy="4685030"/>
          </a:xfrm>
          <a:prstGeom prst="rect">
            <a:avLst/>
          </a:prstGeom>
          <a:noFill/>
          <a:ln w="190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文本框 5"/>
          <p:cNvSpPr txBox="1"/>
          <p:nvPr>
            <p:custDataLst>
              <p:tags r:id="rId5"/>
            </p:custDataLst>
          </p:nvPr>
        </p:nvSpPr>
        <p:spPr>
          <a:xfrm>
            <a:off x="4672800" y="762586"/>
            <a:ext cx="6756001" cy="5332826"/>
          </a:xfrm>
          <a:prstGeom prst="rect">
            <a:avLst/>
          </a:prstGeom>
          <a:blipFill>
            <a:blip r:embed="rId6"/>
          </a:blipFill>
        </p:spPr>
        <p:txBody>
          <a:bodyPr wrap="square" lIns="90000" tIns="46800" rIns="90000" bIns="46800" rtlCol="0" anchor="ctr" anchorCtr="0">
            <a:normAutofit/>
          </a:bodyPr>
          <a:lstStyle/>
          <a:p>
            <a:pPr marL="457200" lvl="0" indent="-457200">
              <a:lnSpc>
                <a:spcPct val="130000"/>
              </a:lnSpc>
              <a:spcAft>
                <a:spcPts val="800"/>
              </a:spcAft>
              <a:buClr>
                <a:schemeClr val="tx1">
                  <a:lumMod val="75000"/>
                  <a:lumOff val="25000"/>
                </a:schemeClr>
              </a:buClr>
              <a:buFont typeface="Wingdings" panose="05000000000000000000" pitchFamily="2" charset="2"/>
              <a:buChar char="u"/>
              <a:defRPr/>
            </a:pPr>
            <a:r>
              <a:rPr lang="zh-CN" altLang="en-US" b="1" dirty="0">
                <a:solidFill>
                  <a:schemeClr val="tx1">
                    <a:lumMod val="75000"/>
                    <a:lumOff val="25000"/>
                  </a:schemeClr>
                </a:solidFill>
                <a:latin typeface="Arial" panose="020B0604020202020204" pitchFamily="34" charset="0"/>
                <a:ea typeface="微软雅黑" panose="020B0503020204020204" charset="-122"/>
                <a:sym typeface="+mn-ea"/>
              </a:rPr>
              <a:t>目的：</a:t>
            </a:r>
            <a:r>
              <a:rPr lang="zh-CN" altLang="en-US" dirty="0">
                <a:solidFill>
                  <a:schemeClr val="tx1">
                    <a:lumMod val="75000"/>
                    <a:lumOff val="25000"/>
                  </a:schemeClr>
                </a:solidFill>
                <a:latin typeface="Arial" panose="020B0604020202020204" pitchFamily="34" charset="0"/>
                <a:ea typeface="微软雅黑" panose="020B0503020204020204" charset="-122"/>
                <a:sym typeface="+mn-ea"/>
              </a:rPr>
              <a:t>为了在电影售票方面提高工作效率，给人们提供更优质</a:t>
            </a:r>
            <a:r>
              <a:rPr lang="zh-CN" altLang="en-US" dirty="0">
                <a:solidFill>
                  <a:schemeClr val="tx1">
                    <a:lumMod val="75000"/>
                    <a:lumOff val="25000"/>
                  </a:schemeClr>
                </a:solidFill>
                <a:latin typeface="Arial" panose="020B0604020202020204" pitchFamily="34" charset="0"/>
                <a:ea typeface="微软雅黑" panose="020B0503020204020204" charset="-122"/>
                <a:sym typeface="+mn-ea"/>
              </a:rPr>
              <a:t>的服务，也为了满足售票人员对售票、订票和退票进行高效的管理，在售票人员具备一定的计算机操作能力的前提下，提出电影售票系统来提高影院的管理效率。</a:t>
            </a:r>
            <a:endParaRPr lang="zh-CN" altLang="en-US" dirty="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defRPr/>
            </a:pPr>
            <a:r>
              <a:rPr lang="zh-CN" altLang="en-US" b="1" dirty="0">
                <a:solidFill>
                  <a:schemeClr val="tx1">
                    <a:lumMod val="75000"/>
                    <a:lumOff val="25000"/>
                  </a:schemeClr>
                </a:solidFill>
                <a:latin typeface="Arial" panose="020B0604020202020204" pitchFamily="34" charset="0"/>
                <a:ea typeface="微软雅黑" panose="020B0503020204020204" charset="-122"/>
                <a:sym typeface="+mn-ea"/>
              </a:rPr>
              <a:t>意义：</a:t>
            </a:r>
            <a:r>
              <a:rPr lang="zh-CN" altLang="en-US" dirty="0">
                <a:solidFill>
                  <a:schemeClr val="tx1">
                    <a:lumMod val="75000"/>
                    <a:lumOff val="25000"/>
                  </a:schemeClr>
                </a:solidFill>
                <a:latin typeface="Arial" panose="020B0604020202020204" pitchFamily="34" charset="0"/>
                <a:ea typeface="微软雅黑" panose="020B0503020204020204" charset="-122"/>
                <a:sym typeface="+mn-ea"/>
              </a:rPr>
              <a:t>在现今社会，各大影院公司在相关部门开始广泛采用计算机管理系统和互联网技术，推出网上电影订票服务，这也是为了能够更好的适应和推动电影行业的发展。这一网站的设计，很大程度上减轻了工作人员的工作强度。同时，高效的工作也为消费者带来了更加快捷、优质的服务，就比如缩减了顾客的排队购票时间而消除了顾客的烦躁情绪。</a:t>
            </a:r>
            <a:endParaRPr lang="zh-CN" altLang="en-US"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7"/>
            </p:custDataLst>
          </p:nvPr>
        </p:nvSpPr>
        <p:spPr>
          <a:xfrm>
            <a:off x="1304325" y="1208211"/>
            <a:ext cx="1455750" cy="4441575"/>
          </a:xfrm>
          <a:prstGeom prst="rect">
            <a:avLst/>
          </a:prstGeom>
          <a:noFill/>
          <a:ln w="9525">
            <a:solidFill>
              <a:schemeClr val="tx1"/>
            </a:solidFill>
          </a:ln>
        </p:spPr>
        <p:txBody>
          <a:bodyPr wrap="square" lIns="46800" rIns="46800" rtlCol="0" anchor="t" anchorCtr="0">
            <a:normAutofit lnSpcReduction="10000"/>
          </a:bodyPr>
          <a:lstStyle/>
          <a:p>
            <a:pPr lvl="0" algn="ctr">
              <a:lnSpc>
                <a:spcPct val="110000"/>
              </a:lnSpc>
              <a:defRPr/>
            </a:pPr>
            <a:r>
              <a:rPr lang="zh-CN" altLang="en-US" sz="4400"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课题研究的目的及意义</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8"/>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custDataLst>
              <p:tags r:id="rId1"/>
            </p:custDataLst>
          </p:nvPr>
        </p:nvSpPr>
        <p:spPr>
          <a:xfrm>
            <a:off x="3053080" y="1921192"/>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02</a:t>
            </a:r>
            <a:endPar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4" name="标题 3"/>
          <p:cNvSpPr>
            <a:spLocks noGrp="1"/>
          </p:cNvSpPr>
          <p:nvPr>
            <p:ph type="title"/>
            <p:custDataLst>
              <p:tags r:id="rId2"/>
            </p:custDataLst>
          </p:nvPr>
        </p:nvSpPr>
        <p:spPr>
          <a:xfrm>
            <a:off x="4404360" y="1920875"/>
            <a:ext cx="4601210" cy="1332865"/>
          </a:xfrm>
        </p:spPr>
        <p:txBody>
          <a:bodyPr>
            <a:normAutofit fontScale="90000"/>
          </a:bodyPr>
          <a:lstStyle/>
          <a:p>
            <a:r>
              <a:rPr lang="zh-CN" altLang="en-US">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rPr>
              <a:t>国内外电影行业发展现状</a:t>
            </a:r>
            <a:endParaRPr lang="zh-CN" altLang="en-US" dirty="0">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endParaRPr>
          </a:p>
        </p:txBody>
      </p:sp>
    </p:spTree>
    <p:custDataLst>
      <p:tags r:id="rId3"/>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Title 6"/>
          <p:cNvSpPr txBox="1"/>
          <p:nvPr>
            <p:custDataLst>
              <p:tags r:id="rId7"/>
            </p:custDataLst>
          </p:nvPr>
        </p:nvSpPr>
        <p:spPr>
          <a:xfrm>
            <a:off x="619125" y="2270125"/>
            <a:ext cx="2997835" cy="3961130"/>
          </a:xfrm>
          <a:prstGeom prst="rect">
            <a:avLst/>
          </a:prstGeom>
          <a:noFill/>
          <a:ln w="3175">
            <a:noFill/>
            <a:prstDash val="dash"/>
          </a:ln>
        </p:spPr>
        <p:txBody>
          <a:bodyPr wrap="square" lIns="90000" tIns="46800" rIns="90000" bIns="468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altLang="zh-CN" sz="2000" spc="0" dirty="0">
                <a:ln w="3175">
                  <a:noFill/>
                  <a:prstDash val="dash"/>
                </a:ln>
                <a:gradFill>
                  <a:gsLst>
                    <a:gs pos="0">
                      <a:srgbClr val="FECF40"/>
                    </a:gs>
                    <a:gs pos="100000">
                      <a:srgbClr val="846C21"/>
                    </a:gs>
                  </a:gsLst>
                  <a:lin scaled="0"/>
                </a:gradFill>
                <a:latin typeface="华文中宋" panose="02010600040101010101" charset="-122"/>
                <a:ea typeface="华文中宋" panose="02010600040101010101" charset="-122"/>
                <a:cs typeface="微软雅黑" panose="020B0503020204020204" charset="-122"/>
              </a:rPr>
              <a:t>    </a:t>
            </a:r>
            <a:r>
              <a:rPr lang="zh-CN" altLang="en-US" sz="2000" spc="0" dirty="0">
                <a:ln w="3175">
                  <a:noFill/>
                  <a:prstDash val="dash"/>
                </a:ln>
                <a:gradFill>
                  <a:gsLst>
                    <a:gs pos="0">
                      <a:srgbClr val="FECF40"/>
                    </a:gs>
                    <a:gs pos="100000">
                      <a:srgbClr val="846C21"/>
                    </a:gs>
                  </a:gsLst>
                  <a:lin scaled="0"/>
                </a:gradFill>
                <a:latin typeface="华文中宋" panose="02010600040101010101" charset="-122"/>
                <a:ea typeface="华文中宋" panose="02010600040101010101" charset="-122"/>
                <a:cs typeface="微软雅黑" panose="020B0503020204020204" charset="-122"/>
              </a:rPr>
              <a:t>纵观近几年我国电影行业的发展，一些年轻电影导演的成长使我国电影创作得到了巨大的发展，这些导演成为我国电影自主发展的中流砥柱。从电影创作的角度来看，我国电影产量每年都呈上升趋势。</a:t>
            </a:r>
            <a:endParaRPr lang="zh-CN" altLang="en-US" sz="2000" spc="0" dirty="0">
              <a:ln w="3175">
                <a:noFill/>
                <a:prstDash val="dash"/>
              </a:ln>
              <a:gradFill>
                <a:gsLst>
                  <a:gs pos="0">
                    <a:srgbClr val="FECF40"/>
                  </a:gs>
                  <a:gs pos="100000">
                    <a:srgbClr val="846C21"/>
                  </a:gs>
                </a:gsLst>
                <a:lin scaled="0"/>
              </a:gradFill>
              <a:latin typeface="华文中宋" panose="02010600040101010101" charset="-122"/>
              <a:ea typeface="华文中宋" panose="02010600040101010101" charset="-122"/>
              <a:cs typeface="微软雅黑" panose="020B0503020204020204" charset="-122"/>
            </a:endParaRPr>
          </a:p>
        </p:txBody>
      </p:sp>
      <p:sp>
        <p:nvSpPr>
          <p:cNvPr id="3" name="Title 6"/>
          <p:cNvSpPr txBox="1"/>
          <p:nvPr>
            <p:custDataLst>
              <p:tags r:id="rId8"/>
            </p:custDataLst>
          </p:nvPr>
        </p:nvSpPr>
        <p:spPr>
          <a:xfrm>
            <a:off x="619125" y="914400"/>
            <a:ext cx="2997835" cy="118745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a:lnSpc>
                <a:spcPct val="100000"/>
              </a:lnSpc>
              <a:defRPr/>
            </a:pPr>
            <a:r>
              <a:rPr lang="zh-CN" altLang="en-US" sz="3600" b="1" spc="10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国内电影行业发展现状</a:t>
            </a:r>
            <a:endParaRPr lang="zh-CN" altLang="en-US" sz="3600" b="1" spc="10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p:txBody>
      </p:sp>
      <p:sp>
        <p:nvSpPr>
          <p:cNvPr id="4" name="Title 6"/>
          <p:cNvSpPr txBox="1"/>
          <p:nvPr>
            <p:custDataLst>
              <p:tags r:id="rId9"/>
            </p:custDataLst>
          </p:nvPr>
        </p:nvSpPr>
        <p:spPr>
          <a:xfrm>
            <a:off x="8795385" y="2270125"/>
            <a:ext cx="2997835" cy="4235450"/>
          </a:xfrm>
          <a:prstGeom prst="rect">
            <a:avLst/>
          </a:prstGeom>
          <a:noFill/>
          <a:ln w="3175">
            <a:noFill/>
            <a:prstDash val="dash"/>
          </a:ln>
        </p:spPr>
        <p:txBody>
          <a:bodyPr wrap="square" lIns="90000" tIns="46800" rIns="90000" bIns="468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2000" spc="50" dirty="0">
                <a:ln w="3175">
                  <a:noFill/>
                  <a:prstDash val="dash"/>
                </a:ln>
                <a:gradFill>
                  <a:gsLst>
                    <a:gs pos="0">
                      <a:srgbClr val="FECF40"/>
                    </a:gs>
                    <a:gs pos="100000">
                      <a:srgbClr val="846C21"/>
                    </a:gs>
                  </a:gsLst>
                  <a:lin scaled="0"/>
                </a:gradFill>
                <a:latin typeface="华文中宋" panose="02010600040101010101" charset="-122"/>
                <a:ea typeface="华文中宋" panose="02010600040101010101" charset="-122"/>
                <a:cs typeface="华文中宋" panose="02010600040101010101" charset="-122"/>
              </a:rPr>
              <a:t>在外国，美国电影以其高科技化、高拍摄技巧全球闻名，好莱坞电影受到世界人民的喜爱，这是美国电影院线目前最为显著的特征之一，规模和受众都非常广泛。随着全球电影市场双向流动日益频繁，全球电影市场正不断的焕发出新的活力。</a:t>
            </a:r>
            <a:endParaRPr lang="zh-CN" altLang="en-US" sz="2000" spc="50" dirty="0">
              <a:ln w="3175">
                <a:noFill/>
                <a:prstDash val="dash"/>
              </a:ln>
              <a:gradFill>
                <a:gsLst>
                  <a:gs pos="0">
                    <a:srgbClr val="FECF40"/>
                  </a:gs>
                  <a:gs pos="100000">
                    <a:srgbClr val="846C21"/>
                  </a:gs>
                </a:gsLst>
                <a:lin scaled="0"/>
              </a:gradFill>
              <a:latin typeface="华文中宋" panose="02010600040101010101" charset="-122"/>
              <a:ea typeface="华文中宋" panose="02010600040101010101" charset="-122"/>
              <a:cs typeface="华文中宋" panose="02010600040101010101" charset="-122"/>
            </a:endParaRPr>
          </a:p>
        </p:txBody>
      </p:sp>
      <p:pic>
        <p:nvPicPr>
          <p:cNvPr id="9" name="图片 8" descr="C:\Users\Administrator\Desktop\简约(1)\办公设备\two-blue-pencil-on-top-of-white-notebook-730706.jpgtwo-blue-pencil-on-top-of-white-notebook-730706"/>
          <p:cNvPicPr/>
          <p:nvPr>
            <p:custDataLst>
              <p:tags r:id="rId10"/>
            </p:custDataLst>
          </p:nvPr>
        </p:nvPicPr>
        <p:blipFill rotWithShape="1">
          <a:blip r:embed="rId11"/>
          <a:srcRect/>
          <a:stretch>
            <a:fillRect/>
          </a:stretch>
        </p:blipFill>
        <p:spPr>
          <a:xfrm>
            <a:off x="4063540" y="0"/>
            <a:ext cx="4063539" cy="6858000"/>
          </a:xfrm>
          <a:prstGeom prst="rect">
            <a:avLst/>
          </a:prstGeom>
        </p:spPr>
      </p:pic>
      <p:sp>
        <p:nvSpPr>
          <p:cNvPr id="5" name="Title 6"/>
          <p:cNvSpPr txBox="1"/>
          <p:nvPr>
            <p:custDataLst>
              <p:tags r:id="rId12"/>
            </p:custDataLst>
          </p:nvPr>
        </p:nvSpPr>
        <p:spPr>
          <a:xfrm>
            <a:off x="8795385" y="914400"/>
            <a:ext cx="2997835" cy="118745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r">
              <a:lnSpc>
                <a:spcPct val="100000"/>
              </a:lnSpc>
              <a:defRPr/>
            </a:pPr>
            <a:r>
              <a:rPr lang="zh-CN" altLang="en-US" sz="3600" b="1" spc="10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国外</a:t>
            </a:r>
            <a:r>
              <a:rPr lang="zh-CN" altLang="en-US" sz="3600" b="1" spc="10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电影行业发展现状</a:t>
            </a:r>
            <a:endParaRPr lang="zh-CN" altLang="en-US" sz="3600" b="1" spc="10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p:txBody>
      </p:sp>
    </p:spTree>
    <p:custDataLst>
      <p:tags r:id="rId13"/>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custDataLst>
              <p:tags r:id="rId1"/>
            </p:custDataLst>
          </p:nvPr>
        </p:nvSpPr>
        <p:spPr>
          <a:xfrm>
            <a:off x="3053080" y="1921192"/>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03</a:t>
            </a:r>
            <a:endParaRPr lang="en-US" altLang="zh-CN" sz="7200" b="1" spc="20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4" name="标题 3"/>
          <p:cNvSpPr>
            <a:spLocks noGrp="1"/>
          </p:cNvSpPr>
          <p:nvPr>
            <p:ph type="title"/>
            <p:custDataLst>
              <p:tags r:id="rId2"/>
            </p:custDataLst>
          </p:nvPr>
        </p:nvSpPr>
        <p:spPr>
          <a:xfrm>
            <a:off x="4404360" y="1920875"/>
            <a:ext cx="4601210" cy="1332865"/>
          </a:xfrm>
        </p:spPr>
        <p:txBody>
          <a:bodyPr>
            <a:normAutofit fontScale="90000"/>
          </a:bodyPr>
          <a:lstStyle/>
          <a:p>
            <a:r>
              <a:rPr lang="zh-CN" altLang="en-US">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rPr>
              <a:t>主要研究内容、研究方案</a:t>
            </a:r>
            <a:endParaRPr lang="zh-CN" altLang="en-US" dirty="0">
              <a:solidFill>
                <a:schemeClr val="tx1">
                  <a:lumMod val="85000"/>
                  <a:lumOff val="15000"/>
                </a:schemeClr>
              </a:solidFill>
              <a:latin typeface="华文中宋" panose="02010600040101010101" charset="-122"/>
              <a:ea typeface="华文中宋" panose="02010600040101010101" charset="-122"/>
              <a:sym typeface="Arial" panose="020B0604020202020204" pitchFamily="34" charset="0"/>
            </a:endParaRPr>
          </a:p>
        </p:txBody>
      </p:sp>
    </p:spTree>
    <p:custDataLst>
      <p:tags r:id="rId3"/>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31" name="图片 30"/>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文本框 2"/>
          <p:cNvSpPr txBox="1"/>
          <p:nvPr>
            <p:custDataLst>
              <p:tags r:id="rId7"/>
            </p:custDataLst>
          </p:nvPr>
        </p:nvSpPr>
        <p:spPr>
          <a:xfrm>
            <a:off x="1131808" y="491843"/>
            <a:ext cx="2804671" cy="1157368"/>
          </a:xfrm>
          <a:prstGeom prst="rect">
            <a:avLst/>
          </a:prstGeom>
          <a:noFill/>
        </p:spPr>
        <p:txBody>
          <a:bodyPr wrap="square" lIns="91440" tIns="45720" rIns="91440" bIns="45720" rtlCol="0">
            <a:normAutofit lnSpcReduction="10000"/>
          </a:bodyPr>
          <a:lstStyle/>
          <a:p>
            <a:pPr algn="r">
              <a:lnSpc>
                <a:spcPct val="130000"/>
              </a:lnSpc>
            </a:pPr>
            <a:r>
              <a:rPr lang="zh-CN" altLang="en-US" sz="2800">
                <a:solidFill>
                  <a:schemeClr val="tx1">
                    <a:lumMod val="85000"/>
                    <a:lumOff val="15000"/>
                  </a:schemeClr>
                </a:solidFill>
                <a:ea typeface="微软雅黑" panose="020B0503020204020204" charset="-122"/>
                <a:sym typeface="Arial" panose="020B0604020202020204" pitchFamily="34" charset="0"/>
              </a:rPr>
              <a:t>主要研究内容：</a:t>
            </a:r>
            <a:endParaRPr lang="zh-CN" altLang="en-US" sz="2800" b="1" spc="300">
              <a:solidFill>
                <a:schemeClr val="tx1"/>
              </a:solidFill>
              <a:latin typeface="Arial" panose="020B0604020202020204" pitchFamily="34" charset="0"/>
              <a:ea typeface="微软雅黑" panose="020B0503020204020204" charset="-122"/>
              <a:cs typeface="+mj-cs"/>
              <a:sym typeface="+mn-ea"/>
            </a:endParaRPr>
          </a:p>
        </p:txBody>
      </p:sp>
      <p:cxnSp>
        <p:nvCxnSpPr>
          <p:cNvPr id="4" name="直接连接符 3"/>
          <p:cNvCxnSpPr/>
          <p:nvPr>
            <p:custDataLst>
              <p:tags r:id="rId8"/>
            </p:custDataLst>
          </p:nvPr>
        </p:nvCxnSpPr>
        <p:spPr>
          <a:xfrm>
            <a:off x="4146861" y="942641"/>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9"/>
            </p:custDataLst>
          </p:nvPr>
        </p:nvSpPr>
        <p:spPr>
          <a:xfrm>
            <a:off x="2595234" y="2012194"/>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7" name="文本框 6"/>
          <p:cNvSpPr txBox="1"/>
          <p:nvPr>
            <p:custDataLst>
              <p:tags r:id="rId10"/>
            </p:custDataLst>
          </p:nvPr>
        </p:nvSpPr>
        <p:spPr>
          <a:xfrm>
            <a:off x="1835150" y="2003425"/>
            <a:ext cx="2312035" cy="452755"/>
          </a:xfrm>
          <a:prstGeom prst="rect">
            <a:avLst/>
          </a:prstGeom>
          <a:solidFill>
            <a:srgbClr val="95C807"/>
          </a:solid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j-cs"/>
                <a:sym typeface="+mn-ea"/>
              </a:rPr>
              <a:t>用户</a:t>
            </a:r>
            <a:r>
              <a:rPr lang="zh-CN" altLang="en-US" sz="2000" b="1" spc="200">
                <a:solidFill>
                  <a:schemeClr val="bg1"/>
                </a:solidFill>
                <a:latin typeface="Arial" panose="020B0604020202020204" pitchFamily="34" charset="0"/>
                <a:ea typeface="微软雅黑" panose="020B0503020204020204" charset="-122"/>
                <a:cs typeface="+mj-cs"/>
                <a:sym typeface="+mn-ea"/>
              </a:rPr>
              <a:t>注册登录</a:t>
            </a:r>
            <a:endParaRPr lang="zh-CN" altLang="en-US" sz="2000" b="1" spc="200">
              <a:solidFill>
                <a:schemeClr val="bg1"/>
              </a:solidFill>
              <a:latin typeface="Arial" panose="020B0604020202020204" pitchFamily="34" charset="0"/>
              <a:ea typeface="微软雅黑" panose="020B0503020204020204" charset="-122"/>
              <a:cs typeface="+mj-cs"/>
              <a:sym typeface="+mn-ea"/>
            </a:endParaRPr>
          </a:p>
        </p:txBody>
      </p:sp>
      <p:sp>
        <p:nvSpPr>
          <p:cNvPr id="8" name="矩形 7"/>
          <p:cNvSpPr/>
          <p:nvPr>
            <p:custDataLst>
              <p:tags r:id="rId11"/>
            </p:custDataLst>
          </p:nvPr>
        </p:nvSpPr>
        <p:spPr>
          <a:xfrm>
            <a:off x="2595234" y="2700631"/>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9" name="文本框 8"/>
          <p:cNvSpPr txBox="1"/>
          <p:nvPr>
            <p:custDataLst>
              <p:tags r:id="rId12"/>
            </p:custDataLst>
          </p:nvPr>
        </p:nvSpPr>
        <p:spPr>
          <a:xfrm>
            <a:off x="1835785" y="2700655"/>
            <a:ext cx="2251710" cy="452755"/>
          </a:xfrm>
          <a:prstGeom prst="rect">
            <a:avLst/>
          </a:prstGeom>
          <a:solidFill>
            <a:srgbClr val="95C807"/>
          </a:solid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j-cs"/>
                <a:sym typeface="+mn-ea"/>
              </a:rPr>
              <a:t>修改个人信息</a:t>
            </a:r>
            <a:endParaRPr lang="zh-CN" altLang="en-US" sz="2000" b="1" spc="200">
              <a:solidFill>
                <a:schemeClr val="bg1"/>
              </a:solidFill>
              <a:latin typeface="Arial" panose="020B0604020202020204" pitchFamily="34" charset="0"/>
              <a:ea typeface="微软雅黑" panose="020B0503020204020204" charset="-122"/>
              <a:cs typeface="+mj-cs"/>
              <a:sym typeface="+mn-ea"/>
            </a:endParaRPr>
          </a:p>
        </p:txBody>
      </p:sp>
      <p:sp>
        <p:nvSpPr>
          <p:cNvPr id="10" name="矩形 9"/>
          <p:cNvSpPr/>
          <p:nvPr>
            <p:custDataLst>
              <p:tags r:id="rId13"/>
            </p:custDataLst>
          </p:nvPr>
        </p:nvSpPr>
        <p:spPr>
          <a:xfrm>
            <a:off x="2595234" y="338906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11" name="文本框 10"/>
          <p:cNvSpPr txBox="1"/>
          <p:nvPr>
            <p:custDataLst>
              <p:tags r:id="rId14"/>
            </p:custDataLst>
          </p:nvPr>
        </p:nvSpPr>
        <p:spPr>
          <a:xfrm>
            <a:off x="1499870" y="3392170"/>
            <a:ext cx="2647315" cy="452755"/>
          </a:xfrm>
          <a:prstGeom prst="rect">
            <a:avLst/>
          </a:prstGeom>
          <a:solidFill>
            <a:srgbClr val="95C807"/>
          </a:solid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j-cs"/>
                <a:sym typeface="+mn-ea"/>
              </a:rPr>
              <a:t>电影、票务的搜索</a:t>
            </a:r>
            <a:endParaRPr lang="zh-CN" altLang="en-US" sz="2000" b="1" spc="200">
              <a:solidFill>
                <a:schemeClr val="bg1"/>
              </a:solidFill>
              <a:latin typeface="Arial" panose="020B0604020202020204" pitchFamily="34" charset="0"/>
              <a:ea typeface="微软雅黑" panose="020B0503020204020204" charset="-122"/>
              <a:cs typeface="+mj-cs"/>
              <a:sym typeface="+mn-ea"/>
            </a:endParaRPr>
          </a:p>
        </p:txBody>
      </p:sp>
      <p:sp>
        <p:nvSpPr>
          <p:cNvPr id="12" name="文本框 11"/>
          <p:cNvSpPr txBox="1"/>
          <p:nvPr>
            <p:custDataLst>
              <p:tags r:id="rId15"/>
            </p:custDataLst>
          </p:nvPr>
        </p:nvSpPr>
        <p:spPr>
          <a:xfrm>
            <a:off x="4514605" y="1912163"/>
            <a:ext cx="6239915" cy="648196"/>
          </a:xfrm>
          <a:prstGeom prst="rect">
            <a:avLst/>
          </a:prstGeom>
          <a:noFill/>
        </p:spPr>
        <p:txBody>
          <a:bodyPr wrap="square" lIns="91440" tIns="45720" rIns="91440" bIns="45720" rtlCol="0" anchor="ctr">
            <a:normAutofit lnSpcReduction="2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rPr>
              <a:t>顾客需使用事先注册好的账号密码进行登录才可以使用该系统，本系统在顾客忘记密码时还提供找回密码功能。</a:t>
            </a:r>
            <a:endParaRPr lang="zh-CN" altLang="en-US" sz="1600" spc="150">
              <a:solidFill>
                <a:schemeClr val="bg1">
                  <a:lumMod val="50000"/>
                </a:schemeClr>
              </a:solidFill>
              <a:latin typeface="Arial" panose="020B0604020202020204" pitchFamily="34" charset="0"/>
              <a:ea typeface="微软雅黑" panose="020B0503020204020204" charset="-122"/>
            </a:endParaRPr>
          </a:p>
        </p:txBody>
      </p:sp>
      <p:sp>
        <p:nvSpPr>
          <p:cNvPr id="13" name="文本框 12"/>
          <p:cNvSpPr txBox="1"/>
          <p:nvPr>
            <p:custDataLst>
              <p:tags r:id="rId16"/>
            </p:custDataLst>
          </p:nvPr>
        </p:nvSpPr>
        <p:spPr>
          <a:xfrm>
            <a:off x="4514605" y="2623740"/>
            <a:ext cx="6239915" cy="648196"/>
          </a:xfrm>
          <a:prstGeom prst="rect">
            <a:avLst/>
          </a:prstGeom>
          <a:noFill/>
        </p:spPr>
        <p:txBody>
          <a:bodyPr wrap="square" lIns="91440" tIns="45720" rIns="91440" bIns="45720" rtlCol="0" anchor="ctr">
            <a:normAutofit/>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rPr>
              <a:t>用户可以对个人信息进行修改。</a:t>
            </a:r>
            <a:endParaRPr lang="zh-CN" altLang="en-US" sz="1600" spc="150">
              <a:solidFill>
                <a:schemeClr val="bg1">
                  <a:lumMod val="50000"/>
                </a:schemeClr>
              </a:solidFill>
              <a:latin typeface="Arial" panose="020B0604020202020204" pitchFamily="34" charset="0"/>
              <a:ea typeface="微软雅黑" panose="020B0503020204020204" charset="-122"/>
            </a:endParaRPr>
          </a:p>
        </p:txBody>
      </p:sp>
      <p:sp>
        <p:nvSpPr>
          <p:cNvPr id="14" name="文本框 13"/>
          <p:cNvSpPr txBox="1"/>
          <p:nvPr>
            <p:custDataLst>
              <p:tags r:id="rId17"/>
            </p:custDataLst>
          </p:nvPr>
        </p:nvSpPr>
        <p:spPr>
          <a:xfrm>
            <a:off x="4514605" y="3306084"/>
            <a:ext cx="6239915" cy="648196"/>
          </a:xfrm>
          <a:prstGeom prst="rect">
            <a:avLst/>
          </a:prstGeom>
          <a:noFill/>
        </p:spPr>
        <p:txBody>
          <a:bodyPr wrap="square" lIns="91440" tIns="45720" rIns="91440" bIns="45720" rtlCol="0" anchor="ctr">
            <a:normAutofit lnSpcReduction="2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rPr>
              <a:t>对电影进行分类搜索，方便顾客根据个人需求查看电影和该电影的票务信息。</a:t>
            </a:r>
            <a:endParaRPr lang="zh-CN" altLang="en-US" sz="1600" spc="150">
              <a:solidFill>
                <a:schemeClr val="bg1">
                  <a:lumMod val="50000"/>
                </a:schemeClr>
              </a:solidFill>
              <a:latin typeface="Arial" panose="020B0604020202020204" pitchFamily="34" charset="0"/>
              <a:ea typeface="微软雅黑" panose="020B0503020204020204" charset="-122"/>
            </a:endParaRPr>
          </a:p>
        </p:txBody>
      </p:sp>
      <p:cxnSp>
        <p:nvCxnSpPr>
          <p:cNvPr id="15" name="直接连接符 14"/>
          <p:cNvCxnSpPr/>
          <p:nvPr>
            <p:custDataLst>
              <p:tags r:id="rId18"/>
            </p:custDataLst>
          </p:nvPr>
        </p:nvCxnSpPr>
        <p:spPr>
          <a:xfrm>
            <a:off x="4148854" y="3276980"/>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9"/>
            </p:custDataLst>
          </p:nvPr>
        </p:nvCxnSpPr>
        <p:spPr>
          <a:xfrm>
            <a:off x="4148854" y="3961983"/>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20"/>
            </p:custDataLst>
          </p:nvPr>
        </p:nvCxnSpPr>
        <p:spPr>
          <a:xfrm>
            <a:off x="4146862" y="4646986"/>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custDataLst>
              <p:tags r:id="rId21"/>
            </p:custDataLst>
          </p:nvPr>
        </p:nvSpPr>
        <p:spPr>
          <a:xfrm>
            <a:off x="4514605" y="3993692"/>
            <a:ext cx="6239915" cy="648196"/>
          </a:xfrm>
          <a:prstGeom prst="rect">
            <a:avLst/>
          </a:prstGeom>
          <a:noFill/>
        </p:spPr>
        <p:txBody>
          <a:bodyPr wrap="square" lIns="91440" tIns="45720" rIns="91440" bIns="45720" rtlCol="0" anchor="ctr">
            <a:normAutofit/>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rPr>
              <a:t>顾客可将心仪电影加入购物车，方便多部电影一起结算。</a:t>
            </a:r>
            <a:endParaRPr lang="zh-CN" altLang="en-US" sz="1600" spc="150">
              <a:solidFill>
                <a:schemeClr val="bg1">
                  <a:lumMod val="50000"/>
                </a:schemeClr>
              </a:solidFill>
              <a:latin typeface="Arial" panose="020B0604020202020204" pitchFamily="34" charset="0"/>
              <a:ea typeface="微软雅黑" panose="020B0503020204020204" charset="-122"/>
            </a:endParaRPr>
          </a:p>
        </p:txBody>
      </p:sp>
      <p:sp>
        <p:nvSpPr>
          <p:cNvPr id="19" name="矩形 18"/>
          <p:cNvSpPr/>
          <p:nvPr>
            <p:custDataLst>
              <p:tags r:id="rId22"/>
            </p:custDataLst>
          </p:nvPr>
        </p:nvSpPr>
        <p:spPr>
          <a:xfrm>
            <a:off x="2595233" y="4077505"/>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20" name="文本框 19"/>
          <p:cNvSpPr txBox="1"/>
          <p:nvPr>
            <p:custDataLst>
              <p:tags r:id="rId23"/>
            </p:custDataLst>
          </p:nvPr>
        </p:nvSpPr>
        <p:spPr>
          <a:xfrm>
            <a:off x="2348230" y="4080510"/>
            <a:ext cx="1679575" cy="452755"/>
          </a:xfrm>
          <a:prstGeom prst="rect">
            <a:avLst/>
          </a:prstGeom>
          <a:solidFill>
            <a:srgbClr val="95C807"/>
          </a:solid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j-cs"/>
                <a:sym typeface="+mn-ea"/>
              </a:rPr>
              <a:t>加</a:t>
            </a:r>
            <a:r>
              <a:rPr lang="zh-CN" altLang="en-US" sz="2000" b="1" spc="200">
                <a:solidFill>
                  <a:schemeClr val="bg1"/>
                </a:solidFill>
                <a:latin typeface="Arial" panose="020B0604020202020204" pitchFamily="34" charset="0"/>
                <a:ea typeface="微软雅黑" panose="020B0503020204020204" charset="-122"/>
                <a:cs typeface="+mj-cs"/>
                <a:sym typeface="+mn-ea"/>
              </a:rPr>
              <a:t>入购物车</a:t>
            </a:r>
            <a:endParaRPr lang="zh-CN" altLang="en-US" sz="2000" b="1" spc="200">
              <a:solidFill>
                <a:schemeClr val="bg1"/>
              </a:solidFill>
              <a:latin typeface="Arial" panose="020B0604020202020204" pitchFamily="34" charset="0"/>
              <a:ea typeface="微软雅黑" panose="020B0503020204020204" charset="-122"/>
              <a:cs typeface="+mj-cs"/>
              <a:sym typeface="+mn-ea"/>
            </a:endParaRPr>
          </a:p>
        </p:txBody>
      </p:sp>
      <p:sp>
        <p:nvSpPr>
          <p:cNvPr id="21" name="椭圆 20"/>
          <p:cNvSpPr/>
          <p:nvPr>
            <p:custDataLst>
              <p:tags r:id="rId24"/>
            </p:custDataLst>
          </p:nvPr>
        </p:nvSpPr>
        <p:spPr>
          <a:xfrm>
            <a:off x="4060383" y="942641"/>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custDataLst>
              <p:tags r:id="rId25"/>
            </p:custDataLst>
          </p:nvPr>
        </p:nvSpPr>
        <p:spPr>
          <a:xfrm>
            <a:off x="2595234" y="4765942"/>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23" name="文本框 22"/>
          <p:cNvSpPr txBox="1"/>
          <p:nvPr>
            <p:custDataLst>
              <p:tags r:id="rId26"/>
            </p:custDataLst>
          </p:nvPr>
        </p:nvSpPr>
        <p:spPr>
          <a:xfrm>
            <a:off x="2714726" y="4768912"/>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j-cs"/>
                <a:sym typeface="+mn-ea"/>
              </a:rPr>
              <a:t>购票退票</a:t>
            </a:r>
            <a:endParaRPr lang="zh-CN" altLang="en-US" sz="2000" b="1" spc="200">
              <a:solidFill>
                <a:schemeClr val="bg1"/>
              </a:solidFill>
              <a:latin typeface="Arial" panose="020B0604020202020204" pitchFamily="34" charset="0"/>
              <a:ea typeface="微软雅黑" panose="020B0503020204020204" charset="-122"/>
              <a:cs typeface="+mj-cs"/>
              <a:sym typeface="+mn-ea"/>
            </a:endParaRPr>
          </a:p>
        </p:txBody>
      </p:sp>
      <p:sp>
        <p:nvSpPr>
          <p:cNvPr id="24" name="矩形 23"/>
          <p:cNvSpPr/>
          <p:nvPr>
            <p:custDataLst>
              <p:tags r:id="rId27"/>
            </p:custDataLst>
          </p:nvPr>
        </p:nvSpPr>
        <p:spPr>
          <a:xfrm>
            <a:off x="2595234" y="5454380"/>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25" name="文本框 24"/>
          <p:cNvSpPr txBox="1"/>
          <p:nvPr>
            <p:custDataLst>
              <p:tags r:id="rId28"/>
            </p:custDataLst>
          </p:nvPr>
        </p:nvSpPr>
        <p:spPr>
          <a:xfrm>
            <a:off x="1737360" y="5450205"/>
            <a:ext cx="2409190" cy="452755"/>
          </a:xfrm>
          <a:prstGeom prst="rect">
            <a:avLst/>
          </a:prstGeom>
          <a:solidFill>
            <a:srgbClr val="95C807"/>
          </a:solidFill>
        </p:spPr>
        <p:txBody>
          <a:bodyPr wrap="square" lIns="91440" tIns="45720" rIns="91440" bIns="45720" rtlCol="0" anchor="ctr">
            <a:normAutofit/>
          </a:bodyPr>
          <a:lstStyle/>
          <a:p>
            <a:pPr algn="ctr">
              <a:lnSpc>
                <a:spcPct val="130000"/>
              </a:lnSpc>
            </a:pPr>
            <a:r>
              <a:rPr lang="zh-CN" altLang="en-US" b="1" spc="200">
                <a:solidFill>
                  <a:schemeClr val="bg1"/>
                </a:solidFill>
                <a:latin typeface="Arial" panose="020B0604020202020204" pitchFamily="34" charset="0"/>
                <a:ea typeface="微软雅黑" panose="020B0503020204020204" charset="-122"/>
                <a:cs typeface="+mj-cs"/>
                <a:sym typeface="+mn-ea"/>
              </a:rPr>
              <a:t>选座、餐饮</a:t>
            </a:r>
            <a:endParaRPr lang="zh-CN" altLang="en-US" b="1" spc="200">
              <a:solidFill>
                <a:schemeClr val="bg1"/>
              </a:solidFill>
              <a:latin typeface="Arial" panose="020B0604020202020204" pitchFamily="34" charset="0"/>
              <a:ea typeface="微软雅黑" panose="020B0503020204020204" charset="-122"/>
              <a:cs typeface="+mj-cs"/>
              <a:sym typeface="+mn-ea"/>
            </a:endParaRPr>
          </a:p>
        </p:txBody>
      </p:sp>
      <p:cxnSp>
        <p:nvCxnSpPr>
          <p:cNvPr id="26" name="直接连接符 25"/>
          <p:cNvCxnSpPr/>
          <p:nvPr>
            <p:custDataLst>
              <p:tags r:id="rId29"/>
            </p:custDataLst>
          </p:nvPr>
        </p:nvCxnSpPr>
        <p:spPr>
          <a:xfrm>
            <a:off x="4148854" y="2591977"/>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30"/>
            </p:custDataLst>
          </p:nvPr>
        </p:nvCxnSpPr>
        <p:spPr>
          <a:xfrm>
            <a:off x="4146862" y="5331990"/>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31"/>
            </p:custDataLst>
          </p:nvPr>
        </p:nvSpPr>
        <p:spPr>
          <a:xfrm>
            <a:off x="4514605" y="4671918"/>
            <a:ext cx="6239915" cy="648196"/>
          </a:xfrm>
          <a:prstGeom prst="rect">
            <a:avLst/>
          </a:prstGeom>
          <a:noFill/>
        </p:spPr>
        <p:txBody>
          <a:bodyPr wrap="square" lIns="91440" tIns="45720" rIns="91440" bIns="45720" rtlCol="0" anchor="ctr">
            <a:normAutofit lnSpcReduction="2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rPr>
              <a:t>顾客可以对自己心仪的影片进行购票操作。也</a:t>
            </a:r>
            <a:r>
              <a:rPr lang="zh-CN" altLang="en-US" sz="1600" spc="150">
                <a:solidFill>
                  <a:schemeClr val="bg1">
                    <a:lumMod val="50000"/>
                  </a:schemeClr>
                </a:solidFill>
                <a:latin typeface="Arial" panose="020B0604020202020204" pitchFamily="34" charset="0"/>
                <a:ea typeface="微软雅黑" panose="020B0503020204020204" charset="-122"/>
              </a:rPr>
              <a:t>可以将购买成功的票进行退订。</a:t>
            </a:r>
            <a:endParaRPr lang="zh-CN" altLang="en-US" sz="1600" spc="150">
              <a:solidFill>
                <a:schemeClr val="bg1">
                  <a:lumMod val="50000"/>
                </a:schemeClr>
              </a:solidFill>
              <a:latin typeface="Arial" panose="020B0604020202020204" pitchFamily="34" charset="0"/>
              <a:ea typeface="微软雅黑" panose="020B0503020204020204" charset="-122"/>
            </a:endParaRPr>
          </a:p>
        </p:txBody>
      </p:sp>
      <p:sp>
        <p:nvSpPr>
          <p:cNvPr id="29" name="文本框 28"/>
          <p:cNvSpPr txBox="1"/>
          <p:nvPr>
            <p:custDataLst>
              <p:tags r:id="rId32"/>
            </p:custDataLst>
          </p:nvPr>
        </p:nvSpPr>
        <p:spPr>
          <a:xfrm>
            <a:off x="4514605" y="5361092"/>
            <a:ext cx="6239915" cy="648196"/>
          </a:xfrm>
          <a:prstGeom prst="rect">
            <a:avLst/>
          </a:prstGeom>
          <a:noFill/>
        </p:spPr>
        <p:txBody>
          <a:bodyPr wrap="square" lIns="91440" tIns="45720" rIns="91440" bIns="45720" rtlCol="0" anchor="ctr">
            <a:normAutofit/>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sym typeface="+mn-ea"/>
              </a:rPr>
              <a:t>在购买电影票之前可以选择座位。</a:t>
            </a:r>
            <a:r>
              <a:rPr lang="zh-CN" altLang="en-US" sz="1600" spc="150">
                <a:solidFill>
                  <a:schemeClr val="bg1">
                    <a:lumMod val="50000"/>
                  </a:schemeClr>
                </a:solidFill>
                <a:latin typeface="Arial" panose="020B0604020202020204" pitchFamily="34" charset="0"/>
                <a:ea typeface="微软雅黑" panose="020B0503020204020204" charset="-122"/>
              </a:rPr>
              <a:t>顾客可以选择观影时的餐饮。</a:t>
            </a:r>
            <a:endParaRPr lang="zh-CN" altLang="en-US" sz="1600" spc="150">
              <a:solidFill>
                <a:schemeClr val="bg1">
                  <a:lumMod val="50000"/>
                </a:schemeClr>
              </a:solidFill>
              <a:latin typeface="Arial" panose="020B0604020202020204" pitchFamily="34" charset="0"/>
              <a:ea typeface="微软雅黑" panose="020B0503020204020204" charset="-122"/>
            </a:endParaRPr>
          </a:p>
        </p:txBody>
      </p:sp>
      <p:sp>
        <p:nvSpPr>
          <p:cNvPr id="2" name="文本框 1"/>
          <p:cNvSpPr txBox="1"/>
          <p:nvPr>
            <p:custDataLst>
              <p:tags r:id="rId33"/>
            </p:custDataLst>
          </p:nvPr>
        </p:nvSpPr>
        <p:spPr>
          <a:xfrm>
            <a:off x="4347988" y="407857"/>
            <a:ext cx="6756000" cy="1241943"/>
          </a:xfrm>
          <a:prstGeom prst="rect">
            <a:avLst/>
          </a:prstGeom>
          <a:noFill/>
        </p:spPr>
        <p:txBody>
          <a:bodyPr wrap="square" lIns="90000" tIns="46800" rIns="90000" bIns="46800" rtlCol="0">
            <a:normAutofit/>
          </a:bodyPr>
          <a:p>
            <a:pPr lvl="0">
              <a:lnSpc>
                <a:spcPct val="130000"/>
              </a:lnSpc>
              <a:spcAft>
                <a:spcPts val="800"/>
              </a:spcAft>
              <a:defRPr/>
            </a:pP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dirty="0">
                <a:solidFill>
                  <a:schemeClr val="tx1">
                    <a:lumMod val="75000"/>
                    <a:lumOff val="25000"/>
                  </a:schemeClr>
                </a:solidFill>
                <a:latin typeface="Arial" panose="020B0604020202020204" pitchFamily="34" charset="0"/>
                <a:ea typeface="微软雅黑" panose="020B0503020204020204" charset="-122"/>
                <a:sym typeface="+mn-ea"/>
              </a:rPr>
              <a:t>本系统主要研究实现电影订票网站的前台</a:t>
            </a:r>
            <a:r>
              <a:rPr lang="zh-CN" altLang="en-US" dirty="0">
                <a:solidFill>
                  <a:schemeClr val="tx1">
                    <a:lumMod val="75000"/>
                    <a:lumOff val="25000"/>
                  </a:schemeClr>
                </a:solidFill>
                <a:latin typeface="Arial" panose="020B0604020202020204" pitchFamily="34" charset="0"/>
                <a:ea typeface="微软雅黑" panose="020B0503020204020204" charset="-122"/>
                <a:sym typeface="+mn-ea"/>
              </a:rPr>
              <a:t>设计以及后台数据的管理，从而提高售票效率。在系统中主要分为为顾客服务的前台子系统与为工作人员（后台管理员）服务的后台子系统。</a:t>
            </a:r>
            <a:endParaRPr lang="zh-CN" altLang="en-US"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6" name="文本框 5"/>
          <p:cNvSpPr txBox="1"/>
          <p:nvPr/>
        </p:nvSpPr>
        <p:spPr>
          <a:xfrm>
            <a:off x="579755" y="2012315"/>
            <a:ext cx="551815" cy="3631565"/>
          </a:xfrm>
          <a:prstGeom prst="rect">
            <a:avLst/>
          </a:prstGeom>
          <a:noFill/>
          <a:ln w="12700">
            <a:solidFill>
              <a:schemeClr val="tx1"/>
            </a:solidFill>
          </a:ln>
        </p:spPr>
        <p:txBody>
          <a:bodyPr vert="eaVert" wrap="square" rtlCol="0">
            <a:spAutoFit/>
          </a:bodyPr>
          <a:p>
            <a:r>
              <a:rPr lang="zh-CN" altLang="en-US" sz="2400">
                <a:latin typeface="华文中宋" panose="02010600040101010101" charset="-122"/>
                <a:ea typeface="华文中宋" panose="02010600040101010101" charset="-122"/>
              </a:rPr>
              <a:t>前台具体需要实现的功能</a:t>
            </a:r>
            <a:endParaRPr lang="zh-CN" altLang="en-US" sz="2400">
              <a:latin typeface="华文中宋" panose="02010600040101010101" charset="-122"/>
              <a:ea typeface="华文中宋" panose="02010600040101010101" charset="-122"/>
            </a:endParaRPr>
          </a:p>
        </p:txBody>
      </p:sp>
    </p:spTree>
    <p:custDataLst>
      <p:tags r:id="rId34"/>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34" name="图片 33"/>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nvGrpSpPr>
          <p:cNvPr id="3" name="组合 2"/>
          <p:cNvGrpSpPr/>
          <p:nvPr>
            <p:custDataLst>
              <p:tags r:id="rId7"/>
            </p:custDataLst>
          </p:nvPr>
        </p:nvGrpSpPr>
        <p:grpSpPr>
          <a:xfrm>
            <a:off x="-1905" y="229235"/>
            <a:ext cx="12195810" cy="6071235"/>
            <a:chOff x="608400" y="716856"/>
            <a:chExt cx="10974645" cy="5312106"/>
          </a:xfrm>
        </p:grpSpPr>
        <p:sp>
          <p:nvSpPr>
            <p:cNvPr id="4" name="Rectangle 32"/>
            <p:cNvSpPr/>
            <p:nvPr>
              <p:custDataLst>
                <p:tags r:id="rId8"/>
              </p:custDataLst>
            </p:nvPr>
          </p:nvSpPr>
          <p:spPr>
            <a:xfrm>
              <a:off x="608400" y="5724162"/>
              <a:ext cx="10974645" cy="3048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20000"/>
                </a:lnSpc>
                <a:buClrTx/>
                <a:buSzTx/>
                <a:buFontTx/>
                <a:buNone/>
                <a:defRPr/>
              </a:pPr>
              <a:endParaRPr kumimoji="0" lang="en-US" sz="2000" b="0" i="0" u="none" strike="noStrike" kern="1200" cap="none" spc="300" normalizeH="0" baseline="0" noProof="0">
                <a:ln>
                  <a:noFill/>
                </a:ln>
                <a:solidFill>
                  <a:srgbClr val="FFFFFF"/>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cxnSp>
          <p:nvCxnSpPr>
            <p:cNvPr id="5" name="Straight Connector 34"/>
            <p:cNvCxnSpPr/>
            <p:nvPr userDrawn="1">
              <p:custDataLst>
                <p:tags r:id="rId9"/>
              </p:custDataLst>
            </p:nvPr>
          </p:nvCxnSpPr>
          <p:spPr>
            <a:xfrm rot="5400000">
              <a:off x="3131033" y="5714336"/>
              <a:ext cx="0" cy="3233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riangle 35"/>
            <p:cNvSpPr/>
            <p:nvPr userDrawn="1">
              <p:custDataLst>
                <p:tags r:id="rId10"/>
              </p:custDataLst>
            </p:nvPr>
          </p:nvSpPr>
          <p:spPr>
            <a:xfrm rot="5400000">
              <a:off x="3270915" y="5853148"/>
              <a:ext cx="89313" cy="457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20000"/>
                </a:lnSpc>
                <a:buClrTx/>
                <a:buSzTx/>
                <a:buFontTx/>
                <a:buNone/>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cxnSp>
          <p:nvCxnSpPr>
            <p:cNvPr id="8" name="Straight Connector 37"/>
            <p:cNvCxnSpPr/>
            <p:nvPr userDrawn="1">
              <p:custDataLst>
                <p:tags r:id="rId11"/>
              </p:custDataLst>
            </p:nvPr>
          </p:nvCxnSpPr>
          <p:spPr>
            <a:xfrm rot="5400000">
              <a:off x="5838816" y="5714893"/>
              <a:ext cx="0" cy="3233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riangle 38"/>
            <p:cNvSpPr/>
            <p:nvPr userDrawn="1">
              <p:custDataLst>
                <p:tags r:id="rId12"/>
              </p:custDataLst>
            </p:nvPr>
          </p:nvSpPr>
          <p:spPr>
            <a:xfrm rot="5400000">
              <a:off x="5940413" y="5853705"/>
              <a:ext cx="89313" cy="457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20000"/>
                </a:lnSpc>
                <a:buClrTx/>
                <a:buSzTx/>
                <a:buFontTx/>
                <a:buNone/>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cxnSp>
          <p:nvCxnSpPr>
            <p:cNvPr id="10" name="Straight Connector 40"/>
            <p:cNvCxnSpPr/>
            <p:nvPr userDrawn="1">
              <p:custDataLst>
                <p:tags r:id="rId13"/>
              </p:custDataLst>
            </p:nvPr>
          </p:nvCxnSpPr>
          <p:spPr>
            <a:xfrm rot="5400000">
              <a:off x="9100303" y="5714893"/>
              <a:ext cx="0" cy="3233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riangle 44"/>
            <p:cNvSpPr/>
            <p:nvPr userDrawn="1">
              <p:custDataLst>
                <p:tags r:id="rId14"/>
              </p:custDataLst>
            </p:nvPr>
          </p:nvSpPr>
          <p:spPr>
            <a:xfrm rot="5400000">
              <a:off x="9194306" y="5854262"/>
              <a:ext cx="89313" cy="457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20000"/>
                </a:lnSpc>
                <a:buClrTx/>
                <a:buSzTx/>
                <a:buFontTx/>
                <a:buNone/>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cxnSp>
          <p:nvCxnSpPr>
            <p:cNvPr id="14" name="Straight Connector 13"/>
            <p:cNvCxnSpPr/>
            <p:nvPr>
              <p:custDataLst>
                <p:tags r:id="rId15"/>
              </p:custDataLst>
            </p:nvPr>
          </p:nvCxnSpPr>
          <p:spPr>
            <a:xfrm>
              <a:off x="2141672" y="3642122"/>
              <a:ext cx="0" cy="207926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16"/>
              </p:custDataLst>
            </p:nvPr>
          </p:nvSpPr>
          <p:spPr>
            <a:xfrm>
              <a:off x="2141513" y="3644876"/>
              <a:ext cx="2108531" cy="1023418"/>
            </a:xfrm>
            <a:prstGeom prst="rect">
              <a:avLst/>
            </a:prstGeom>
            <a:noFill/>
          </p:spPr>
          <p:txBody>
            <a:bodyPr wrap="square" tIns="0" rtlCol="0">
              <a:normAutofit lnSpcReduction="20000"/>
            </a:bodyPr>
            <a:lstStyle/>
            <a:p>
              <a:pPr lvl="0" defTabSz="457200">
                <a:lnSpc>
                  <a:spcPct val="120000"/>
                </a:lnSpc>
                <a:defRPr/>
              </a:pPr>
              <a:endPar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a:p>
              <a:pPr lvl="0" defTabSz="457200">
                <a:lnSpc>
                  <a:spcPct val="120000"/>
                </a:lnSpc>
                <a:defRPr/>
              </a:pPr>
              <a:r>
                <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rPr>
                <a:t>在查阅大量文献资料和与指导老师的多次沟通中，确定出电影订票系统的毕业设计主题。</a:t>
              </a:r>
              <a:endPar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7" name="文本框 16"/>
            <p:cNvSpPr txBox="1"/>
            <p:nvPr>
              <p:custDataLst>
                <p:tags r:id="rId17"/>
              </p:custDataLst>
            </p:nvPr>
          </p:nvSpPr>
          <p:spPr>
            <a:xfrm>
              <a:off x="2141701" y="3215087"/>
              <a:ext cx="2108160" cy="429861"/>
            </a:xfrm>
            <a:prstGeom prst="rect">
              <a:avLst/>
            </a:prstGeom>
            <a:noFill/>
          </p:spPr>
          <p:txBody>
            <a:bodyPr wrap="square" rtlCol="0">
              <a:normAutofit/>
            </a:bodyPr>
            <a:lstStyle/>
            <a:p>
              <a:pPr lvl="0" defTabSz="457200">
                <a:lnSpc>
                  <a:spcPct val="120000"/>
                </a:lnSpc>
                <a:defRPr/>
              </a:pPr>
              <a:r>
                <a:rPr kumimoji="1" lang="zh-CN" altLang="en-US" sz="2000" b="1" spc="300">
                  <a:solidFill>
                    <a:schemeClr val="accent1"/>
                  </a:solidFill>
                  <a:latin typeface="Arial" panose="020B0604020202020204" pitchFamily="34" charset="0"/>
                  <a:ea typeface="微软雅黑" panose="020B0503020204020204" charset="-122"/>
                  <a:cs typeface="+mn-ea"/>
                  <a:sym typeface="Arial" panose="020B0604020202020204" pitchFamily="34" charset="0"/>
                </a:rPr>
                <a:t>确定主题</a:t>
              </a:r>
              <a:endParaRPr kumimoji="1" lang="zh-CN" altLang="en-US" sz="2000" b="1" spc="300">
                <a:solidFill>
                  <a:schemeClr val="accent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8" name="Straight Connector 19"/>
            <p:cNvCxnSpPr/>
            <p:nvPr>
              <p:custDataLst>
                <p:tags r:id="rId18"/>
              </p:custDataLst>
            </p:nvPr>
          </p:nvCxnSpPr>
          <p:spPr>
            <a:xfrm flipH="1">
              <a:off x="4542555" y="1936966"/>
              <a:ext cx="26286" cy="378744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19"/>
              </p:custDataLst>
            </p:nvPr>
          </p:nvSpPr>
          <p:spPr>
            <a:xfrm>
              <a:off x="4568895" y="2200868"/>
              <a:ext cx="2436524" cy="3630856"/>
            </a:xfrm>
            <a:prstGeom prst="rect">
              <a:avLst/>
            </a:prstGeom>
            <a:noFill/>
          </p:spPr>
          <p:txBody>
            <a:bodyPr wrap="square" tIns="0" rtlCol="0">
              <a:normAutofit/>
            </a:bodyPr>
            <a:lstStyle/>
            <a:p>
              <a:pPr lvl="0" defTabSz="457200">
                <a:lnSpc>
                  <a:spcPct val="120000"/>
                </a:lnSpc>
                <a:defRPr/>
              </a:pPr>
              <a:r>
                <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rPr>
                <a:t>    该网站是一个电影订票网站，其前台需要实现的功能有：用户的注册登录、用户修改资料、加入购物车、电影搜索、购票退票、</a:t>
              </a:r>
              <a:r>
                <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rPr>
                <a:t>选择座位以及餐饮。而后台管理系统需要实现的功能有：订单信息管理、用户信息管理、电影信息管理以及餐饮信息管理。</a:t>
              </a:r>
              <a:endPar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1" name="文本框 20"/>
            <p:cNvSpPr txBox="1"/>
            <p:nvPr>
              <p:custDataLst>
                <p:tags r:id="rId20"/>
              </p:custDataLst>
            </p:nvPr>
          </p:nvSpPr>
          <p:spPr>
            <a:xfrm>
              <a:off x="4568634" y="1506883"/>
              <a:ext cx="2108160" cy="429861"/>
            </a:xfrm>
            <a:prstGeom prst="rect">
              <a:avLst/>
            </a:prstGeom>
            <a:noFill/>
          </p:spPr>
          <p:txBody>
            <a:bodyPr wrap="square" rtlCol="0">
              <a:normAutofit/>
            </a:bodyPr>
            <a:lstStyle/>
            <a:p>
              <a:pPr lvl="0" defTabSz="457200">
                <a:lnSpc>
                  <a:spcPct val="120000"/>
                </a:lnSpc>
                <a:defRPr/>
              </a:pPr>
              <a:r>
                <a:rPr kumimoji="1" lang="zh-CN" altLang="en-US" sz="2000" b="1" spc="300">
                  <a:solidFill>
                    <a:schemeClr val="accent1"/>
                  </a:solidFill>
                  <a:latin typeface="Arial" panose="020B0604020202020204" pitchFamily="34" charset="0"/>
                  <a:ea typeface="微软雅黑" panose="020B0503020204020204" charset="-122"/>
                  <a:cs typeface="+mn-ea"/>
                  <a:sym typeface="Arial" panose="020B0604020202020204" pitchFamily="34" charset="0"/>
                </a:rPr>
                <a:t>网站需求分析</a:t>
              </a:r>
              <a:endParaRPr kumimoji="1" lang="zh-CN" altLang="en-US" sz="2000" b="1" spc="300">
                <a:solidFill>
                  <a:schemeClr val="accent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22" name="Straight Connector 26"/>
            <p:cNvCxnSpPr>
              <a:stCxn id="24" idx="1"/>
            </p:cNvCxnSpPr>
            <p:nvPr>
              <p:custDataLst>
                <p:tags r:id="rId21"/>
              </p:custDataLst>
            </p:nvPr>
          </p:nvCxnSpPr>
          <p:spPr>
            <a:xfrm>
              <a:off x="7699131" y="931850"/>
              <a:ext cx="571" cy="47914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22"/>
              </p:custDataLst>
            </p:nvPr>
          </p:nvSpPr>
          <p:spPr>
            <a:xfrm>
              <a:off x="7699266" y="716856"/>
              <a:ext cx="2802301" cy="429717"/>
            </a:xfrm>
            <a:prstGeom prst="rect">
              <a:avLst/>
            </a:prstGeom>
            <a:noFill/>
          </p:spPr>
          <p:txBody>
            <a:bodyPr wrap="square" rtlCol="0">
              <a:normAutofit/>
            </a:bodyPr>
            <a:lstStyle/>
            <a:p>
              <a:pPr lvl="0" defTabSz="457200">
                <a:lnSpc>
                  <a:spcPct val="120000"/>
                </a:lnSpc>
                <a:defRPr/>
              </a:pPr>
              <a:r>
                <a:rPr kumimoji="1" lang="zh-CN" altLang="en-US" sz="2000" b="1" spc="300">
                  <a:solidFill>
                    <a:schemeClr val="accent1"/>
                  </a:solidFill>
                  <a:latin typeface="Arial" panose="020B0604020202020204" pitchFamily="34" charset="0"/>
                  <a:ea typeface="微软雅黑" panose="020B0503020204020204" charset="-122"/>
                  <a:cs typeface="+mn-ea"/>
                  <a:sym typeface="Arial" panose="020B0604020202020204" pitchFamily="34" charset="0"/>
                </a:rPr>
                <a:t>开发及运行环境分析</a:t>
              </a:r>
              <a:endParaRPr kumimoji="1" lang="zh-CN" altLang="en-US" sz="2000" b="1" spc="300">
                <a:solidFill>
                  <a:schemeClr val="accent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5" name="文本框 24"/>
            <p:cNvSpPr txBox="1"/>
            <p:nvPr>
              <p:custDataLst>
                <p:tags r:id="rId23"/>
              </p:custDataLst>
            </p:nvPr>
          </p:nvSpPr>
          <p:spPr>
            <a:xfrm>
              <a:off x="7782121" y="1146556"/>
              <a:ext cx="2636586" cy="4574882"/>
            </a:xfrm>
            <a:prstGeom prst="rect">
              <a:avLst/>
            </a:prstGeom>
            <a:noFill/>
          </p:spPr>
          <p:txBody>
            <a:bodyPr wrap="square" tIns="0" rtlCol="0">
              <a:normAutofit fontScale="90000"/>
            </a:bodyPr>
            <a:lstStyle/>
            <a:p>
              <a:pPr lvl="0" defTabSz="457200">
                <a:lnSpc>
                  <a:spcPct val="120000"/>
                </a:lnSpc>
                <a:defRPr/>
              </a:pPr>
              <a:r>
                <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rPr>
                <a:t>Dreamweaver是网页的一种设计工具，通过该软件可以很直观的看到网页的架构与布局，并且可以同时操作代码与页面设计，提高效率。</a:t>
              </a:r>
              <a:endPar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a:p>
              <a:pPr lvl="0" defTabSz="457200">
                <a:lnSpc>
                  <a:spcPct val="120000"/>
                </a:lnSpc>
                <a:defRPr/>
              </a:pPr>
              <a:r>
                <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rPr>
                <a:t>JSP的全称是Java Server Pages，主要是用来制作动态网页的一种技术，使用java语言。</a:t>
              </a:r>
              <a:endPar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a:p>
              <a:pPr lvl="0" defTabSz="457200">
                <a:lnSpc>
                  <a:spcPct val="120000"/>
                </a:lnSpc>
                <a:defRPr/>
              </a:pPr>
              <a:r>
                <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rPr>
                <a:t>应用服务器：采用Tomcat，Tomcat是目前比较主流的web应用服务器，它性能稳定并且不收取任何费用。</a:t>
              </a:r>
              <a:endPar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a:p>
              <a:pPr lvl="0" defTabSz="457200">
                <a:lnSpc>
                  <a:spcPct val="120000"/>
                </a:lnSpc>
                <a:defRPr/>
              </a:pPr>
              <a:r>
                <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rPr>
                <a:t>后台数据库：采用</a:t>
              </a:r>
              <a:r>
                <a:rPr kumimoji="1" lang="en-US" altLang="zh-CN"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rPr>
                <a:t>M</a:t>
              </a:r>
              <a:r>
                <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rPr>
                <a:t>icrosoft Office Access 数据库技术存放数据。Access软件易于使用、界面友好。对使用者的水平要求不高，非常适合初学者使用。使用SQL标准语句来对数据库中的信息进行增加、删除、查找和修改。 </a:t>
              </a:r>
              <a:endParaRPr kumimoji="1" lang="zh-CN" altLang="en-US" sz="1400" spc="15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0" name="任意多边形: 形状 29"/>
            <p:cNvSpPr/>
            <p:nvPr>
              <p:custDataLst>
                <p:tags r:id="rId24"/>
              </p:custDataLst>
            </p:nvPr>
          </p:nvSpPr>
          <p:spPr>
            <a:xfrm>
              <a:off x="10806637" y="5117105"/>
              <a:ext cx="609424" cy="609600"/>
            </a:xfrm>
            <a:custGeom>
              <a:avLst/>
              <a:gdLst>
                <a:gd name="connsiteX0" fmla="*/ 94830 w 609424"/>
                <a:gd name="connsiteY0" fmla="*/ 419100 h 609600"/>
                <a:gd name="connsiteX1" fmla="*/ 113880 w 609424"/>
                <a:gd name="connsiteY1" fmla="*/ 419100 h 609600"/>
                <a:gd name="connsiteX2" fmla="*/ 113880 w 609424"/>
                <a:gd name="connsiteY2" fmla="*/ 438302 h 609600"/>
                <a:gd name="connsiteX3" fmla="*/ 132787 w 609424"/>
                <a:gd name="connsiteY3" fmla="*/ 438302 h 609600"/>
                <a:gd name="connsiteX4" fmla="*/ 132787 w 609424"/>
                <a:gd name="connsiteY4" fmla="*/ 457352 h 609600"/>
                <a:gd name="connsiteX5" fmla="*/ 113880 w 609424"/>
                <a:gd name="connsiteY5" fmla="*/ 457352 h 609600"/>
                <a:gd name="connsiteX6" fmla="*/ 113880 w 609424"/>
                <a:gd name="connsiteY6" fmla="*/ 476402 h 609600"/>
                <a:gd name="connsiteX7" fmla="*/ 94830 w 609424"/>
                <a:gd name="connsiteY7" fmla="*/ 476402 h 609600"/>
                <a:gd name="connsiteX8" fmla="*/ 94830 w 609424"/>
                <a:gd name="connsiteY8" fmla="*/ 457352 h 609600"/>
                <a:gd name="connsiteX9" fmla="*/ 75485 w 609424"/>
                <a:gd name="connsiteY9" fmla="*/ 457352 h 609600"/>
                <a:gd name="connsiteX10" fmla="*/ 75485 w 609424"/>
                <a:gd name="connsiteY10" fmla="*/ 438302 h 609600"/>
                <a:gd name="connsiteX11" fmla="*/ 94830 w 609424"/>
                <a:gd name="connsiteY11" fmla="*/ 438302 h 609600"/>
                <a:gd name="connsiteX12" fmla="*/ 304233 w 609424"/>
                <a:gd name="connsiteY12" fmla="*/ 366824 h 609600"/>
                <a:gd name="connsiteX13" fmla="*/ 230366 w 609424"/>
                <a:gd name="connsiteY13" fmla="*/ 491654 h 609600"/>
                <a:gd name="connsiteX14" fmla="*/ 304233 w 609424"/>
                <a:gd name="connsiteY14" fmla="*/ 491653 h 609600"/>
                <a:gd name="connsiteX15" fmla="*/ 323283 w 609424"/>
                <a:gd name="connsiteY15" fmla="*/ 366770 h 609600"/>
                <a:gd name="connsiteX16" fmla="*/ 323283 w 609424"/>
                <a:gd name="connsiteY16" fmla="*/ 491654 h 609600"/>
                <a:gd name="connsiteX17" fmla="*/ 397325 w 609424"/>
                <a:gd name="connsiteY17" fmla="*/ 491654 h 609600"/>
                <a:gd name="connsiteX18" fmla="*/ 569398 w 609424"/>
                <a:gd name="connsiteY18" fmla="*/ 361950 h 609600"/>
                <a:gd name="connsiteX19" fmla="*/ 569398 w 609424"/>
                <a:gd name="connsiteY19" fmla="*/ 381000 h 609600"/>
                <a:gd name="connsiteX20" fmla="*/ 578923 w 609424"/>
                <a:gd name="connsiteY20" fmla="*/ 381000 h 609600"/>
                <a:gd name="connsiteX21" fmla="*/ 588448 w 609424"/>
                <a:gd name="connsiteY21" fmla="*/ 371475 h 609600"/>
                <a:gd name="connsiteX22" fmla="*/ 578923 w 609424"/>
                <a:gd name="connsiteY22" fmla="*/ 361950 h 609600"/>
                <a:gd name="connsiteX23" fmla="*/ 540823 w 609424"/>
                <a:gd name="connsiteY23" fmla="*/ 323850 h 609600"/>
                <a:gd name="connsiteX24" fmla="*/ 531298 w 609424"/>
                <a:gd name="connsiteY24" fmla="*/ 333375 h 609600"/>
                <a:gd name="connsiteX25" fmla="*/ 540823 w 609424"/>
                <a:gd name="connsiteY25" fmla="*/ 342900 h 609600"/>
                <a:gd name="connsiteX26" fmla="*/ 550348 w 609424"/>
                <a:gd name="connsiteY26" fmla="*/ 342900 h 609600"/>
                <a:gd name="connsiteX27" fmla="*/ 550348 w 609424"/>
                <a:gd name="connsiteY27" fmla="*/ 323850 h 609600"/>
                <a:gd name="connsiteX28" fmla="*/ 550348 w 609424"/>
                <a:gd name="connsiteY28" fmla="*/ 285750 h 609600"/>
                <a:gd name="connsiteX29" fmla="*/ 569398 w 609424"/>
                <a:gd name="connsiteY29" fmla="*/ 285750 h 609600"/>
                <a:gd name="connsiteX30" fmla="*/ 569398 w 609424"/>
                <a:gd name="connsiteY30" fmla="*/ 304800 h 609600"/>
                <a:gd name="connsiteX31" fmla="*/ 597973 w 609424"/>
                <a:gd name="connsiteY31" fmla="*/ 304800 h 609600"/>
                <a:gd name="connsiteX32" fmla="*/ 597973 w 609424"/>
                <a:gd name="connsiteY32" fmla="*/ 323850 h 609600"/>
                <a:gd name="connsiteX33" fmla="*/ 569398 w 609424"/>
                <a:gd name="connsiteY33" fmla="*/ 323850 h 609600"/>
                <a:gd name="connsiteX34" fmla="*/ 569398 w 609424"/>
                <a:gd name="connsiteY34" fmla="*/ 342900 h 609600"/>
                <a:gd name="connsiteX35" fmla="*/ 578923 w 609424"/>
                <a:gd name="connsiteY35" fmla="*/ 342900 h 609600"/>
                <a:gd name="connsiteX36" fmla="*/ 607498 w 609424"/>
                <a:gd name="connsiteY36" fmla="*/ 371475 h 609600"/>
                <a:gd name="connsiteX37" fmla="*/ 578923 w 609424"/>
                <a:gd name="connsiteY37" fmla="*/ 400050 h 609600"/>
                <a:gd name="connsiteX38" fmla="*/ 569398 w 609424"/>
                <a:gd name="connsiteY38" fmla="*/ 400050 h 609600"/>
                <a:gd name="connsiteX39" fmla="*/ 569398 w 609424"/>
                <a:gd name="connsiteY39" fmla="*/ 418505 h 609600"/>
                <a:gd name="connsiteX40" fmla="*/ 550348 w 609424"/>
                <a:gd name="connsiteY40" fmla="*/ 418505 h 609600"/>
                <a:gd name="connsiteX41" fmla="*/ 550348 w 609424"/>
                <a:gd name="connsiteY41" fmla="*/ 400050 h 609600"/>
                <a:gd name="connsiteX42" fmla="*/ 521773 w 609424"/>
                <a:gd name="connsiteY42" fmla="*/ 400050 h 609600"/>
                <a:gd name="connsiteX43" fmla="*/ 521773 w 609424"/>
                <a:gd name="connsiteY43" fmla="*/ 381000 h 609600"/>
                <a:gd name="connsiteX44" fmla="*/ 550348 w 609424"/>
                <a:gd name="connsiteY44" fmla="*/ 381000 h 609600"/>
                <a:gd name="connsiteX45" fmla="*/ 550348 w 609424"/>
                <a:gd name="connsiteY45" fmla="*/ 361950 h 609600"/>
                <a:gd name="connsiteX46" fmla="*/ 540823 w 609424"/>
                <a:gd name="connsiteY46" fmla="*/ 361950 h 609600"/>
                <a:gd name="connsiteX47" fmla="*/ 512248 w 609424"/>
                <a:gd name="connsiteY47" fmla="*/ 333375 h 609600"/>
                <a:gd name="connsiteX48" fmla="*/ 540823 w 609424"/>
                <a:gd name="connsiteY48" fmla="*/ 304800 h 609600"/>
                <a:gd name="connsiteX49" fmla="*/ 550348 w 609424"/>
                <a:gd name="connsiteY49" fmla="*/ 304800 h 609600"/>
                <a:gd name="connsiteX50" fmla="*/ 437730 w 609424"/>
                <a:gd name="connsiteY50" fmla="*/ 266700 h 609600"/>
                <a:gd name="connsiteX51" fmla="*/ 456780 w 609424"/>
                <a:gd name="connsiteY51" fmla="*/ 266700 h 609600"/>
                <a:gd name="connsiteX52" fmla="*/ 456780 w 609424"/>
                <a:gd name="connsiteY52" fmla="*/ 285902 h 609600"/>
                <a:gd name="connsiteX53" fmla="*/ 475687 w 609424"/>
                <a:gd name="connsiteY53" fmla="*/ 285902 h 609600"/>
                <a:gd name="connsiteX54" fmla="*/ 475687 w 609424"/>
                <a:gd name="connsiteY54" fmla="*/ 304952 h 609600"/>
                <a:gd name="connsiteX55" fmla="*/ 456780 w 609424"/>
                <a:gd name="connsiteY55" fmla="*/ 304952 h 609600"/>
                <a:gd name="connsiteX56" fmla="*/ 456780 w 609424"/>
                <a:gd name="connsiteY56" fmla="*/ 324002 h 609600"/>
                <a:gd name="connsiteX57" fmla="*/ 437730 w 609424"/>
                <a:gd name="connsiteY57" fmla="*/ 324002 h 609600"/>
                <a:gd name="connsiteX58" fmla="*/ 437730 w 609424"/>
                <a:gd name="connsiteY58" fmla="*/ 304952 h 609600"/>
                <a:gd name="connsiteX59" fmla="*/ 418385 w 609424"/>
                <a:gd name="connsiteY59" fmla="*/ 304952 h 609600"/>
                <a:gd name="connsiteX60" fmla="*/ 418385 w 609424"/>
                <a:gd name="connsiteY60" fmla="*/ 285902 h 609600"/>
                <a:gd name="connsiteX61" fmla="*/ 437730 w 609424"/>
                <a:gd name="connsiteY61" fmla="*/ 285902 h 609600"/>
                <a:gd name="connsiteX62" fmla="*/ 102933 w 609424"/>
                <a:gd name="connsiteY62" fmla="*/ 251138 h 609600"/>
                <a:gd name="connsiteX63" fmla="*/ 24575 w 609424"/>
                <a:gd name="connsiteY63" fmla="*/ 280020 h 609600"/>
                <a:gd name="connsiteX64" fmla="*/ 30863 w 609424"/>
                <a:gd name="connsiteY64" fmla="*/ 296782 h 609600"/>
                <a:gd name="connsiteX65" fmla="*/ 109230 w 609424"/>
                <a:gd name="connsiteY65" fmla="*/ 267909 h 609600"/>
                <a:gd name="connsiteX66" fmla="*/ 306213 w 609424"/>
                <a:gd name="connsiteY66" fmla="*/ 210768 h 609600"/>
                <a:gd name="connsiteX67" fmla="*/ 294317 w 609424"/>
                <a:gd name="connsiteY67" fmla="*/ 237418 h 609600"/>
                <a:gd name="connsiteX68" fmla="*/ 320967 w 609424"/>
                <a:gd name="connsiteY68" fmla="*/ 249315 h 609600"/>
                <a:gd name="connsiteX69" fmla="*/ 332863 w 609424"/>
                <a:gd name="connsiteY69" fmla="*/ 222665 h 609600"/>
                <a:gd name="connsiteX70" fmla="*/ 306213 w 609424"/>
                <a:gd name="connsiteY70" fmla="*/ 210768 h 609600"/>
                <a:gd name="connsiteX71" fmla="*/ 448940 w 609424"/>
                <a:gd name="connsiteY71" fmla="*/ 86748 h 609600"/>
                <a:gd name="connsiteX72" fmla="*/ 110710 w 609424"/>
                <a:gd name="connsiteY72" fmla="*/ 215568 h 609600"/>
                <a:gd name="connsiteX73" fmla="*/ 138280 w 609424"/>
                <a:gd name="connsiteY73" fmla="*/ 287703 h 609600"/>
                <a:gd name="connsiteX74" fmla="*/ 274382 w 609424"/>
                <a:gd name="connsiteY74" fmla="*/ 235867 h 609600"/>
                <a:gd name="connsiteX75" fmla="*/ 291892 w 609424"/>
                <a:gd name="connsiteY75" fmla="*/ 196815 h 609600"/>
                <a:gd name="connsiteX76" fmla="*/ 346744 w 609424"/>
                <a:gd name="connsiteY76" fmla="*/ 208308 h 609600"/>
                <a:gd name="connsiteX77" fmla="*/ 476510 w 609424"/>
                <a:gd name="connsiteY77" fmla="*/ 158883 h 609600"/>
                <a:gd name="connsiteX78" fmla="*/ 94980 w 609424"/>
                <a:gd name="connsiteY78" fmla="*/ 76200 h 609600"/>
                <a:gd name="connsiteX79" fmla="*/ 94980 w 609424"/>
                <a:gd name="connsiteY79" fmla="*/ 95250 h 609600"/>
                <a:gd name="connsiteX80" fmla="*/ 104505 w 609424"/>
                <a:gd name="connsiteY80" fmla="*/ 95250 h 609600"/>
                <a:gd name="connsiteX81" fmla="*/ 114030 w 609424"/>
                <a:gd name="connsiteY81" fmla="*/ 85725 h 609600"/>
                <a:gd name="connsiteX82" fmla="*/ 104505 w 609424"/>
                <a:gd name="connsiteY82" fmla="*/ 76200 h 609600"/>
                <a:gd name="connsiteX83" fmla="*/ 66405 w 609424"/>
                <a:gd name="connsiteY83" fmla="*/ 38100 h 609600"/>
                <a:gd name="connsiteX84" fmla="*/ 56880 w 609424"/>
                <a:gd name="connsiteY84" fmla="*/ 47625 h 609600"/>
                <a:gd name="connsiteX85" fmla="*/ 66405 w 609424"/>
                <a:gd name="connsiteY85" fmla="*/ 57150 h 609600"/>
                <a:gd name="connsiteX86" fmla="*/ 75930 w 609424"/>
                <a:gd name="connsiteY86" fmla="*/ 57150 h 609600"/>
                <a:gd name="connsiteX87" fmla="*/ 75930 w 609424"/>
                <a:gd name="connsiteY87" fmla="*/ 38100 h 609600"/>
                <a:gd name="connsiteX88" fmla="*/ 539511 w 609424"/>
                <a:gd name="connsiteY88" fmla="*/ 25589 h 609600"/>
                <a:gd name="connsiteX89" fmla="*/ 457870 w 609424"/>
                <a:gd name="connsiteY89" fmla="*/ 56759 h 609600"/>
                <a:gd name="connsiteX90" fmla="*/ 476396 w 609424"/>
                <a:gd name="connsiteY90" fmla="*/ 105225 h 609600"/>
                <a:gd name="connsiteX91" fmla="*/ 501123 w 609424"/>
                <a:gd name="connsiteY91" fmla="*/ 169896 h 609600"/>
                <a:gd name="connsiteX92" fmla="*/ 501117 w 609424"/>
                <a:gd name="connsiteY92" fmla="*/ 169899 h 609600"/>
                <a:gd name="connsiteX93" fmla="*/ 503179 w 609424"/>
                <a:gd name="connsiteY93" fmla="*/ 175291 h 609600"/>
                <a:gd name="connsiteX94" fmla="*/ 584830 w 609424"/>
                <a:gd name="connsiteY94" fmla="*/ 144121 h 609600"/>
                <a:gd name="connsiteX95" fmla="*/ 550506 w 609424"/>
                <a:gd name="connsiteY95" fmla="*/ 995 h 609600"/>
                <a:gd name="connsiteX96" fmla="*/ 609424 w 609424"/>
                <a:gd name="connsiteY96" fmla="*/ 155116 h 609600"/>
                <a:gd name="connsiteX97" fmla="*/ 492184 w 609424"/>
                <a:gd name="connsiteY97" fmla="*/ 199885 h 609600"/>
                <a:gd name="connsiteX98" fmla="*/ 483314 w 609424"/>
                <a:gd name="connsiteY98" fmla="*/ 176679 h 609600"/>
                <a:gd name="connsiteX99" fmla="*/ 352928 w 609424"/>
                <a:gd name="connsiteY99" fmla="*/ 226336 h 609600"/>
                <a:gd name="connsiteX100" fmla="*/ 323283 w 609424"/>
                <a:gd name="connsiteY100" fmla="*/ 268369 h 609600"/>
                <a:gd name="connsiteX101" fmla="*/ 323283 w 609424"/>
                <a:gd name="connsiteY101" fmla="*/ 329412 h 609600"/>
                <a:gd name="connsiteX102" fmla="*/ 475980 w 609424"/>
                <a:gd name="connsiteY102" fmla="*/ 586959 h 609600"/>
                <a:gd name="connsiteX103" fmla="*/ 475980 w 609424"/>
                <a:gd name="connsiteY103" fmla="*/ 609600 h 609600"/>
                <a:gd name="connsiteX104" fmla="*/ 456930 w 609424"/>
                <a:gd name="connsiteY104" fmla="*/ 609600 h 609600"/>
                <a:gd name="connsiteX105" fmla="*/ 456930 w 609424"/>
                <a:gd name="connsiteY105" fmla="*/ 592187 h 609600"/>
                <a:gd name="connsiteX106" fmla="*/ 408619 w 609424"/>
                <a:gd name="connsiteY106" fmla="*/ 510703 h 609600"/>
                <a:gd name="connsiteX107" fmla="*/ 323283 w 609424"/>
                <a:gd name="connsiteY107" fmla="*/ 510703 h 609600"/>
                <a:gd name="connsiteX108" fmla="*/ 323283 w 609424"/>
                <a:gd name="connsiteY108" fmla="*/ 609600 h 609600"/>
                <a:gd name="connsiteX109" fmla="*/ 304233 w 609424"/>
                <a:gd name="connsiteY109" fmla="*/ 609600 h 609600"/>
                <a:gd name="connsiteX110" fmla="*/ 304233 w 609424"/>
                <a:gd name="connsiteY110" fmla="*/ 510703 h 609600"/>
                <a:gd name="connsiteX111" fmla="*/ 219093 w 609424"/>
                <a:gd name="connsiteY111" fmla="*/ 510703 h 609600"/>
                <a:gd name="connsiteX112" fmla="*/ 170883 w 609424"/>
                <a:gd name="connsiteY112" fmla="*/ 592178 h 609600"/>
                <a:gd name="connsiteX113" fmla="*/ 170883 w 609424"/>
                <a:gd name="connsiteY113" fmla="*/ 609600 h 609600"/>
                <a:gd name="connsiteX114" fmla="*/ 151833 w 609424"/>
                <a:gd name="connsiteY114" fmla="*/ 609600 h 609600"/>
                <a:gd name="connsiteX115" fmla="*/ 151833 w 609424"/>
                <a:gd name="connsiteY115" fmla="*/ 586969 h 609600"/>
                <a:gd name="connsiteX116" fmla="*/ 304233 w 609424"/>
                <a:gd name="connsiteY116" fmla="*/ 329422 h 609600"/>
                <a:gd name="connsiteX117" fmla="*/ 304233 w 609424"/>
                <a:gd name="connsiteY117" fmla="*/ 268488 h 609600"/>
                <a:gd name="connsiteX118" fmla="*/ 281672 w 609424"/>
                <a:gd name="connsiteY118" fmla="*/ 253473 h 609600"/>
                <a:gd name="connsiteX119" fmla="*/ 127285 w 609424"/>
                <a:gd name="connsiteY119" fmla="*/ 312279 h 609600"/>
                <a:gd name="connsiteX120" fmla="*/ 116992 w 609424"/>
                <a:gd name="connsiteY120" fmla="*/ 285359 h 609600"/>
                <a:gd name="connsiteX121" fmla="*/ 19683 w 609424"/>
                <a:gd name="connsiteY121" fmla="*/ 321208 h 609600"/>
                <a:gd name="connsiteX122" fmla="*/ 0 w 609424"/>
                <a:gd name="connsiteY122" fmla="*/ 268765 h 609600"/>
                <a:gd name="connsiteX123" fmla="*/ 96982 w 609424"/>
                <a:gd name="connsiteY123" fmla="*/ 233025 h 609600"/>
                <a:gd name="connsiteX124" fmla="*/ 86097 w 609424"/>
                <a:gd name="connsiteY124" fmla="*/ 204555 h 609600"/>
                <a:gd name="connsiteX125" fmla="*/ 442138 w 609424"/>
                <a:gd name="connsiteY125" fmla="*/ 68951 h 609600"/>
                <a:gd name="connsiteX126" fmla="*/ 433276 w 609424"/>
                <a:gd name="connsiteY126" fmla="*/ 45764 h 609600"/>
                <a:gd name="connsiteX127" fmla="*/ 75930 w 609424"/>
                <a:gd name="connsiteY127" fmla="*/ 0 h 609600"/>
                <a:gd name="connsiteX128" fmla="*/ 94980 w 609424"/>
                <a:gd name="connsiteY128" fmla="*/ 0 h 609600"/>
                <a:gd name="connsiteX129" fmla="*/ 94980 w 609424"/>
                <a:gd name="connsiteY129" fmla="*/ 19050 h 609600"/>
                <a:gd name="connsiteX130" fmla="*/ 123555 w 609424"/>
                <a:gd name="connsiteY130" fmla="*/ 19050 h 609600"/>
                <a:gd name="connsiteX131" fmla="*/ 123555 w 609424"/>
                <a:gd name="connsiteY131" fmla="*/ 38100 h 609600"/>
                <a:gd name="connsiteX132" fmla="*/ 94980 w 609424"/>
                <a:gd name="connsiteY132" fmla="*/ 38100 h 609600"/>
                <a:gd name="connsiteX133" fmla="*/ 94980 w 609424"/>
                <a:gd name="connsiteY133" fmla="*/ 57150 h 609600"/>
                <a:gd name="connsiteX134" fmla="*/ 104505 w 609424"/>
                <a:gd name="connsiteY134" fmla="*/ 57150 h 609600"/>
                <a:gd name="connsiteX135" fmla="*/ 133080 w 609424"/>
                <a:gd name="connsiteY135" fmla="*/ 85725 h 609600"/>
                <a:gd name="connsiteX136" fmla="*/ 104505 w 609424"/>
                <a:gd name="connsiteY136" fmla="*/ 114300 h 609600"/>
                <a:gd name="connsiteX137" fmla="*/ 94980 w 609424"/>
                <a:gd name="connsiteY137" fmla="*/ 114300 h 609600"/>
                <a:gd name="connsiteX138" fmla="*/ 94980 w 609424"/>
                <a:gd name="connsiteY138" fmla="*/ 134243 h 609600"/>
                <a:gd name="connsiteX139" fmla="*/ 75930 w 609424"/>
                <a:gd name="connsiteY139" fmla="*/ 134243 h 609600"/>
                <a:gd name="connsiteX140" fmla="*/ 75930 w 609424"/>
                <a:gd name="connsiteY140" fmla="*/ 114300 h 609600"/>
                <a:gd name="connsiteX141" fmla="*/ 47355 w 609424"/>
                <a:gd name="connsiteY141" fmla="*/ 114300 h 609600"/>
                <a:gd name="connsiteX142" fmla="*/ 47355 w 609424"/>
                <a:gd name="connsiteY142" fmla="*/ 95250 h 609600"/>
                <a:gd name="connsiteX143" fmla="*/ 75930 w 609424"/>
                <a:gd name="connsiteY143" fmla="*/ 95250 h 609600"/>
                <a:gd name="connsiteX144" fmla="*/ 75930 w 609424"/>
                <a:gd name="connsiteY144" fmla="*/ 76200 h 609600"/>
                <a:gd name="connsiteX145" fmla="*/ 66405 w 609424"/>
                <a:gd name="connsiteY145" fmla="*/ 76200 h 609600"/>
                <a:gd name="connsiteX146" fmla="*/ 37830 w 609424"/>
                <a:gd name="connsiteY146" fmla="*/ 47625 h 609600"/>
                <a:gd name="connsiteX147" fmla="*/ 66405 w 609424"/>
                <a:gd name="connsiteY147" fmla="*/ 19050 h 609600"/>
                <a:gd name="connsiteX148" fmla="*/ 75930 w 609424"/>
                <a:gd name="connsiteY148" fmla="*/ 1905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424" h="609600">
                  <a:moveTo>
                    <a:pt x="94830" y="419100"/>
                  </a:moveTo>
                  <a:lnTo>
                    <a:pt x="113880" y="419100"/>
                  </a:lnTo>
                  <a:lnTo>
                    <a:pt x="113880" y="438302"/>
                  </a:lnTo>
                  <a:lnTo>
                    <a:pt x="132787" y="438302"/>
                  </a:lnTo>
                  <a:lnTo>
                    <a:pt x="132787" y="457352"/>
                  </a:lnTo>
                  <a:lnTo>
                    <a:pt x="113880" y="457352"/>
                  </a:lnTo>
                  <a:lnTo>
                    <a:pt x="113880" y="476402"/>
                  </a:lnTo>
                  <a:lnTo>
                    <a:pt x="94830" y="476402"/>
                  </a:lnTo>
                  <a:lnTo>
                    <a:pt x="94830" y="457352"/>
                  </a:lnTo>
                  <a:lnTo>
                    <a:pt x="75485" y="457352"/>
                  </a:lnTo>
                  <a:lnTo>
                    <a:pt x="75485" y="438302"/>
                  </a:lnTo>
                  <a:lnTo>
                    <a:pt x="94830" y="438302"/>
                  </a:lnTo>
                  <a:close/>
                  <a:moveTo>
                    <a:pt x="304233" y="366824"/>
                  </a:moveTo>
                  <a:lnTo>
                    <a:pt x="230366" y="491654"/>
                  </a:lnTo>
                  <a:lnTo>
                    <a:pt x="304233" y="491653"/>
                  </a:lnTo>
                  <a:close/>
                  <a:moveTo>
                    <a:pt x="323283" y="366770"/>
                  </a:moveTo>
                  <a:lnTo>
                    <a:pt x="323283" y="491654"/>
                  </a:lnTo>
                  <a:lnTo>
                    <a:pt x="397325" y="491654"/>
                  </a:lnTo>
                  <a:close/>
                  <a:moveTo>
                    <a:pt x="569398" y="361950"/>
                  </a:moveTo>
                  <a:lnTo>
                    <a:pt x="569398" y="381000"/>
                  </a:lnTo>
                  <a:lnTo>
                    <a:pt x="578923" y="381000"/>
                  </a:lnTo>
                  <a:cubicBezTo>
                    <a:pt x="584183" y="381000"/>
                    <a:pt x="588448" y="376735"/>
                    <a:pt x="588448" y="371475"/>
                  </a:cubicBezTo>
                  <a:cubicBezTo>
                    <a:pt x="588448" y="366215"/>
                    <a:pt x="584183" y="361950"/>
                    <a:pt x="578923" y="361950"/>
                  </a:cubicBezTo>
                  <a:close/>
                  <a:moveTo>
                    <a:pt x="540823" y="323850"/>
                  </a:moveTo>
                  <a:cubicBezTo>
                    <a:pt x="535563" y="323850"/>
                    <a:pt x="531298" y="328115"/>
                    <a:pt x="531298" y="333375"/>
                  </a:cubicBezTo>
                  <a:cubicBezTo>
                    <a:pt x="531298" y="338635"/>
                    <a:pt x="535563" y="342900"/>
                    <a:pt x="540823" y="342900"/>
                  </a:cubicBezTo>
                  <a:lnTo>
                    <a:pt x="550348" y="342900"/>
                  </a:lnTo>
                  <a:lnTo>
                    <a:pt x="550348" y="323850"/>
                  </a:lnTo>
                  <a:close/>
                  <a:moveTo>
                    <a:pt x="550348" y="285750"/>
                  </a:moveTo>
                  <a:lnTo>
                    <a:pt x="569398" y="285750"/>
                  </a:lnTo>
                  <a:lnTo>
                    <a:pt x="569398" y="304800"/>
                  </a:lnTo>
                  <a:lnTo>
                    <a:pt x="597973" y="304800"/>
                  </a:lnTo>
                  <a:lnTo>
                    <a:pt x="597973" y="323850"/>
                  </a:lnTo>
                  <a:lnTo>
                    <a:pt x="569398" y="323850"/>
                  </a:lnTo>
                  <a:lnTo>
                    <a:pt x="569398" y="342900"/>
                  </a:lnTo>
                  <a:lnTo>
                    <a:pt x="578923" y="342900"/>
                  </a:lnTo>
                  <a:cubicBezTo>
                    <a:pt x="594705" y="342900"/>
                    <a:pt x="607498" y="355694"/>
                    <a:pt x="607498" y="371475"/>
                  </a:cubicBezTo>
                  <a:cubicBezTo>
                    <a:pt x="607498" y="387256"/>
                    <a:pt x="594705" y="400050"/>
                    <a:pt x="578923" y="400050"/>
                  </a:cubicBezTo>
                  <a:lnTo>
                    <a:pt x="569398" y="400050"/>
                  </a:lnTo>
                  <a:lnTo>
                    <a:pt x="569398" y="418505"/>
                  </a:lnTo>
                  <a:lnTo>
                    <a:pt x="550348" y="418505"/>
                  </a:lnTo>
                  <a:lnTo>
                    <a:pt x="550348" y="400050"/>
                  </a:lnTo>
                  <a:lnTo>
                    <a:pt x="521773" y="400050"/>
                  </a:lnTo>
                  <a:lnTo>
                    <a:pt x="521773" y="381000"/>
                  </a:lnTo>
                  <a:lnTo>
                    <a:pt x="550348" y="381000"/>
                  </a:lnTo>
                  <a:lnTo>
                    <a:pt x="550348" y="361950"/>
                  </a:lnTo>
                  <a:lnTo>
                    <a:pt x="540823" y="361950"/>
                  </a:lnTo>
                  <a:cubicBezTo>
                    <a:pt x="525042" y="361950"/>
                    <a:pt x="512248" y="349156"/>
                    <a:pt x="512248" y="333375"/>
                  </a:cubicBezTo>
                  <a:cubicBezTo>
                    <a:pt x="512248" y="317594"/>
                    <a:pt x="525042" y="304800"/>
                    <a:pt x="540823" y="304800"/>
                  </a:cubicBezTo>
                  <a:lnTo>
                    <a:pt x="550348" y="304800"/>
                  </a:lnTo>
                  <a:close/>
                  <a:moveTo>
                    <a:pt x="437730" y="266700"/>
                  </a:moveTo>
                  <a:lnTo>
                    <a:pt x="456780" y="266700"/>
                  </a:lnTo>
                  <a:lnTo>
                    <a:pt x="456780" y="285902"/>
                  </a:lnTo>
                  <a:lnTo>
                    <a:pt x="475687" y="285902"/>
                  </a:lnTo>
                  <a:lnTo>
                    <a:pt x="475687" y="304952"/>
                  </a:lnTo>
                  <a:lnTo>
                    <a:pt x="456780" y="304952"/>
                  </a:lnTo>
                  <a:lnTo>
                    <a:pt x="456780" y="324002"/>
                  </a:lnTo>
                  <a:lnTo>
                    <a:pt x="437730" y="324002"/>
                  </a:lnTo>
                  <a:lnTo>
                    <a:pt x="437730" y="304952"/>
                  </a:lnTo>
                  <a:lnTo>
                    <a:pt x="418385" y="304952"/>
                  </a:lnTo>
                  <a:lnTo>
                    <a:pt x="418385" y="285902"/>
                  </a:lnTo>
                  <a:lnTo>
                    <a:pt x="437730" y="285902"/>
                  </a:lnTo>
                  <a:close/>
                  <a:moveTo>
                    <a:pt x="102933" y="251138"/>
                  </a:moveTo>
                  <a:lnTo>
                    <a:pt x="24575" y="280020"/>
                  </a:lnTo>
                  <a:lnTo>
                    <a:pt x="30863" y="296782"/>
                  </a:lnTo>
                  <a:lnTo>
                    <a:pt x="109230" y="267909"/>
                  </a:lnTo>
                  <a:close/>
                  <a:moveTo>
                    <a:pt x="306213" y="210768"/>
                  </a:moveTo>
                  <a:cubicBezTo>
                    <a:pt x="295569" y="214842"/>
                    <a:pt x="290243" y="226774"/>
                    <a:pt x="294317" y="237418"/>
                  </a:cubicBezTo>
                  <a:cubicBezTo>
                    <a:pt x="298391" y="248062"/>
                    <a:pt x="310322" y="253389"/>
                    <a:pt x="320967" y="249315"/>
                  </a:cubicBezTo>
                  <a:cubicBezTo>
                    <a:pt x="331606" y="245236"/>
                    <a:pt x="336930" y="233309"/>
                    <a:pt x="332863" y="222665"/>
                  </a:cubicBezTo>
                  <a:cubicBezTo>
                    <a:pt x="328789" y="212021"/>
                    <a:pt x="316858" y="206694"/>
                    <a:pt x="306213" y="210768"/>
                  </a:cubicBezTo>
                  <a:close/>
                  <a:moveTo>
                    <a:pt x="448940" y="86748"/>
                  </a:moveTo>
                  <a:lnTo>
                    <a:pt x="110710" y="215568"/>
                  </a:lnTo>
                  <a:lnTo>
                    <a:pt x="138280" y="287703"/>
                  </a:lnTo>
                  <a:lnTo>
                    <a:pt x="274382" y="235867"/>
                  </a:lnTo>
                  <a:cubicBezTo>
                    <a:pt x="272083" y="220546"/>
                    <a:pt x="278923" y="205290"/>
                    <a:pt x="291892" y="196815"/>
                  </a:cubicBezTo>
                  <a:cubicBezTo>
                    <a:pt x="310213" y="184842"/>
                    <a:pt x="334771" y="189987"/>
                    <a:pt x="346744" y="208308"/>
                  </a:cubicBezTo>
                  <a:lnTo>
                    <a:pt x="476510" y="158883"/>
                  </a:lnTo>
                  <a:close/>
                  <a:moveTo>
                    <a:pt x="94980" y="76200"/>
                  </a:moveTo>
                  <a:lnTo>
                    <a:pt x="94980" y="95250"/>
                  </a:lnTo>
                  <a:lnTo>
                    <a:pt x="104505" y="95250"/>
                  </a:lnTo>
                  <a:cubicBezTo>
                    <a:pt x="109765" y="95250"/>
                    <a:pt x="114030" y="90985"/>
                    <a:pt x="114030" y="85725"/>
                  </a:cubicBezTo>
                  <a:cubicBezTo>
                    <a:pt x="114030" y="80465"/>
                    <a:pt x="109765" y="76200"/>
                    <a:pt x="104505" y="76200"/>
                  </a:cubicBezTo>
                  <a:close/>
                  <a:moveTo>
                    <a:pt x="66405" y="38100"/>
                  </a:moveTo>
                  <a:cubicBezTo>
                    <a:pt x="61145" y="38100"/>
                    <a:pt x="56880" y="42365"/>
                    <a:pt x="56880" y="47625"/>
                  </a:cubicBezTo>
                  <a:cubicBezTo>
                    <a:pt x="56880" y="52885"/>
                    <a:pt x="61145" y="57150"/>
                    <a:pt x="66405" y="57150"/>
                  </a:cubicBezTo>
                  <a:lnTo>
                    <a:pt x="75930" y="57150"/>
                  </a:lnTo>
                  <a:lnTo>
                    <a:pt x="75930" y="38100"/>
                  </a:lnTo>
                  <a:close/>
                  <a:moveTo>
                    <a:pt x="539511" y="25589"/>
                  </a:moveTo>
                  <a:lnTo>
                    <a:pt x="457870" y="56759"/>
                  </a:lnTo>
                  <a:lnTo>
                    <a:pt x="476396" y="105225"/>
                  </a:lnTo>
                  <a:lnTo>
                    <a:pt x="501123" y="169896"/>
                  </a:lnTo>
                  <a:lnTo>
                    <a:pt x="501117" y="169899"/>
                  </a:lnTo>
                  <a:lnTo>
                    <a:pt x="503179" y="175291"/>
                  </a:lnTo>
                  <a:lnTo>
                    <a:pt x="584830" y="144121"/>
                  </a:lnTo>
                  <a:close/>
                  <a:moveTo>
                    <a:pt x="550506" y="995"/>
                  </a:moveTo>
                  <a:lnTo>
                    <a:pt x="609424" y="155116"/>
                  </a:lnTo>
                  <a:lnTo>
                    <a:pt x="492184" y="199885"/>
                  </a:lnTo>
                  <a:lnTo>
                    <a:pt x="483314" y="176679"/>
                  </a:lnTo>
                  <a:lnTo>
                    <a:pt x="352928" y="226336"/>
                  </a:lnTo>
                  <a:cubicBezTo>
                    <a:pt x="355481" y="245924"/>
                    <a:pt x="342592" y="264199"/>
                    <a:pt x="323283" y="268369"/>
                  </a:cubicBezTo>
                  <a:lnTo>
                    <a:pt x="323283" y="329412"/>
                  </a:lnTo>
                  <a:lnTo>
                    <a:pt x="475980" y="586959"/>
                  </a:lnTo>
                  <a:lnTo>
                    <a:pt x="475980" y="609600"/>
                  </a:lnTo>
                  <a:lnTo>
                    <a:pt x="456930" y="609600"/>
                  </a:lnTo>
                  <a:lnTo>
                    <a:pt x="456930" y="592187"/>
                  </a:lnTo>
                  <a:lnTo>
                    <a:pt x="408619" y="510703"/>
                  </a:lnTo>
                  <a:lnTo>
                    <a:pt x="323283" y="510703"/>
                  </a:lnTo>
                  <a:lnTo>
                    <a:pt x="323283" y="609600"/>
                  </a:lnTo>
                  <a:lnTo>
                    <a:pt x="304233" y="609600"/>
                  </a:lnTo>
                  <a:lnTo>
                    <a:pt x="304233" y="510703"/>
                  </a:lnTo>
                  <a:lnTo>
                    <a:pt x="219093" y="510703"/>
                  </a:lnTo>
                  <a:lnTo>
                    <a:pt x="170883" y="592178"/>
                  </a:lnTo>
                  <a:lnTo>
                    <a:pt x="170883" y="609600"/>
                  </a:lnTo>
                  <a:lnTo>
                    <a:pt x="151833" y="609600"/>
                  </a:lnTo>
                  <a:lnTo>
                    <a:pt x="151833" y="586969"/>
                  </a:lnTo>
                  <a:lnTo>
                    <a:pt x="304233" y="329422"/>
                  </a:lnTo>
                  <a:lnTo>
                    <a:pt x="304233" y="268488"/>
                  </a:lnTo>
                  <a:cubicBezTo>
                    <a:pt x="295184" y="266285"/>
                    <a:pt x="287198" y="260970"/>
                    <a:pt x="281672" y="253473"/>
                  </a:cubicBezTo>
                  <a:lnTo>
                    <a:pt x="127285" y="312279"/>
                  </a:lnTo>
                  <a:lnTo>
                    <a:pt x="116992" y="285359"/>
                  </a:lnTo>
                  <a:lnTo>
                    <a:pt x="19683" y="321208"/>
                  </a:lnTo>
                  <a:lnTo>
                    <a:pt x="0" y="268765"/>
                  </a:lnTo>
                  <a:lnTo>
                    <a:pt x="96982" y="233025"/>
                  </a:lnTo>
                  <a:lnTo>
                    <a:pt x="86097" y="204555"/>
                  </a:lnTo>
                  <a:lnTo>
                    <a:pt x="442138" y="68951"/>
                  </a:lnTo>
                  <a:lnTo>
                    <a:pt x="433276" y="45764"/>
                  </a:lnTo>
                  <a:close/>
                  <a:moveTo>
                    <a:pt x="75930" y="0"/>
                  </a:moveTo>
                  <a:lnTo>
                    <a:pt x="94980" y="0"/>
                  </a:lnTo>
                  <a:lnTo>
                    <a:pt x="94980" y="19050"/>
                  </a:lnTo>
                  <a:lnTo>
                    <a:pt x="123555" y="19050"/>
                  </a:lnTo>
                  <a:lnTo>
                    <a:pt x="123555" y="38100"/>
                  </a:lnTo>
                  <a:lnTo>
                    <a:pt x="94980" y="38100"/>
                  </a:lnTo>
                  <a:lnTo>
                    <a:pt x="94980" y="57150"/>
                  </a:lnTo>
                  <a:lnTo>
                    <a:pt x="104505" y="57150"/>
                  </a:lnTo>
                  <a:cubicBezTo>
                    <a:pt x="120286" y="57150"/>
                    <a:pt x="133080" y="69944"/>
                    <a:pt x="133080" y="85725"/>
                  </a:cubicBezTo>
                  <a:cubicBezTo>
                    <a:pt x="133080" y="101506"/>
                    <a:pt x="120286" y="114300"/>
                    <a:pt x="104505" y="114300"/>
                  </a:cubicBezTo>
                  <a:lnTo>
                    <a:pt x="94980" y="114300"/>
                  </a:lnTo>
                  <a:lnTo>
                    <a:pt x="94980" y="134243"/>
                  </a:lnTo>
                  <a:lnTo>
                    <a:pt x="75930" y="134243"/>
                  </a:lnTo>
                  <a:lnTo>
                    <a:pt x="75930" y="114300"/>
                  </a:lnTo>
                  <a:lnTo>
                    <a:pt x="47355" y="114300"/>
                  </a:lnTo>
                  <a:lnTo>
                    <a:pt x="47355" y="95250"/>
                  </a:lnTo>
                  <a:lnTo>
                    <a:pt x="75930" y="95250"/>
                  </a:lnTo>
                  <a:lnTo>
                    <a:pt x="75930" y="76200"/>
                  </a:lnTo>
                  <a:lnTo>
                    <a:pt x="66405" y="76200"/>
                  </a:lnTo>
                  <a:cubicBezTo>
                    <a:pt x="50624" y="76200"/>
                    <a:pt x="37830" y="63406"/>
                    <a:pt x="37830" y="47625"/>
                  </a:cubicBezTo>
                  <a:cubicBezTo>
                    <a:pt x="37830" y="31844"/>
                    <a:pt x="50624" y="19050"/>
                    <a:pt x="66405" y="19050"/>
                  </a:cubicBezTo>
                  <a:lnTo>
                    <a:pt x="75930" y="19050"/>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222222"/>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1" name="任意多边形: 形状 30"/>
            <p:cNvSpPr/>
            <p:nvPr>
              <p:custDataLst>
                <p:tags r:id="rId25"/>
              </p:custDataLst>
            </p:nvPr>
          </p:nvSpPr>
          <p:spPr>
            <a:xfrm>
              <a:off x="1396674" y="5112282"/>
              <a:ext cx="592782" cy="609600"/>
            </a:xfrm>
            <a:custGeom>
              <a:avLst/>
              <a:gdLst>
                <a:gd name="connsiteX0" fmla="*/ 305916 w 592782"/>
                <a:gd name="connsiteY0" fmla="*/ 361950 h 609600"/>
                <a:gd name="connsiteX1" fmla="*/ 458316 w 592782"/>
                <a:gd name="connsiteY1" fmla="*/ 361950 h 609600"/>
                <a:gd name="connsiteX2" fmla="*/ 458316 w 592782"/>
                <a:gd name="connsiteY2" fmla="*/ 381000 h 609600"/>
                <a:gd name="connsiteX3" fmla="*/ 305916 w 592782"/>
                <a:gd name="connsiteY3" fmla="*/ 381000 h 609600"/>
                <a:gd name="connsiteX4" fmla="*/ 511827 w 592782"/>
                <a:gd name="connsiteY4" fmla="*/ 323850 h 609600"/>
                <a:gd name="connsiteX5" fmla="*/ 535632 w 592782"/>
                <a:gd name="connsiteY5" fmla="*/ 371475 h 609600"/>
                <a:gd name="connsiteX6" fmla="*/ 511827 w 592782"/>
                <a:gd name="connsiteY6" fmla="*/ 419100 h 609600"/>
                <a:gd name="connsiteX7" fmla="*/ 547678 w 592782"/>
                <a:gd name="connsiteY7" fmla="*/ 419100 h 609600"/>
                <a:gd name="connsiteX8" fmla="*/ 571481 w 592782"/>
                <a:gd name="connsiteY8" fmla="*/ 371475 h 609600"/>
                <a:gd name="connsiteX9" fmla="*/ 547678 w 592782"/>
                <a:gd name="connsiteY9" fmla="*/ 323850 h 609600"/>
                <a:gd name="connsiteX10" fmla="*/ 258291 w 592782"/>
                <a:gd name="connsiteY10" fmla="*/ 323850 h 609600"/>
                <a:gd name="connsiteX11" fmla="*/ 258291 w 592782"/>
                <a:gd name="connsiteY11" fmla="*/ 419100 h 609600"/>
                <a:gd name="connsiteX12" fmla="*/ 490527 w 592782"/>
                <a:gd name="connsiteY12" fmla="*/ 419100 h 609600"/>
                <a:gd name="connsiteX13" fmla="*/ 514331 w 592782"/>
                <a:gd name="connsiteY13" fmla="*/ 371475 h 609600"/>
                <a:gd name="connsiteX14" fmla="*/ 490527 w 592782"/>
                <a:gd name="connsiteY14" fmla="*/ 323850 h 609600"/>
                <a:gd name="connsiteX15" fmla="*/ 277341 w 592782"/>
                <a:gd name="connsiteY15" fmla="*/ 285750 h 609600"/>
                <a:gd name="connsiteX16" fmla="*/ 277341 w 592782"/>
                <a:gd name="connsiteY16" fmla="*/ 304800 h 609600"/>
                <a:gd name="connsiteX17" fmla="*/ 296391 w 592782"/>
                <a:gd name="connsiteY17" fmla="*/ 304800 h 609600"/>
                <a:gd name="connsiteX18" fmla="*/ 296391 w 592782"/>
                <a:gd name="connsiteY18" fmla="*/ 285750 h 609600"/>
                <a:gd name="connsiteX19" fmla="*/ 115416 w 592782"/>
                <a:gd name="connsiteY19" fmla="*/ 209550 h 609600"/>
                <a:gd name="connsiteX20" fmla="*/ 267816 w 592782"/>
                <a:gd name="connsiteY20" fmla="*/ 209550 h 609600"/>
                <a:gd name="connsiteX21" fmla="*/ 267816 w 592782"/>
                <a:gd name="connsiteY21" fmla="*/ 228600 h 609600"/>
                <a:gd name="connsiteX22" fmla="*/ 115416 w 592782"/>
                <a:gd name="connsiteY22" fmla="*/ 228600 h 609600"/>
                <a:gd name="connsiteX23" fmla="*/ 102255 w 592782"/>
                <a:gd name="connsiteY23" fmla="*/ 171450 h 609600"/>
                <a:gd name="connsiteX24" fmla="*/ 78451 w 592782"/>
                <a:gd name="connsiteY24" fmla="*/ 219075 h 609600"/>
                <a:gd name="connsiteX25" fmla="*/ 102255 w 592782"/>
                <a:gd name="connsiteY25" fmla="*/ 266700 h 609600"/>
                <a:gd name="connsiteX26" fmla="*/ 315441 w 592782"/>
                <a:gd name="connsiteY26" fmla="*/ 266700 h 609600"/>
                <a:gd name="connsiteX27" fmla="*/ 315441 w 592782"/>
                <a:gd name="connsiteY27" fmla="*/ 171450 h 609600"/>
                <a:gd name="connsiteX28" fmla="*/ 45104 w 592782"/>
                <a:gd name="connsiteY28" fmla="*/ 171450 h 609600"/>
                <a:gd name="connsiteX29" fmla="*/ 21301 w 592782"/>
                <a:gd name="connsiteY29" fmla="*/ 219075 h 609600"/>
                <a:gd name="connsiteX30" fmla="*/ 45104 w 592782"/>
                <a:gd name="connsiteY30" fmla="*/ 266700 h 609600"/>
                <a:gd name="connsiteX31" fmla="*/ 80955 w 592782"/>
                <a:gd name="connsiteY31" fmla="*/ 266700 h 609600"/>
                <a:gd name="connsiteX32" fmla="*/ 57150 w 592782"/>
                <a:gd name="connsiteY32" fmla="*/ 219075 h 609600"/>
                <a:gd name="connsiteX33" fmla="*/ 80955 w 592782"/>
                <a:gd name="connsiteY33" fmla="*/ 171450 h 609600"/>
                <a:gd name="connsiteX34" fmla="*/ 277341 w 592782"/>
                <a:gd name="connsiteY34" fmla="*/ 133350 h 609600"/>
                <a:gd name="connsiteX35" fmla="*/ 277341 w 592782"/>
                <a:gd name="connsiteY35" fmla="*/ 152400 h 609600"/>
                <a:gd name="connsiteX36" fmla="*/ 296391 w 592782"/>
                <a:gd name="connsiteY36" fmla="*/ 152400 h 609600"/>
                <a:gd name="connsiteX37" fmla="*/ 296391 w 592782"/>
                <a:gd name="connsiteY37" fmla="*/ 133350 h 609600"/>
                <a:gd name="connsiteX38" fmla="*/ 305916 w 592782"/>
                <a:gd name="connsiteY38" fmla="*/ 57150 h 609600"/>
                <a:gd name="connsiteX39" fmla="*/ 458316 w 592782"/>
                <a:gd name="connsiteY39" fmla="*/ 57150 h 609600"/>
                <a:gd name="connsiteX40" fmla="*/ 458316 w 592782"/>
                <a:gd name="connsiteY40" fmla="*/ 76200 h 609600"/>
                <a:gd name="connsiteX41" fmla="*/ 305916 w 592782"/>
                <a:gd name="connsiteY41" fmla="*/ 76200 h 609600"/>
                <a:gd name="connsiteX42" fmla="*/ 511827 w 592782"/>
                <a:gd name="connsiteY42" fmla="*/ 19050 h 609600"/>
                <a:gd name="connsiteX43" fmla="*/ 535632 w 592782"/>
                <a:gd name="connsiteY43" fmla="*/ 66675 h 609600"/>
                <a:gd name="connsiteX44" fmla="*/ 511827 w 592782"/>
                <a:gd name="connsiteY44" fmla="*/ 114300 h 609600"/>
                <a:gd name="connsiteX45" fmla="*/ 547678 w 592782"/>
                <a:gd name="connsiteY45" fmla="*/ 114300 h 609600"/>
                <a:gd name="connsiteX46" fmla="*/ 571481 w 592782"/>
                <a:gd name="connsiteY46" fmla="*/ 66675 h 609600"/>
                <a:gd name="connsiteX47" fmla="*/ 547678 w 592782"/>
                <a:gd name="connsiteY47" fmla="*/ 19050 h 609600"/>
                <a:gd name="connsiteX48" fmla="*/ 258291 w 592782"/>
                <a:gd name="connsiteY48" fmla="*/ 19050 h 609600"/>
                <a:gd name="connsiteX49" fmla="*/ 258291 w 592782"/>
                <a:gd name="connsiteY49" fmla="*/ 114300 h 609600"/>
                <a:gd name="connsiteX50" fmla="*/ 490527 w 592782"/>
                <a:gd name="connsiteY50" fmla="*/ 114300 h 609600"/>
                <a:gd name="connsiteX51" fmla="*/ 514331 w 592782"/>
                <a:gd name="connsiteY51" fmla="*/ 66675 h 609600"/>
                <a:gd name="connsiteX52" fmla="*/ 490527 w 592782"/>
                <a:gd name="connsiteY52" fmla="*/ 19050 h 609600"/>
                <a:gd name="connsiteX53" fmla="*/ 239241 w 592782"/>
                <a:gd name="connsiteY53" fmla="*/ 0 h 609600"/>
                <a:gd name="connsiteX54" fmla="*/ 559454 w 592782"/>
                <a:gd name="connsiteY54" fmla="*/ 0 h 609600"/>
                <a:gd name="connsiteX55" fmla="*/ 592782 w 592782"/>
                <a:gd name="connsiteY55" fmla="*/ 66675 h 609600"/>
                <a:gd name="connsiteX56" fmla="*/ 559454 w 592782"/>
                <a:gd name="connsiteY56" fmla="*/ 133350 h 609600"/>
                <a:gd name="connsiteX57" fmla="*/ 315441 w 592782"/>
                <a:gd name="connsiteY57" fmla="*/ 133350 h 609600"/>
                <a:gd name="connsiteX58" fmla="*/ 315441 w 592782"/>
                <a:gd name="connsiteY58" fmla="*/ 152400 h 609600"/>
                <a:gd name="connsiteX59" fmla="*/ 334491 w 592782"/>
                <a:gd name="connsiteY59" fmla="*/ 152400 h 609600"/>
                <a:gd name="connsiteX60" fmla="*/ 334491 w 592782"/>
                <a:gd name="connsiteY60" fmla="*/ 285750 h 609600"/>
                <a:gd name="connsiteX61" fmla="*/ 315441 w 592782"/>
                <a:gd name="connsiteY61" fmla="*/ 285750 h 609600"/>
                <a:gd name="connsiteX62" fmla="*/ 315441 w 592782"/>
                <a:gd name="connsiteY62" fmla="*/ 304800 h 609600"/>
                <a:gd name="connsiteX63" fmla="*/ 559454 w 592782"/>
                <a:gd name="connsiteY63" fmla="*/ 304800 h 609600"/>
                <a:gd name="connsiteX64" fmla="*/ 592782 w 592782"/>
                <a:gd name="connsiteY64" fmla="*/ 371475 h 609600"/>
                <a:gd name="connsiteX65" fmla="*/ 559454 w 592782"/>
                <a:gd name="connsiteY65" fmla="*/ 438150 h 609600"/>
                <a:gd name="connsiteX66" fmla="*/ 315441 w 592782"/>
                <a:gd name="connsiteY66" fmla="*/ 438150 h 609600"/>
                <a:gd name="connsiteX67" fmla="*/ 315441 w 592782"/>
                <a:gd name="connsiteY67" fmla="*/ 609600 h 609600"/>
                <a:gd name="connsiteX68" fmla="*/ 296391 w 592782"/>
                <a:gd name="connsiteY68" fmla="*/ 609600 h 609600"/>
                <a:gd name="connsiteX69" fmla="*/ 296391 w 592782"/>
                <a:gd name="connsiteY69" fmla="*/ 438150 h 609600"/>
                <a:gd name="connsiteX70" fmla="*/ 277341 w 592782"/>
                <a:gd name="connsiteY70" fmla="*/ 438150 h 609600"/>
                <a:gd name="connsiteX71" fmla="*/ 277341 w 592782"/>
                <a:gd name="connsiteY71" fmla="*/ 609600 h 609600"/>
                <a:gd name="connsiteX72" fmla="*/ 258291 w 592782"/>
                <a:gd name="connsiteY72" fmla="*/ 609600 h 609600"/>
                <a:gd name="connsiteX73" fmla="*/ 258291 w 592782"/>
                <a:gd name="connsiteY73" fmla="*/ 438150 h 609600"/>
                <a:gd name="connsiteX74" fmla="*/ 239241 w 592782"/>
                <a:gd name="connsiteY74" fmla="*/ 438150 h 609600"/>
                <a:gd name="connsiteX75" fmla="*/ 239241 w 592782"/>
                <a:gd name="connsiteY75" fmla="*/ 304800 h 609600"/>
                <a:gd name="connsiteX76" fmla="*/ 258291 w 592782"/>
                <a:gd name="connsiteY76" fmla="*/ 304800 h 609600"/>
                <a:gd name="connsiteX77" fmla="*/ 258291 w 592782"/>
                <a:gd name="connsiteY77" fmla="*/ 285750 h 609600"/>
                <a:gd name="connsiteX78" fmla="*/ 33328 w 592782"/>
                <a:gd name="connsiteY78" fmla="*/ 285750 h 609600"/>
                <a:gd name="connsiteX79" fmla="*/ 0 w 592782"/>
                <a:gd name="connsiteY79" fmla="*/ 219075 h 609600"/>
                <a:gd name="connsiteX80" fmla="*/ 33328 w 592782"/>
                <a:gd name="connsiteY80" fmla="*/ 152400 h 609600"/>
                <a:gd name="connsiteX81" fmla="*/ 258291 w 592782"/>
                <a:gd name="connsiteY81" fmla="*/ 152400 h 609600"/>
                <a:gd name="connsiteX82" fmla="*/ 258291 w 592782"/>
                <a:gd name="connsiteY82" fmla="*/ 133350 h 609600"/>
                <a:gd name="connsiteX83" fmla="*/ 239241 w 592782"/>
                <a:gd name="connsiteY83" fmla="*/ 13335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2782" h="609600">
                  <a:moveTo>
                    <a:pt x="305916" y="361950"/>
                  </a:moveTo>
                  <a:lnTo>
                    <a:pt x="458316" y="361950"/>
                  </a:lnTo>
                  <a:lnTo>
                    <a:pt x="458316" y="381000"/>
                  </a:lnTo>
                  <a:lnTo>
                    <a:pt x="305916" y="381000"/>
                  </a:lnTo>
                  <a:close/>
                  <a:moveTo>
                    <a:pt x="511827" y="323850"/>
                  </a:moveTo>
                  <a:lnTo>
                    <a:pt x="535632" y="371475"/>
                  </a:lnTo>
                  <a:lnTo>
                    <a:pt x="511827" y="419100"/>
                  </a:lnTo>
                  <a:lnTo>
                    <a:pt x="547678" y="419100"/>
                  </a:lnTo>
                  <a:lnTo>
                    <a:pt x="571481" y="371475"/>
                  </a:lnTo>
                  <a:lnTo>
                    <a:pt x="547678" y="323850"/>
                  </a:lnTo>
                  <a:close/>
                  <a:moveTo>
                    <a:pt x="258291" y="323850"/>
                  </a:moveTo>
                  <a:lnTo>
                    <a:pt x="258291" y="419100"/>
                  </a:lnTo>
                  <a:lnTo>
                    <a:pt x="490527" y="419100"/>
                  </a:lnTo>
                  <a:lnTo>
                    <a:pt x="514331" y="371475"/>
                  </a:lnTo>
                  <a:lnTo>
                    <a:pt x="490527" y="323850"/>
                  </a:lnTo>
                  <a:close/>
                  <a:moveTo>
                    <a:pt x="277341" y="285750"/>
                  </a:moveTo>
                  <a:lnTo>
                    <a:pt x="277341" y="304800"/>
                  </a:lnTo>
                  <a:lnTo>
                    <a:pt x="296391" y="304800"/>
                  </a:lnTo>
                  <a:lnTo>
                    <a:pt x="296391" y="285750"/>
                  </a:lnTo>
                  <a:close/>
                  <a:moveTo>
                    <a:pt x="115416" y="209550"/>
                  </a:moveTo>
                  <a:lnTo>
                    <a:pt x="267816" y="209550"/>
                  </a:lnTo>
                  <a:lnTo>
                    <a:pt x="267816" y="228600"/>
                  </a:lnTo>
                  <a:lnTo>
                    <a:pt x="115416" y="228600"/>
                  </a:lnTo>
                  <a:close/>
                  <a:moveTo>
                    <a:pt x="102255" y="171450"/>
                  </a:moveTo>
                  <a:lnTo>
                    <a:pt x="78451" y="219075"/>
                  </a:lnTo>
                  <a:lnTo>
                    <a:pt x="102255" y="266700"/>
                  </a:lnTo>
                  <a:lnTo>
                    <a:pt x="315441" y="266700"/>
                  </a:lnTo>
                  <a:lnTo>
                    <a:pt x="315441" y="171450"/>
                  </a:lnTo>
                  <a:close/>
                  <a:moveTo>
                    <a:pt x="45104" y="171450"/>
                  </a:moveTo>
                  <a:lnTo>
                    <a:pt x="21301" y="219075"/>
                  </a:lnTo>
                  <a:lnTo>
                    <a:pt x="45104" y="266700"/>
                  </a:lnTo>
                  <a:lnTo>
                    <a:pt x="80955" y="266700"/>
                  </a:lnTo>
                  <a:lnTo>
                    <a:pt x="57150" y="219075"/>
                  </a:lnTo>
                  <a:lnTo>
                    <a:pt x="80955" y="171450"/>
                  </a:lnTo>
                  <a:close/>
                  <a:moveTo>
                    <a:pt x="277341" y="133350"/>
                  </a:moveTo>
                  <a:lnTo>
                    <a:pt x="277341" y="152400"/>
                  </a:lnTo>
                  <a:lnTo>
                    <a:pt x="296391" y="152400"/>
                  </a:lnTo>
                  <a:lnTo>
                    <a:pt x="296391" y="133350"/>
                  </a:lnTo>
                  <a:close/>
                  <a:moveTo>
                    <a:pt x="305916" y="57150"/>
                  </a:moveTo>
                  <a:lnTo>
                    <a:pt x="458316" y="57150"/>
                  </a:lnTo>
                  <a:lnTo>
                    <a:pt x="458316" y="76200"/>
                  </a:lnTo>
                  <a:lnTo>
                    <a:pt x="305916" y="76200"/>
                  </a:lnTo>
                  <a:close/>
                  <a:moveTo>
                    <a:pt x="511827" y="19050"/>
                  </a:moveTo>
                  <a:lnTo>
                    <a:pt x="535632" y="66675"/>
                  </a:lnTo>
                  <a:lnTo>
                    <a:pt x="511827" y="114300"/>
                  </a:lnTo>
                  <a:lnTo>
                    <a:pt x="547678" y="114300"/>
                  </a:lnTo>
                  <a:lnTo>
                    <a:pt x="571481" y="66675"/>
                  </a:lnTo>
                  <a:lnTo>
                    <a:pt x="547678" y="19050"/>
                  </a:lnTo>
                  <a:close/>
                  <a:moveTo>
                    <a:pt x="258291" y="19050"/>
                  </a:moveTo>
                  <a:lnTo>
                    <a:pt x="258291" y="114300"/>
                  </a:lnTo>
                  <a:lnTo>
                    <a:pt x="490527" y="114300"/>
                  </a:lnTo>
                  <a:lnTo>
                    <a:pt x="514331" y="66675"/>
                  </a:lnTo>
                  <a:lnTo>
                    <a:pt x="490527" y="19050"/>
                  </a:lnTo>
                  <a:close/>
                  <a:moveTo>
                    <a:pt x="239241" y="0"/>
                  </a:moveTo>
                  <a:lnTo>
                    <a:pt x="559454" y="0"/>
                  </a:lnTo>
                  <a:lnTo>
                    <a:pt x="592782" y="66675"/>
                  </a:lnTo>
                  <a:lnTo>
                    <a:pt x="559454" y="133350"/>
                  </a:lnTo>
                  <a:lnTo>
                    <a:pt x="315441" y="133350"/>
                  </a:lnTo>
                  <a:lnTo>
                    <a:pt x="315441" y="152400"/>
                  </a:lnTo>
                  <a:lnTo>
                    <a:pt x="334491" y="152400"/>
                  </a:lnTo>
                  <a:lnTo>
                    <a:pt x="334491" y="285750"/>
                  </a:lnTo>
                  <a:lnTo>
                    <a:pt x="315441" y="285750"/>
                  </a:lnTo>
                  <a:lnTo>
                    <a:pt x="315441" y="304800"/>
                  </a:lnTo>
                  <a:lnTo>
                    <a:pt x="559454" y="304800"/>
                  </a:lnTo>
                  <a:lnTo>
                    <a:pt x="592782" y="371475"/>
                  </a:lnTo>
                  <a:lnTo>
                    <a:pt x="559454" y="438150"/>
                  </a:lnTo>
                  <a:lnTo>
                    <a:pt x="315441" y="438150"/>
                  </a:lnTo>
                  <a:lnTo>
                    <a:pt x="315441" y="609600"/>
                  </a:lnTo>
                  <a:lnTo>
                    <a:pt x="296391" y="609600"/>
                  </a:lnTo>
                  <a:lnTo>
                    <a:pt x="296391" y="438150"/>
                  </a:lnTo>
                  <a:lnTo>
                    <a:pt x="277341" y="438150"/>
                  </a:lnTo>
                  <a:lnTo>
                    <a:pt x="277341" y="609600"/>
                  </a:lnTo>
                  <a:lnTo>
                    <a:pt x="258291" y="609600"/>
                  </a:lnTo>
                  <a:lnTo>
                    <a:pt x="258291" y="438150"/>
                  </a:lnTo>
                  <a:lnTo>
                    <a:pt x="239241" y="438150"/>
                  </a:lnTo>
                  <a:lnTo>
                    <a:pt x="239241" y="304800"/>
                  </a:lnTo>
                  <a:lnTo>
                    <a:pt x="258291" y="304800"/>
                  </a:lnTo>
                  <a:lnTo>
                    <a:pt x="258291" y="285750"/>
                  </a:lnTo>
                  <a:lnTo>
                    <a:pt x="33328" y="285750"/>
                  </a:lnTo>
                  <a:lnTo>
                    <a:pt x="0" y="219075"/>
                  </a:lnTo>
                  <a:lnTo>
                    <a:pt x="33328" y="152400"/>
                  </a:lnTo>
                  <a:lnTo>
                    <a:pt x="258291" y="152400"/>
                  </a:lnTo>
                  <a:lnTo>
                    <a:pt x="258291" y="133350"/>
                  </a:lnTo>
                  <a:lnTo>
                    <a:pt x="239241" y="133350"/>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20000"/>
                </a:lnSpc>
                <a:buClrTx/>
                <a:buSzTx/>
                <a:buFontTx/>
                <a:buNone/>
                <a:defRPr/>
              </a:pPr>
              <a:endParaRPr kumimoji="0" lang="zh-CN" altLang="en-US" sz="1800" b="0" i="0" u="none" strike="noStrike" kern="1200" cap="none" spc="0" normalizeH="0" baseline="0" noProof="0">
                <a:ln>
                  <a:noFill/>
                </a:ln>
                <a:solidFill>
                  <a:srgbClr val="222222"/>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sp>
        <p:nvSpPr>
          <p:cNvPr id="32" name="Title 6"/>
          <p:cNvSpPr txBox="1"/>
          <p:nvPr>
            <p:custDataLst>
              <p:tags r:id="rId26"/>
            </p:custDataLst>
          </p:nvPr>
        </p:nvSpPr>
        <p:spPr>
          <a:xfrm>
            <a:off x="674370" y="230505"/>
            <a:ext cx="2085975" cy="645795"/>
          </a:xfrm>
          <a:prstGeom prst="rect">
            <a:avLst/>
          </a:prstGeom>
          <a:noFill/>
          <a:ln w="12700">
            <a:solidFill>
              <a:schemeClr val="tx1"/>
            </a:solidFill>
            <a:prstDash val="dash"/>
          </a:ln>
        </p:spPr>
        <p:txBody>
          <a:bodyPr wrap="square" lIns="91440" tIns="45720" rIns="91440" bIns="45720" anchor="ctr" anchorCtr="0">
            <a:normAutofit fontScale="90000"/>
          </a:bodyPr>
          <a:lstStyle>
            <a:defPPr>
              <a:defRPr lang="zh-CN"/>
            </a:defPPr>
            <a:lvl1pPr marR="0" lvl="0" indent="0" algn="ctr" defTabSz="913765" fontAlgn="auto">
              <a:lnSpc>
                <a:spcPct val="100000"/>
              </a:lnSpc>
              <a:spcBef>
                <a:spcPct val="0"/>
              </a:spcBef>
              <a:spcAft>
                <a:spcPts val="0"/>
              </a:spcAft>
              <a:buClrTx/>
              <a:buSzTx/>
              <a:buFontTx/>
              <a:buNone/>
              <a:defRPr kumimoji="0" sz="3200" b="1" i="0" u="none" strike="noStrike" cap="none" spc="300" normalizeH="0" baseline="0">
                <a:ln w="3175">
                  <a:noFill/>
                  <a:prstDash val="dash"/>
                </a:ln>
                <a:effectLst/>
                <a:uLnTx/>
                <a:uFillTx/>
                <a:latin typeface="Arial" panose="020B0604020202020204" pitchFamily="34" charset="0"/>
                <a:ea typeface="微软雅黑" panose="020B0503020204020204" charset="-122"/>
                <a:cs typeface="微软雅黑" panose="020B0503020204020204" charset="-122"/>
              </a:defRPr>
            </a:lvl1pPr>
          </a:lstStyle>
          <a:p>
            <a:pPr algn="l"/>
            <a:r>
              <a:rPr lang="zh-CN" altLang="en-US" sz="3600">
                <a:solidFill>
                  <a:schemeClr val="tx1"/>
                </a:solidFill>
              </a:rPr>
              <a:t>研究方案</a:t>
            </a:r>
            <a:endParaRPr lang="zh-CN" altLang="en-US" sz="3600">
              <a:solidFill>
                <a:schemeClr val="tx1"/>
              </a:solidFill>
            </a:endParaRPr>
          </a:p>
        </p:txBody>
      </p:sp>
    </p:spTree>
    <p:custDataLst>
      <p:tags r:id="rId27"/>
    </p:custDataLst>
  </p:cSld>
  <p:clrMapOvr>
    <a:masterClrMapping/>
  </p:clrMapOvr>
  <p:transition>
    <p:fade/>
  </p:transition>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4221"/>
</p:tagLst>
</file>

<file path=ppt/tags/tag13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422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TAG_VERSION" val="1.0"/>
  <p:tag name="KSO_WM_BEAUTIFY_FLAG" val="#wm#"/>
  <p:tag name="KSO_WM_TEMPLATE_CATEGORY" val="custom"/>
  <p:tag name="KSO_WM_TEMPLATE_INDEX" val="20204221"/>
  <p:tag name="KSO_WM_TEMPLATE_SUBCATEGORY" val="0"/>
  <p:tag name="KSO_WM_TEMPLATE_MASTER_TYPE" val="1"/>
  <p:tag name="KSO_WM_TEMPLATE_COLOR_TYPE" val="1"/>
  <p:tag name="KSO_WM_TEMPLATE_MASTER_THUMB_INDEX" val="12"/>
  <p:tag name="KSO_WM_TEMPLATE_THUMBS_INDEX" val="1、4、7、8、9、12、14、15、16、20、25、29、31"/>
</p:tagLst>
</file>

<file path=ppt/tags/tag143.xml><?xml version="1.0" encoding="utf-8"?>
<p:tagLst xmlns:p="http://schemas.openxmlformats.org/presentationml/2006/main">
  <p:tag name="KSO_WM_TAG_VERSION" val="1.0"/>
  <p:tag name="KSO_WM_TEMPLATE_CATEGORY" val="diagram"/>
  <p:tag name="KSO_WM_TEMPLATE_INDEX" val="20186099"/>
</p:tagLst>
</file>

<file path=ppt/tags/tag144.xml><?xml version="1.0" encoding="utf-8"?>
<p:tagLst xmlns:p="http://schemas.openxmlformats.org/presentationml/2006/main">
  <p:tag name="KSO_WM_TAG_VERSION" val="1.0"/>
  <p:tag name="KSO_WM_TEMPLATE_CATEGORY" val="diagram"/>
  <p:tag name="KSO_WM_TEMPLATE_INDEX" val="20186099"/>
</p:tagLst>
</file>

<file path=ppt/tags/tag145.xml><?xml version="1.0" encoding="utf-8"?>
<p:tagLst xmlns:p="http://schemas.openxmlformats.org/presentationml/2006/main">
  <p:tag name="KSO_WM_TEMPLATE_CATEGORY" val="diagram"/>
  <p:tag name="KSO_WM_TEMPLATE_INDEX" val="20186099"/>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数据分析行业报告"/>
  <p:tag name="KSO_WM_TEMPLATE_CATEGORY" val="custom"/>
  <p:tag name="KSO_WM_TEMPLATE_INDEX" val="20204221"/>
  <p:tag name="KSO_WM_UNIT_ID" val="custom20204221_1*a*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21_1*i*1"/>
  <p:tag name="KSO_WM_TEMPLATE_CATEGORY" val="custom"/>
  <p:tag name="KSO_WM_TEMPLATE_INDEX" val="2020422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UNIT_PRESET_TEXT" val="单击此处添加文本具体内容"/>
  <p:tag name="KSO_WM_TEMPLATE_CATEGORY" val="custom"/>
  <p:tag name="KSO_WM_TEMPLATE_INDEX" val="20204221"/>
  <p:tag name="KSO_WM_UNIT_ID" val="custom20204221_31*b*1"/>
</p:tagLst>
</file>

<file path=ppt/tags/tag149.xml><?xml version="1.0" encoding="utf-8"?>
<p:tagLst xmlns:p="http://schemas.openxmlformats.org/presentationml/2006/main">
  <p:tag name="KSO_WM_TEMPLATE_THUMBS_INDEX" val="1、4、7、8、9、12、14、15、16、20、25、29、31"/>
  <p:tag name="KSO_WM_SLIDE_ID" val="custom20204221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221"/>
  <p:tag name="KSO_WM_SLIDE_LAYOUT" val="a_b"/>
  <p:tag name="KSO_WM_SLIDE_LAYOUT_CNT" val="1_1"/>
  <p:tag name="KSO_WM_TEMPLATE_MASTER_TYPE" val="1"/>
  <p:tag name="KSO_WM_TEMPLATE_COLOR_TYPE" val="1"/>
  <p:tag name="KSO_WM_TEMPLATE_MASTER_THUMB_INDEX" val="12"/>
  <p:tag name="KSO_WM_SLIDE_MODEL_TYPE" val="cover"/>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COLOR_SCHEME_SHAPE_ID" val="18"/>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221"/>
  <p:tag name="KSO_WM_UNIT_ID" val="custom20204221_6*l_i*1_1"/>
  <p:tag name="KSO_WM_UNIT_FILL_FORE_SCHEMECOLOR_INDEX" val="5"/>
  <p:tag name="KSO_WM_UNIT_FILL_TYPE" val="1"/>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221_6*i*1"/>
  <p:tag name="KSO_WM_TEMPLATE_CATEGORY" val="custom"/>
  <p:tag name="KSO_WM_TEMPLATE_INDEX" val="20204221"/>
  <p:tag name="KSO_WM_UNIT_LAYERLEVEL" val="1"/>
  <p:tag name="KSO_WM_TAG_VERSION" val="1.0"/>
  <p:tag name="KSO_WM_BEAUTIFY_FLAG" val="#wm#"/>
  <p:tag name="KSO_WM_UNIT_USESOURCEFORMAT_APPLY" val="1"/>
</p:tagLst>
</file>

<file path=ppt/tags/tag152.xml><?xml version="1.0" encoding="utf-8"?>
<p:tagLst xmlns:p="http://schemas.openxmlformats.org/presentationml/2006/main">
  <p:tag name="KSO_WM_UNIT_ISCONTENTSTITLE" val="0"/>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LAYERLEVEL" val="1"/>
  <p:tag name="KSO_WM_TAG_VERSION" val="1.0"/>
  <p:tag name="KSO_WM_BEAUTIFY_FLAG" val="#wm#"/>
  <p:tag name="KSO_WM_UNIT_PRESET_TEXT" val="CONTENTS"/>
  <p:tag name="KSO_WM_TEMPLATE_CATEGORY" val="custom"/>
  <p:tag name="KSO_WM_TEMPLATE_INDEX" val="20204221"/>
  <p:tag name="KSO_WM_UNIT_ID" val="custom20204221_6*b*1"/>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UNIT_PRESET_TEXT" val="目 录"/>
  <p:tag name="KSO_WM_TEMPLATE_CATEGORY" val="custom"/>
  <p:tag name="KSO_WM_TEMPLATE_INDEX" val="20204221"/>
  <p:tag name="KSO_WM_UNIT_ID" val="custom20204221_6*a*1"/>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221"/>
  <p:tag name="KSO_WM_UNIT_ID" val="custom20204221_6*l_h_i*1_4_1"/>
  <p:tag name="KSO_WM_UNIT_FILL_FORE_SCHEMECOLOR_INDEX" val="14"/>
  <p:tag name="KSO_WM_UNIT_FILL_TYPE" val="1"/>
  <p:tag name="KSO_WM_UNIT_TEXT_FILL_FORE_SCHEMECOLOR_INDEX" val="5"/>
  <p:tag name="KSO_WM_UNIT_TEXT_FILL_TYPE" val="1"/>
  <p:tag name="KSO_WM_UNIT_USESOURCEFORMAT_APPLY" val="1"/>
</p:tagLst>
</file>

<file path=ppt/tags/tag155.xml><?xml version="1.0" encoding="utf-8"?>
<p:tagLst xmlns:p="http://schemas.openxmlformats.org/presentationml/2006/main">
  <p:tag name="KSO_WM_UNIT_COLOR_SCHEME_SHAPE_ID" val="10"/>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
  <p:tag name="KSO_WM_TEMPLATE_CATEGORY" val="custom"/>
  <p:tag name="KSO_WM_TEMPLATE_INDEX" val="20204221"/>
  <p:tag name="KSO_WM_UNIT_ID" val="custom20204221_6*l_h_f*1_4_1"/>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UNIT_COLOR_SCHEME_SHAPE_ID" val="2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221"/>
  <p:tag name="KSO_WM_UNIT_ID" val="custom20204221_6*l_h_i*1_3_1"/>
  <p:tag name="KSO_WM_UNIT_FILL_FORE_SCHEMECOLOR_INDEX" val="14"/>
  <p:tag name="KSO_WM_UNIT_FILL_TYPE" val="1"/>
  <p:tag name="KSO_WM_UNIT_TEXT_FILL_FORE_SCHEMECOLOR_INDEX" val="5"/>
  <p:tag name="KSO_WM_UNIT_TEXT_FILL_TYPE" val="1"/>
  <p:tag name="KSO_WM_UNIT_USESOURCEFORMAT_APPLY" val="1"/>
</p:tagLst>
</file>

<file path=ppt/tags/tag157.xml><?xml version="1.0" encoding="utf-8"?>
<p:tagLst xmlns:p="http://schemas.openxmlformats.org/presentationml/2006/main">
  <p:tag name="KSO_WM_UNIT_COLOR_SCHEME_SHAPE_ID" val="12"/>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
  <p:tag name="KSO_WM_TEMPLATE_CATEGORY" val="custom"/>
  <p:tag name="KSO_WM_TEMPLATE_INDEX" val="20204221"/>
  <p:tag name="KSO_WM_UNIT_ID" val="custom20204221_6*l_h_f*1_3_1"/>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COLOR_SCHEME_SHAPE_ID" val="20"/>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221"/>
  <p:tag name="KSO_WM_UNIT_ID" val="custom20204221_6*l_h_i*1_2_1"/>
  <p:tag name="KSO_WM_UNIT_FILL_FORE_SCHEMECOLOR_INDEX" val="14"/>
  <p:tag name="KSO_WM_UNIT_FILL_TYPE" val="1"/>
  <p:tag name="KSO_WM_UNIT_TEXT_FILL_FORE_SCHEMECOLOR_INDEX" val="5"/>
  <p:tag name="KSO_WM_UNIT_TEXT_FILL_TYPE" val="1"/>
  <p:tag name="KSO_WM_UNIT_USESOURCEFORMAT_APPLY" val="1"/>
</p:tagLst>
</file>

<file path=ppt/tags/tag159.xml><?xml version="1.0" encoding="utf-8"?>
<p:tagLst xmlns:p="http://schemas.openxmlformats.org/presentationml/2006/main">
  <p:tag name="KSO_WM_UNIT_COLOR_SCHEME_SHAPE_ID" val="14"/>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UNIT_PRESET_TEXT" val="单击此处添加标题"/>
  <p:tag name="KSO_WM_TEMPLATE_CATEGORY" val="custom"/>
  <p:tag name="KSO_WM_TEMPLATE_INDEX" val="20204221"/>
  <p:tag name="KSO_WM_UNIT_ID" val="custom20204221_6*l_h_f*1_2_1"/>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COLOR_SCHEME_SHAPE_ID" val="1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221"/>
  <p:tag name="KSO_WM_UNIT_ID" val="custom20204221_6*l_h_i*1_1_1"/>
  <p:tag name="KSO_WM_UNIT_FILL_FORE_SCHEMECOLOR_INDEX" val="14"/>
  <p:tag name="KSO_WM_UNIT_FILL_TYPE" val="1"/>
  <p:tag name="KSO_WM_UNIT_TEXT_FILL_FORE_SCHEMECOLOR_INDEX" val="5"/>
  <p:tag name="KSO_WM_UNIT_TEXT_FILL_TYPE" val="1"/>
  <p:tag name="KSO_WM_UNIT_USESOURCEFORMAT_APPLY" val="1"/>
</p:tagLst>
</file>

<file path=ppt/tags/tag161.xml><?xml version="1.0" encoding="utf-8"?>
<p:tagLst xmlns:p="http://schemas.openxmlformats.org/presentationml/2006/main">
  <p:tag name="KSO_WM_UNIT_COLOR_SCHEME_SHAPE_ID" val="16"/>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
  <p:tag name="KSO_WM_TEMPLATE_CATEGORY" val="custom"/>
  <p:tag name="KSO_WM_TEMPLATE_INDEX" val="20204221"/>
  <p:tag name="KSO_WM_UNIT_ID" val="custom20204221_6*l_h_f*1_1_1"/>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LAYERLEVEL" val="1_1_1"/>
  <p:tag name="KSO_WM_TAG_VERSION" val="1.0"/>
  <p:tag name="KSO_WM_BEAUTIFY_FLAG" val="#wm#"/>
  <p:tag name="KSO_WM_TEMPLATE_CATEGORY" val="custom"/>
  <p:tag name="KSO_WM_TEMPLATE_INDEX" val="20204221"/>
  <p:tag name="KSO_WM_UNIT_ID" val="custom20204221_6*l_h_i*1_5_1"/>
  <p:tag name="KSO_WM_UNIT_FILL_FORE_SCHEMECOLOR_INDEX" val="14"/>
  <p:tag name="KSO_WM_UNIT_FILL_TYPE" val="1"/>
  <p:tag name="KSO_WM_UNIT_TEXT_FILL_FORE_SCHEMECOLOR_INDEX" val="5"/>
  <p:tag name="KSO_WM_UNIT_TEXT_FILL_TYPE" val="1"/>
  <p:tag name="KSO_WM_UNIT_USESOURCEFORMAT_APPLY" val="1"/>
</p:tagLst>
</file>

<file path=ppt/tags/tag163.xml><?xml version="1.0" encoding="utf-8"?>
<p:tagLst xmlns:p="http://schemas.openxmlformats.org/presentationml/2006/main">
  <p:tag name="KSO_WM_UNIT_COLOR_SCHEME_SHAPE_ID" val="10"/>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
  <p:tag name="KSO_WM_TEMPLATE_CATEGORY" val="custom"/>
  <p:tag name="KSO_WM_TEMPLATE_INDEX" val="20204221"/>
  <p:tag name="KSO_WM_UNIT_ID" val="custom20204221_6*l_h_f*1_5_1"/>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LAYERLEVEL" val="1_1_1"/>
  <p:tag name="KSO_WM_TAG_VERSION" val="1.0"/>
  <p:tag name="KSO_WM_BEAUTIFY_FLAG" val="#wm#"/>
  <p:tag name="KSO_WM_TEMPLATE_CATEGORY" val="custom"/>
  <p:tag name="KSO_WM_TEMPLATE_INDEX" val="20204221"/>
  <p:tag name="KSO_WM_UNIT_ID" val="custom20204221_6*l_h_i*1_6_1"/>
  <p:tag name="KSO_WM_UNIT_FILL_FORE_SCHEMECOLOR_INDEX" val="14"/>
  <p:tag name="KSO_WM_UNIT_FILL_TYPE" val="1"/>
  <p:tag name="KSO_WM_UNIT_TEXT_FILL_FORE_SCHEMECOLOR_INDEX" val="5"/>
  <p:tag name="KSO_WM_UNIT_TEXT_FILL_TYPE" val="1"/>
  <p:tag name="KSO_WM_UNIT_USESOURCEFORMAT_APPLY" val="1"/>
</p:tagLst>
</file>

<file path=ppt/tags/tag165.xml><?xml version="1.0" encoding="utf-8"?>
<p:tagLst xmlns:p="http://schemas.openxmlformats.org/presentationml/2006/main">
  <p:tag name="KSO_WM_UNIT_COLOR_SCHEME_SHAPE_ID" val="10"/>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LAYERLEVEL" val="1_1_1"/>
  <p:tag name="KSO_WM_TAG_VERSION" val="1.0"/>
  <p:tag name="KSO_WM_BEAUTIFY_FLAG" val="#wm#"/>
  <p:tag name="KSO_WM_UNIT_PRESET_TEXT" val="单击此处添加标题"/>
  <p:tag name="KSO_WM_TEMPLATE_CATEGORY" val="custom"/>
  <p:tag name="KSO_WM_TEMPLATE_INDEX" val="20204221"/>
  <p:tag name="KSO_WM_UNIT_ID" val="custom20204221_6*l_h_f*1_6_1"/>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b_l"/>
  <p:tag name="KSO_WM_SLIDE_LAYOUT_CNT" val="1_1_1"/>
  <p:tag name="KSO_WM_TEMPLATE_MASTER_TYPE" val="1"/>
  <p:tag name="KSO_WM_TEMPLATE_COLOR_TYPE" val="1"/>
  <p:tag name="KSO_WM_TEMPLATE_CATEGORY" val="custom"/>
  <p:tag name="KSO_WM_TEMPLATE_INDEX" val="20204221"/>
  <p:tag name="KSO_WM_SLIDE_ID" val="custom20204221_6"/>
</p:tagLst>
</file>

<file path=ppt/tags/tag16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TEMPLATE_CATEGORY" val="custom"/>
  <p:tag name="KSO_WM_TEMPLATE_INDEX" val="20204221"/>
  <p:tag name="KSO_WM_UNIT_ID" val="custom20204221_7*e*1"/>
</p:tagLst>
</file>

<file path=ppt/tags/tag168.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21_7*a*1"/>
  <p:tag name="KSO_WM_TEMPLATE_CATEGORY" val="custom"/>
  <p:tag name="KSO_WM_TEMPLATE_INDEX" val="20204221"/>
  <p:tag name="KSO_WM_UNIT_LAYERLEVEL" val="1"/>
  <p:tag name="KSO_WM_TAG_VERSION" val="1.0"/>
  <p:tag name="KSO_WM_BEAUTIFY_FLAG" val="#wm#"/>
</p:tagLst>
</file>

<file path=ppt/tags/tag169.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221"/>
  <p:tag name="KSO_WM_SLIDE_ID" val="custom20204221_7"/>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8*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71.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8*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72.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221"/>
  <p:tag name="KSO_WM_UNIT_ID" val="custom20204221_8*f*1"/>
</p:tagLst>
</file>

<file path=ppt/tags/tag173.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8*a*1"/>
</p:tagLst>
</file>

<file path=ppt/tags/tag174.xml><?xml version="1.0" encoding="utf-8"?>
<p:tagLst xmlns:p="http://schemas.openxmlformats.org/presentationml/2006/main">
  <p:tag name="KSO_WM_TEMPLATE_SUBCATEGORY" val="0"/>
  <p:tag name="KSO_WM_SLIDE_ITEM_CNT" val="0"/>
  <p:tag name="KSO_WM_SLIDE_INDEX" val="8"/>
  <p:tag name="KSO_WM_TAG_VERSION" val="1.0"/>
  <p:tag name="KSO_WM_BEAUTIFY_FLAG" val="#wm#"/>
  <p:tag name="KSO_WM_SLIDE_LAYOUT" val="a_f_i_k"/>
  <p:tag name="KSO_WM_SLIDE_LAYOUT_CNT" val="1_1_1_1"/>
  <p:tag name="KSO_WM_SLIDE_TYPE" val="text"/>
  <p:tag name="KSO_WM_SLIDE_SUBTYPE" val="pure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TEMPLATE_MASTER_TYPE" val="1"/>
  <p:tag name="KSO_WM_TEMPLATE_COLOR_TYPE" val="1"/>
  <p:tag name="KSO_WM_TEMPLATE_CATEGORY" val="custom"/>
  <p:tag name="KSO_WM_TEMPLATE_INDEX" val="20204221"/>
  <p:tag name="KSO_WM_SLIDE_ID" val="custom20204221_8"/>
</p:tagLst>
</file>

<file path=ppt/tags/tag17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TEMPLATE_CATEGORY" val="custom"/>
  <p:tag name="KSO_WM_TEMPLATE_INDEX" val="20204221"/>
  <p:tag name="KSO_WM_UNIT_ID" val="custom20204221_7*e*1"/>
</p:tagLst>
</file>

<file path=ppt/tags/tag176.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21_7*a*1"/>
  <p:tag name="KSO_WM_TEMPLATE_CATEGORY" val="custom"/>
  <p:tag name="KSO_WM_TEMPLATE_INDEX" val="20204221"/>
  <p:tag name="KSO_WM_UNIT_LAYERLEVEL" val="1"/>
  <p:tag name="KSO_WM_TAG_VERSION" val="1.0"/>
  <p:tag name="KSO_WM_BEAUTIFY_FLAG" val="#wm#"/>
</p:tagLst>
</file>

<file path=ppt/tags/tag177.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221"/>
  <p:tag name="KSO_WM_SLIDE_ID" val="custom20204221_7"/>
</p:tagLst>
</file>

<file path=ppt/tags/tag178.xml><?xml version="1.0" encoding="utf-8"?>
<p:tagLst xmlns:p="http://schemas.openxmlformats.org/presentationml/2006/main">
  <p:tag name="KSO_WM_UNIT_TYPE" val="i"/>
  <p:tag name="KSO_WM_UNIT_INDEX" val="1"/>
  <p:tag name="KSO_WM_TEMPLATE_CATEGORY" val="custom"/>
  <p:tag name="KSO_WM_TEMPLATE_INDEX" val="20204221"/>
  <p:tag name="KSO_WM_UNIT_ID" val="custom20204221_14*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79.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4*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UNIT_ID" val="_3*i*1"/>
</p:tagLst>
</file>

<file path=ppt/tags/tag180.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221"/>
  <p:tag name="KSO_WM_UNIT_ID" val="custom20204221_14*f*1"/>
</p:tagLst>
</file>

<file path=ppt/tags/tag181.xml><?xml version="1.0" encoding="utf-8"?>
<p:tagLst xmlns:p="http://schemas.openxmlformats.org/presentationml/2006/main">
  <p:tag name="KSO_WM_UNIT_ISCONTENTSTITLE" val="0"/>
  <p:tag name="KSO_WM_UNIT_PRESET_TEXT" val="单击此处&#13;添加大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2;36;4"/>
  <p:tag name="KSO_WM_UNIT_BLOCK" val="0"/>
  <p:tag name="KSO_WM_TEMPLATE_CATEGORY" val="custom"/>
  <p:tag name="KSO_WM_TEMPLATE_INDEX" val="20204221"/>
  <p:tag name="KSO_WM_UNIT_ID" val="custom20204221_14*a*1"/>
</p:tagLst>
</file>

<file path=ppt/tags/tag182.xml><?xml version="1.0" encoding="utf-8"?>
<p:tagLst xmlns:p="http://schemas.openxmlformats.org/presentationml/2006/main">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字字珠玑，但信息却错综复杂，需要用更多的文字来表述；但请您尽可能提炼思想的精髓……"/>
  <p:tag name="KSO_WM_UNIT_NOCLEAR" val="0"/>
  <p:tag name="KSO_WM_UNIT_VALUE" val="40"/>
  <p:tag name="KSO_WM_UNIT_HIGHLIGHT" val="0"/>
  <p:tag name="KSO_WM_UNIT_COMPATIBLE" val="0"/>
  <p:tag name="KSO_WM_UNIT_DIAGRAM_ISNUMVISUAL" val="0"/>
  <p:tag name="KSO_WM_UNIT_DIAGRAM_ISREFERUNIT" val="0"/>
  <p:tag name="KSO_WM_UNIT_TYPE" val="f"/>
  <p:tag name="KSO_WM_UNIT_INDEX" val="2"/>
  <p:tag name="KSO_WM_UNIT_LAYERLEVEL" val="1"/>
  <p:tag name="KSO_WM_TAG_VERSION" val="1.0"/>
  <p:tag name="KSO_WM_BEAUTIFY_FLAG" val="#wm#"/>
  <p:tag name="KSO_WM_UNIT_DEFAULT_FONT" val="14;16;2"/>
  <p:tag name="KSO_WM_UNIT_BLOCK" val="0"/>
  <p:tag name="KSO_WM_TEMPLATE_CATEGORY" val="custom"/>
  <p:tag name="KSO_WM_TEMPLATE_INDEX" val="20204221"/>
  <p:tag name="KSO_WM_UNIT_ID" val="custom20204221_14*f*2"/>
</p:tagLst>
</file>

<file path=ppt/tags/tag183.xml><?xml version="1.0" encoding="utf-8"?>
<p:tagLst xmlns:p="http://schemas.openxmlformats.org/presentationml/2006/main">
  <p:tag name="KSO_WM_UNIT_VALUE" val="1904*1128"/>
  <p:tag name="KSO_WM_UNIT_HIGHLIGHT" val="0"/>
  <p:tag name="KSO_WM_UNIT_COMPATIBLE" val="0"/>
  <p:tag name="KSO_WM_UNIT_DIAGRAM_ISNUMVISUAL" val="0"/>
  <p:tag name="KSO_WM_UNIT_DIAGRAM_ISREFERUNIT" val="0"/>
  <p:tag name="KSO_WM_UNIT_TYPE" val="d"/>
  <p:tag name="KSO_WM_UNIT_INDEX" val="1"/>
  <p:tag name="KSO_WM_UNIT_LAYERLEVEL" val="1"/>
  <p:tag name="KSO_WM_TAG_VERSION" val="1.0"/>
  <p:tag name="KSO_WM_BEAUTIFY_FLAG" val="#wm#"/>
  <p:tag name="KSO_WM_UNIT_PLACING_PICTURE_INFO" val="{&quot;full_picture&quot;:false,&quot;last_crop_picture&quot;:&quot;1-1&quot;,&quot;selected&quot;:&quot;1-1&quot;,&quot;spacing&quot;:6}"/>
  <p:tag name="KSO_WM_UNIT_SUPPORT_UNIT_TYPE" val="[&quot;d&quot;,&quot;α&quot;,&quot;β&quot;,&quot;η&quot;]"/>
  <p:tag name="KSO_WM_UNIT_BLOCK" val="0"/>
  <p:tag name="KSO_WM_TEMPLATE_CATEGORY" val="custom"/>
  <p:tag name="KSO_WM_TEMPLATE_INDEX" val="20204221"/>
  <p:tag name="KSO_WM_UNIT_ID" val="custom20204221_14*d*1"/>
</p:tagLst>
</file>

<file path=ppt/tags/tag184.xml><?xml version="1.0" encoding="utf-8"?>
<p:tagLst xmlns:p="http://schemas.openxmlformats.org/presentationml/2006/main">
  <p:tag name="KSO_WM_UNIT_ISCONTENTSTITLE" val="0"/>
  <p:tag name="KSO_WM_UNIT_PRESET_TEXT" val="单击此处&#13;添加大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2;36;4"/>
  <p:tag name="KSO_WM_UNIT_BLOCK" val="0"/>
  <p:tag name="KSO_WM_TEMPLATE_CATEGORY" val="custom"/>
  <p:tag name="KSO_WM_TEMPLATE_INDEX" val="20204221"/>
  <p:tag name="KSO_WM_UNIT_ID" val="custom20204221_14*a*1"/>
</p:tagLst>
</file>

<file path=ppt/tags/tag185.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221"/>
  <p:tag name="KSO_WM_SLIDE_ID" val="custom20204221_14"/>
</p:tagLst>
</file>

<file path=ppt/tags/tag18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TEMPLATE_CATEGORY" val="custom"/>
  <p:tag name="KSO_WM_TEMPLATE_INDEX" val="20204221"/>
  <p:tag name="KSO_WM_UNIT_ID" val="custom20204221_7*e*1"/>
</p:tagLst>
</file>

<file path=ppt/tags/tag187.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21_7*a*1"/>
  <p:tag name="KSO_WM_TEMPLATE_CATEGORY" val="custom"/>
  <p:tag name="KSO_WM_TEMPLATE_INDEX" val="20204221"/>
  <p:tag name="KSO_WM_UNIT_LAYERLEVEL" val="1"/>
  <p:tag name="KSO_WM_TAG_VERSION" val="1.0"/>
  <p:tag name="KSO_WM_BEAUTIFY_FLAG" val="#wm#"/>
</p:tagLst>
</file>

<file path=ppt/tags/tag188.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221"/>
  <p:tag name="KSO_WM_SLIDE_ID" val="custom20204221_7"/>
</p:tagLst>
</file>

<file path=ppt/tags/tag189.xml><?xml version="1.0" encoding="utf-8"?>
<p:tagLst xmlns:p="http://schemas.openxmlformats.org/presentationml/2006/main">
  <p:tag name="KSO_WM_UNIT_TYPE" val="i"/>
  <p:tag name="KSO_WM_UNIT_INDEX" val="1"/>
  <p:tag name="KSO_WM_TEMPLATE_CATEGORY" val="custom"/>
  <p:tag name="KSO_WM_TEMPLATE_INDEX" val="20204221"/>
  <p:tag name="KSO_WM_UNIT_ID" val="custom20204221_22*i*1"/>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2"/>
  <p:tag name="KSO_WM_UNIT_ID" val="_3*i*2"/>
</p:tagLst>
</file>

<file path=ppt/tags/tag190.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22*i*2"/>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191.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221"/>
  <p:tag name="KSO_WM_UNIT_ID" val="custom20204221_22*a*1"/>
  <p:tag name="KSO_WM_UNIT_TEXT_FILL_FORE_SCHEMECOLOR_INDEX" val="13"/>
  <p:tag name="KSO_WM_UNIT_TEXT_FILL_TYPE" val="1"/>
  <p:tag name="KSO_WM_UNIT_USESOURCEFORMAT_APPLY"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221"/>
  <p:tag name="KSO_WM_UNIT_ID" val="custom20204221_22*l_i*1_1"/>
  <p:tag name="KSO_WM_UNIT_LINE_FORE_SCHEMECOLOR_INDEX" val="14"/>
  <p:tag name="KSO_WM_UNIT_LINE_FILL_TYPE" val="2"/>
  <p:tag name="KSO_WM_UNIT_USESOURCEFORMAT_APPLY"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221"/>
  <p:tag name="KSO_WM_UNIT_ID" val="custom20204221_22*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9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221"/>
  <p:tag name="KSO_WM_UNIT_ID" val="custom20204221_22*l_h_a*1_1_1"/>
  <p:tag name="KSO_WM_UNIT_TEXT_FILL_FORE_SCHEMECOLOR_INDEX" val="14"/>
  <p:tag name="KSO_WM_UNIT_TEXT_FILL_TYPE" val="1"/>
  <p:tag name="KSO_WM_UNIT_USESOURCEFORMAT_APPLY"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221"/>
  <p:tag name="KSO_WM_UNIT_ID" val="custom20204221_22*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9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221"/>
  <p:tag name="KSO_WM_UNIT_ID" val="custom20204221_22*l_h_a*1_2_1"/>
  <p:tag name="KSO_WM_UNIT_TEXT_FILL_FORE_SCHEMECOLOR_INDEX" val="14"/>
  <p:tag name="KSO_WM_UNIT_TEXT_FILL_TYPE" val="1"/>
  <p:tag name="KSO_WM_UNIT_USESOURCEFORMAT_APPLY"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221"/>
  <p:tag name="KSO_WM_UNIT_ID" val="custom20204221_22*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9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221"/>
  <p:tag name="KSO_WM_UNIT_ID" val="custom20204221_22*l_h_a*1_3_1"/>
  <p:tag name="KSO_WM_UNIT_TEXT_FILL_FORE_SCHEMECOLOR_INDEX" val="14"/>
  <p:tag name="KSO_WM_UNIT_TEXT_FILL_TYPE" val="1"/>
  <p:tag name="KSO_WM_UNIT_USESOURCEFORMAT_APPLY" val="1"/>
</p:tagLst>
</file>

<file path=ppt/tags/tag19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221"/>
  <p:tag name="KSO_WM_UNIT_ID" val="custom20204221_22*l_h_f*1_1_1"/>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221"/>
  <p:tag name="KSO_WM_UNIT_ID" val="custom20204221_22*l_h_f*1_2_1"/>
  <p:tag name="KSO_WM_UNIT_TEXT_FILL_FORE_SCHEMECOLOR_INDEX" val="14"/>
  <p:tag name="KSO_WM_UNIT_TEXT_FILL_TYPE" val="1"/>
  <p:tag name="KSO_WM_UNIT_USESOURCEFORMAT_APPLY" val="1"/>
</p:tagLst>
</file>

<file path=ppt/tags/tag2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221"/>
  <p:tag name="KSO_WM_UNIT_ID" val="custom20204221_22*l_h_f*1_3_1"/>
  <p:tag name="KSO_WM_UNIT_TEXT_FILL_FORE_SCHEMECOLOR_INDEX" val="14"/>
  <p:tag name="KSO_WM_UNIT_TEXT_FILL_TYPE" val="1"/>
  <p:tag name="KSO_WM_UNIT_USESOURCEFORMAT_APPLY"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221"/>
  <p:tag name="KSO_WM_UNIT_ID" val="custom20204221_22*l_i*1_2"/>
  <p:tag name="KSO_WM_UNIT_LINE_FORE_SCHEMECOLOR_INDEX" val="14"/>
  <p:tag name="KSO_WM_UNIT_LINE_FILL_TYPE" val="2"/>
  <p:tag name="KSO_WM_UNIT_USESOURCEFORMAT_APPLY"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3"/>
  <p:tag name="KSO_WM_UNIT_LAYERLEVEL" val="1_1"/>
  <p:tag name="KSO_WM_TAG_VERSION" val="1.0"/>
  <p:tag name="KSO_WM_BEAUTIFY_FLAG" val="#wm#"/>
  <p:tag name="KSO_WM_TEMPLATE_CATEGORY" val="custom"/>
  <p:tag name="KSO_WM_TEMPLATE_INDEX" val="20204221"/>
  <p:tag name="KSO_WM_UNIT_ID" val="custom20204221_22*l_i*1_3"/>
  <p:tag name="KSO_WM_UNIT_LINE_FORE_SCHEMECOLOR_INDEX" val="14"/>
  <p:tag name="KSO_WM_UNIT_LINE_FILL_TYPE" val="2"/>
  <p:tag name="KSO_WM_UNIT_USESOURCEFORMAT_APPLY"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221"/>
  <p:tag name="KSO_WM_UNIT_ID" val="custom20204221_22*l_i*1_4"/>
  <p:tag name="KSO_WM_UNIT_LINE_FORE_SCHEMECOLOR_INDEX" val="14"/>
  <p:tag name="KSO_WM_UNIT_LINE_FILL_TYPE" val="2"/>
  <p:tag name="KSO_WM_UNIT_USESOURCEFORMAT_APPLY" val="1"/>
</p:tagLst>
</file>

<file path=ppt/tags/tag20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4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221"/>
  <p:tag name="KSO_WM_UNIT_ID" val="custom20204221_22*l_h_f*1_4_1"/>
  <p:tag name="KSO_WM_UNIT_TEXT_FILL_FORE_SCHEMECOLOR_INDEX" val="14"/>
  <p:tag name="KSO_WM_UNIT_TEXT_FILL_TYPE" val="1"/>
  <p:tag name="KSO_WM_UNIT_USESOURCEFORMAT_APPLY"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221"/>
  <p:tag name="KSO_WM_UNIT_ID" val="custom20204221_22*l_h_i*1_4_1"/>
  <p:tag name="KSO_WM_UNIT_FILL_FORE_SCHEMECOLOR_INDEX" val="5"/>
  <p:tag name="KSO_WM_UNIT_FILL_TYPE" val="1"/>
  <p:tag name="KSO_WM_UNIT_TEXT_FILL_FORE_SCHEMECOLOR_INDEX" val="2"/>
  <p:tag name="KSO_WM_UNIT_TEXT_FILL_TYPE" val="1"/>
  <p:tag name="KSO_WM_UNIT_USESOURCEFORMAT_APPLY" val="1"/>
</p:tagLst>
</file>

<file path=ppt/tags/tag20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221"/>
  <p:tag name="KSO_WM_UNIT_ID" val="custom20204221_22*l_h_a*1_4_1"/>
  <p:tag name="KSO_WM_UNIT_TEXT_FILL_FORE_SCHEMECOLOR_INDEX" val="14"/>
  <p:tag name="KSO_WM_UNIT_TEXT_FILL_TYPE" val="1"/>
  <p:tag name="KSO_WM_UNIT_USESOURCEFORMAT_APPLY"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221"/>
  <p:tag name="KSO_WM_UNIT_ID" val="custom20204221_22*l_i*1_5"/>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5_1"/>
  <p:tag name="KSO_WM_UNIT_LAYERLEVEL" val="1_1_1"/>
  <p:tag name="KSO_WM_TAG_VERSION" val="1.0"/>
  <p:tag name="KSO_WM_BEAUTIFY_FLAG" val="#wm#"/>
  <p:tag name="KSO_WM_TEMPLATE_CATEGORY" val="custom"/>
  <p:tag name="KSO_WM_TEMPLATE_INDEX" val="20204221"/>
  <p:tag name="KSO_WM_UNIT_ID" val="custom20204221_22*l_h_i*1_5_1"/>
  <p:tag name="KSO_WM_UNIT_FILL_FORE_SCHEMECOLOR_INDEX" val="5"/>
  <p:tag name="KSO_WM_UNIT_FILL_TYPE" val="1"/>
  <p:tag name="KSO_WM_UNIT_TEXT_FILL_FORE_SCHEMECOLOR_INDEX" val="2"/>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5_1"/>
  <p:tag name="KSO_WM_UNIT_LAYERLEVEL" val="1_1_1"/>
  <p:tag name="KSO_WM_TAG_VERSION" val="1.0"/>
  <p:tag name="KSO_WM_BEAUTIFY_FLAG" val="#wm#"/>
  <p:tag name="KSO_WM_UNIT_PRESET_TEXT" val="添加标题"/>
  <p:tag name="KSO_WM_TEMPLATE_CATEGORY" val="custom"/>
  <p:tag name="KSO_WM_TEMPLATE_INDEX" val="20204221"/>
  <p:tag name="KSO_WM_UNIT_ID" val="custom20204221_22*l_h_a*1_5_1"/>
  <p:tag name="KSO_WM_UNIT_TEXT_FILL_FORE_SCHEMECOLOR_INDEX" val="14"/>
  <p:tag name="KSO_WM_UNIT_TEXT_FILL_TYPE" val="1"/>
  <p:tag name="KSO_WM_UNIT_USESOURCEFORMAT_APPLY"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6_1"/>
  <p:tag name="KSO_WM_UNIT_LAYERLEVEL" val="1_1_1"/>
  <p:tag name="KSO_WM_TAG_VERSION" val="1.0"/>
  <p:tag name="KSO_WM_BEAUTIFY_FLAG" val="#wm#"/>
  <p:tag name="KSO_WM_TEMPLATE_CATEGORY" val="custom"/>
  <p:tag name="KSO_WM_TEMPLATE_INDEX" val="20204221"/>
  <p:tag name="KSO_WM_UNIT_ID" val="custom20204221_22*l_h_i*1_6_1"/>
  <p:tag name="KSO_WM_UNIT_FILL_FORE_SCHEMECOLOR_INDEX" val="5"/>
  <p:tag name="KSO_WM_UNIT_FILL_TYPE" val="1"/>
  <p:tag name="KSO_WM_UNIT_TEXT_FILL_FORE_SCHEMECOLOR_INDEX" val="2"/>
  <p:tag name="KSO_WM_UNIT_TEXT_FILL_TYPE" val="1"/>
  <p:tag name="KSO_WM_UNIT_USESOURCEFORMAT_APPLY" val="1"/>
</p:tagLst>
</file>

<file path=ppt/tags/tag21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6_1"/>
  <p:tag name="KSO_WM_UNIT_LAYERLEVEL" val="1_1_1"/>
  <p:tag name="KSO_WM_TAG_VERSION" val="1.0"/>
  <p:tag name="KSO_WM_BEAUTIFY_FLAG" val="#wm#"/>
  <p:tag name="KSO_WM_UNIT_PRESET_TEXT" val="添加标题"/>
  <p:tag name="KSO_WM_TEMPLATE_CATEGORY" val="custom"/>
  <p:tag name="KSO_WM_TEMPLATE_INDEX" val="20204221"/>
  <p:tag name="KSO_WM_UNIT_ID" val="custom20204221_22*l_h_a*1_6_1"/>
  <p:tag name="KSO_WM_UNIT_TEXT_FILL_FORE_SCHEMECOLOR_INDEX" val="14"/>
  <p:tag name="KSO_WM_UNIT_TEXT_FILL_TYPE" val="1"/>
  <p:tag name="KSO_WM_UNIT_USESOURCEFORMAT_APPLY"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6"/>
  <p:tag name="KSO_WM_UNIT_LAYERLEVEL" val="1_1"/>
  <p:tag name="KSO_WM_TAG_VERSION" val="1.0"/>
  <p:tag name="KSO_WM_BEAUTIFY_FLAG" val="#wm#"/>
  <p:tag name="KSO_WM_TEMPLATE_CATEGORY" val="custom"/>
  <p:tag name="KSO_WM_TEMPLATE_INDEX" val="20204221"/>
  <p:tag name="KSO_WM_UNIT_ID" val="custom20204221_22*l_i*1_6"/>
  <p:tag name="KSO_WM_UNIT_LINE_FORE_SCHEMECOLOR_INDEX" val="14"/>
  <p:tag name="KSO_WM_UNIT_LINE_FILL_TYPE" val="2"/>
  <p:tag name="KSO_WM_UNIT_USESOURCEFORMAT_APPLY"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7"/>
  <p:tag name="KSO_WM_UNIT_LAYERLEVEL" val="1_1"/>
  <p:tag name="KSO_WM_TAG_VERSION" val="1.0"/>
  <p:tag name="KSO_WM_BEAUTIFY_FLAG" val="#wm#"/>
  <p:tag name="KSO_WM_TEMPLATE_CATEGORY" val="custom"/>
  <p:tag name="KSO_WM_TEMPLATE_INDEX" val="20204221"/>
  <p:tag name="KSO_WM_UNIT_ID" val="custom20204221_22*l_i*1_7"/>
  <p:tag name="KSO_WM_UNIT_LINE_FORE_SCHEMECOLOR_INDEX" val="14"/>
  <p:tag name="KSO_WM_UNIT_LINE_FILL_TYPE" val="2"/>
  <p:tag name="KSO_WM_UNIT_USESOURCEFORMAT_APPLY" val="1"/>
</p:tagLst>
</file>

<file path=ppt/tags/tag2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5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221"/>
  <p:tag name="KSO_WM_UNIT_ID" val="custom20204221_22*l_h_f*1_5_1"/>
  <p:tag name="KSO_WM_UNIT_TEXT_FILL_FORE_SCHEMECOLOR_INDEX" val="14"/>
  <p:tag name="KSO_WM_UNIT_TEXT_FILL_TYPE" val="1"/>
  <p:tag name="KSO_WM_UNIT_USESOURCEFORMAT_APPLY" val="1"/>
</p:tagLst>
</file>

<file path=ppt/tags/tag21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6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221"/>
  <p:tag name="KSO_WM_UNIT_ID" val="custom20204221_22*l_h_f*1_6_1"/>
  <p:tag name="KSO_WM_UNIT_TEXT_FILL_FORE_SCHEMECOLOR_INDEX" val="14"/>
  <p:tag name="KSO_WM_UNIT_TEXT_FILL_TYPE" val="1"/>
  <p:tag name="KSO_WM_UNIT_USESOURCEFORMAT_APPLY" val="1"/>
</p:tagLst>
</file>

<file path=ppt/tags/tag217.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VALUE" val="84"/>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221"/>
  <p:tag name="KSO_WM_UNIT_ID" val="custom20204221_9*f*1"/>
</p:tagLst>
</file>

<file path=ppt/tags/tag21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6"/>
  <p:tag name="KSO_WM_SLIDE_INDEX" val="22"/>
  <p:tag name="KSO_WM_SLIDE_SIZE" val="670.132*398.949"/>
  <p:tag name="KSO_WM_SLIDE_POSITION" val="204.349*74.2237"/>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221"/>
  <p:tag name="KSO_WM_SLIDE_ID" val="custom20204221_22"/>
</p:tagLst>
</file>

<file path=ppt/tags/tag219.xml><?xml version="1.0" encoding="utf-8"?>
<p:tagLst xmlns:p="http://schemas.openxmlformats.org/presentationml/2006/main">
  <p:tag name="KSO_WM_UNIT_TYPE" val="i"/>
  <p:tag name="KSO_WM_UNIT_INDEX" val="1"/>
  <p:tag name="KSO_WM_TEMPLATE_CATEGORY" val="custom"/>
  <p:tag name="KSO_WM_TEMPLATE_INDEX" val="20204221"/>
  <p:tag name="KSO_WM_UNIT_ID" val="custom20204221_25*i*1"/>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25*i*2"/>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USESOURCEFORMAT_APPLY"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4221_25*i*1"/>
  <p:tag name="KSO_WM_TEMPLATE_CATEGORY" val="custom"/>
  <p:tag name="KSO_WM_TEMPLATE_INDEX" val="20204221"/>
  <p:tag name="KSO_WM_UNIT_LAYERLEVEL" val="1"/>
  <p:tag name="KSO_WM_TAG_VERSION" val="1.0"/>
  <p:tag name="KSO_WM_BEAUTIFY_FLAG" val="#wm#"/>
  <p:tag name="KSO_WM_UNIT_USESOURCEFORMAT_APPLY"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LAYERLEVEL" val="1_1"/>
  <p:tag name="KSO_WM_TAG_VERSION" val="1.0"/>
  <p:tag name="KSO_WM_BEAUTIFY_FLAG" val="#wm#"/>
  <p:tag name="KSO_WM_TEMPLATE_CATEGORY" val="custom"/>
  <p:tag name="KSO_WM_TEMPLATE_INDEX" val="20204221"/>
  <p:tag name="KSO_WM_UNIT_ID" val="custom20204221_25*m_i*1_1"/>
  <p:tag name="KSO_WM_UNIT_FILL_FORE_SCHEMECOLOR_INDEX" val="5"/>
  <p:tag name="KSO_WM_UNIT_FILL_TYPE" val="1"/>
  <p:tag name="KSO_WM_UNIT_USESOURCEFORMAT_APPLY"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5"/>
  <p:tag name="KSO_WM_UNIT_LAYERLEVEL" val="1_1"/>
  <p:tag name="KSO_WM_TAG_VERSION" val="1.0"/>
  <p:tag name="KSO_WM_BEAUTIFY_FLAG" val="#wm#"/>
  <p:tag name="KSO_WM_TEMPLATE_CATEGORY" val="custom"/>
  <p:tag name="KSO_WM_TEMPLATE_INDEX" val="20204221"/>
  <p:tag name="KSO_WM_UNIT_ID" val="custom20204221_25*m_i*1_5"/>
  <p:tag name="KSO_WM_UNIT_LINE_FORE_SCHEMECOLOR_INDEX" val="14"/>
  <p:tag name="KSO_WM_UNIT_LINE_FILL_TYPE" val="2"/>
  <p:tag name="KSO_WM_UNIT_USESOURCEFORMAT_APPLY"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6"/>
  <p:tag name="KSO_WM_UNIT_LAYERLEVEL" val="1_1"/>
  <p:tag name="KSO_WM_TAG_VERSION" val="1.0"/>
  <p:tag name="KSO_WM_BEAUTIFY_FLAG" val="#wm#"/>
  <p:tag name="KSO_WM_TEMPLATE_CATEGORY" val="custom"/>
  <p:tag name="KSO_WM_TEMPLATE_INDEX" val="20204221"/>
  <p:tag name="KSO_WM_UNIT_ID" val="custom20204221_25*m_i*1_6"/>
  <p:tag name="KSO_WM_UNIT_FILL_FORE_SCHEMECOLOR_INDEX" val="14"/>
  <p:tag name="KSO_WM_UNIT_FILL_TYPE" val="1"/>
  <p:tag name="KSO_WM_UNIT_USESOURCEFORMAT_APPLY"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7"/>
  <p:tag name="KSO_WM_UNIT_LAYERLEVEL" val="1_1"/>
  <p:tag name="KSO_WM_TAG_VERSION" val="1.0"/>
  <p:tag name="KSO_WM_BEAUTIFY_FLAG" val="#wm#"/>
  <p:tag name="KSO_WM_TEMPLATE_CATEGORY" val="custom"/>
  <p:tag name="KSO_WM_TEMPLATE_INDEX" val="20204221"/>
  <p:tag name="KSO_WM_UNIT_ID" val="custom20204221_25*m_i*1_7"/>
  <p:tag name="KSO_WM_UNIT_LINE_FORE_SCHEMECOLOR_INDEX" val="14"/>
  <p:tag name="KSO_WM_UNIT_LINE_FILL_TYPE" val="2"/>
  <p:tag name="KSO_WM_UNIT_USESOURCEFORMAT_APPLY"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8"/>
  <p:tag name="KSO_WM_UNIT_LAYERLEVEL" val="1_1"/>
  <p:tag name="KSO_WM_TAG_VERSION" val="1.0"/>
  <p:tag name="KSO_WM_BEAUTIFY_FLAG" val="#wm#"/>
  <p:tag name="KSO_WM_TEMPLATE_CATEGORY" val="custom"/>
  <p:tag name="KSO_WM_TEMPLATE_INDEX" val="20204221"/>
  <p:tag name="KSO_WM_UNIT_ID" val="custom20204221_25*m_i*1_8"/>
  <p:tag name="KSO_WM_UNIT_FILL_FORE_SCHEMECOLOR_INDEX" val="14"/>
  <p:tag name="KSO_WM_UNIT_FILL_TYPE" val="1"/>
  <p:tag name="KSO_WM_UNIT_USESOURCEFORMAT_APPLY"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9"/>
  <p:tag name="KSO_WM_UNIT_LAYERLEVEL" val="1_1"/>
  <p:tag name="KSO_WM_TAG_VERSION" val="1.0"/>
  <p:tag name="KSO_WM_BEAUTIFY_FLAG" val="#wm#"/>
  <p:tag name="KSO_WM_TEMPLATE_CATEGORY" val="custom"/>
  <p:tag name="KSO_WM_TEMPLATE_INDEX" val="20204221"/>
  <p:tag name="KSO_WM_UNIT_ID" val="custom20204221_25*m_i*1_9"/>
  <p:tag name="KSO_WM_UNIT_LINE_FORE_SCHEMECOLOR_INDEX" val="14"/>
  <p:tag name="KSO_WM_UNIT_LINE_FILL_TYPE" val="2"/>
  <p:tag name="KSO_WM_UNIT_USESOURCEFORMAT_APPLY"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4"/>
  <p:tag name="KSO_WM_UNIT_LAYERLEVEL" val="1_1"/>
  <p:tag name="KSO_WM_TAG_VERSION" val="1.0"/>
  <p:tag name="KSO_WM_BEAUTIFY_FLAG" val="#wm#"/>
  <p:tag name="KSO_WM_TEMPLATE_CATEGORY" val="custom"/>
  <p:tag name="KSO_WM_TEMPLATE_INDEX" val="20204221"/>
  <p:tag name="KSO_WM_UNIT_ID" val="custom20204221_25*m_i*1_4"/>
  <p:tag name="KSO_WM_UNIT_FILL_FORE_SCHEMECOLOR_INDEX" val="14"/>
  <p:tag name="KSO_WM_UNIT_FILL_TYPE" val="1"/>
  <p:tag name="KSO_WM_UNIT_USESOURCEFORMAT_APPLY"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LAYERLEVEL" val="1_1_1"/>
  <p:tag name="KSO_WM_TAG_VERSION" val="1.0"/>
  <p:tag name="KSO_WM_BEAUTIFY_FLAG" val="#wm#"/>
  <p:tag name="KSO_WM_TEMPLATE_CATEGORY" val="custom"/>
  <p:tag name="KSO_WM_TEMPLATE_INDEX" val="20204221"/>
  <p:tag name="KSO_WM_UNIT_ID" val="custom20204221_25*m_h_i*1_1_2"/>
  <p:tag name="KSO_WM_UNIT_LINE_FORE_SCHEMECOLOR_INDEX" val="5"/>
  <p:tag name="KSO_WM_UNIT_LINE_FILL_TYPE" val="2"/>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PRESET_TEXT" val="单击此处添加文本具体内容，简明扼要的阐述您的观点。"/>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LAYERLEVEL" val="1_1_1"/>
  <p:tag name="KSO_WM_TAG_VERSION" val="1.0"/>
  <p:tag name="KSO_WM_BEAUTIFY_FLAG" val="#wm#"/>
  <p:tag name="KSO_WM_TEMPLATE_CATEGORY" val="custom"/>
  <p:tag name="KSO_WM_TEMPLATE_INDEX" val="20204221"/>
  <p:tag name="KSO_WM_UNIT_ID" val="custom20204221_25*m_h_f*1_1_1"/>
  <p:tag name="KSO_WM_UNIT_TEXT_FILL_FORE_SCHEMECOLOR_INDEX" val="13"/>
  <p:tag name="KSO_WM_UNIT_TEXT_FILL_TYPE" val="1"/>
  <p:tag name="KSO_WM_UNIT_USESOURCEFORMAT_APPLY" val="1"/>
</p:tagLst>
</file>

<file path=ppt/tags/tag231.xml><?xml version="1.0" encoding="utf-8"?>
<p:tagLst xmlns:p="http://schemas.openxmlformats.org/presentationml/2006/main">
  <p:tag name="KSO_WM_UNIT_ISCONTENTSTITLE" val="0"/>
  <p:tag name="KSO_WM_UNIT_PRESET_TEXT" val="添加标题"/>
  <p:tag name="KSO_WM_UNIT_NOCLEAR" val="0"/>
  <p:tag name="KSO_WM_UNIT_VALUE" val="8"/>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LAYERLEVEL" val="1_1_1"/>
  <p:tag name="KSO_WM_TAG_VERSION" val="1.0"/>
  <p:tag name="KSO_WM_BEAUTIFY_FLAG" val="#wm#"/>
  <p:tag name="KSO_WM_TEMPLATE_CATEGORY" val="custom"/>
  <p:tag name="KSO_WM_TEMPLATE_INDEX" val="20204221"/>
  <p:tag name="KSO_WM_UNIT_ID" val="custom20204221_25*m_h_a*1_1_1"/>
  <p:tag name="KSO_WM_UNIT_TEXT_FILL_FORE_SCHEMECOLOR_INDEX" val="5"/>
  <p:tag name="KSO_WM_UNIT_TEXT_FILL_TYPE" val="1"/>
  <p:tag name="KSO_WM_UNIT_USESOURCEFORMAT_APPLY"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LAYERLEVEL" val="1_1_1"/>
  <p:tag name="KSO_WM_TAG_VERSION" val="1.0"/>
  <p:tag name="KSO_WM_BEAUTIFY_FLAG" val="#wm#"/>
  <p:tag name="KSO_WM_TEMPLATE_CATEGORY" val="custom"/>
  <p:tag name="KSO_WM_TEMPLATE_INDEX" val="20204221"/>
  <p:tag name="KSO_WM_UNIT_ID" val="custom20204221_25*m_h_i*1_2_2"/>
  <p:tag name="KSO_WM_UNIT_LINE_FORE_SCHEMECOLOR_INDEX" val="5"/>
  <p:tag name="KSO_WM_UNIT_LINE_FILL_TYPE" val="2"/>
  <p:tag name="KSO_WM_UNIT_USESOURCEFORMAT_APPLY" val="1"/>
</p:tagLst>
</file>

<file path=ppt/tags/tag233.xml><?xml version="1.0" encoding="utf-8"?>
<p:tagLst xmlns:p="http://schemas.openxmlformats.org/presentationml/2006/main">
  <p:tag name="KSO_WM_UNIT_PRESET_TEXT" val="单击此处添加文本具体内容，简明扼要的阐述您的观点。"/>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LAYERLEVEL" val="1_1_1"/>
  <p:tag name="KSO_WM_TAG_VERSION" val="1.0"/>
  <p:tag name="KSO_WM_BEAUTIFY_FLAG" val="#wm#"/>
  <p:tag name="KSO_WM_TEMPLATE_CATEGORY" val="custom"/>
  <p:tag name="KSO_WM_TEMPLATE_INDEX" val="20204221"/>
  <p:tag name="KSO_WM_UNIT_ID" val="custom20204221_25*m_h_f*1_2_1"/>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UNIT_ISCONTENTSTITLE" val="0"/>
  <p:tag name="KSO_WM_UNIT_PRESET_TEXT" val="添加标题"/>
  <p:tag name="KSO_WM_UNIT_NOCLEAR" val="0"/>
  <p:tag name="KSO_WM_UNIT_VALUE" val="8"/>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LAYERLEVEL" val="1_1_1"/>
  <p:tag name="KSO_WM_TAG_VERSION" val="1.0"/>
  <p:tag name="KSO_WM_BEAUTIFY_FLAG" val="#wm#"/>
  <p:tag name="KSO_WM_TEMPLATE_CATEGORY" val="custom"/>
  <p:tag name="KSO_WM_TEMPLATE_INDEX" val="20204221"/>
  <p:tag name="KSO_WM_UNIT_ID" val="custom20204221_25*m_h_a*1_2_1"/>
  <p:tag name="KSO_WM_UNIT_TEXT_FILL_FORE_SCHEMECOLOR_INDEX" val="5"/>
  <p:tag name="KSO_WM_UNIT_TEXT_FILL_TYPE" val="1"/>
  <p:tag name="KSO_WM_UNIT_USESOURCEFORMAT_APPLY"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LAYERLEVEL" val="1_1_1"/>
  <p:tag name="KSO_WM_TAG_VERSION" val="1.0"/>
  <p:tag name="KSO_WM_BEAUTIFY_FLAG" val="#wm#"/>
  <p:tag name="KSO_WM_TEMPLATE_CATEGORY" val="custom"/>
  <p:tag name="KSO_WM_TEMPLATE_INDEX" val="20204221"/>
  <p:tag name="KSO_WM_UNIT_ID" val="custom20204221_25*m_h_i*1_3_2"/>
  <p:tag name="KSO_WM_UNIT_LINE_FORE_SCHEMECOLOR_INDEX" val="5"/>
  <p:tag name="KSO_WM_UNIT_LINE_FILL_TYPE" val="2"/>
  <p:tag name="KSO_WM_UNIT_USESOURCEFORMAT_APPLY" val="1"/>
</p:tagLst>
</file>

<file path=ppt/tags/tag236.xml><?xml version="1.0" encoding="utf-8"?>
<p:tagLst xmlns:p="http://schemas.openxmlformats.org/presentationml/2006/main">
  <p:tag name="KSO_WM_UNIT_ISCONTENTSTITLE" val="0"/>
  <p:tag name="KSO_WM_UNIT_PRESET_TEXT" val="添加标题"/>
  <p:tag name="KSO_WM_UNIT_NOCLEAR" val="0"/>
  <p:tag name="KSO_WM_UNIT_VALUE" val="8"/>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LAYERLEVEL" val="1_1_1"/>
  <p:tag name="KSO_WM_TAG_VERSION" val="1.0"/>
  <p:tag name="KSO_WM_BEAUTIFY_FLAG" val="#wm#"/>
  <p:tag name="KSO_WM_TEMPLATE_CATEGORY" val="custom"/>
  <p:tag name="KSO_WM_TEMPLATE_INDEX" val="20204221"/>
  <p:tag name="KSO_WM_UNIT_ID" val="custom20204221_25*m_h_a*1_3_1"/>
  <p:tag name="KSO_WM_UNIT_TEXT_FILL_FORE_SCHEMECOLOR_INDEX" val="5"/>
  <p:tag name="KSO_WM_UNIT_TEXT_FILL_TYPE" val="1"/>
  <p:tag name="KSO_WM_UNIT_USESOURCEFORMAT_APPLY" val="1"/>
</p:tagLst>
</file>

<file path=ppt/tags/tag237.xml><?xml version="1.0" encoding="utf-8"?>
<p:tagLst xmlns:p="http://schemas.openxmlformats.org/presentationml/2006/main">
  <p:tag name="KSO_WM_UNIT_PRESET_TEXT" val="单击此处添加文本具体内容，简明扼要的阐述您的观点。"/>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LAYERLEVEL" val="1_1_1"/>
  <p:tag name="KSO_WM_TAG_VERSION" val="1.0"/>
  <p:tag name="KSO_WM_BEAUTIFY_FLAG" val="#wm#"/>
  <p:tag name="KSO_WM_TEMPLATE_CATEGORY" val="custom"/>
  <p:tag name="KSO_WM_TEMPLATE_INDEX" val="20204221"/>
  <p:tag name="KSO_WM_UNIT_ID" val="custom20204221_25*m_h_f*1_3_1"/>
  <p:tag name="KSO_WM_UNIT_TEXT_FILL_FORE_SCHEMECOLOR_INDEX" val="13"/>
  <p:tag name="KSO_WM_UNIT_TEXT_FILL_TYPE" val="1"/>
  <p:tag name="KSO_WM_UNIT_USESOURCEFORMAT_APPLY"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1"/>
  <p:tag name="KSO_WM_UNIT_LAYERLEVEL" val="1_1"/>
  <p:tag name="KSO_WM_TAG_VERSION" val="1.0"/>
  <p:tag name="KSO_WM_BEAUTIFY_FLAG" val="#wm#"/>
  <p:tag name="KSO_WM_TEMPLATE_CATEGORY" val="custom"/>
  <p:tag name="KSO_WM_TEMPLATE_INDEX" val="20204221"/>
  <p:tag name="KSO_WM_UNIT_ID" val="custom20204221_25*m_i*1_11"/>
  <p:tag name="KSO_WM_UNIT_FILL_FORE_SCHEMECOLOR_INDEX" val="13"/>
  <p:tag name="KSO_WM_UNIT_FILL_TYPE" val="1"/>
  <p:tag name="KSO_WM_UNIT_USESOURCEFORMAT_APPLY"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0"/>
  <p:tag name="KSO_WM_UNIT_LAYERLEVEL" val="1_1"/>
  <p:tag name="KSO_WM_TAG_VERSION" val="1.0"/>
  <p:tag name="KSO_WM_BEAUTIFY_FLAG" val="#wm#"/>
  <p:tag name="KSO_WM_TEMPLATE_CATEGORY" val="custom"/>
  <p:tag name="KSO_WM_TEMPLATE_INDEX" val="20204221"/>
  <p:tag name="KSO_WM_UNIT_ID" val="custom20204221_25*m_i*1_10"/>
  <p:tag name="KSO_WM_UNIT_FILL_FORE_SCHEMECOLOR_INDEX" val="13"/>
  <p:tag name="KSO_WM_UNI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DEFAULT_FONT" val="28;32;4"/>
  <p:tag name="KSO_WM_UNIT_BLOCK" val="0"/>
  <p:tag name="KSO_WM_UNIT_ISCONTENTS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LAYERLEVEL" val="1"/>
  <p:tag name="KSO_WM_TAG_VERSION" val="1.0"/>
  <p:tag name="KSO_WM_BEAUTIFY_FLAG" val="#wm#"/>
  <p:tag name="KSO_WM_TEMPLATE_CATEGORY" val="custom"/>
  <p:tag name="KSO_WM_TEMPLATE_INDEX" val="20204221"/>
  <p:tag name="KSO_WM_UNIT_ID" val="custom20204221_25*a*1"/>
  <p:tag name="KSO_WM_UNIT_TEXT_FILL_FORE_SCHEMECOLOR_INDEX" val="13"/>
  <p:tag name="KSO_WM_UNIT_TEXT_FILL_TYPE" val="1"/>
  <p:tag name="KSO_WM_UNIT_USESOURCEFORMAT_APPLY" val="1"/>
</p:tagLst>
</file>

<file path=ppt/tags/tag24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5"/>
  <p:tag name="KSO_WM_SLIDE_SIZE" val="960.276*365.205"/>
  <p:tag name="KSO_WM_SLIDE_POSITION" val="-0.138189*131.704"/>
  <p:tag name="KSO_WM_DIAGRAM_GROUP_CODE" val="m1-1"/>
  <p:tag name="KSO_WM_SLIDE_DIAGTYPE" val="m"/>
  <p:tag name="KSO_WM_TAG_VERSION" val="1.0"/>
  <p:tag name="KSO_WM_BEAUTIFY_FLAG" val="#wm#"/>
  <p:tag name="KSO_WM_SLIDE_LAYOUT" val="a_m"/>
  <p:tag name="KSO_WM_SLIDE_LAYOUT_CNT" val="1_1"/>
  <p:tag name="KSO_WM_TEMPLATE_MASTER_TYPE" val="1"/>
  <p:tag name="KSO_WM_TEMPLATE_COLOR_TYPE" val="1"/>
  <p:tag name="KSO_WM_TEMPLATE_CATEGORY" val="custom"/>
  <p:tag name="KSO_WM_TEMPLATE_INDEX" val="20204221"/>
  <p:tag name="KSO_WM_SLIDE_ID" val="custom20204221_25"/>
</p:tagLst>
</file>

<file path=ppt/tags/tag24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TEMPLATE_CATEGORY" val="custom"/>
  <p:tag name="KSO_WM_TEMPLATE_INDEX" val="20204221"/>
  <p:tag name="KSO_WM_UNIT_ID" val="custom20204221_7*e*1"/>
</p:tagLst>
</file>

<file path=ppt/tags/tag243.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21_7*a*1"/>
  <p:tag name="KSO_WM_TEMPLATE_CATEGORY" val="custom"/>
  <p:tag name="KSO_WM_TEMPLATE_INDEX" val="20204221"/>
  <p:tag name="KSO_WM_UNIT_LAYERLEVEL" val="1"/>
  <p:tag name="KSO_WM_TAG_VERSION" val="1.0"/>
  <p:tag name="KSO_WM_BEAUTIFY_FLAG" val="#wm#"/>
</p:tagLst>
</file>

<file path=ppt/tags/tag244.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221"/>
  <p:tag name="KSO_WM_SLIDE_ID" val="custom20204221_7"/>
</p:tagLst>
</file>

<file path=ppt/tags/tag245.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28*i*1"/>
  <p:tag name="KSO_WM_UNIT_HIGHLIGHT" val="0"/>
  <p:tag name="KSO_WM_UNIT_COMPATIBLE" val="0"/>
  <p:tag name="KSO_WM_UNIT_DIAGRAM_ISNUMVISUAL" val="0"/>
  <p:tag name="KSO_WM_UNIT_DIAGRAM_ISREFERUNIT" val="0"/>
  <p:tag name="KSO_WM_DIAGRAM_GROUP_CODE" val="n1-1"/>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46.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28*i*2"/>
  <p:tag name="KSO_WM_UNIT_HIGHLIGHT" val="0"/>
  <p:tag name="KSO_WM_UNIT_COMPATIBLE" val="0"/>
  <p:tag name="KSO_WM_UNIT_DIAGRAM_ISNUMVISUAL" val="0"/>
  <p:tag name="KSO_WM_UNIT_DIAGRAM_ISREFERUNIT" val="0"/>
  <p:tag name="KSO_WM_DIAGRAM_GROUP_CODE" val="n1-1"/>
  <p:tag name="KSO_WM_UNIT_LAYERLEVEL" val="1"/>
  <p:tag name="KSO_WM_TAG_VERSION" val="1.0"/>
  <p:tag name="KSO_WM_BEAUTIFY_FLAG" val="#wm#"/>
  <p:tag name="KSO_WM_UNIT_USESOURCEFORMAT_APPLY" val="1"/>
</p:tagLst>
</file>

<file path=ppt/tags/tag247.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28*a*1"/>
  <p:tag name="KSO_WM_DIAGRAM_GROUP_CODE" val="n1-1"/>
  <p:tag name="KSO_WM_UNIT_TEXT_FILL_FORE_SCHEMECOLOR_INDEX" val="13"/>
  <p:tag name="KSO_WM_UNIT_TEXT_FILL_TYPE" val="1"/>
  <p:tag name="KSO_WM_UNIT_USESOURCEFORMAT_APPLY" val="1"/>
</p:tagLst>
</file>

<file path=ppt/tags/tag248.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BLOCK" val="0"/>
  <p:tag name="KSO_WM_UNIT_SM_LIMIT_TYPE" val="1"/>
  <p:tag name="KSO_WM_TEMPLATE_CATEGORY" val="custom"/>
  <p:tag name="KSO_WM_TEMPLATE_INDEX" val="20204221"/>
  <p:tag name="KSO_WM_UNIT_ID" val="custom20204221_28*f*1"/>
  <p:tag name="KSO_WM_DIAGRAM_GROUP_CODE" val="n1-1"/>
  <p:tag name="KSO_WM_UNIT_TEXT_FILL_FORE_SCHEMECOLOR_INDEX" val="1"/>
  <p:tag name="KSO_WM_UNIT_TEXT_FILL_TYPE" val="1"/>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LAYERLEVEL" val="1_1_1"/>
  <p:tag name="KSO_WM_TAG_VERSION" val="1.0"/>
  <p:tag name="KSO_WM_BEAUTIFY_FLAG" val="#wm#"/>
  <p:tag name="KSO_WM_TEMPLATE_CATEGORY" val="custom"/>
  <p:tag name="KSO_WM_TEMPLATE_INDEX" val="20204221"/>
  <p:tag name="KSO_WM_UNIT_ID" val="custom20204221_28*n_h_i*1_1_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LAYERLEVEL" val="1_1"/>
  <p:tag name="KSO_WM_TAG_VERSION" val="1.0"/>
  <p:tag name="KSO_WM_BEAUTIFY_FLAG" val="#wm#"/>
  <p:tag name="KSO_WM_TEMPLATE_CATEGORY" val="custom"/>
  <p:tag name="KSO_WM_TEMPLATE_INDEX" val="20204221"/>
  <p:tag name="KSO_WM_UNIT_ID" val="custom20204221_28*n_i*1_1"/>
  <p:tag name="KSO_WM_UNIT_LINE_FORE_SCHEMECOLOR_INDEX" val="13"/>
  <p:tag name="KSO_WM_UNIT_LINE_FILL_TYPE" val="2"/>
  <p:tag name="KSO_WM_UNIT_TEXT_FILL_FORE_SCHEMECOLOR_INDEX" val="13"/>
  <p:tag name="KSO_WM_UNIT_TEXT_FILL_TYPE" val="1"/>
  <p:tag name="KSO_WM_UNIT_USESOURCEFORMAT_APPLY"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LAYERLEVEL" val="1_1_1_1"/>
  <p:tag name="KSO_WM_TAG_VERSION" val="1.0"/>
  <p:tag name="KSO_WM_BEAUTIFY_FLAG" val="#wm#"/>
  <p:tag name="KSO_WM_TEMPLATE_CATEGORY" val="custom"/>
  <p:tag name="KSO_WM_TEMPLATE_INDEX" val="20204221"/>
  <p:tag name="KSO_WM_UNIT_ID" val="custom20204221_28*n_h_h_i*1_2_3_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52.xml><?xml version="1.0" encoding="utf-8"?>
<p:tagLst xmlns:p="http://schemas.openxmlformats.org/presentationml/2006/main">
  <p:tag name="KSO_WM_UNIT_VALUE" val="79*8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3_1"/>
  <p:tag name="KSO_WM_UNIT_LAYERLEVEL" val="1_1_1_1"/>
  <p:tag name="KSO_WM_TAG_VERSION" val="1.0"/>
  <p:tag name="KSO_WM_BEAUTIFY_FLAG" val="#wm#"/>
  <p:tag name="KSO_WM_TEMPLATE_CATEGORY" val="custom"/>
  <p:tag name="KSO_WM_TEMPLATE_INDEX" val="20204221"/>
  <p:tag name="KSO_WM_UNIT_ID" val="custom20204221_28*n_h_h_x*1_2_3_1"/>
  <p:tag name="KSO_WM_UNIT_FILL_FORE_SCHEMECOLOR_INDEX" val="14"/>
  <p:tag name="KSO_WM_UNIT_FILL_TYPE" val="1"/>
  <p:tag name="KSO_WM_UNIT_TEXT_FILL_FORE_SCHEMECOLOR_INDEX" val="13"/>
  <p:tag name="KSO_WM_UNIT_TEXT_FILL_TYPE" val="1"/>
  <p:tag name="KSO_WM_UNIT_USESOURCEFORMAT_APPLY"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LAYERLEVEL" val="1_1_1_1"/>
  <p:tag name="KSO_WM_TAG_VERSION" val="1.0"/>
  <p:tag name="KSO_WM_BEAUTIFY_FLAG" val="#wm#"/>
  <p:tag name="KSO_WM_TEMPLATE_CATEGORY" val="custom"/>
  <p:tag name="KSO_WM_TEMPLATE_INDEX" val="20204221"/>
  <p:tag name="KSO_WM_UNIT_ID" val="custom20204221_28*n_h_h_i*1_2_2_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54.xml><?xml version="1.0" encoding="utf-8"?>
<p:tagLst xmlns:p="http://schemas.openxmlformats.org/presentationml/2006/main">
  <p:tag name="KSO_WM_UNIT_VALUE" val="79*8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2_1"/>
  <p:tag name="KSO_WM_UNIT_LAYERLEVEL" val="1_1_1_1"/>
  <p:tag name="KSO_WM_TAG_VERSION" val="1.0"/>
  <p:tag name="KSO_WM_BEAUTIFY_FLAG" val="#wm#"/>
  <p:tag name="KSO_WM_TEMPLATE_CATEGORY" val="custom"/>
  <p:tag name="KSO_WM_TEMPLATE_INDEX" val="20204221"/>
  <p:tag name="KSO_WM_UNIT_ID" val="custom20204221_28*n_h_h_x*1_2_2_1"/>
  <p:tag name="KSO_WM_UNIT_FILL_FORE_SCHEMECOLOR_INDEX" val="14"/>
  <p:tag name="KSO_WM_UNIT_FILL_TYPE" val="1"/>
  <p:tag name="KSO_WM_UNIT_TEXT_FILL_FORE_SCHEMECOLOR_INDEX" val="13"/>
  <p:tag name="KSO_WM_UNIT_TEXT_FILL_TYPE" val="1"/>
  <p:tag name="KSO_WM_UNIT_USESOURCEFORMAT_APPLY"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LAYERLEVEL" val="1_1_1_1"/>
  <p:tag name="KSO_WM_TAG_VERSION" val="1.0"/>
  <p:tag name="KSO_WM_BEAUTIFY_FLAG" val="#wm#"/>
  <p:tag name="KSO_WM_TEMPLATE_CATEGORY" val="custom"/>
  <p:tag name="KSO_WM_TEMPLATE_INDEX" val="20204221"/>
  <p:tag name="KSO_WM_UNIT_ID" val="custom20204221_28*n_h_h_i*1_2_1_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56.xml><?xml version="1.0" encoding="utf-8"?>
<p:tagLst xmlns:p="http://schemas.openxmlformats.org/presentationml/2006/main">
  <p:tag name="KSO_WM_UNIT_VALUE" val="79*8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1_1"/>
  <p:tag name="KSO_WM_UNIT_LAYERLEVEL" val="1_1_1_1"/>
  <p:tag name="KSO_WM_TAG_VERSION" val="1.0"/>
  <p:tag name="KSO_WM_BEAUTIFY_FLAG" val="#wm#"/>
  <p:tag name="KSO_WM_TEMPLATE_CATEGORY" val="custom"/>
  <p:tag name="KSO_WM_TEMPLATE_INDEX" val="20204221"/>
  <p:tag name="KSO_WM_UNIT_ID" val="custom20204221_28*n_h_h_x*1_2_1_1"/>
  <p:tag name="KSO_WM_UNIT_FILL_FORE_SCHEMECOLOR_INDEX" val="14"/>
  <p:tag name="KSO_WM_UNIT_FILL_TYPE" val="1"/>
  <p:tag name="KSO_WM_UNIT_TEXT_FILL_FORE_SCHEMECOLOR_INDEX" val="13"/>
  <p:tag name="KSO_WM_UNIT_TEXT_FILL_TYPE" val="1"/>
  <p:tag name="KSO_WM_UNIT_USESOURCEFORMAT_APPLY"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2_1"/>
  <p:tag name="KSO_WM_UNIT_LAYERLEVEL" val="1_1_1"/>
  <p:tag name="KSO_WM_TAG_VERSION" val="1.0"/>
  <p:tag name="KSO_WM_BEAUTIFY_FLAG" val="#wm#"/>
  <p:tag name="KSO_WM_TEMPLATE_CATEGORY" val="custom"/>
  <p:tag name="KSO_WM_TEMPLATE_INDEX" val="20204221"/>
  <p:tag name="KSO_WM_UNIT_ID" val="custom20204221_28*n_h_i*1_2_1"/>
  <p:tag name="KSO_WM_UNIT_LINE_FORE_SCHEMECOLOR_INDEX" val="14"/>
  <p:tag name="KSO_WM_UNIT_LINE_FILL_TYPE" val="2"/>
  <p:tag name="KSO_WM_UNIT_USESOURCEFORMAT_APPLY" val="1"/>
</p:tagLst>
</file>

<file path=ppt/tags/tag258.xml><?xml version="1.0" encoding="utf-8"?>
<p:tagLst xmlns:p="http://schemas.openxmlformats.org/presentationml/2006/main">
  <p:tag name="KSO_WM_UNIT_NOCLEAR" val="0"/>
  <p:tag name="KSO_WM_UNIT_VALUE" val="51"/>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LAYERLEVEL" val="1_1_1_1"/>
  <p:tag name="KSO_WM_TAG_VERSION" val="1.0"/>
  <p:tag name="KSO_WM_BEAUTIFY_FLAG" val="#wm#"/>
  <p:tag name="KSO_WM_UNIT_PRESET_TEXT" val="单击此处添加文本具体内容，简明扼要的阐述您的观点。"/>
  <p:tag name="KSO_WM_TEMPLATE_CATEGORY" val="custom"/>
  <p:tag name="KSO_WM_TEMPLATE_INDEX" val="20204221"/>
  <p:tag name="KSO_WM_UNIT_ID" val="custom20204221_28*n_h_h_f*1_2_1_1"/>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KSO_WM_UNIT_ISCONTENTSTITLE" val="0"/>
  <p:tag name="KSO_WM_UNIT_NOCLEAR" val="0"/>
  <p:tag name="KSO_WM_UNIT_VALUE" val="51"/>
  <p:tag name="KSO_WM_UNIT_HIGHLIGHT" val="0"/>
  <p:tag name="KSO_WM_UNIT_COMPATIBLE" val="0"/>
  <p:tag name="KSO_WM_UNIT_DIAGRAM_ISNUMVISUAL" val="0"/>
  <p:tag name="KSO_WM_UNIT_DIAGRAM_ISREFERUNIT" val="0"/>
  <p:tag name="KSO_WM_DIAGRAM_GROUP_CODE" val="n1-1"/>
  <p:tag name="KSO_WM_UNIT_TYPE" val="n_h_h_a"/>
  <p:tag name="KSO_WM_UNIT_INDEX" val="1_2_1_1"/>
  <p:tag name="KSO_WM_UNIT_LAYERLEVEL" val="1_1_1_1"/>
  <p:tag name="KSO_WM_TAG_VERSION" val="1.0"/>
  <p:tag name="KSO_WM_BEAUTIFY_FLAG" val="#wm#"/>
  <p:tag name="KSO_WM_UNIT_PRESET_TEXT" val="单击此处添加标题"/>
  <p:tag name="KSO_WM_TEMPLATE_CATEGORY" val="custom"/>
  <p:tag name="KSO_WM_TEMPLATE_INDEX" val="20204221"/>
  <p:tag name="KSO_WM_UNIT_ID" val="custom20204221_28*n_h_h_a*1_2_1_1"/>
  <p:tag name="KSO_WM_UNIT_TEXT_FILL_FORE_SCHEMECOLOR_INDEX" val="5"/>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NOCLEAR" val="0"/>
  <p:tag name="KSO_WM_UNIT_VALUE" val="51"/>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LAYERLEVEL" val="1_1_1_1"/>
  <p:tag name="KSO_WM_TAG_VERSION" val="1.0"/>
  <p:tag name="KSO_WM_BEAUTIFY_FLAG" val="#wm#"/>
  <p:tag name="KSO_WM_UNIT_PRESET_TEXT" val="单击此处添加文本具体内容，简明扼要的阐述您的观点。"/>
  <p:tag name="KSO_WM_TEMPLATE_CATEGORY" val="custom"/>
  <p:tag name="KSO_WM_TEMPLATE_INDEX" val="20204221"/>
  <p:tag name="KSO_WM_UNIT_ID" val="custom20204221_28*n_h_h_f*1_2_2_1"/>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UNIT_ISCONTENTSTITLE" val="0"/>
  <p:tag name="KSO_WM_UNIT_NOCLEAR" val="0"/>
  <p:tag name="KSO_WM_UNIT_VALUE" val="51"/>
  <p:tag name="KSO_WM_UNIT_HIGHLIGHT" val="0"/>
  <p:tag name="KSO_WM_UNIT_COMPATIBLE" val="0"/>
  <p:tag name="KSO_WM_UNIT_DIAGRAM_ISNUMVISUAL" val="0"/>
  <p:tag name="KSO_WM_UNIT_DIAGRAM_ISREFERUNIT" val="0"/>
  <p:tag name="KSO_WM_DIAGRAM_GROUP_CODE" val="n1-1"/>
  <p:tag name="KSO_WM_UNIT_TYPE" val="n_h_h_a"/>
  <p:tag name="KSO_WM_UNIT_INDEX" val="1_2_2_1"/>
  <p:tag name="KSO_WM_UNIT_LAYERLEVEL" val="1_1_1_1"/>
  <p:tag name="KSO_WM_TAG_VERSION" val="1.0"/>
  <p:tag name="KSO_WM_BEAUTIFY_FLAG" val="#wm#"/>
  <p:tag name="KSO_WM_UNIT_PRESET_TEXT" val="单击此处添加标题"/>
  <p:tag name="KSO_WM_TEMPLATE_CATEGORY" val="custom"/>
  <p:tag name="KSO_WM_TEMPLATE_INDEX" val="20204221"/>
  <p:tag name="KSO_WM_UNIT_ID" val="custom20204221_28*n_h_h_a*1_2_2_1"/>
  <p:tag name="KSO_WM_UNIT_TEXT_FILL_FORE_SCHEMECOLOR_INDEX" val="5"/>
  <p:tag name="KSO_WM_UNIT_TEXT_FILL_TYPE" val="1"/>
  <p:tag name="KSO_WM_UNIT_USESOURCEFORMAT_APPLY" val="1"/>
</p:tagLst>
</file>

<file path=ppt/tags/tag262.xml><?xml version="1.0" encoding="utf-8"?>
<p:tagLst xmlns:p="http://schemas.openxmlformats.org/presentationml/2006/main">
  <p:tag name="KSO_WM_UNIT_NOCLEAR" val="0"/>
  <p:tag name="KSO_WM_UNIT_VALUE" val="51"/>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LAYERLEVEL" val="1_1_1_1"/>
  <p:tag name="KSO_WM_TAG_VERSION" val="1.0"/>
  <p:tag name="KSO_WM_BEAUTIFY_FLAG" val="#wm#"/>
  <p:tag name="KSO_WM_UNIT_PRESET_TEXT" val="单击此处添加文本具体内容，简明扼要的阐述您的观点。"/>
  <p:tag name="KSO_WM_TEMPLATE_CATEGORY" val="custom"/>
  <p:tag name="KSO_WM_TEMPLATE_INDEX" val="20204221"/>
  <p:tag name="KSO_WM_UNIT_ID" val="custom20204221_28*n_h_h_f*1_2_3_1"/>
  <p:tag name="KSO_WM_UNIT_TEXT_FILL_FORE_SCHEMECOLOR_INDEX" val="13"/>
  <p:tag name="KSO_WM_UNIT_TEXT_FILL_TYPE" val="1"/>
  <p:tag name="KSO_WM_UNIT_USESOURCEFORMAT_APPLY" val="1"/>
</p:tagLst>
</file>

<file path=ppt/tags/tag263.xml><?xml version="1.0" encoding="utf-8"?>
<p:tagLst xmlns:p="http://schemas.openxmlformats.org/presentationml/2006/main">
  <p:tag name="KSO_WM_UNIT_ISCONTENTSTITLE" val="0"/>
  <p:tag name="KSO_WM_UNIT_NOCLEAR" val="0"/>
  <p:tag name="KSO_WM_UNIT_VALUE" val="51"/>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1"/>
  <p:tag name="KSO_WM_UNIT_LAYERLEVEL" val="1_1_1_1"/>
  <p:tag name="KSO_WM_TAG_VERSION" val="1.0"/>
  <p:tag name="KSO_WM_BEAUTIFY_FLAG" val="#wm#"/>
  <p:tag name="KSO_WM_UNIT_PRESET_TEXT" val="单击此处添加标题"/>
  <p:tag name="KSO_WM_TEMPLATE_CATEGORY" val="custom"/>
  <p:tag name="KSO_WM_TEMPLATE_INDEX" val="20204221"/>
  <p:tag name="KSO_WM_UNIT_ID" val="custom20204221_28*n_h_h_a*1_2_3_1"/>
  <p:tag name="KSO_WM_UNIT_TEXT_FILL_FORE_SCHEMECOLOR_INDEX" val="5"/>
  <p:tag name="KSO_WM_UNIT_TEXT_FILL_TYPE" val="1"/>
  <p:tag name="KSO_WM_UNIT_USESOURCEFORMAT_APPLY"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2_2"/>
  <p:tag name="KSO_WM_UNIT_LAYERLEVEL" val="1_1_1"/>
  <p:tag name="KSO_WM_TAG_VERSION" val="1.0"/>
  <p:tag name="KSO_WM_BEAUTIFY_FLAG" val="#wm#"/>
  <p:tag name="KSO_WM_TEMPLATE_CATEGORY" val="custom"/>
  <p:tag name="KSO_WM_TEMPLATE_INDEX" val="20204221"/>
  <p:tag name="KSO_WM_UNIT_ID" val="custom20204221_28*n_h_i*1_2_2"/>
  <p:tag name="KSO_WM_UNIT_LINE_FORE_SCHEMECOLOR_INDEX" val="14"/>
  <p:tag name="KSO_WM_UNIT_LINE_FILL_TYPE" val="2"/>
  <p:tag name="KSO_WM_UNIT_USESOURCEFORMAT_APPLY" val="1"/>
</p:tagLst>
</file>

<file path=ppt/tags/tag265.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LAYERLEVEL" val="1_1_1"/>
  <p:tag name="KSO_WM_TAG_VERSION" val="1.0"/>
  <p:tag name="KSO_WM_BEAUTIFY_FLAG" val="#wm#"/>
  <p:tag name="KSO_WM_UNIT_PRESET_TEXT" val="单击此处添加标题"/>
  <p:tag name="KSO_WM_TEMPLATE_CATEGORY" val="custom"/>
  <p:tag name="KSO_WM_TEMPLATE_INDEX" val="20204221"/>
  <p:tag name="KSO_WM_UNIT_ID" val="custom20204221_28*n_h_a*1_1_1"/>
  <p:tag name="KSO_WM_UNIT_TEXT_FILL_FORE_SCHEMECOLOR_INDEX" val="14"/>
  <p:tag name="KSO_WM_UNIT_TEXT_FILL_TYPE" val="1"/>
  <p:tag name="KSO_WM_UNIT_USESOURCEFORMAT_APPLY" val="1"/>
</p:tagLst>
</file>

<file path=ppt/tags/tag266.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leftRight&quot;]"/>
  <p:tag name="KSO_WM_SLIDE_RATIO" val="1.777778"/>
  <p:tag name="KSO_WM_TEMPLATE_SUBCATEGORY" val="0"/>
  <p:tag name="KSO_WM_SLIDE_TYPE" val="text"/>
  <p:tag name="KSO_WM_SLIDE_SUBTYPE" val="diag"/>
  <p:tag name="KSO_WM_SLIDE_ITEM_CNT" val="3"/>
  <p:tag name="KSO_WM_SLIDE_INDEX" val="28"/>
  <p:tag name="KSO_WM_SLIDE_SIZE" val="561.352*307.745"/>
  <p:tag name="KSO_WM_SLIDE_POSITION" val="353.251*116.128"/>
  <p:tag name="KSO_WM_DIAGRAM_GROUP_CODE" val="n1-1"/>
  <p:tag name="KSO_WM_SLIDE_DIAGTYPE" val="n"/>
  <p:tag name="KSO_WM_TAG_VERSION" val="1.0"/>
  <p:tag name="KSO_WM_BEAUTIFY_FLAG" val="#wm#"/>
  <p:tag name="KSO_WM_SLIDE_LAYOUT" val="a_f_i_k_n"/>
  <p:tag name="KSO_WM_SLIDE_LAYOUT_CNT" val="1_1_1_1_1"/>
  <p:tag name="KSO_WM_TEMPLATE_MASTER_TYPE" val="1"/>
  <p:tag name="KSO_WM_TEMPLATE_COLOR_TYPE" val="1"/>
  <p:tag name="KSO_WM_TEMPLATE_CATEGORY" val="custom"/>
  <p:tag name="KSO_WM_TEMPLATE_INDEX" val="20204221"/>
  <p:tag name="KSO_WM_SLIDE_ID" val="custom20204221_28"/>
</p:tagLst>
</file>

<file path=ppt/tags/tag26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TEMPLATE_CATEGORY" val="custom"/>
  <p:tag name="KSO_WM_TEMPLATE_INDEX" val="20204221"/>
  <p:tag name="KSO_WM_UNIT_ID" val="custom20204221_7*e*1"/>
</p:tagLst>
</file>

<file path=ppt/tags/tag268.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21_7*a*1"/>
  <p:tag name="KSO_WM_TEMPLATE_CATEGORY" val="custom"/>
  <p:tag name="KSO_WM_TEMPLATE_INDEX" val="20204221"/>
  <p:tag name="KSO_WM_UNIT_LAYERLEVEL" val="1"/>
  <p:tag name="KSO_WM_TAG_VERSION" val="1.0"/>
  <p:tag name="KSO_WM_BEAUTIFY_FLAG" val="#wm#"/>
</p:tagLst>
</file>

<file path=ppt/tags/tag269.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221"/>
  <p:tag name="KSO_WM_SLIDE_ID" val="custom20204221_7"/>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TYPE" val="i"/>
  <p:tag name="KSO_WM_UNIT_INDEX" val="1"/>
  <p:tag name="KSO_WM_TEMPLATE_CATEGORY" val="custom"/>
  <p:tag name="KSO_WM_TEMPLATE_INDEX" val="20204221"/>
  <p:tag name="KSO_WM_UNIT_ID" val="custom20204221_14*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71.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4*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72.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221"/>
  <p:tag name="KSO_WM_UNIT_ID" val="custom20204221_14*f*1"/>
</p:tagLst>
</file>

<file path=ppt/tags/tag273.xml><?xml version="1.0" encoding="utf-8"?>
<p:tagLst xmlns:p="http://schemas.openxmlformats.org/presentationml/2006/main">
  <p:tag name="KSO_WM_UNIT_ISCONTENTSTITLE" val="0"/>
  <p:tag name="KSO_WM_UNIT_PRESET_TEXT" val="单击此处&#13;添加大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2;36;4"/>
  <p:tag name="KSO_WM_UNIT_BLOCK" val="0"/>
  <p:tag name="KSO_WM_TEMPLATE_CATEGORY" val="custom"/>
  <p:tag name="KSO_WM_TEMPLATE_INDEX" val="20204221"/>
  <p:tag name="KSO_WM_UNIT_ID" val="custom20204221_14*a*1"/>
</p:tagLst>
</file>

<file path=ppt/tags/tag274.xml><?xml version="1.0" encoding="utf-8"?>
<p:tagLst xmlns:p="http://schemas.openxmlformats.org/presentationml/2006/main">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字字珠玑，但信息却错综复杂，需要用更多的文字来表述；但请您尽可能提炼思想的精髓……"/>
  <p:tag name="KSO_WM_UNIT_NOCLEAR" val="0"/>
  <p:tag name="KSO_WM_UNIT_VALUE" val="40"/>
  <p:tag name="KSO_WM_UNIT_HIGHLIGHT" val="0"/>
  <p:tag name="KSO_WM_UNIT_COMPATIBLE" val="0"/>
  <p:tag name="KSO_WM_UNIT_DIAGRAM_ISNUMVISUAL" val="0"/>
  <p:tag name="KSO_WM_UNIT_DIAGRAM_ISREFERUNIT" val="0"/>
  <p:tag name="KSO_WM_UNIT_TYPE" val="f"/>
  <p:tag name="KSO_WM_UNIT_INDEX" val="2"/>
  <p:tag name="KSO_WM_UNIT_LAYERLEVEL" val="1"/>
  <p:tag name="KSO_WM_TAG_VERSION" val="1.0"/>
  <p:tag name="KSO_WM_BEAUTIFY_FLAG" val="#wm#"/>
  <p:tag name="KSO_WM_UNIT_DEFAULT_FONT" val="14;16;2"/>
  <p:tag name="KSO_WM_UNIT_BLOCK" val="0"/>
  <p:tag name="KSO_WM_TEMPLATE_CATEGORY" val="custom"/>
  <p:tag name="KSO_WM_TEMPLATE_INDEX" val="20204221"/>
  <p:tag name="KSO_WM_UNIT_ID" val="custom20204221_14*f*2"/>
</p:tagLst>
</file>

<file path=ppt/tags/tag275.xml><?xml version="1.0" encoding="utf-8"?>
<p:tagLst xmlns:p="http://schemas.openxmlformats.org/presentationml/2006/main">
  <p:tag name="KSO_WM_UNIT_VALUE" val="1904*1128"/>
  <p:tag name="KSO_WM_UNIT_HIGHLIGHT" val="0"/>
  <p:tag name="KSO_WM_UNIT_COMPATIBLE" val="0"/>
  <p:tag name="KSO_WM_UNIT_DIAGRAM_ISNUMVISUAL" val="0"/>
  <p:tag name="KSO_WM_UNIT_DIAGRAM_ISREFERUNIT" val="0"/>
  <p:tag name="KSO_WM_UNIT_TYPE" val="d"/>
  <p:tag name="KSO_WM_UNIT_INDEX" val="1"/>
  <p:tag name="KSO_WM_UNIT_LAYERLEVEL" val="1"/>
  <p:tag name="KSO_WM_TAG_VERSION" val="1.0"/>
  <p:tag name="KSO_WM_BEAUTIFY_FLAG" val="#wm#"/>
  <p:tag name="KSO_WM_UNIT_PLACING_PICTURE_INFO" val="{&quot;full_picture&quot;:false,&quot;last_crop_picture&quot;:&quot;1-1&quot;,&quot;selected&quot;:&quot;1-1&quot;,&quot;spacing&quot;:6}"/>
  <p:tag name="KSO_WM_UNIT_SUPPORT_UNIT_TYPE" val="[&quot;d&quot;,&quot;α&quot;,&quot;β&quot;,&quot;η&quot;]"/>
  <p:tag name="KSO_WM_UNIT_BLOCK" val="0"/>
  <p:tag name="KSO_WM_TEMPLATE_CATEGORY" val="custom"/>
  <p:tag name="KSO_WM_TEMPLATE_INDEX" val="20204221"/>
  <p:tag name="KSO_WM_UNIT_ID" val="custom20204221_14*d*1"/>
</p:tagLst>
</file>

<file path=ppt/tags/tag276.xml><?xml version="1.0" encoding="utf-8"?>
<p:tagLst xmlns:p="http://schemas.openxmlformats.org/presentationml/2006/main">
  <p:tag name="KSO_WM_UNIT_ISCONTENTSTITLE" val="0"/>
  <p:tag name="KSO_WM_UNIT_PRESET_TEXT" val="单击此处&#13;添加大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2;36;4"/>
  <p:tag name="KSO_WM_UNIT_BLOCK" val="0"/>
  <p:tag name="KSO_WM_TEMPLATE_CATEGORY" val="custom"/>
  <p:tag name="KSO_WM_TEMPLATE_INDEX" val="20204221"/>
  <p:tag name="KSO_WM_UNIT_ID" val="custom20204221_14*a*1"/>
</p:tagLst>
</file>

<file path=ppt/tags/tag277.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221"/>
  <p:tag name="KSO_WM_SLIDE_ID" val="custom20204221_14"/>
</p:tagLst>
</file>

<file path=ppt/tags/tag27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TEMPLATE_CATEGORY" val="custom"/>
  <p:tag name="KSO_WM_TEMPLATE_INDEX" val="20204221"/>
  <p:tag name="KSO_WM_UNIT_ID" val="custom20204221_7*e*1"/>
</p:tagLst>
</file>

<file path=ppt/tags/tag279.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21_7*a*1"/>
  <p:tag name="KSO_WM_TEMPLATE_CATEGORY" val="custom"/>
  <p:tag name="KSO_WM_TEMPLATE_INDEX" val="2020422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221"/>
  <p:tag name="KSO_WM_SLIDE_ID" val="custom20204221_7"/>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1325_1*l_h_i*1_3_1"/>
  <p:tag name="KSO_WM_TEMPLATE_CATEGORY" val="diagram"/>
  <p:tag name="KSO_WM_TEMPLATE_INDEX" val="2020132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1325_1*l_h_i*1_1_1"/>
  <p:tag name="KSO_WM_TEMPLATE_CATEGORY" val="diagram"/>
  <p:tag name="KSO_WM_TEMPLATE_INDEX" val="2020132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1325_1*l_h_i*1_2_1"/>
  <p:tag name="KSO_WM_TEMPLATE_CATEGORY" val="diagram"/>
  <p:tag name="KSO_WM_TEMPLATE_INDEX" val="2020132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84.xml><?xml version="1.0" encoding="utf-8"?>
<p:tagLst xmlns:p="http://schemas.openxmlformats.org/presentationml/2006/main">
  <p:tag name="KSO_WM_UNIT_ISCONTENTSTITLE" val="0"/>
  <p:tag name="KSO_WM_UNIT_PRESET_TEXT" val="行政部业绩汇报"/>
  <p:tag name="KSO_WM_UNIT_NOCLEAR" val="0"/>
  <p:tag name="KSO_WM_UNIT_VALUE" val="1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01325_1*a*1"/>
  <p:tag name="KSO_WM_TEMPLATE_CATEGORY" val="diagram"/>
  <p:tag name="KSO_WM_TEMPLATE_INDEX" val="20201325"/>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85.xml><?xml version="1.0" encoding="utf-8"?>
<p:tagLst xmlns:p="http://schemas.openxmlformats.org/presentationml/2006/main">
  <p:tag name="KSO_WM_UNIT_VALUE" val="541*816"/>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01325_1*l_h_d*1_1_1"/>
  <p:tag name="KSO_WM_TEMPLATE_CATEGORY" val="diagram"/>
  <p:tag name="KSO_WM_TEMPLATE_INDEX" val="20201325"/>
  <p:tag name="KSO_WM_UNIT_LAYERLEVEL" val="1_1_1"/>
  <p:tag name="KSO_WM_TAG_VERSION" val="1.0"/>
  <p:tag name="KSO_WM_BEAUTIFY_FLAG" val="#wm#"/>
  <p:tag name="KSO_WM_UNIT_USESOURCEFORMAT_APPLY"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1325_1*l_h_i*1_1_2"/>
  <p:tag name="KSO_WM_TEMPLATE_CATEGORY" val="diagram"/>
  <p:tag name="KSO_WM_TEMPLATE_INDEX" val="20201325"/>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87.xml><?xml version="1.0" encoding="utf-8"?>
<p:tagLst xmlns:p="http://schemas.openxmlformats.org/presentationml/2006/main">
  <p:tag name="KSO_WM_UNIT_ISCONTENTSTITLE" val="0"/>
  <p:tag name="KSO_WM_UNIT_PRESET_TEXT" val="人员招聘"/>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01325_1*l_h_a*1_1_1"/>
  <p:tag name="KSO_WM_TEMPLATE_CATEGORY" val="diagram"/>
  <p:tag name="KSO_WM_TEMPLATE_INDEX" val="2020132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88.xml><?xml version="1.0" encoding="utf-8"?>
<p:tagLst xmlns:p="http://schemas.openxmlformats.org/presentationml/2006/main">
  <p:tag name="KSO_WM_UNIT_PRESET_TEXT" val="车间员工500人次&#13;管理人员93人&#13;假期短工90人"/>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1325_1*l_h_f*1_1_1"/>
  <p:tag name="KSO_WM_TEMPLATE_CATEGORY" val="diagram"/>
  <p:tag name="KSO_WM_TEMPLATE_INDEX" val="2020132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89.xml><?xml version="1.0" encoding="utf-8"?>
<p:tagLst xmlns:p="http://schemas.openxmlformats.org/presentationml/2006/main">
  <p:tag name="KSO_WM_UNIT_ISCONTENTSTITLE" val="0"/>
  <p:tag name="KSO_WM_UNIT_PRESET_TEXT" val="组织建设"/>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01325_1*l_h_a*1_3_1"/>
  <p:tag name="KSO_WM_TEMPLATE_CATEGORY" val="diagram"/>
  <p:tag name="KSO_WM_TEMPLATE_INDEX" val="2020132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PRESET_TEXT" val="提前完成组织架构建设&#13;明确各部门职责&#13;新增管理岗位"/>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1325_1*l_h_f*1_3_1"/>
  <p:tag name="KSO_WM_TEMPLATE_CATEGORY" val="diagram"/>
  <p:tag name="KSO_WM_TEMPLATE_INDEX" val="2020132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91.xml><?xml version="1.0" encoding="utf-8"?>
<p:tagLst xmlns:p="http://schemas.openxmlformats.org/presentationml/2006/main">
  <p:tag name="KSO_WM_UNIT_VALUE" val="541*816"/>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01325_1*l_h_d*1_2_1"/>
  <p:tag name="KSO_WM_TEMPLATE_CATEGORY" val="diagram"/>
  <p:tag name="KSO_WM_TEMPLATE_INDEX" val="20201325"/>
  <p:tag name="KSO_WM_UNIT_LAYERLEVEL" val="1_1_1"/>
  <p:tag name="KSO_WM_TAG_VERSION" val="1.0"/>
  <p:tag name="KSO_WM_BEAUTIFY_FLAG" val="#wm#"/>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1325_1*l_h_i*1_2_2"/>
  <p:tag name="KSO_WM_TEMPLATE_CATEGORY" val="diagram"/>
  <p:tag name="KSO_WM_TEMPLATE_INDEX" val="20201325"/>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93.xml><?xml version="1.0" encoding="utf-8"?>
<p:tagLst xmlns:p="http://schemas.openxmlformats.org/presentationml/2006/main">
  <p:tag name="KSO_WM_UNIT_ISCONTENTSTITLE" val="0"/>
  <p:tag name="KSO_WM_UNIT_PRESET_TEXT" val="企业培训"/>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01325_1*l_h_a*1_2_1"/>
  <p:tag name="KSO_WM_TEMPLATE_CATEGORY" val="diagram"/>
  <p:tag name="KSO_WM_TEMPLATE_INDEX" val="2020132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94.xml><?xml version="1.0" encoding="utf-8"?>
<p:tagLst xmlns:p="http://schemas.openxmlformats.org/presentationml/2006/main">
  <p:tag name="KSO_WM_UNIT_PRESET_TEXT" val="安全培训1次&#13;管理培训10次&#13;消防逃生培训"/>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1325_1*l_h_f*1_2_1"/>
  <p:tag name="KSO_WM_TEMPLATE_CATEGORY" val="diagram"/>
  <p:tag name="KSO_WM_TEMPLATE_INDEX" val="2020132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95.xml><?xml version="1.0" encoding="utf-8"?>
<p:tagLst xmlns:p="http://schemas.openxmlformats.org/presentationml/2006/main">
  <p:tag name="KSO_WM_UNIT_VALUE" val="541*816"/>
  <p:tag name="KSO_WM_UNIT_HIGHLIGHT" val="0"/>
  <p:tag name="KSO_WM_UNIT_COMPATIBLE" val="0"/>
  <p:tag name="KSO_WM_UNIT_DIAGRAM_ISNUMVISUAL" val="0"/>
  <p:tag name="KSO_WM_UNIT_DIAGRAM_ISREFERUNIT" val="0"/>
  <p:tag name="KSO_WM_DIAGRAM_GROUP_CODE" val="l1-1"/>
  <p:tag name="KSO_WM_UNIT_TYPE" val="l_h_d"/>
  <p:tag name="KSO_WM_UNIT_INDEX" val="1_3_1"/>
  <p:tag name="KSO_WM_UNIT_ID" val="diagram20201325_1*l_h_d*1_3_1"/>
  <p:tag name="KSO_WM_TEMPLATE_CATEGORY" val="diagram"/>
  <p:tag name="KSO_WM_TEMPLATE_INDEX" val="20201325"/>
  <p:tag name="KSO_WM_UNIT_LAYERLEVEL" val="1_1_1"/>
  <p:tag name="KSO_WM_TAG_VERSION" val="1.0"/>
  <p:tag name="KSO_WM_BEAUTIFY_FLAG" val="#wm#"/>
  <p:tag name="KSO_WM_UNIT_USESOURCEFORMAT_APPLY"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01325_1*l_h_i*1_3_2"/>
  <p:tag name="KSO_WM_TEMPLATE_CATEGORY" val="diagram"/>
  <p:tag name="KSO_WM_TEMPLATE_INDEX" val="20201325"/>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97.xml><?xml version="1.0" encoding="utf-8"?>
<p:tagLst xmlns:p="http://schemas.openxmlformats.org/presentationml/2006/main">
  <p:tag name="KSO_WM_BEAUTIFY_FLAG" val="#wm#"/>
  <p:tag name="KSO_WM_TEMPLATE_CATEGORY" val="diagram"/>
  <p:tag name="KSO_WM_TEMPLATE_INDEX" val="20201325"/>
  <p:tag name="KSO_WM_SLIDE_ID" val="diagram20201325_1"/>
  <p:tag name="KSO_WM_TEMPLATE_SUBCATEGORY" val="0"/>
  <p:tag name="KSO_WM_SLIDE_TYPE" val="text"/>
  <p:tag name="KSO_WM_SLIDE_SUBTYPE" val="diag"/>
  <p:tag name="KSO_WM_SLIDE_ITEM_CNT" val="3"/>
  <p:tag name="KSO_WM_SLIDE_INDEX" val="1"/>
  <p:tag name="KSO_WM_SLIDE_SIZE" val="817.69*298.5"/>
  <p:tag name="KSO_WM_SLIDE_POSITION" val="71.06*177.556"/>
  <p:tag name="KSO_WM_DIAGRAM_GROUP_CODE" val="l1-1"/>
  <p:tag name="KSO_WM_SLIDE_DIAGTYPE" val="l"/>
  <p:tag name="KSO_WM_TAG_VERSION" val="1.0"/>
  <p:tag name="KSO_WM_SLIDE_LAYOUT" val="a_b_l"/>
  <p:tag name="KSO_WM_SLIDE_LAYOUT_CNT" val="1_1_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观看"/>
  <p:tag name="KSO_WM_TEMPLATE_CATEGORY" val="custom"/>
  <p:tag name="KSO_WM_TEMPLATE_INDEX" val="20204221"/>
  <p:tag name="KSO_WM_UNIT_ID" val="custom20204221_31*a*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UNIT_PRESET_TEXT" val="单击此处添加文本具体内容"/>
  <p:tag name="KSO_WM_TEMPLATE_CATEGORY" val="custom"/>
  <p:tag name="KSO_WM_TEMPLATE_INDEX" val="20204221"/>
  <p:tag name="KSO_WM_UNIT_ID" val="custom20204221_31*b*1"/>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31"/>
  <p:tag name="KSO_WM_TAG_VERSION" val="1.0"/>
  <p:tag name="KSO_WM_SLIDE_LAYOUT" val="a_b"/>
  <p:tag name="KSO_WM_SLIDE_LAYOUT_CNT" val="1_1"/>
  <p:tag name="KSO_WM_TEMPLATE_MASTER_TYPE" val="1"/>
  <p:tag name="KSO_WM_TEMPLATE_COLOR_TYPE" val="1"/>
  <p:tag name="KSO_WM_TEMPLATE_CATEGORY" val="custom"/>
  <p:tag name="KSO_WM_TEMPLATE_INDEX" val="20204221"/>
  <p:tag name="KSO_WM_SLIDE_ID" val="custom20204221_3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WPS主题色">
      <a:dk1>
        <a:srgbClr val="000000"/>
      </a:dk1>
      <a:lt1>
        <a:srgbClr val="FFFFFF"/>
      </a:lt1>
      <a:dk2>
        <a:srgbClr val="EEEFEA"/>
      </a:dk2>
      <a:lt2>
        <a:srgbClr val="FCFCFB"/>
      </a:lt2>
      <a:accent1>
        <a:srgbClr val="95C807"/>
      </a:accent1>
      <a:accent2>
        <a:srgbClr val="0FC028"/>
      </a:accent2>
      <a:accent3>
        <a:srgbClr val="00A76F"/>
      </a:accent3>
      <a:accent4>
        <a:srgbClr val="0084C6"/>
      </a:accent4>
      <a:accent5>
        <a:srgbClr val="005DEF"/>
      </a:accent5>
      <a:accent6>
        <a:srgbClr val="0838C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2134</Words>
  <Application>WPS 演示</Application>
  <PresentationFormat>宽屏</PresentationFormat>
  <Paragraphs>165</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Arial</vt:lpstr>
      <vt:lpstr>宋体</vt:lpstr>
      <vt:lpstr>Wingdings</vt:lpstr>
      <vt:lpstr>微软雅黑</vt:lpstr>
      <vt:lpstr>汉仪旗黑-85S</vt:lpstr>
      <vt:lpstr>等线 Light</vt:lpstr>
      <vt:lpstr>华文新魏</vt:lpstr>
      <vt:lpstr>华文中宋</vt:lpstr>
      <vt:lpstr>Segoe UI</vt:lpstr>
      <vt:lpstr>Arial Unicode MS</vt:lpstr>
      <vt:lpstr>Office 主题​​</vt:lpstr>
      <vt:lpstr>自定义设计方案</vt:lpstr>
      <vt:lpstr>基于JSP电影订票系统用户模块的实现</vt:lpstr>
      <vt:lpstr>PowerPoint 演示文稿</vt:lpstr>
      <vt:lpstr>课题研究的目的及意义</vt:lpstr>
      <vt:lpstr>PowerPoint 演示文稿</vt:lpstr>
      <vt:lpstr>国内外电影行业发展现状</vt:lpstr>
      <vt:lpstr>PowerPoint 演示文稿</vt:lpstr>
      <vt:lpstr>主要研究内容、研究方案</vt:lpstr>
      <vt:lpstr>PowerPoint 演示文稿</vt:lpstr>
      <vt:lpstr>PowerPoint 演示文稿</vt:lpstr>
      <vt:lpstr>进度安排，预期达到的目标</vt:lpstr>
      <vt:lpstr>PowerPoint 演示文稿</vt:lpstr>
      <vt:lpstr>课题已具备和所需的条件</vt:lpstr>
      <vt:lpstr>PowerPoint 演示文稿</vt:lpstr>
      <vt:lpstr>研究过程中可能遇到的问题，解决的措施</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候LY</cp:lastModifiedBy>
  <cp:revision>33</cp:revision>
  <dcterms:created xsi:type="dcterms:W3CDTF">2019-06-19T02:08:00Z</dcterms:created>
  <dcterms:modified xsi:type="dcterms:W3CDTF">2019-12-02T01:21:34Z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2052-11.1.0.9005</vt:lpwstr>
  </property>
</Properties>
</file>