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7"/>
  </p:notesMasterIdLst>
  <p:sldIdLst>
    <p:sldId id="256" r:id="rId2"/>
    <p:sldId id="264" r:id="rId3"/>
    <p:sldId id="267" r:id="rId4"/>
    <p:sldId id="263" r:id="rId5"/>
    <p:sldId id="284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73A7E-C617-4ED4-8312-2C129DDA0041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346AC-D400-403E-99C8-A0EE2C2A4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346AC-D400-403E-99C8-A0EE2C2A4E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SLIDEtoME\TP模板\新建文件夹 (16)\b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5" b="6216"/>
          <a:stretch/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78873" y="3338817"/>
            <a:ext cx="6859855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  <a:effectLst>
                  <a:outerShdw blurRad="50800" dist="25400" dir="2700000" algn="tl" rotWithShape="0">
                    <a:schemeClr val="accent2">
                      <a:alpha val="19000"/>
                    </a:scheme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78873" y="1504091"/>
            <a:ext cx="6859855" cy="1720077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4200" b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zh-CN" altLang="en-US" dirty="0"/>
              <a:t>单击此处添加您的</a:t>
            </a:r>
            <a:br>
              <a:rPr lang="en-US" altLang="zh-CN" dirty="0"/>
            </a:br>
            <a:r>
              <a:rPr lang="zh-CN" altLang="en-US" dirty="0"/>
              <a:t>标题文字</a:t>
            </a:r>
          </a:p>
        </p:txBody>
      </p:sp>
    </p:spTree>
    <p:extLst>
      <p:ext uri="{BB962C8B-B14F-4D97-AF65-F5344CB8AC3E}">
        <p14:creationId xmlns:p14="http://schemas.microsoft.com/office/powerpoint/2010/main" val="231172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7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9251" indent="-363530">
              <a:buFont typeface="Webdings" panose="05030102010509060703" pitchFamily="18" charset="2"/>
              <a:buChar char=""/>
              <a:defRPr/>
            </a:lvl1pPr>
            <a:lvl2pPr marL="449251" indent="-449251">
              <a:defRPr/>
            </a:lvl2pPr>
            <a:lvl3pPr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6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6)\bg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9"/>
          <a:stretch/>
        </p:blipFill>
        <p:spPr bwMode="auto">
          <a:xfrm>
            <a:off x="0" y="5160"/>
            <a:ext cx="12182827" cy="68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69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6)\bg1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0"/>
          <a:stretch/>
        </p:blipFill>
        <p:spPr bwMode="auto">
          <a:xfrm>
            <a:off x="0" y="5160"/>
            <a:ext cx="12182827" cy="685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1" name="任意多边形 10"/>
          <p:cNvSpPr/>
          <p:nvPr/>
        </p:nvSpPr>
        <p:spPr>
          <a:xfrm rot="21215530">
            <a:off x="7243387" y="4816625"/>
            <a:ext cx="5019227" cy="1700203"/>
          </a:xfrm>
          <a:custGeom>
            <a:avLst/>
            <a:gdLst>
              <a:gd name="connsiteX0" fmla="*/ 2473511 w 4275363"/>
              <a:gd name="connsiteY0" fmla="*/ 6141 h 2020487"/>
              <a:gd name="connsiteX1" fmla="*/ 4153692 w 4275363"/>
              <a:gd name="connsiteY1" fmla="*/ 707336 h 2020487"/>
              <a:gd name="connsiteX2" fmla="*/ 4275363 w 4275363"/>
              <a:gd name="connsiteY2" fmla="*/ 801230 h 2020487"/>
              <a:gd name="connsiteX3" fmla="*/ 4159750 w 4275363"/>
              <a:gd name="connsiteY3" fmla="*/ 1830676 h 2020487"/>
              <a:gd name="connsiteX4" fmla="*/ 4150691 w 4275363"/>
              <a:gd name="connsiteY4" fmla="*/ 1833548 h 2020487"/>
              <a:gd name="connsiteX5" fmla="*/ 2308131 w 4275363"/>
              <a:gd name="connsiteY5" fmla="*/ 2018119 h 2020487"/>
              <a:gd name="connsiteX6" fmla="*/ 1 w 4275363"/>
              <a:gd name="connsiteY6" fmla="*/ 1545449 h 2020487"/>
              <a:gd name="connsiteX7" fmla="*/ 2317615 w 4275363"/>
              <a:gd name="connsiteY7" fmla="*/ 492 h 2020487"/>
              <a:gd name="connsiteX8" fmla="*/ 2473511 w 4275363"/>
              <a:gd name="connsiteY8" fmla="*/ 6141 h 202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75363" h="2020487">
                <a:moveTo>
                  <a:pt x="2473511" y="6141"/>
                </a:moveTo>
                <a:cubicBezTo>
                  <a:pt x="2966364" y="52725"/>
                  <a:pt x="3669800" y="358097"/>
                  <a:pt x="4153692" y="707336"/>
                </a:cubicBezTo>
                <a:lnTo>
                  <a:pt x="4275363" y="801230"/>
                </a:lnTo>
                <a:lnTo>
                  <a:pt x="4159750" y="1830676"/>
                </a:lnTo>
                <a:lnTo>
                  <a:pt x="4150691" y="1833548"/>
                </a:lnTo>
                <a:cubicBezTo>
                  <a:pt x="3610254" y="1982405"/>
                  <a:pt x="2797851" y="2003033"/>
                  <a:pt x="2308131" y="2018119"/>
                </a:cubicBezTo>
                <a:cubicBezTo>
                  <a:pt x="1524580" y="2042257"/>
                  <a:pt x="-1580" y="1881720"/>
                  <a:pt x="1" y="1545449"/>
                </a:cubicBezTo>
                <a:cubicBezTo>
                  <a:pt x="1582" y="1209178"/>
                  <a:pt x="1534064" y="24630"/>
                  <a:pt x="2317615" y="492"/>
                </a:cubicBezTo>
                <a:cubicBezTo>
                  <a:pt x="2366587" y="-1016"/>
                  <a:pt x="2418749" y="965"/>
                  <a:pt x="2473511" y="6141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426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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tags" Target="../tags/tag75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tags" Target="../tags/tag70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tags" Target="../tags/tag74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41" Type="http://schemas.openxmlformats.org/officeDocument/2006/relationships/image" Target="../media/image3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tags" Target="../tags/tag73.xml"/><Relationship Id="rId40" Type="http://schemas.openxmlformats.org/officeDocument/2006/relationships/slideLayout" Target="../slideLayouts/slideLayout6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tags" Target="../tags/tag72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tags" Target="../tags/tag114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tags" Target="../tags/tag109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tags" Target="../tags/tag108.xml"/><Relationship Id="rId38" Type="http://schemas.openxmlformats.org/officeDocument/2006/relationships/tags" Target="../tags/tag113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41" Type="http://schemas.openxmlformats.org/officeDocument/2006/relationships/image" Target="../media/image4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37" Type="http://schemas.openxmlformats.org/officeDocument/2006/relationships/tags" Target="../tags/tag112.xml"/><Relationship Id="rId40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tags" Target="../tags/tag111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35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副标题 2">
            <a:extLst>
              <a:ext uri="{FF2B5EF4-FFF2-40B4-BE49-F238E27FC236}">
                <a16:creationId xmlns:a16="http://schemas.microsoft.com/office/drawing/2014/main" id="{DD4A2E22-09EA-4B89-B1A2-7692C97E944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10389" y="3598419"/>
            <a:ext cx="3960618" cy="1634965"/>
          </a:xfrm>
        </p:spPr>
        <p:txBody>
          <a:bodyPr/>
          <a:lstStyle/>
          <a:p>
            <a:r>
              <a:rPr lang="zh-CN" altLang="en-US" dirty="0"/>
              <a:t>计算机科学技术学院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汉班</a:t>
            </a:r>
            <a:endParaRPr lang="en-US" altLang="zh-CN" dirty="0"/>
          </a:p>
          <a:p>
            <a:r>
              <a:rPr lang="zh-CN" altLang="en-US" dirty="0"/>
              <a:t>何昌雨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889665-75DA-4CFC-BDBE-E9518F02C14E}"/>
              </a:ext>
            </a:extLst>
          </p:cNvPr>
          <p:cNvSpPr txBox="1"/>
          <p:nvPr/>
        </p:nvSpPr>
        <p:spPr>
          <a:xfrm>
            <a:off x="1220525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计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5210BA-7216-40BE-B650-25C79C0E0855}"/>
              </a:ext>
            </a:extLst>
          </p:cNvPr>
          <p:cNvSpPr txBox="1"/>
          <p:nvPr/>
        </p:nvSpPr>
        <p:spPr>
          <a:xfrm>
            <a:off x="1753925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算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540C4D-D669-48C5-99CF-D80B59A0757F}"/>
              </a:ext>
            </a:extLst>
          </p:cNvPr>
          <p:cNvSpPr txBox="1"/>
          <p:nvPr/>
        </p:nvSpPr>
        <p:spPr>
          <a:xfrm>
            <a:off x="2287325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机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C800CF-C301-461F-A63C-DF24DA5AEDB5}"/>
              </a:ext>
            </a:extLst>
          </p:cNvPr>
          <p:cNvSpPr txBox="1"/>
          <p:nvPr/>
        </p:nvSpPr>
        <p:spPr>
          <a:xfrm>
            <a:off x="2820725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网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BB98F6-A61C-4D6B-B249-AFE3DAE19D35}"/>
              </a:ext>
            </a:extLst>
          </p:cNvPr>
          <p:cNvSpPr txBox="1"/>
          <p:nvPr/>
        </p:nvSpPr>
        <p:spPr>
          <a:xfrm>
            <a:off x="3354124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络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3297D4-4940-418D-A4BA-2D9DCD8C08F0}"/>
              </a:ext>
            </a:extLst>
          </p:cNvPr>
          <p:cNvSpPr txBox="1"/>
          <p:nvPr/>
        </p:nvSpPr>
        <p:spPr>
          <a:xfrm>
            <a:off x="3887524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的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4F6D95-4D40-4CF2-A779-2EE53044FB7D}"/>
              </a:ext>
            </a:extLst>
          </p:cNvPr>
          <p:cNvSpPr txBox="1"/>
          <p:nvPr/>
        </p:nvSpPr>
        <p:spPr>
          <a:xfrm>
            <a:off x="4420924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分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63C55F-7715-4A4D-A19E-453D636202DD}"/>
              </a:ext>
            </a:extLst>
          </p:cNvPr>
          <p:cNvSpPr txBox="1"/>
          <p:nvPr/>
        </p:nvSpPr>
        <p:spPr>
          <a:xfrm>
            <a:off x="4954324" y="2092922"/>
            <a:ext cx="723275" cy="75264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377">
              <a:lnSpc>
                <a:spcPct val="110000"/>
              </a:lnSpc>
              <a:spcBef>
                <a:spcPct val="0"/>
              </a:spcBef>
              <a:buNone/>
              <a:defRPr sz="4200" b="0" i="0" baseline="0">
                <a:solidFill>
                  <a:schemeClr val="accent1"/>
                </a:solidFill>
                <a:effectLst>
                  <a:outerShdw blurRad="50800" dist="38100" dir="2700000" sx="99000" sy="99000" algn="tl" rotWithShape="0">
                    <a:schemeClr val="accent1">
                      <a:alpha val="40000"/>
                    </a:schemeClr>
                  </a:outerShdw>
                </a:effectLst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90C413"/>
                </a:solidFill>
                <a:effectLst>
                  <a:outerShdw blurRad="50800" dist="38100" dir="2700000" sx="99000" sy="99000" algn="tl" rotWithShape="0">
                    <a:srgbClr val="90C413">
                      <a:alpha val="40000"/>
                    </a:srgbClr>
                  </a:outerShdw>
                </a:effectLst>
              </a:rPr>
              <a:t>类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2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25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>
            <a:extLst>
              <a:ext uri="{FF2B5EF4-FFF2-40B4-BE49-F238E27FC236}">
                <a16:creationId xmlns:a16="http://schemas.microsoft.com/office/drawing/2014/main" id="{8B3EF7CF-014C-482D-8103-2EE28842AFA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按网络所使用的传输技术分类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id="{1BBA298D-E199-460B-AFFE-EA4BC987E1D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5154" y="2215140"/>
            <a:ext cx="2159000" cy="291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MH_Other_2">
            <a:extLst>
              <a:ext uri="{FF2B5EF4-FFF2-40B4-BE49-F238E27FC236}">
                <a16:creationId xmlns:a16="http://schemas.microsoft.com/office/drawing/2014/main" id="{68882FFE-285C-4F2D-A94F-D01D21908BD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4048126" y="3896736"/>
            <a:ext cx="892175" cy="1219200"/>
          </a:xfrm>
          <a:prstGeom prst="rtTriangle">
            <a:avLst/>
          </a:prstGeom>
          <a:pattFill prst="wdUpDiag">
            <a:fgClr>
              <a:srgbClr val="FFFFFF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5BCA41FA-772F-460E-B850-FDDFF6C582B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40089" y="2306061"/>
            <a:ext cx="1241425" cy="1071562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>
            <a:normAutofit fontScale="92500" lnSpcReduction="10000"/>
          </a:bodyPr>
          <a:lstStyle/>
          <a:p>
            <a:pPr algn="ctr">
              <a:defRPr/>
            </a:pPr>
            <a:r>
              <a:rPr lang="en-US" altLang="zh-CN" sz="2700">
                <a:solidFill>
                  <a:srgbClr val="FFFFFF"/>
                </a:solidFill>
              </a:rPr>
              <a:t>01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2054" name="MH_SubTitle_1">
            <a:extLst>
              <a:ext uri="{FF2B5EF4-FFF2-40B4-BE49-F238E27FC236}">
                <a16:creationId xmlns:a16="http://schemas.microsoft.com/office/drawing/2014/main" id="{9019E095-24D8-4FDD-8109-3EEC7E049F6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81300" y="3333606"/>
            <a:ext cx="2159000" cy="162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/>
              <a:t>广播式网络</a:t>
            </a:r>
            <a:r>
              <a:rPr lang="en-US" altLang="zh-CN" sz="2000" dirty="0">
                <a:solidFill>
                  <a:srgbClr val="FFFFFF"/>
                </a:solidFill>
              </a:rPr>
              <a:t>:</a:t>
            </a:r>
            <a:r>
              <a:rPr lang="zh-CN" altLang="en-US" sz="2000" dirty="0">
                <a:solidFill>
                  <a:srgbClr val="FFFFFF"/>
                </a:solidFill>
              </a:rPr>
              <a:t>所有联网的计算机都共享一个公共通信信道。</a:t>
            </a:r>
          </a:p>
        </p:txBody>
      </p:sp>
      <p:sp>
        <p:nvSpPr>
          <p:cNvPr id="13" name="MH_Other_6">
            <a:extLst>
              <a:ext uri="{FF2B5EF4-FFF2-40B4-BE49-F238E27FC236}">
                <a16:creationId xmlns:a16="http://schemas.microsoft.com/office/drawing/2014/main" id="{EE79509F-7AEE-49BB-A043-1F5C5C0771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75289" y="2389188"/>
            <a:ext cx="1241425" cy="1071562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>
            <a:normAutofit fontScale="92500" lnSpcReduction="10000"/>
          </a:bodyPr>
          <a:lstStyle/>
          <a:p>
            <a:pPr algn="ctr">
              <a:defRPr/>
            </a:pPr>
            <a:r>
              <a:rPr lang="en-US" altLang="zh-CN" sz="2700">
                <a:solidFill>
                  <a:srgbClr val="FFFFFF"/>
                </a:solidFill>
              </a:rPr>
              <a:t>02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17" name="MH_Other_7">
            <a:extLst>
              <a:ext uri="{FF2B5EF4-FFF2-40B4-BE49-F238E27FC236}">
                <a16:creationId xmlns:a16="http://schemas.microsoft.com/office/drawing/2014/main" id="{C4215C4B-577E-4472-A957-BA029BAF07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669809" y="2181493"/>
            <a:ext cx="2159000" cy="2914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MH_Other_8">
            <a:extLst>
              <a:ext uri="{FF2B5EF4-FFF2-40B4-BE49-F238E27FC236}">
                <a16:creationId xmlns:a16="http://schemas.microsoft.com/office/drawing/2014/main" id="{D0F3E0E8-3D09-43A6-BA0B-F69467E6085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7936635" y="3876943"/>
            <a:ext cx="892175" cy="1219200"/>
          </a:xfrm>
          <a:prstGeom prst="rtTriangle">
            <a:avLst/>
          </a:prstGeom>
          <a:pattFill prst="wdUpDiag">
            <a:fgClr>
              <a:srgbClr val="FFFFFF"/>
            </a:fgClr>
            <a:bgClr>
              <a:schemeClr val="accent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MH_Other_9">
            <a:extLst>
              <a:ext uri="{FF2B5EF4-FFF2-40B4-BE49-F238E27FC236}">
                <a16:creationId xmlns:a16="http://schemas.microsoft.com/office/drawing/2014/main" id="{0A32DE53-35DA-42DA-9F4D-FE4CED2A299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128598" y="2286268"/>
            <a:ext cx="1241425" cy="1071562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000" anchor="ctr">
            <a:normAutofit fontScale="92500" lnSpcReduction="10000"/>
          </a:bodyPr>
          <a:lstStyle/>
          <a:p>
            <a:pPr algn="ctr">
              <a:defRPr/>
            </a:pPr>
            <a:r>
              <a:rPr lang="en-US" altLang="zh-CN" sz="2700" dirty="0">
                <a:solidFill>
                  <a:srgbClr val="FFFFFF"/>
                </a:solidFill>
              </a:rPr>
              <a:t>02</a:t>
            </a:r>
            <a:endParaRPr lang="zh-CN" altLang="en-US" sz="2700" dirty="0">
              <a:solidFill>
                <a:srgbClr val="FFFFFF"/>
              </a:solidFill>
            </a:endParaRPr>
          </a:p>
        </p:txBody>
      </p:sp>
      <p:sp>
        <p:nvSpPr>
          <p:cNvPr id="2062" name="MH_SubTitle_3">
            <a:extLst>
              <a:ext uri="{FF2B5EF4-FFF2-40B4-BE49-F238E27FC236}">
                <a16:creationId xmlns:a16="http://schemas.microsoft.com/office/drawing/2014/main" id="{8231D744-4FDD-4DFB-818B-EEA764A97B3C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652347" y="3480068"/>
            <a:ext cx="2159000" cy="103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/>
              <a:t>   点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点网络</a:t>
            </a:r>
            <a:r>
              <a:rPr lang="zh-CN" altLang="en-US" sz="2000" dirty="0">
                <a:solidFill>
                  <a:srgbClr val="FFFFFF"/>
                </a:solidFill>
              </a:rPr>
              <a:t>：每条物理线路连接一对计算机。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54" grpId="0"/>
      <p:bldP spid="17" grpId="0" animBg="1"/>
      <p:bldP spid="18" grpId="0" animBg="1"/>
      <p:bldP spid="19" grpId="0" animBg="1"/>
      <p:bldP spid="20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H_SubTitle_3">
            <a:extLst>
              <a:ext uri="{FF2B5EF4-FFF2-40B4-BE49-F238E27FC236}">
                <a16:creationId xmlns:a16="http://schemas.microsoft.com/office/drawing/2014/main" id="{F9DF98A5-ACED-47EC-8854-A7FEE17C80E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615110" y="1754794"/>
            <a:ext cx="1352550" cy="1352550"/>
          </a:xfrm>
          <a:prstGeom prst="teardrop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effectLst>
            <a:outerShdw dist="101600" dir="2700000" algn="tl" rotWithShape="0">
              <a:schemeClr val="accent3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环型网络</a:t>
            </a:r>
          </a:p>
        </p:txBody>
      </p:sp>
      <p:sp>
        <p:nvSpPr>
          <p:cNvPr id="20" name="MH_SubTitle_2">
            <a:extLst>
              <a:ext uri="{FF2B5EF4-FFF2-40B4-BE49-F238E27FC236}">
                <a16:creationId xmlns:a16="http://schemas.microsoft.com/office/drawing/2014/main" id="{B68BEAE9-B89C-4927-98DE-28B5CC2CC1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9246" y="1727084"/>
            <a:ext cx="1352550" cy="1352550"/>
          </a:xfrm>
          <a:prstGeom prst="teardrop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effectLst>
            <a:outerShdw dist="101600" dir="2700000" algn="tl" rotWithShape="0">
              <a:schemeClr val="accent2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总线型网络</a:t>
            </a:r>
          </a:p>
        </p:txBody>
      </p:sp>
      <p:sp>
        <p:nvSpPr>
          <p:cNvPr id="8" name="MH_SubTitle_1">
            <a:extLst>
              <a:ext uri="{FF2B5EF4-FFF2-40B4-BE49-F238E27FC236}">
                <a16:creationId xmlns:a16="http://schemas.microsoft.com/office/drawing/2014/main" id="{7A1934C6-8864-4920-9C8D-DEA56FA2C9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3611" y="1746876"/>
            <a:ext cx="1352550" cy="1352550"/>
          </a:xfrm>
          <a:prstGeom prst="teardrop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effectLst>
            <a:outerShdw dist="101600" dir="2700000" algn="tl" rotWithShape="0">
              <a:schemeClr val="accent1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星型网络</a:t>
            </a:r>
          </a:p>
        </p:txBody>
      </p:sp>
      <p:sp>
        <p:nvSpPr>
          <p:cNvPr id="2050" name="MH_PageTitle">
            <a:extLst>
              <a:ext uri="{FF2B5EF4-FFF2-40B4-BE49-F238E27FC236}">
                <a16:creationId xmlns:a16="http://schemas.microsoft.com/office/drawing/2014/main" id="{2BE269D5-5352-4904-9AAC-0D513A191F0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37136" y="419327"/>
            <a:ext cx="8003311" cy="69959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按网络拓扑结构分类</a:t>
            </a:r>
          </a:p>
        </p:txBody>
      </p:sp>
      <p:sp>
        <p:nvSpPr>
          <p:cNvPr id="5" name="MH_Other_1">
            <a:extLst>
              <a:ext uri="{FF2B5EF4-FFF2-40B4-BE49-F238E27FC236}">
                <a16:creationId xmlns:a16="http://schemas.microsoft.com/office/drawing/2014/main" id="{C2C0FF9E-3A60-469D-8419-778E5BD668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932175" y="1142039"/>
            <a:ext cx="90487" cy="758825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9" name="MH_Other_2">
            <a:extLst>
              <a:ext uri="{FF2B5EF4-FFF2-40B4-BE49-F238E27FC236}">
                <a16:creationId xmlns:a16="http://schemas.microsoft.com/office/drawing/2014/main" id="{7EEB94DB-F29E-4036-B2AA-7F325AA0E89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815188" y="1794232"/>
            <a:ext cx="223838" cy="22383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3">
            <a:extLst>
              <a:ext uri="{FF2B5EF4-FFF2-40B4-BE49-F238E27FC236}">
                <a16:creationId xmlns:a16="http://schemas.microsoft.com/office/drawing/2014/main" id="{5FAD2650-EC1E-479E-B197-F464E590F57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87712" y="1138864"/>
            <a:ext cx="157163" cy="739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1" name="MH_Other_4">
            <a:extLst>
              <a:ext uri="{FF2B5EF4-FFF2-40B4-BE49-F238E27FC236}">
                <a16:creationId xmlns:a16="http://schemas.microsoft.com/office/drawing/2014/main" id="{BF78B89E-4F78-4B49-862B-3FF0C61248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003814" y="1137179"/>
            <a:ext cx="90488" cy="760412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4" name="MH_SubTitle_4">
            <a:extLst>
              <a:ext uri="{FF2B5EF4-FFF2-40B4-BE49-F238E27FC236}">
                <a16:creationId xmlns:a16="http://schemas.microsoft.com/office/drawing/2014/main" id="{971F3B20-A854-4BF0-B14E-61DE06682D6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805252" y="1742016"/>
            <a:ext cx="1352550" cy="1352550"/>
          </a:xfrm>
          <a:prstGeom prst="teardrop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effectLst>
            <a:outerShdw dist="101600" dir="2700000" algn="tl" rotWithShape="0">
              <a:schemeClr val="accent4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树型网络</a:t>
            </a:r>
          </a:p>
        </p:txBody>
      </p:sp>
      <p:sp>
        <p:nvSpPr>
          <p:cNvPr id="15" name="MH_Other_5">
            <a:extLst>
              <a:ext uri="{FF2B5EF4-FFF2-40B4-BE49-F238E27FC236}">
                <a16:creationId xmlns:a16="http://schemas.microsoft.com/office/drawing/2014/main" id="{50EDEF69-AE77-4128-9139-2760221A330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86635" y="1789973"/>
            <a:ext cx="223838" cy="223838"/>
          </a:xfrm>
          <a:prstGeom prst="ellipse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6">
            <a:extLst>
              <a:ext uri="{FF2B5EF4-FFF2-40B4-BE49-F238E27FC236}">
                <a16:creationId xmlns:a16="http://schemas.microsoft.com/office/drawing/2014/main" id="{29CC3A3F-8CFA-4DB9-BD36-0263950FC13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859352" y="1134005"/>
            <a:ext cx="157162" cy="739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17" name="MH_Other_7">
            <a:extLst>
              <a:ext uri="{FF2B5EF4-FFF2-40B4-BE49-F238E27FC236}">
                <a16:creationId xmlns:a16="http://schemas.microsoft.com/office/drawing/2014/main" id="{71B744F5-1D9C-4977-BB3E-42B14D02975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407810" y="1122247"/>
            <a:ext cx="90487" cy="758825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21" name="MH_Other_8">
            <a:extLst>
              <a:ext uri="{FF2B5EF4-FFF2-40B4-BE49-F238E27FC236}">
                <a16:creationId xmlns:a16="http://schemas.microsoft.com/office/drawing/2014/main" id="{642F56E6-5808-49A9-B7CA-5E1B7C4C48D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290808" y="1774440"/>
            <a:ext cx="223838" cy="223838"/>
          </a:xfrm>
          <a:prstGeom prst="ellipse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9">
            <a:extLst>
              <a:ext uri="{FF2B5EF4-FFF2-40B4-BE49-F238E27FC236}">
                <a16:creationId xmlns:a16="http://schemas.microsoft.com/office/drawing/2014/main" id="{3F992F92-D0F6-49FF-8F49-945CA836E27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263347" y="1119072"/>
            <a:ext cx="157163" cy="739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23" name="MH_Other_10">
            <a:extLst>
              <a:ext uri="{FF2B5EF4-FFF2-40B4-BE49-F238E27FC236}">
                <a16:creationId xmlns:a16="http://schemas.microsoft.com/office/drawing/2014/main" id="{ED5EE288-E489-41FB-828F-E1583383A70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1299341" y="1151034"/>
            <a:ext cx="90488" cy="760412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26" name="MH_SubTitle_5">
            <a:extLst>
              <a:ext uri="{FF2B5EF4-FFF2-40B4-BE49-F238E27FC236}">
                <a16:creationId xmlns:a16="http://schemas.microsoft.com/office/drawing/2014/main" id="{A894731F-E7F6-408F-903A-08E42BB46CE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100779" y="1755871"/>
            <a:ext cx="1352550" cy="1352550"/>
          </a:xfrm>
          <a:prstGeom prst="teardrop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2700000" scaled="1"/>
          </a:gradFill>
          <a:effectLst>
            <a:outerShdw dist="101600" dir="2700000" algn="tl" rotWithShape="0">
              <a:schemeClr val="accent6">
                <a:lumMod val="60000"/>
                <a:lumOff val="40000"/>
                <a:alpha val="30000"/>
              </a:schemeClr>
            </a:outerShdw>
          </a:effectLst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网状型网络</a:t>
            </a:r>
          </a:p>
        </p:txBody>
      </p:sp>
      <p:sp>
        <p:nvSpPr>
          <p:cNvPr id="27" name="MH_Other_11">
            <a:extLst>
              <a:ext uri="{FF2B5EF4-FFF2-40B4-BE49-F238E27FC236}">
                <a16:creationId xmlns:a16="http://schemas.microsoft.com/office/drawing/2014/main" id="{3A5958B7-2201-4168-BC7F-722C66CC429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1182148" y="1803828"/>
            <a:ext cx="223838" cy="223838"/>
          </a:xfrm>
          <a:prstGeom prst="ellipse">
            <a:avLst/>
          </a:prstGeom>
          <a:solidFill>
            <a:srgbClr val="FFFFFF"/>
          </a:solidFill>
          <a:ln>
            <a:solidFill>
              <a:schemeClr val="accent6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5" name="MH_Other_12">
            <a:extLst>
              <a:ext uri="{FF2B5EF4-FFF2-40B4-BE49-F238E27FC236}">
                <a16:creationId xmlns:a16="http://schemas.microsoft.com/office/drawing/2014/main" id="{FBD2819B-7334-4E21-8EA9-3FBDDE6A2C3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1154879" y="1147860"/>
            <a:ext cx="157162" cy="739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29" name="MH_Other_13">
            <a:extLst>
              <a:ext uri="{FF2B5EF4-FFF2-40B4-BE49-F238E27FC236}">
                <a16:creationId xmlns:a16="http://schemas.microsoft.com/office/drawing/2014/main" id="{9923443F-A6E8-478C-BFE7-100DF09E305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813674" y="1149957"/>
            <a:ext cx="90487" cy="758825"/>
          </a:xfrm>
          <a:custGeom>
            <a:avLst/>
            <a:gdLst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  <a:gd name="connsiteX4" fmla="*/ 0 w 63500"/>
              <a:gd name="connsiteY4" fmla="*/ 520097 h 527554"/>
              <a:gd name="connsiteX0" fmla="*/ 0 w 91440"/>
              <a:gd name="connsiteY0" fmla="*/ 520097 h 611537"/>
              <a:gd name="connsiteX1" fmla="*/ 0 w 91440"/>
              <a:gd name="connsiteY1" fmla="*/ 0 h 611537"/>
              <a:gd name="connsiteX2" fmla="*/ 25533 w 91440"/>
              <a:gd name="connsiteY2" fmla="*/ 2021 h 611537"/>
              <a:gd name="connsiteX3" fmla="*/ 58571 w 91440"/>
              <a:gd name="connsiteY3" fmla="*/ 40291 h 611537"/>
              <a:gd name="connsiteX4" fmla="*/ 22339 w 91440"/>
              <a:gd name="connsiteY4" fmla="*/ 527554 h 611537"/>
              <a:gd name="connsiteX5" fmla="*/ 91440 w 91440"/>
              <a:gd name="connsiteY5" fmla="*/ 611537 h 611537"/>
              <a:gd name="connsiteX0" fmla="*/ 0 w 63500"/>
              <a:gd name="connsiteY0" fmla="*/ 520097 h 527554"/>
              <a:gd name="connsiteX1" fmla="*/ 0 w 63500"/>
              <a:gd name="connsiteY1" fmla="*/ 0 h 527554"/>
              <a:gd name="connsiteX2" fmla="*/ 25533 w 63500"/>
              <a:gd name="connsiteY2" fmla="*/ 2021 h 527554"/>
              <a:gd name="connsiteX3" fmla="*/ 58571 w 63500"/>
              <a:gd name="connsiteY3" fmla="*/ 40291 h 527554"/>
              <a:gd name="connsiteX4" fmla="*/ 22339 w 63500"/>
              <a:gd name="connsiteY4" fmla="*/ 527554 h 527554"/>
              <a:gd name="connsiteX0" fmla="*/ 0 w 63500"/>
              <a:gd name="connsiteY0" fmla="*/ 0 h 527554"/>
              <a:gd name="connsiteX1" fmla="*/ 25533 w 63500"/>
              <a:gd name="connsiteY1" fmla="*/ 2021 h 527554"/>
              <a:gd name="connsiteX2" fmla="*/ 58571 w 63500"/>
              <a:gd name="connsiteY2" fmla="*/ 40291 h 527554"/>
              <a:gd name="connsiteX3" fmla="*/ 22339 w 63500"/>
              <a:gd name="connsiteY3" fmla="*/ 527554 h 52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" h="527554">
                <a:moveTo>
                  <a:pt x="0" y="0"/>
                </a:moveTo>
                <a:lnTo>
                  <a:pt x="25533" y="2021"/>
                </a:lnTo>
                <a:cubicBezTo>
                  <a:pt x="40994" y="8811"/>
                  <a:pt x="53179" y="21285"/>
                  <a:pt x="58571" y="40291"/>
                </a:cubicBezTo>
                <a:cubicBezTo>
                  <a:pt x="80137" y="116318"/>
                  <a:pt x="24064" y="448071"/>
                  <a:pt x="22339" y="527554"/>
                </a:cubicBezTo>
              </a:path>
            </a:pathLst>
          </a:cu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33" name="MH_Other_14">
            <a:extLst>
              <a:ext uri="{FF2B5EF4-FFF2-40B4-BE49-F238E27FC236}">
                <a16:creationId xmlns:a16="http://schemas.microsoft.com/office/drawing/2014/main" id="{EE8779DE-5482-4E40-B202-521356D7435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696659" y="1802150"/>
            <a:ext cx="223838" cy="223838"/>
          </a:xfrm>
          <a:prstGeom prst="ellipse">
            <a:avLst/>
          </a:prstGeom>
          <a:solidFill>
            <a:srgbClr val="FFFFFF"/>
          </a:solidFill>
          <a:ln>
            <a:solidFill>
              <a:schemeClr val="accent3"/>
            </a:solidFill>
          </a:ln>
          <a:effectLst>
            <a:innerShdw blurRad="63500">
              <a:srgbClr val="979A9C"/>
            </a:innerShdw>
          </a:effectLst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1" name="MH_Other_15">
            <a:extLst>
              <a:ext uri="{FF2B5EF4-FFF2-40B4-BE49-F238E27FC236}">
                <a16:creationId xmlns:a16="http://schemas.microsoft.com/office/drawing/2014/main" id="{DE9C8FBE-9758-4F70-A59A-834545EAB416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669211" y="1146782"/>
            <a:ext cx="157163" cy="739775"/>
          </a:xfrm>
          <a:custGeom>
            <a:avLst/>
            <a:gdLst>
              <a:gd name="connsiteX0" fmla="*/ 82380 w 109537"/>
              <a:gd name="connsiteY0" fmla="*/ 0 h 522247"/>
              <a:gd name="connsiteX1" fmla="*/ 109537 w 109537"/>
              <a:gd name="connsiteY1" fmla="*/ 2150 h 522247"/>
              <a:gd name="connsiteX2" fmla="*/ 109537 w 109537"/>
              <a:gd name="connsiteY2" fmla="*/ 522247 h 522247"/>
              <a:gd name="connsiteX3" fmla="*/ 85292 w 109537"/>
              <a:gd name="connsiteY3" fmla="*/ 514153 h 522247"/>
              <a:gd name="connsiteX4" fmla="*/ 2476 w 109537"/>
              <a:gd name="connsiteY4" fmla="*/ 73543 h 522247"/>
              <a:gd name="connsiteX5" fmla="*/ 82380 w 109537"/>
              <a:gd name="connsiteY5" fmla="*/ 0 h 522247"/>
              <a:gd name="connsiteX0" fmla="*/ 109537 w 200977"/>
              <a:gd name="connsiteY0" fmla="*/ 522247 h 613687"/>
              <a:gd name="connsiteX1" fmla="*/ 85292 w 200977"/>
              <a:gd name="connsiteY1" fmla="*/ 514153 h 613687"/>
              <a:gd name="connsiteX2" fmla="*/ 2476 w 200977"/>
              <a:gd name="connsiteY2" fmla="*/ 73543 h 613687"/>
              <a:gd name="connsiteX3" fmla="*/ 82380 w 200977"/>
              <a:gd name="connsiteY3" fmla="*/ 0 h 613687"/>
              <a:gd name="connsiteX4" fmla="*/ 109537 w 200977"/>
              <a:gd name="connsiteY4" fmla="*/ 2150 h 613687"/>
              <a:gd name="connsiteX5" fmla="*/ 200977 w 200977"/>
              <a:gd name="connsiteY5" fmla="*/ 613687 h 613687"/>
              <a:gd name="connsiteX0" fmla="*/ 109537 w 109537"/>
              <a:gd name="connsiteY0" fmla="*/ 522247 h 522247"/>
              <a:gd name="connsiteX1" fmla="*/ 85292 w 109537"/>
              <a:gd name="connsiteY1" fmla="*/ 514153 h 522247"/>
              <a:gd name="connsiteX2" fmla="*/ 2476 w 109537"/>
              <a:gd name="connsiteY2" fmla="*/ 73543 h 522247"/>
              <a:gd name="connsiteX3" fmla="*/ 82380 w 109537"/>
              <a:gd name="connsiteY3" fmla="*/ 0 h 522247"/>
              <a:gd name="connsiteX4" fmla="*/ 109537 w 109537"/>
              <a:gd name="connsiteY4" fmla="*/ 2150 h 522247"/>
              <a:gd name="connsiteX0" fmla="*/ 85292 w 109537"/>
              <a:gd name="connsiteY0" fmla="*/ 514153 h 514153"/>
              <a:gd name="connsiteX1" fmla="*/ 2476 w 109537"/>
              <a:gd name="connsiteY1" fmla="*/ 73543 h 514153"/>
              <a:gd name="connsiteX2" fmla="*/ 82380 w 109537"/>
              <a:gd name="connsiteY2" fmla="*/ 0 h 514153"/>
              <a:gd name="connsiteX3" fmla="*/ 109537 w 109537"/>
              <a:gd name="connsiteY3" fmla="*/ 2150 h 5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7" h="514153">
                <a:moveTo>
                  <a:pt x="85292" y="514153"/>
                </a:moveTo>
                <a:cubicBezTo>
                  <a:pt x="34826" y="320198"/>
                  <a:pt x="-11327" y="152162"/>
                  <a:pt x="2476" y="73543"/>
                </a:cubicBezTo>
                <a:cubicBezTo>
                  <a:pt x="9377" y="34234"/>
                  <a:pt x="45393" y="7451"/>
                  <a:pt x="82380" y="0"/>
                </a:cubicBezTo>
                <a:lnTo>
                  <a:pt x="109537" y="2150"/>
                </a:lnTo>
              </a:path>
            </a:pathLst>
          </a:cu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kern="0">
              <a:solidFill>
                <a:sysClr val="window" lastClr="FFFFFF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E077EDC-5525-4AA2-AA26-916614C56074}"/>
              </a:ext>
            </a:extLst>
          </p:cNvPr>
          <p:cNvSpPr/>
          <p:nvPr/>
        </p:nvSpPr>
        <p:spPr>
          <a:xfrm>
            <a:off x="484909" y="3616036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8FA579D-F042-47BC-ABAF-2D82EE00C6CC}"/>
              </a:ext>
            </a:extLst>
          </p:cNvPr>
          <p:cNvSpPr/>
          <p:nvPr/>
        </p:nvSpPr>
        <p:spPr>
          <a:xfrm>
            <a:off x="1233054" y="5320144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E19049C-E161-4CCD-854F-65644E149F44}"/>
              </a:ext>
            </a:extLst>
          </p:cNvPr>
          <p:cNvSpPr/>
          <p:nvPr/>
        </p:nvSpPr>
        <p:spPr>
          <a:xfrm>
            <a:off x="1233052" y="4336471"/>
            <a:ext cx="332510" cy="3325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D7A1415-5920-4F95-88E6-03FF331C55A0}"/>
              </a:ext>
            </a:extLst>
          </p:cNvPr>
          <p:cNvSpPr/>
          <p:nvPr/>
        </p:nvSpPr>
        <p:spPr>
          <a:xfrm>
            <a:off x="2133601" y="3602181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179DDF6-ECAC-41C6-B778-9055C4980FE4}"/>
              </a:ext>
            </a:extLst>
          </p:cNvPr>
          <p:cNvSpPr/>
          <p:nvPr/>
        </p:nvSpPr>
        <p:spPr>
          <a:xfrm>
            <a:off x="2064326" y="5084617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BBE871E-C901-4C2A-87B7-46ED81921CBB}"/>
              </a:ext>
            </a:extLst>
          </p:cNvPr>
          <p:cNvSpPr/>
          <p:nvPr/>
        </p:nvSpPr>
        <p:spPr>
          <a:xfrm>
            <a:off x="2258289" y="4322620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795C433-E006-4858-B964-920317D73431}"/>
              </a:ext>
            </a:extLst>
          </p:cNvPr>
          <p:cNvSpPr/>
          <p:nvPr/>
        </p:nvSpPr>
        <p:spPr>
          <a:xfrm>
            <a:off x="1233054" y="3352801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2C262C7-F594-4E9E-A5A6-D247BB02B1C8}"/>
              </a:ext>
            </a:extLst>
          </p:cNvPr>
          <p:cNvSpPr/>
          <p:nvPr/>
        </p:nvSpPr>
        <p:spPr>
          <a:xfrm>
            <a:off x="263235" y="4336472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CE6E6C-6F98-4996-B7A8-5FF1F53F8547}"/>
              </a:ext>
            </a:extLst>
          </p:cNvPr>
          <p:cNvSpPr/>
          <p:nvPr/>
        </p:nvSpPr>
        <p:spPr>
          <a:xfrm>
            <a:off x="512618" y="5167745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BF50DBF-6147-4995-B644-0701301412B2}"/>
              </a:ext>
            </a:extLst>
          </p:cNvPr>
          <p:cNvCxnSpPr>
            <a:cxnSpLocks/>
          </p:cNvCxnSpPr>
          <p:nvPr/>
        </p:nvCxnSpPr>
        <p:spPr>
          <a:xfrm>
            <a:off x="637309" y="4502725"/>
            <a:ext cx="51261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78825EE-513D-4DF0-86AA-8091460D3089}"/>
              </a:ext>
            </a:extLst>
          </p:cNvPr>
          <p:cNvCxnSpPr>
            <a:cxnSpLocks/>
          </p:cNvCxnSpPr>
          <p:nvPr/>
        </p:nvCxnSpPr>
        <p:spPr>
          <a:xfrm>
            <a:off x="1399307" y="4710543"/>
            <a:ext cx="0" cy="5680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01BB2E3-C6BB-4667-A05A-F8EB616273FF}"/>
              </a:ext>
            </a:extLst>
          </p:cNvPr>
          <p:cNvCxnSpPr>
            <a:cxnSpLocks/>
          </p:cNvCxnSpPr>
          <p:nvPr/>
        </p:nvCxnSpPr>
        <p:spPr>
          <a:xfrm flipV="1">
            <a:off x="1565564" y="3879273"/>
            <a:ext cx="512618" cy="4433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17703A2-F644-4B6E-AFFF-AA44840781B3}"/>
              </a:ext>
            </a:extLst>
          </p:cNvPr>
          <p:cNvCxnSpPr>
            <a:cxnSpLocks/>
          </p:cNvCxnSpPr>
          <p:nvPr/>
        </p:nvCxnSpPr>
        <p:spPr>
          <a:xfrm flipV="1">
            <a:off x="1634837" y="4516586"/>
            <a:ext cx="595745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15AD234-6D8C-4F59-800F-8AC0C4187529}"/>
              </a:ext>
            </a:extLst>
          </p:cNvPr>
          <p:cNvCxnSpPr>
            <a:cxnSpLocks/>
          </p:cNvCxnSpPr>
          <p:nvPr/>
        </p:nvCxnSpPr>
        <p:spPr>
          <a:xfrm>
            <a:off x="1551708" y="4627418"/>
            <a:ext cx="533603" cy="4781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B8C1C8E-4FB9-41EB-A3DA-40B2B07189D5}"/>
              </a:ext>
            </a:extLst>
          </p:cNvPr>
          <p:cNvCxnSpPr>
            <a:cxnSpLocks/>
          </p:cNvCxnSpPr>
          <p:nvPr/>
        </p:nvCxnSpPr>
        <p:spPr>
          <a:xfrm flipV="1">
            <a:off x="803564" y="4647995"/>
            <a:ext cx="436620" cy="5058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3A545D6-2364-4989-9331-939F87DB363C}"/>
              </a:ext>
            </a:extLst>
          </p:cNvPr>
          <p:cNvCxnSpPr>
            <a:cxnSpLocks/>
          </p:cNvCxnSpPr>
          <p:nvPr/>
        </p:nvCxnSpPr>
        <p:spPr>
          <a:xfrm>
            <a:off x="782577" y="3941413"/>
            <a:ext cx="422769" cy="3950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BF7E730-1C18-43FB-A90E-261CD98B3D84}"/>
              </a:ext>
            </a:extLst>
          </p:cNvPr>
          <p:cNvCxnSpPr>
            <a:cxnSpLocks/>
          </p:cNvCxnSpPr>
          <p:nvPr/>
        </p:nvCxnSpPr>
        <p:spPr>
          <a:xfrm>
            <a:off x="1399307" y="3726870"/>
            <a:ext cx="0" cy="5680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B4E6FB1-1A33-41D1-94C9-408096B56F63}"/>
              </a:ext>
            </a:extLst>
          </p:cNvPr>
          <p:cNvSpPr/>
          <p:nvPr/>
        </p:nvSpPr>
        <p:spPr>
          <a:xfrm>
            <a:off x="4270661" y="5110845"/>
            <a:ext cx="332510" cy="3325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C827937-A5A5-4C8F-BF01-46AD0FCC0647}"/>
              </a:ext>
            </a:extLst>
          </p:cNvPr>
          <p:cNvSpPr/>
          <p:nvPr/>
        </p:nvSpPr>
        <p:spPr>
          <a:xfrm>
            <a:off x="3203861" y="3739243"/>
            <a:ext cx="332510" cy="3325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52D0DCD-3075-4D83-82AE-A27E981811B6}"/>
              </a:ext>
            </a:extLst>
          </p:cNvPr>
          <p:cNvSpPr/>
          <p:nvPr/>
        </p:nvSpPr>
        <p:spPr>
          <a:xfrm>
            <a:off x="3207269" y="3725389"/>
            <a:ext cx="342957" cy="3463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07342BD-5010-4E7E-850A-1265C104AD77}"/>
              </a:ext>
            </a:extLst>
          </p:cNvPr>
          <p:cNvSpPr/>
          <p:nvPr/>
        </p:nvSpPr>
        <p:spPr>
          <a:xfrm>
            <a:off x="4240681" y="5083135"/>
            <a:ext cx="374073" cy="374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770B163-AEEC-470C-B618-21D8B637B213}"/>
              </a:ext>
            </a:extLst>
          </p:cNvPr>
          <p:cNvSpPr/>
          <p:nvPr/>
        </p:nvSpPr>
        <p:spPr>
          <a:xfrm>
            <a:off x="4617026" y="3753097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9EC2695-05E7-49CE-8D1B-B43D944AF717}"/>
              </a:ext>
            </a:extLst>
          </p:cNvPr>
          <p:cNvSpPr/>
          <p:nvPr/>
        </p:nvSpPr>
        <p:spPr>
          <a:xfrm>
            <a:off x="3936668" y="3725390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294FA77-AB1C-4305-9FC5-9E88AC21163D}"/>
              </a:ext>
            </a:extLst>
          </p:cNvPr>
          <p:cNvSpPr/>
          <p:nvPr/>
        </p:nvSpPr>
        <p:spPr>
          <a:xfrm>
            <a:off x="3453245" y="5152407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2C9AD1B-903D-4FA2-8FE2-F6C41B17A88C}"/>
              </a:ext>
            </a:extLst>
          </p:cNvPr>
          <p:cNvCxnSpPr>
            <a:cxnSpLocks/>
          </p:cNvCxnSpPr>
          <p:nvPr/>
        </p:nvCxnSpPr>
        <p:spPr>
          <a:xfrm>
            <a:off x="4409206" y="4612077"/>
            <a:ext cx="0" cy="4987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4E84F-B84D-429D-8440-3887B351EE21}"/>
              </a:ext>
            </a:extLst>
          </p:cNvPr>
          <p:cNvCxnSpPr>
            <a:cxnSpLocks/>
          </p:cNvCxnSpPr>
          <p:nvPr/>
        </p:nvCxnSpPr>
        <p:spPr>
          <a:xfrm flipV="1">
            <a:off x="4769426" y="4085605"/>
            <a:ext cx="0" cy="5264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429FB7E-8DEF-42DF-B886-1128A27597E6}"/>
              </a:ext>
            </a:extLst>
          </p:cNvPr>
          <p:cNvCxnSpPr>
            <a:cxnSpLocks/>
          </p:cNvCxnSpPr>
          <p:nvPr/>
        </p:nvCxnSpPr>
        <p:spPr>
          <a:xfrm>
            <a:off x="2996044" y="4612083"/>
            <a:ext cx="224047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B6A71BB-877E-48DB-B49E-302E269DE632}"/>
              </a:ext>
            </a:extLst>
          </p:cNvPr>
          <p:cNvCxnSpPr>
            <a:cxnSpLocks/>
          </p:cNvCxnSpPr>
          <p:nvPr/>
        </p:nvCxnSpPr>
        <p:spPr>
          <a:xfrm flipV="1">
            <a:off x="3633354" y="4625935"/>
            <a:ext cx="0" cy="5541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311A987-CED8-4D6C-B991-579106FFEDBD}"/>
              </a:ext>
            </a:extLst>
          </p:cNvPr>
          <p:cNvCxnSpPr>
            <a:cxnSpLocks/>
          </p:cNvCxnSpPr>
          <p:nvPr/>
        </p:nvCxnSpPr>
        <p:spPr>
          <a:xfrm>
            <a:off x="3376839" y="4078474"/>
            <a:ext cx="0" cy="53360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FE8DB-9EC5-43C5-A77F-43D3EE550E41}"/>
              </a:ext>
            </a:extLst>
          </p:cNvPr>
          <p:cNvCxnSpPr>
            <a:cxnSpLocks/>
          </p:cNvCxnSpPr>
          <p:nvPr/>
        </p:nvCxnSpPr>
        <p:spPr>
          <a:xfrm>
            <a:off x="4089066" y="4044041"/>
            <a:ext cx="0" cy="5680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D51EDABB-1A5C-43B4-953D-2C49ED616E4F}"/>
              </a:ext>
            </a:extLst>
          </p:cNvPr>
          <p:cNvSpPr/>
          <p:nvPr/>
        </p:nvSpPr>
        <p:spPr>
          <a:xfrm>
            <a:off x="7961909" y="4206833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06814B6-B913-4C56-BA57-CCE1ECEBDC8A}"/>
              </a:ext>
            </a:extLst>
          </p:cNvPr>
          <p:cNvSpPr/>
          <p:nvPr/>
        </p:nvSpPr>
        <p:spPr>
          <a:xfrm>
            <a:off x="8442364" y="3671947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6F7DD70-BC98-416A-ACFE-CC642790E837}"/>
              </a:ext>
            </a:extLst>
          </p:cNvPr>
          <p:cNvSpPr/>
          <p:nvPr/>
        </p:nvSpPr>
        <p:spPr>
          <a:xfrm>
            <a:off x="8806249" y="4876306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C7D82EC-2569-4C2C-800D-848A74DF8AC9}"/>
              </a:ext>
            </a:extLst>
          </p:cNvPr>
          <p:cNvSpPr/>
          <p:nvPr/>
        </p:nvSpPr>
        <p:spPr>
          <a:xfrm>
            <a:off x="8491349" y="4276106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162DFDFD-6ED6-4D8A-8C22-98B17880D846}"/>
              </a:ext>
            </a:extLst>
          </p:cNvPr>
          <p:cNvSpPr/>
          <p:nvPr/>
        </p:nvSpPr>
        <p:spPr>
          <a:xfrm>
            <a:off x="7640782" y="4914407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80ED649-2B3F-4408-822B-2A3285EE5840}"/>
              </a:ext>
            </a:extLst>
          </p:cNvPr>
          <p:cNvSpPr/>
          <p:nvPr/>
        </p:nvSpPr>
        <p:spPr>
          <a:xfrm>
            <a:off x="9292236" y="4853049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A55CE64-DF4A-48A3-BC94-DDABA60E7AD9}"/>
              </a:ext>
            </a:extLst>
          </p:cNvPr>
          <p:cNvSpPr/>
          <p:nvPr/>
        </p:nvSpPr>
        <p:spPr>
          <a:xfrm>
            <a:off x="8217724" y="4887192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98C56A6-E314-4C10-8ADF-02D0B3C139BC}"/>
              </a:ext>
            </a:extLst>
          </p:cNvPr>
          <p:cNvSpPr/>
          <p:nvPr/>
        </p:nvSpPr>
        <p:spPr>
          <a:xfrm>
            <a:off x="9008421" y="4205349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02C0E1C-4DE7-41E3-A5CF-2176C96F41C1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7807037" y="4474029"/>
            <a:ext cx="206827" cy="44037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31B7C65-7D97-4965-964F-F7CDF2282E06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292236" y="4489163"/>
            <a:ext cx="166255" cy="36388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5A40AF5-007B-4008-836B-4A7EB9221587}"/>
              </a:ext>
            </a:extLst>
          </p:cNvPr>
          <p:cNvCxnSpPr>
            <a:cxnSpLocks/>
          </p:cNvCxnSpPr>
          <p:nvPr/>
        </p:nvCxnSpPr>
        <p:spPr>
          <a:xfrm flipH="1" flipV="1">
            <a:off x="8169730" y="4493330"/>
            <a:ext cx="239484" cy="5521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1AF6A3-E0FA-4A38-8B3E-7E6C8F8F62B0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8988833" y="4489163"/>
            <a:ext cx="68283" cy="40347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915A3B6-1EC9-4ED6-BA77-251D6B5C230E}"/>
              </a:ext>
            </a:extLst>
          </p:cNvPr>
          <p:cNvCxnSpPr>
            <a:cxnSpLocks/>
          </p:cNvCxnSpPr>
          <p:nvPr/>
        </p:nvCxnSpPr>
        <p:spPr>
          <a:xfrm flipV="1">
            <a:off x="8621485" y="3900056"/>
            <a:ext cx="0" cy="5086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D063512-01DF-4114-90A5-C2669A85A483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8659588" y="3807528"/>
            <a:ext cx="397528" cy="4465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A0A5BD-F17E-4F6B-A7D3-BFA013EF3E31}"/>
              </a:ext>
            </a:extLst>
          </p:cNvPr>
          <p:cNvCxnSpPr>
            <a:cxnSpLocks/>
            <a:stCxn id="78" idx="7"/>
            <a:endCxn id="79" idx="3"/>
          </p:cNvCxnSpPr>
          <p:nvPr/>
        </p:nvCxnSpPr>
        <p:spPr>
          <a:xfrm flipV="1">
            <a:off x="8245724" y="3955761"/>
            <a:ext cx="245335" cy="2997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825BE6B3-FC6E-47FD-B13A-D5E56B530221}"/>
              </a:ext>
            </a:extLst>
          </p:cNvPr>
          <p:cNvSpPr/>
          <p:nvPr/>
        </p:nvSpPr>
        <p:spPr>
          <a:xfrm>
            <a:off x="11740735" y="3517860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E9F8D70-8DCC-440C-A2A9-C65E46365B71}"/>
              </a:ext>
            </a:extLst>
          </p:cNvPr>
          <p:cNvSpPr/>
          <p:nvPr/>
        </p:nvSpPr>
        <p:spPr>
          <a:xfrm>
            <a:off x="9949541" y="3469164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CFF57A3F-8C23-42DC-A9F7-6A0C9049283F}"/>
              </a:ext>
            </a:extLst>
          </p:cNvPr>
          <p:cNvSpPr/>
          <p:nvPr/>
        </p:nvSpPr>
        <p:spPr>
          <a:xfrm>
            <a:off x="9949541" y="5130633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99EFB0E-19E8-413B-8C67-EDA888EF6605}"/>
              </a:ext>
            </a:extLst>
          </p:cNvPr>
          <p:cNvSpPr/>
          <p:nvPr/>
        </p:nvSpPr>
        <p:spPr>
          <a:xfrm>
            <a:off x="11740735" y="5148244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B67091E-9CDB-479F-98D8-AF71F8B22B5A}"/>
              </a:ext>
            </a:extLst>
          </p:cNvPr>
          <p:cNvCxnSpPr>
            <a:cxnSpLocks/>
            <a:stCxn id="96" idx="1"/>
            <a:endCxn id="99" idx="1"/>
          </p:cNvCxnSpPr>
          <p:nvPr/>
        </p:nvCxnSpPr>
        <p:spPr>
          <a:xfrm flipH="1" flipV="1">
            <a:off x="10922528" y="4353500"/>
            <a:ext cx="866902" cy="8434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19CF35B-A026-41FB-B916-B0752942C867}"/>
              </a:ext>
            </a:extLst>
          </p:cNvPr>
          <p:cNvCxnSpPr>
            <a:cxnSpLocks/>
            <a:stCxn id="96" idx="0"/>
            <a:endCxn id="93" idx="4"/>
          </p:cNvCxnSpPr>
          <p:nvPr/>
        </p:nvCxnSpPr>
        <p:spPr>
          <a:xfrm flipV="1">
            <a:off x="11906990" y="3850369"/>
            <a:ext cx="0" cy="12978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6F92375A-5282-4951-A0A2-2912211FA1AF}"/>
              </a:ext>
            </a:extLst>
          </p:cNvPr>
          <p:cNvSpPr/>
          <p:nvPr/>
        </p:nvSpPr>
        <p:spPr>
          <a:xfrm>
            <a:off x="10873833" y="4304805"/>
            <a:ext cx="332510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4302A03-3100-41D7-8DCD-D306BC9A9DD7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10115796" y="3801673"/>
            <a:ext cx="0" cy="13289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A0F4A58-CEC5-4977-8CD4-FBA0BDB0267C}"/>
              </a:ext>
            </a:extLst>
          </p:cNvPr>
          <p:cNvCxnSpPr>
            <a:cxnSpLocks/>
          </p:cNvCxnSpPr>
          <p:nvPr/>
        </p:nvCxnSpPr>
        <p:spPr>
          <a:xfrm>
            <a:off x="10259786" y="5344887"/>
            <a:ext cx="1447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BA7FC69-DC58-4594-979E-AAFAEEDFBB6E}"/>
              </a:ext>
            </a:extLst>
          </p:cNvPr>
          <p:cNvCxnSpPr>
            <a:cxnSpLocks/>
            <a:stCxn id="95" idx="7"/>
            <a:endCxn id="99" idx="3"/>
          </p:cNvCxnSpPr>
          <p:nvPr/>
        </p:nvCxnSpPr>
        <p:spPr>
          <a:xfrm flipV="1">
            <a:off x="10233356" y="4588619"/>
            <a:ext cx="689172" cy="5907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E384261-B3B9-42C9-9CE1-3FB9D06E8614}"/>
              </a:ext>
            </a:extLst>
          </p:cNvPr>
          <p:cNvCxnSpPr>
            <a:cxnSpLocks/>
            <a:stCxn id="99" idx="1"/>
            <a:endCxn id="94" idx="5"/>
          </p:cNvCxnSpPr>
          <p:nvPr/>
        </p:nvCxnSpPr>
        <p:spPr>
          <a:xfrm flipH="1" flipV="1">
            <a:off x="10233356" y="3752978"/>
            <a:ext cx="689172" cy="6005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74DFB20-8488-46C2-8518-BEDB25CA7AE7}"/>
              </a:ext>
            </a:extLst>
          </p:cNvPr>
          <p:cNvCxnSpPr>
            <a:cxnSpLocks/>
            <a:stCxn id="99" idx="7"/>
            <a:endCxn id="93" idx="3"/>
          </p:cNvCxnSpPr>
          <p:nvPr/>
        </p:nvCxnSpPr>
        <p:spPr>
          <a:xfrm flipV="1">
            <a:off x="11157648" y="3801674"/>
            <a:ext cx="631782" cy="5518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BF96CA3-DF02-4E5A-9AD5-67777952C179}"/>
              </a:ext>
            </a:extLst>
          </p:cNvPr>
          <p:cNvCxnSpPr>
            <a:cxnSpLocks/>
          </p:cNvCxnSpPr>
          <p:nvPr/>
        </p:nvCxnSpPr>
        <p:spPr>
          <a:xfrm>
            <a:off x="10074730" y="3618801"/>
            <a:ext cx="19168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671CB342-79D8-471A-B3EF-A9BA142A4F7D}"/>
              </a:ext>
            </a:extLst>
          </p:cNvPr>
          <p:cNvSpPr/>
          <p:nvPr/>
        </p:nvSpPr>
        <p:spPr>
          <a:xfrm>
            <a:off x="5535386" y="3706584"/>
            <a:ext cx="1681843" cy="1730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375D820-1BFD-4D48-8166-14FEB5F6AB9C}"/>
              </a:ext>
            </a:extLst>
          </p:cNvPr>
          <p:cNvSpPr/>
          <p:nvPr/>
        </p:nvSpPr>
        <p:spPr>
          <a:xfrm>
            <a:off x="5430305" y="3954235"/>
            <a:ext cx="358420" cy="387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E08EEEE6-E975-4B5D-96C3-F74ECC181418}"/>
              </a:ext>
            </a:extLst>
          </p:cNvPr>
          <p:cNvSpPr/>
          <p:nvPr/>
        </p:nvSpPr>
        <p:spPr>
          <a:xfrm>
            <a:off x="5430309" y="3954237"/>
            <a:ext cx="358420" cy="387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36AFA3A-6B72-42BF-B607-9E6A3BDDBF39}"/>
              </a:ext>
            </a:extLst>
          </p:cNvPr>
          <p:cNvSpPr/>
          <p:nvPr/>
        </p:nvSpPr>
        <p:spPr>
          <a:xfrm>
            <a:off x="6268506" y="5176402"/>
            <a:ext cx="358420" cy="387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82444BD-428E-4090-BBFA-A4EF7CCA7160}"/>
              </a:ext>
            </a:extLst>
          </p:cNvPr>
          <p:cNvSpPr/>
          <p:nvPr/>
        </p:nvSpPr>
        <p:spPr>
          <a:xfrm>
            <a:off x="6904330" y="4754832"/>
            <a:ext cx="358420" cy="387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055A1DF9-E706-4DD6-B62C-7DADAAEFD366}"/>
              </a:ext>
            </a:extLst>
          </p:cNvPr>
          <p:cNvSpPr/>
          <p:nvPr/>
        </p:nvSpPr>
        <p:spPr>
          <a:xfrm>
            <a:off x="6936987" y="4052210"/>
            <a:ext cx="358420" cy="387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3A2EED99-4553-40C6-BAED-65F53491ACD7}"/>
              </a:ext>
            </a:extLst>
          </p:cNvPr>
          <p:cNvSpPr/>
          <p:nvPr/>
        </p:nvSpPr>
        <p:spPr>
          <a:xfrm>
            <a:off x="6240799" y="3556412"/>
            <a:ext cx="358420" cy="387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F6C8AEB-E806-4E03-80EB-27F7B5137481}"/>
              </a:ext>
            </a:extLst>
          </p:cNvPr>
          <p:cNvSpPr/>
          <p:nvPr/>
        </p:nvSpPr>
        <p:spPr>
          <a:xfrm>
            <a:off x="5511950" y="4798866"/>
            <a:ext cx="358420" cy="387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643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animBg="1"/>
      <p:bldP spid="8" grpId="0" animBg="1"/>
      <p:bldP spid="5" grpId="0" animBg="1"/>
      <p:bldP spid="9" grpId="0" animBg="1"/>
      <p:bldP spid="7" grpId="0" animBg="1"/>
      <p:bldP spid="11" grpId="0" animBg="1"/>
      <p:bldP spid="14" grpId="0" animBg="1"/>
      <p:bldP spid="15" grpId="0" animBg="1"/>
      <p:bldP spid="13" grpId="0" animBg="1"/>
      <p:bldP spid="17" grpId="0" animBg="1"/>
      <p:bldP spid="21" grpId="0" animBg="1"/>
      <p:bldP spid="19" grpId="0" animBg="1"/>
      <p:bldP spid="23" grpId="0" animBg="1"/>
      <p:bldP spid="26" grpId="0" animBg="1"/>
      <p:bldP spid="27" grpId="0" animBg="1"/>
      <p:bldP spid="25" grpId="0" animBg="1"/>
      <p:bldP spid="29" grpId="0" animBg="1"/>
      <p:bldP spid="33" grpId="0" animBg="1"/>
      <p:bldP spid="31" grpId="0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60" grpId="0" animBg="1"/>
      <p:bldP spid="6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3" grpId="0" animBg="1"/>
      <p:bldP spid="94" grpId="0" animBg="1"/>
      <p:bldP spid="95" grpId="0" animBg="1"/>
      <p:bldP spid="96" grpId="0" animBg="1"/>
      <p:bldP spid="99" grpId="0" animBg="1"/>
      <p:bldP spid="122" grpId="0" animBg="1"/>
      <p:bldP spid="123" grpId="0" animBg="1"/>
      <p:bldP spid="124" grpId="0" animBg="1"/>
      <p:bldP spid="124" grpId="1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_1">
            <a:extLst>
              <a:ext uri="{FF2B5EF4-FFF2-40B4-BE49-F238E27FC236}">
                <a16:creationId xmlns:a16="http://schemas.microsoft.com/office/drawing/2014/main" id="{7E9B44CA-5B7C-4327-83CC-81A54095F0F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7065" y="1843397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01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051" name="MH_Other_2">
            <a:extLst>
              <a:ext uri="{FF2B5EF4-FFF2-40B4-BE49-F238E27FC236}">
                <a16:creationId xmlns:a16="http://schemas.microsoft.com/office/drawing/2014/main" id="{2801EA2A-1244-402E-B4F6-6C12D223C18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967001" y="1843397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SubTitle_1">
            <a:extLst>
              <a:ext uri="{FF2B5EF4-FFF2-40B4-BE49-F238E27FC236}">
                <a16:creationId xmlns:a16="http://schemas.microsoft.com/office/drawing/2014/main" id="{5BE5128D-4B8C-4A9C-9FC1-DC1425E41DD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2740" y="2592697"/>
            <a:ext cx="2149475" cy="7318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局域网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MH_Other_7">
            <a:extLst>
              <a:ext uri="{FF2B5EF4-FFF2-40B4-BE49-F238E27FC236}">
                <a16:creationId xmlns:a16="http://schemas.microsoft.com/office/drawing/2014/main" id="{2CAA7FA3-8926-4846-9631-DDB31AE63C8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15431" y="1829543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02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2059" name="MH_Other_8">
            <a:extLst>
              <a:ext uri="{FF2B5EF4-FFF2-40B4-BE49-F238E27FC236}">
                <a16:creationId xmlns:a16="http://schemas.microsoft.com/office/drawing/2014/main" id="{658F705B-F6D1-4CDF-BB60-BE8E8B460578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4615367" y="1829543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MH_SubTitle_3">
            <a:extLst>
              <a:ext uri="{FF2B5EF4-FFF2-40B4-BE49-F238E27FC236}">
                <a16:creationId xmlns:a16="http://schemas.microsoft.com/office/drawing/2014/main" id="{CDD8652A-B1CF-4386-86CA-F42036B53DC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01106" y="2578843"/>
            <a:ext cx="2149475" cy="7318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accent3">
                    <a:lumMod val="75000"/>
                  </a:schemeClr>
                </a:solidFill>
              </a:rPr>
              <a:t>城域网</a:t>
            </a:r>
            <a:endParaRPr lang="en-US" altLang="zh-C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62" name="MH_PageTitle">
            <a:extLst>
              <a:ext uri="{FF2B5EF4-FFF2-40B4-BE49-F238E27FC236}">
                <a16:creationId xmlns:a16="http://schemas.microsoft.com/office/drawing/2014/main" id="{B53258D6-587D-4EF0-BF2A-37893C84F21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0" y="430563"/>
            <a:ext cx="11056060" cy="699595"/>
          </a:xfrm>
        </p:spPr>
        <p:txBody>
          <a:bodyPr/>
          <a:lstStyle/>
          <a:p>
            <a:pPr eaLnBrk="1" hangingPunct="1"/>
            <a:r>
              <a:rPr lang="zh-CN" altLang="en-US" dirty="0"/>
              <a:t>按网络作用的距离进行分类</a:t>
            </a:r>
          </a:p>
        </p:txBody>
      </p:sp>
      <p:sp>
        <p:nvSpPr>
          <p:cNvPr id="41" name="MH_Other_5">
            <a:extLst>
              <a:ext uri="{FF2B5EF4-FFF2-40B4-BE49-F238E27FC236}">
                <a16:creationId xmlns:a16="http://schemas.microsoft.com/office/drawing/2014/main" id="{DBD4966A-9435-4733-B9A2-A450F4DF16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V="1">
            <a:off x="5536480" y="3501159"/>
            <a:ext cx="282575" cy="2825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42" name="MH_Other_6">
            <a:extLst>
              <a:ext uri="{FF2B5EF4-FFF2-40B4-BE49-F238E27FC236}">
                <a16:creationId xmlns:a16="http://schemas.microsoft.com/office/drawing/2014/main" id="{D9F88CD1-C660-4F86-9ED8-6CFBC067E0B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V="1">
            <a:off x="5758729" y="3363046"/>
            <a:ext cx="171450" cy="171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43" name="MH_Other_7">
            <a:extLst>
              <a:ext uri="{FF2B5EF4-FFF2-40B4-BE49-F238E27FC236}">
                <a16:creationId xmlns:a16="http://schemas.microsoft.com/office/drawing/2014/main" id="{76E94D51-8343-45D3-B12E-F42A1563B6A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798291" y="3475758"/>
            <a:ext cx="935038" cy="9350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A</a:t>
            </a:r>
            <a:endParaRPr lang="zh-CN" altLang="en-US" sz="2800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44" name="MH_Other_1">
            <a:extLst>
              <a:ext uri="{FF2B5EF4-FFF2-40B4-BE49-F238E27FC236}">
                <a16:creationId xmlns:a16="http://schemas.microsoft.com/office/drawing/2014/main" id="{F0F1CFE5-8DAF-41A4-AE7C-C17747BB966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V="1">
            <a:off x="6700261" y="3481100"/>
            <a:ext cx="282575" cy="2825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45" name="MH_Other_2">
            <a:extLst>
              <a:ext uri="{FF2B5EF4-FFF2-40B4-BE49-F238E27FC236}">
                <a16:creationId xmlns:a16="http://schemas.microsoft.com/office/drawing/2014/main" id="{78E54BCD-348D-4E88-B08E-15E0BDF0A96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V="1">
            <a:off x="6922510" y="3344574"/>
            <a:ext cx="171450" cy="1714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46" name="MH_Other_8">
            <a:extLst>
              <a:ext uri="{FF2B5EF4-FFF2-40B4-BE49-F238E27FC236}">
                <a16:creationId xmlns:a16="http://schemas.microsoft.com/office/drawing/2014/main" id="{D9B4E8A5-9A0E-4ABA-93AA-C354212B387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962072" y="3466811"/>
            <a:ext cx="935038" cy="93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B</a:t>
            </a:r>
            <a:endParaRPr lang="zh-CN" altLang="en-US" sz="2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47" name="MH_SubTitle_2">
            <a:extLst>
              <a:ext uri="{FF2B5EF4-FFF2-40B4-BE49-F238E27FC236}">
                <a16:creationId xmlns:a16="http://schemas.microsoft.com/office/drawing/2014/main" id="{268D630C-C006-4BA3-A1C5-BDB3C04BEA1A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063818" y="4515138"/>
            <a:ext cx="960436" cy="1567007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628EE3"/>
                </a:solidFill>
                <a:cs typeface="Arial" panose="020B0604020202020204" pitchFamily="34" charset="0"/>
              </a:rPr>
              <a:t>主要特征</a:t>
            </a:r>
          </a:p>
        </p:txBody>
      </p:sp>
      <p:sp>
        <p:nvSpPr>
          <p:cNvPr id="48" name="MH_SubTitle_1">
            <a:extLst>
              <a:ext uri="{FF2B5EF4-FFF2-40B4-BE49-F238E27FC236}">
                <a16:creationId xmlns:a16="http://schemas.microsoft.com/office/drawing/2014/main" id="{428829D1-B757-4A9F-A75D-44A6243CB9A7}"/>
              </a:ext>
            </a:extLst>
          </p:cNvPr>
          <p:cNvSpPr txBox="1"/>
          <p:nvPr>
            <p:custDataLst>
              <p:tags r:id="rId16"/>
            </p:custDataLst>
          </p:nvPr>
        </p:nvSpPr>
        <p:spPr bwMode="auto">
          <a:xfrm>
            <a:off x="4941603" y="4750378"/>
            <a:ext cx="877306" cy="1054678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007FCD"/>
                </a:solidFill>
                <a:cs typeface="Arial" panose="020B0604020202020204" pitchFamily="34" charset="0"/>
              </a:rPr>
              <a:t>含义</a:t>
            </a:r>
          </a:p>
        </p:txBody>
      </p:sp>
      <p:sp>
        <p:nvSpPr>
          <p:cNvPr id="49" name="MH_Other_5">
            <a:extLst>
              <a:ext uri="{FF2B5EF4-FFF2-40B4-BE49-F238E27FC236}">
                <a16:creationId xmlns:a16="http://schemas.microsoft.com/office/drawing/2014/main" id="{8D5BFCB2-5E5B-42F2-9F4B-13B939BA8F08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V="1">
            <a:off x="1892734" y="3515015"/>
            <a:ext cx="282575" cy="2825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50" name="MH_Other_6">
            <a:extLst>
              <a:ext uri="{FF2B5EF4-FFF2-40B4-BE49-F238E27FC236}">
                <a16:creationId xmlns:a16="http://schemas.microsoft.com/office/drawing/2014/main" id="{39E07101-FCFB-46F8-9CC4-E4EAA240AEA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114983" y="3376902"/>
            <a:ext cx="171450" cy="171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51" name="MH_Other_7">
            <a:extLst>
              <a:ext uri="{FF2B5EF4-FFF2-40B4-BE49-F238E27FC236}">
                <a16:creationId xmlns:a16="http://schemas.microsoft.com/office/drawing/2014/main" id="{73A8E772-3F09-4669-A8FE-EE30F8E8B42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154545" y="3489614"/>
            <a:ext cx="935038" cy="9350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A</a:t>
            </a:r>
            <a:endParaRPr lang="zh-CN" altLang="en-US" sz="2800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52" name="MH_Other_1">
            <a:extLst>
              <a:ext uri="{FF2B5EF4-FFF2-40B4-BE49-F238E27FC236}">
                <a16:creationId xmlns:a16="http://schemas.microsoft.com/office/drawing/2014/main" id="{D8F9A653-DFFD-48D7-A138-B217067AA49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3056515" y="3494956"/>
            <a:ext cx="282575" cy="2825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53" name="MH_Other_2">
            <a:extLst>
              <a:ext uri="{FF2B5EF4-FFF2-40B4-BE49-F238E27FC236}">
                <a16:creationId xmlns:a16="http://schemas.microsoft.com/office/drawing/2014/main" id="{E24EDA14-6D99-4B0E-AFB5-9F26ECDA999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3278764" y="3358430"/>
            <a:ext cx="171450" cy="1714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54" name="MH_Other_8">
            <a:extLst>
              <a:ext uri="{FF2B5EF4-FFF2-40B4-BE49-F238E27FC236}">
                <a16:creationId xmlns:a16="http://schemas.microsoft.com/office/drawing/2014/main" id="{7EC65CB5-14B7-456D-8EA4-299863A73DC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318326" y="3480667"/>
            <a:ext cx="935038" cy="93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B</a:t>
            </a:r>
            <a:endParaRPr lang="zh-CN" altLang="en-US" sz="2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55" name="MH_SubTitle_2">
            <a:extLst>
              <a:ext uri="{FF2B5EF4-FFF2-40B4-BE49-F238E27FC236}">
                <a16:creationId xmlns:a16="http://schemas.microsoft.com/office/drawing/2014/main" id="{06B04EFC-E5AC-4C96-9011-1EF286972AE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336945" y="4515139"/>
            <a:ext cx="960436" cy="1567007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628EE3"/>
                </a:solidFill>
                <a:cs typeface="Arial" panose="020B0604020202020204" pitchFamily="34" charset="0"/>
              </a:rPr>
              <a:t>主要特征</a:t>
            </a:r>
          </a:p>
        </p:txBody>
      </p:sp>
      <p:sp>
        <p:nvSpPr>
          <p:cNvPr id="56" name="MH_SubTitle_1">
            <a:extLst>
              <a:ext uri="{FF2B5EF4-FFF2-40B4-BE49-F238E27FC236}">
                <a16:creationId xmlns:a16="http://schemas.microsoft.com/office/drawing/2014/main" id="{E1779199-26B5-4562-ACFF-2ACE39E85026}"/>
              </a:ext>
            </a:extLst>
          </p:cNvPr>
          <p:cNvSpPr txBox="1"/>
          <p:nvPr>
            <p:custDataLst>
              <p:tags r:id="rId24"/>
            </p:custDataLst>
          </p:nvPr>
        </p:nvSpPr>
        <p:spPr bwMode="auto">
          <a:xfrm>
            <a:off x="1103893" y="4778089"/>
            <a:ext cx="1126690" cy="1096240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007FCD"/>
                </a:solidFill>
                <a:cs typeface="Arial" panose="020B0604020202020204" pitchFamily="34" charset="0"/>
              </a:rPr>
              <a:t>含义</a:t>
            </a:r>
          </a:p>
        </p:txBody>
      </p:sp>
      <p:sp>
        <p:nvSpPr>
          <p:cNvPr id="57" name="MH_Other_4">
            <a:extLst>
              <a:ext uri="{FF2B5EF4-FFF2-40B4-BE49-F238E27FC236}">
                <a16:creationId xmlns:a16="http://schemas.microsoft.com/office/drawing/2014/main" id="{0841C2A4-45AA-4DD6-A293-A67EDE6AAC9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956219" y="1734101"/>
            <a:ext cx="1520825" cy="749300"/>
          </a:xfrm>
          <a:custGeom>
            <a:avLst/>
            <a:gdLst>
              <a:gd name="connsiteX0" fmla="*/ 0 w 1521440"/>
              <a:gd name="connsiteY0" fmla="*/ 0 h 749300"/>
              <a:gd name="connsiteX1" fmla="*/ 1521440 w 1521440"/>
              <a:gd name="connsiteY1" fmla="*/ 0 h 749300"/>
              <a:gd name="connsiteX2" fmla="*/ 1507239 w 1521440"/>
              <a:gd name="connsiteY2" fmla="*/ 140870 h 749300"/>
              <a:gd name="connsiteX3" fmla="*/ 760720 w 1521440"/>
              <a:gd name="connsiteY3" fmla="*/ 749300 h 749300"/>
              <a:gd name="connsiteX4" fmla="*/ 14201 w 1521440"/>
              <a:gd name="connsiteY4" fmla="*/ 14087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74930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FFFF"/>
                </a:solidFill>
              </a:rPr>
              <a:t>03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pic>
        <p:nvPicPr>
          <p:cNvPr id="58" name="MH_Other_5">
            <a:extLst>
              <a:ext uri="{FF2B5EF4-FFF2-40B4-BE49-F238E27FC236}">
                <a16:creationId xmlns:a16="http://schemas.microsoft.com/office/drawing/2014/main" id="{9D6ECD7B-6CF8-4A7E-B41C-C04C47BBD553}"/>
              </a:ext>
            </a:extLst>
          </p:cNvPr>
          <p:cNvPicPr>
            <a:picLocks/>
          </p:cNvPicPr>
          <p:nvPr>
            <p:custDataLst>
              <p:tags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87"/>
          <a:stretch>
            <a:fillRect/>
          </a:stretch>
        </p:blipFill>
        <p:spPr bwMode="auto">
          <a:xfrm>
            <a:off x="8456155" y="1734101"/>
            <a:ext cx="25209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MH_SubTitle_2">
            <a:extLst>
              <a:ext uri="{FF2B5EF4-FFF2-40B4-BE49-F238E27FC236}">
                <a16:creationId xmlns:a16="http://schemas.microsoft.com/office/drawing/2014/main" id="{02BA2809-ADB6-421F-8155-26C357D99FA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641894" y="2483401"/>
            <a:ext cx="2149475" cy="7318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广域网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MH_Other_5">
            <a:extLst>
              <a:ext uri="{FF2B5EF4-FFF2-40B4-BE49-F238E27FC236}">
                <a16:creationId xmlns:a16="http://schemas.microsoft.com/office/drawing/2014/main" id="{74E6EFB9-B4DE-41ED-A4B8-63121728B89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8624505" y="3488845"/>
            <a:ext cx="282575" cy="2825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1" name="MH_Other_6">
            <a:extLst>
              <a:ext uri="{FF2B5EF4-FFF2-40B4-BE49-F238E27FC236}">
                <a16:creationId xmlns:a16="http://schemas.microsoft.com/office/drawing/2014/main" id="{AEB00215-CA89-4A00-818F-7A45F05565FA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8846754" y="3350732"/>
            <a:ext cx="171450" cy="1714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2" name="MH_Other_7">
            <a:extLst>
              <a:ext uri="{FF2B5EF4-FFF2-40B4-BE49-F238E27FC236}">
                <a16:creationId xmlns:a16="http://schemas.microsoft.com/office/drawing/2014/main" id="{68913D70-72E8-4F1B-912B-277059812F0B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7886316" y="3463444"/>
            <a:ext cx="935038" cy="9350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FFFFFF"/>
                </a:solidFill>
                <a:ea typeface="黑体" panose="02010609060101010101" pitchFamily="49" charset="-122"/>
              </a:rPr>
              <a:t>A</a:t>
            </a:r>
            <a:endParaRPr lang="zh-CN" altLang="en-US" sz="2800" dirty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63" name="MH_Other_1">
            <a:extLst>
              <a:ext uri="{FF2B5EF4-FFF2-40B4-BE49-F238E27FC236}">
                <a16:creationId xmlns:a16="http://schemas.microsoft.com/office/drawing/2014/main" id="{D1A5A130-F3CF-4325-9BEA-343B63BABF0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V="1">
            <a:off x="9788286" y="3468786"/>
            <a:ext cx="282575" cy="2825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4" name="MH_Other_2">
            <a:extLst>
              <a:ext uri="{FF2B5EF4-FFF2-40B4-BE49-F238E27FC236}">
                <a16:creationId xmlns:a16="http://schemas.microsoft.com/office/drawing/2014/main" id="{478F26AD-D843-4BF9-A834-7F6AA33B70E9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flipV="1">
            <a:off x="10010535" y="3332260"/>
            <a:ext cx="171450" cy="1714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5" name="MH_Other_8">
            <a:extLst>
              <a:ext uri="{FF2B5EF4-FFF2-40B4-BE49-F238E27FC236}">
                <a16:creationId xmlns:a16="http://schemas.microsoft.com/office/drawing/2014/main" id="{4A6FAEE0-EA57-47AB-856A-3F2D270C3EA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050097" y="3454497"/>
            <a:ext cx="935038" cy="9350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B</a:t>
            </a:r>
            <a:endParaRPr lang="zh-CN" altLang="en-US" sz="2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66" name="MH_SubTitle_2">
            <a:extLst>
              <a:ext uri="{FF2B5EF4-FFF2-40B4-BE49-F238E27FC236}">
                <a16:creationId xmlns:a16="http://schemas.microsoft.com/office/drawing/2014/main" id="{2BE9E7F3-6E38-44A3-B095-E739360872A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891080" y="4461260"/>
            <a:ext cx="960436" cy="1567007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628EE3"/>
                </a:solidFill>
                <a:cs typeface="Arial" panose="020B0604020202020204" pitchFamily="34" charset="0"/>
              </a:rPr>
              <a:t>设计目标</a:t>
            </a:r>
          </a:p>
        </p:txBody>
      </p:sp>
      <p:sp>
        <p:nvSpPr>
          <p:cNvPr id="67" name="MH_Other_3">
            <a:extLst>
              <a:ext uri="{FF2B5EF4-FFF2-40B4-BE49-F238E27FC236}">
                <a16:creationId xmlns:a16="http://schemas.microsoft.com/office/drawing/2014/main" id="{76B55E0D-5A39-4B7E-8A16-CBAB01140E3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 flipV="1">
            <a:off x="10952069" y="3450313"/>
            <a:ext cx="282575" cy="2825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8" name="MH_Other_4">
            <a:extLst>
              <a:ext uri="{FF2B5EF4-FFF2-40B4-BE49-F238E27FC236}">
                <a16:creationId xmlns:a16="http://schemas.microsoft.com/office/drawing/2014/main" id="{20175FB3-D399-46E9-98AF-CC84BB44C597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 flipV="1">
            <a:off x="11174318" y="3312199"/>
            <a:ext cx="171450" cy="1714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69" name="MH_Other_9">
            <a:extLst>
              <a:ext uri="{FF2B5EF4-FFF2-40B4-BE49-F238E27FC236}">
                <a16:creationId xmlns:a16="http://schemas.microsoft.com/office/drawing/2014/main" id="{F9DB9AB5-D85E-4F97-89C4-13A1C681FCB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213880" y="3443963"/>
            <a:ext cx="935038" cy="9350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800">
                <a:solidFill>
                  <a:srgbClr val="FFFFFF"/>
                </a:solidFill>
                <a:ea typeface="黑体" panose="02010609060101010101" pitchFamily="49" charset="-122"/>
              </a:rPr>
              <a:t>C</a:t>
            </a:r>
            <a:endParaRPr lang="zh-CN" altLang="en-US" sz="280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70" name="MH_SubTitle_3">
            <a:extLst>
              <a:ext uri="{FF2B5EF4-FFF2-40B4-BE49-F238E27FC236}">
                <a16:creationId xmlns:a16="http://schemas.microsoft.com/office/drawing/2014/main" id="{2ED172F4-3B65-4031-8C31-44857597E65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264679" y="4446108"/>
            <a:ext cx="928255" cy="1415904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2BC3B5"/>
                </a:solidFill>
                <a:cs typeface="Arial" panose="020B0604020202020204" pitchFamily="34" charset="0"/>
              </a:rPr>
              <a:t>主要特征</a:t>
            </a:r>
          </a:p>
        </p:txBody>
      </p:sp>
      <p:sp>
        <p:nvSpPr>
          <p:cNvPr id="71" name="MH_SubTitle_1">
            <a:extLst>
              <a:ext uri="{FF2B5EF4-FFF2-40B4-BE49-F238E27FC236}">
                <a16:creationId xmlns:a16="http://schemas.microsoft.com/office/drawing/2014/main" id="{5C0FA122-7FFD-4659-996E-039E34B147F1}"/>
              </a:ext>
            </a:extLst>
          </p:cNvPr>
          <p:cNvSpPr txBox="1"/>
          <p:nvPr>
            <p:custDataLst>
              <p:tags r:id="rId39"/>
            </p:custDataLst>
          </p:nvPr>
        </p:nvSpPr>
        <p:spPr bwMode="auto">
          <a:xfrm>
            <a:off x="8971737" y="4433263"/>
            <a:ext cx="1126690" cy="1511877"/>
          </a:xfrm>
          <a:prstGeom prst="rect">
            <a:avLst/>
          </a:prstGeom>
          <a:noFill/>
        </p:spPr>
        <p:txBody>
          <a:bodyPr vert="eaVert"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rgbClr val="007FCD"/>
                </a:solidFill>
                <a:cs typeface="Arial" panose="020B0604020202020204" pitchFamily="34" charset="0"/>
              </a:rPr>
              <a:t>覆盖范围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6" grpId="0" animBg="1"/>
      <p:bldP spid="1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">
            <a:extLst>
              <a:ext uri="{FF2B5EF4-FFF2-40B4-BE49-F238E27FC236}">
                <a16:creationId xmlns:a16="http://schemas.microsoft.com/office/drawing/2014/main" id="{EE5E1C2C-5FB5-4B1F-81AB-B1DA58C7958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25788" y="2995614"/>
            <a:ext cx="487362" cy="225425"/>
          </a:xfrm>
          <a:custGeom>
            <a:avLst/>
            <a:gdLst>
              <a:gd name="T0" fmla="*/ 11247 w 130"/>
              <a:gd name="T1" fmla="*/ 41328 h 60"/>
              <a:gd name="T2" fmla="*/ 228685 w 130"/>
              <a:gd name="T3" fmla="*/ 225425 h 60"/>
              <a:gd name="T4" fmla="*/ 483613 w 130"/>
              <a:gd name="T5" fmla="*/ 82656 h 60"/>
              <a:gd name="T6" fmla="*/ 442375 w 130"/>
              <a:gd name="T7" fmla="*/ 15028 h 60"/>
              <a:gd name="T8" fmla="*/ 419881 w 130"/>
              <a:gd name="T9" fmla="*/ 7514 h 60"/>
              <a:gd name="T10" fmla="*/ 431128 w 130"/>
              <a:gd name="T11" fmla="*/ 18785 h 60"/>
              <a:gd name="T12" fmla="*/ 442375 w 130"/>
              <a:gd name="T13" fmla="*/ 78899 h 60"/>
              <a:gd name="T14" fmla="*/ 228685 w 130"/>
              <a:gd name="T15" fmla="*/ 210397 h 60"/>
              <a:gd name="T16" fmla="*/ 33740 w 130"/>
              <a:gd name="T17" fmla="*/ 45085 h 60"/>
              <a:gd name="T18" fmla="*/ 44987 w 130"/>
              <a:gd name="T19" fmla="*/ 0 h 60"/>
              <a:gd name="T20" fmla="*/ 18745 w 130"/>
              <a:gd name="T21" fmla="*/ 0 h 60"/>
              <a:gd name="T22" fmla="*/ 11247 w 130"/>
              <a:gd name="T23" fmla="*/ 41328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30B4952C-7C2E-4C1E-B271-3F7F281CF7C9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311669 w 156"/>
              <a:gd name="T1" fmla="*/ 0 h 58"/>
              <a:gd name="T2" fmla="*/ 33795 w 156"/>
              <a:gd name="T3" fmla="*/ 119993 h 58"/>
              <a:gd name="T4" fmla="*/ 3755 w 156"/>
              <a:gd name="T5" fmla="*/ 191239 h 58"/>
              <a:gd name="T6" fmla="*/ 7510 w 156"/>
              <a:gd name="T7" fmla="*/ 217488 h 58"/>
              <a:gd name="T8" fmla="*/ 15020 w 156"/>
              <a:gd name="T9" fmla="*/ 187490 h 58"/>
              <a:gd name="T10" fmla="*/ 48816 w 156"/>
              <a:gd name="T11" fmla="*/ 131243 h 58"/>
              <a:gd name="T12" fmla="*/ 307914 w 156"/>
              <a:gd name="T13" fmla="*/ 26249 h 58"/>
              <a:gd name="T14" fmla="*/ 551993 w 156"/>
              <a:gd name="T15" fmla="*/ 187490 h 58"/>
              <a:gd name="T16" fmla="*/ 582033 w 156"/>
              <a:gd name="T17" fmla="*/ 187490 h 58"/>
              <a:gd name="T18" fmla="*/ 311669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1D8ABD8B-4DBB-4372-AF1F-CBC3C6BFAFB6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144839" y="2752725"/>
            <a:ext cx="1444625" cy="242888"/>
          </a:xfrm>
          <a:custGeom>
            <a:avLst/>
            <a:gdLst>
              <a:gd name="T0" fmla="*/ 1414607 w 385"/>
              <a:gd name="T1" fmla="*/ 0 h 65"/>
              <a:gd name="T2" fmla="*/ 1414607 w 385"/>
              <a:gd name="T3" fmla="*/ 7473 h 65"/>
              <a:gd name="T4" fmla="*/ 1088159 w 385"/>
              <a:gd name="T5" fmla="*/ 138259 h 65"/>
              <a:gd name="T6" fmla="*/ 739198 w 385"/>
              <a:gd name="T7" fmla="*/ 97155 h 65"/>
              <a:gd name="T8" fmla="*/ 397741 w 385"/>
              <a:gd name="T9" fmla="*/ 52314 h 65"/>
              <a:gd name="T10" fmla="*/ 0 w 385"/>
              <a:gd name="T11" fmla="*/ 242888 h 65"/>
              <a:gd name="T12" fmla="*/ 26266 w 385"/>
              <a:gd name="T13" fmla="*/ 242888 h 65"/>
              <a:gd name="T14" fmla="*/ 375227 w 385"/>
              <a:gd name="T15" fmla="*/ 104629 h 65"/>
              <a:gd name="T16" fmla="*/ 705427 w 385"/>
              <a:gd name="T17" fmla="*/ 153206 h 65"/>
              <a:gd name="T18" fmla="*/ 953077 w 385"/>
              <a:gd name="T19" fmla="*/ 190574 h 65"/>
              <a:gd name="T20" fmla="*/ 983095 w 385"/>
              <a:gd name="T21" fmla="*/ 194310 h 65"/>
              <a:gd name="T22" fmla="*/ 983095 w 385"/>
              <a:gd name="T23" fmla="*/ 198047 h 65"/>
              <a:gd name="T24" fmla="*/ 975591 w 385"/>
              <a:gd name="T25" fmla="*/ 201784 h 65"/>
              <a:gd name="T26" fmla="*/ 998105 w 385"/>
              <a:gd name="T27" fmla="*/ 209257 h 65"/>
              <a:gd name="T28" fmla="*/ 1013114 w 385"/>
              <a:gd name="T29" fmla="*/ 201784 h 65"/>
              <a:gd name="T30" fmla="*/ 1065645 w 385"/>
              <a:gd name="T31" fmla="*/ 201784 h 65"/>
              <a:gd name="T32" fmla="*/ 1440873 w 385"/>
              <a:gd name="T33" fmla="*/ 33631 h 65"/>
              <a:gd name="T34" fmla="*/ 1444625 w 385"/>
              <a:gd name="T35" fmla="*/ 0 h 65"/>
              <a:gd name="T36" fmla="*/ 141460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E9D5CCE7-B6EE-42A8-8D63-5ECB49005F2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770188" y="2954339"/>
            <a:ext cx="1371600" cy="712787"/>
          </a:xfrm>
          <a:custGeom>
            <a:avLst/>
            <a:gdLst>
              <a:gd name="T0" fmla="*/ 550889 w 366"/>
              <a:gd name="T1" fmla="*/ 652763 h 190"/>
              <a:gd name="T2" fmla="*/ 1000593 w 366"/>
              <a:gd name="T3" fmla="*/ 416418 h 190"/>
              <a:gd name="T4" fmla="*/ 1229193 w 366"/>
              <a:gd name="T5" fmla="*/ 127551 h 190"/>
              <a:gd name="T6" fmla="*/ 1371600 w 366"/>
              <a:gd name="T7" fmla="*/ 7503 h 190"/>
              <a:gd name="T8" fmla="*/ 1349115 w 366"/>
              <a:gd name="T9" fmla="*/ 0 h 190"/>
              <a:gd name="T10" fmla="*/ 1041816 w 366"/>
              <a:gd name="T11" fmla="*/ 210085 h 190"/>
              <a:gd name="T12" fmla="*/ 760751 w 366"/>
              <a:gd name="T13" fmla="*/ 517708 h 190"/>
              <a:gd name="T14" fmla="*/ 483433 w 366"/>
              <a:gd name="T15" fmla="*/ 649011 h 190"/>
              <a:gd name="T16" fmla="*/ 176134 w 366"/>
              <a:gd name="T17" fmla="*/ 622751 h 190"/>
              <a:gd name="T18" fmla="*/ 7495 w 366"/>
              <a:gd name="T19" fmla="*/ 675272 h 190"/>
              <a:gd name="T20" fmla="*/ 206115 w 366"/>
              <a:gd name="T21" fmla="*/ 709035 h 190"/>
              <a:gd name="T22" fmla="*/ 423472 w 366"/>
              <a:gd name="T23" fmla="*/ 686526 h 190"/>
              <a:gd name="T24" fmla="*/ 464695 w 366"/>
              <a:gd name="T25" fmla="*/ 690278 h 190"/>
              <a:gd name="T26" fmla="*/ 550889 w 366"/>
              <a:gd name="T27" fmla="*/ 652763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09883AAA-BC9A-42C3-9DED-AF98014AD39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35326" y="3446464"/>
            <a:ext cx="911225" cy="225425"/>
          </a:xfrm>
          <a:custGeom>
            <a:avLst/>
            <a:gdLst>
              <a:gd name="T0" fmla="*/ 877476 w 243"/>
              <a:gd name="T1" fmla="*/ 15028 h 60"/>
              <a:gd name="T2" fmla="*/ 787478 w 243"/>
              <a:gd name="T3" fmla="*/ 86413 h 60"/>
              <a:gd name="T4" fmla="*/ 389989 w 243"/>
              <a:gd name="T5" fmla="*/ 184097 h 60"/>
              <a:gd name="T6" fmla="*/ 63748 w 243"/>
              <a:gd name="T7" fmla="*/ 165312 h 60"/>
              <a:gd name="T8" fmla="*/ 63748 w 243"/>
              <a:gd name="T9" fmla="*/ 165312 h 60"/>
              <a:gd name="T10" fmla="*/ 86248 w 243"/>
              <a:gd name="T11" fmla="*/ 161555 h 60"/>
              <a:gd name="T12" fmla="*/ 0 w 243"/>
              <a:gd name="T13" fmla="*/ 199125 h 60"/>
              <a:gd name="T14" fmla="*/ 359990 w 243"/>
              <a:gd name="T15" fmla="*/ 225425 h 60"/>
              <a:gd name="T16" fmla="*/ 794978 w 243"/>
              <a:gd name="T17" fmla="*/ 105198 h 60"/>
              <a:gd name="T18" fmla="*/ 888726 w 243"/>
              <a:gd name="T19" fmla="*/ 30057 h 60"/>
              <a:gd name="T20" fmla="*/ 903725 w 243"/>
              <a:gd name="T21" fmla="*/ 3757 h 60"/>
              <a:gd name="T22" fmla="*/ 877476 w 243"/>
              <a:gd name="T23" fmla="*/ 15028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BD7BB96B-1033-47AB-9BAB-DB355B080928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716464" y="3284539"/>
            <a:ext cx="465137" cy="376237"/>
          </a:xfrm>
          <a:custGeom>
            <a:avLst/>
            <a:gdLst>
              <a:gd name="T0" fmla="*/ 453884 w 124"/>
              <a:gd name="T1" fmla="*/ 86535 h 100"/>
              <a:gd name="T2" fmla="*/ 408870 w 124"/>
              <a:gd name="T3" fmla="*/ 11287 h 100"/>
              <a:gd name="T4" fmla="*/ 206311 w 124"/>
              <a:gd name="T5" fmla="*/ 67723 h 100"/>
              <a:gd name="T6" fmla="*/ 108782 w 124"/>
              <a:gd name="T7" fmla="*/ 124158 h 100"/>
              <a:gd name="T8" fmla="*/ 48764 w 124"/>
              <a:gd name="T9" fmla="*/ 173069 h 100"/>
              <a:gd name="T10" fmla="*/ 18756 w 124"/>
              <a:gd name="T11" fmla="*/ 214455 h 100"/>
              <a:gd name="T12" fmla="*/ 37511 w 124"/>
              <a:gd name="T13" fmla="*/ 206930 h 100"/>
              <a:gd name="T14" fmla="*/ 63769 w 124"/>
              <a:gd name="T15" fmla="*/ 184356 h 100"/>
              <a:gd name="T16" fmla="*/ 67520 w 124"/>
              <a:gd name="T17" fmla="*/ 184356 h 100"/>
              <a:gd name="T18" fmla="*/ 11253 w 124"/>
              <a:gd name="T19" fmla="*/ 293465 h 100"/>
              <a:gd name="T20" fmla="*/ 93778 w 124"/>
              <a:gd name="T21" fmla="*/ 376237 h 100"/>
              <a:gd name="T22" fmla="*/ 318844 w 124"/>
              <a:gd name="T23" fmla="*/ 255841 h 100"/>
              <a:gd name="T24" fmla="*/ 322595 w 124"/>
              <a:gd name="T25" fmla="*/ 255841 h 100"/>
              <a:gd name="T26" fmla="*/ 461386 w 124"/>
              <a:gd name="T27" fmla="*/ 79010 h 100"/>
              <a:gd name="T28" fmla="*/ 453884 w 124"/>
              <a:gd name="T29" fmla="*/ 86535 h 100"/>
              <a:gd name="T30" fmla="*/ 296337 w 124"/>
              <a:gd name="T31" fmla="*/ 248316 h 100"/>
              <a:gd name="T32" fmla="*/ 123786 w 124"/>
              <a:gd name="T33" fmla="*/ 342376 h 100"/>
              <a:gd name="T34" fmla="*/ 97529 w 124"/>
              <a:gd name="T35" fmla="*/ 323564 h 100"/>
              <a:gd name="T36" fmla="*/ 213813 w 124"/>
              <a:gd name="T37" fmla="*/ 161782 h 100"/>
              <a:gd name="T38" fmla="*/ 401368 w 124"/>
              <a:gd name="T39" fmla="*/ 30099 h 100"/>
              <a:gd name="T40" fmla="*/ 438879 w 124"/>
              <a:gd name="T41" fmla="*/ 67723 h 100"/>
              <a:gd name="T42" fmla="*/ 296337 w 124"/>
              <a:gd name="T43" fmla="*/ 248316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6A95C36B-308B-463D-8827-6EA2FBF7596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88426 w 89"/>
              <a:gd name="T1" fmla="*/ 131596 h 95"/>
              <a:gd name="T2" fmla="*/ 333375 w 89"/>
              <a:gd name="T3" fmla="*/ 45118 h 95"/>
              <a:gd name="T4" fmla="*/ 280934 w 89"/>
              <a:gd name="T5" fmla="*/ 0 h 95"/>
              <a:gd name="T6" fmla="*/ 142340 w 89"/>
              <a:gd name="T7" fmla="*/ 67678 h 95"/>
              <a:gd name="T8" fmla="*/ 37458 w 89"/>
              <a:gd name="T9" fmla="*/ 161675 h 95"/>
              <a:gd name="T10" fmla="*/ 3746 w 89"/>
              <a:gd name="T11" fmla="*/ 199273 h 95"/>
              <a:gd name="T12" fmla="*/ 41204 w 89"/>
              <a:gd name="T13" fmla="*/ 180474 h 95"/>
              <a:gd name="T14" fmla="*/ 127357 w 89"/>
              <a:gd name="T15" fmla="*/ 105276 h 95"/>
              <a:gd name="T16" fmla="*/ 209764 w 89"/>
              <a:gd name="T17" fmla="*/ 48878 h 95"/>
              <a:gd name="T18" fmla="*/ 239730 w 89"/>
              <a:gd name="T19" fmla="*/ 45118 h 95"/>
              <a:gd name="T20" fmla="*/ 224747 w 89"/>
              <a:gd name="T21" fmla="*/ 82717 h 95"/>
              <a:gd name="T22" fmla="*/ 142340 w 89"/>
              <a:gd name="T23" fmla="*/ 187994 h 95"/>
              <a:gd name="T24" fmla="*/ 52441 w 89"/>
              <a:gd name="T25" fmla="*/ 327109 h 95"/>
              <a:gd name="T26" fmla="*/ 78662 w 89"/>
              <a:gd name="T27" fmla="*/ 357188 h 95"/>
              <a:gd name="T28" fmla="*/ 131103 w 89"/>
              <a:gd name="T29" fmla="*/ 338389 h 95"/>
              <a:gd name="T30" fmla="*/ 149831 w 89"/>
              <a:gd name="T31" fmla="*/ 327109 h 95"/>
              <a:gd name="T32" fmla="*/ 202272 w 89"/>
              <a:gd name="T33" fmla="*/ 251912 h 95"/>
              <a:gd name="T34" fmla="*/ 288426 w 89"/>
              <a:gd name="T35" fmla="*/ 131596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0CE2417C-1D29-4AEA-A938-522E5A54E86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470525" y="3295651"/>
            <a:ext cx="501650" cy="327025"/>
          </a:xfrm>
          <a:custGeom>
            <a:avLst/>
            <a:gdLst>
              <a:gd name="T0" fmla="*/ 456726 w 134"/>
              <a:gd name="T1" fmla="*/ 0 h 87"/>
              <a:gd name="T2" fmla="*/ 235850 w 134"/>
              <a:gd name="T3" fmla="*/ 109008 h 87"/>
              <a:gd name="T4" fmla="*/ 44924 w 134"/>
              <a:gd name="T5" fmla="*/ 263124 h 87"/>
              <a:gd name="T6" fmla="*/ 44924 w 134"/>
              <a:gd name="T7" fmla="*/ 263124 h 87"/>
              <a:gd name="T8" fmla="*/ 52411 w 134"/>
              <a:gd name="T9" fmla="*/ 251847 h 87"/>
              <a:gd name="T10" fmla="*/ 0 w 134"/>
              <a:gd name="T11" fmla="*/ 327025 h 87"/>
              <a:gd name="T12" fmla="*/ 213388 w 134"/>
              <a:gd name="T13" fmla="*/ 154115 h 87"/>
              <a:gd name="T14" fmla="*/ 370622 w 134"/>
              <a:gd name="T15" fmla="*/ 48866 h 87"/>
              <a:gd name="T16" fmla="*/ 426777 w 134"/>
              <a:gd name="T17" fmla="*/ 33830 h 87"/>
              <a:gd name="T18" fmla="*/ 426777 w 134"/>
              <a:gd name="T19" fmla="*/ 56384 h 87"/>
              <a:gd name="T20" fmla="*/ 501650 w 134"/>
              <a:gd name="T21" fmla="*/ 11277 h 87"/>
              <a:gd name="T22" fmla="*/ 456726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6CF2CEB4-5717-46C3-BF8A-8FC44B066BCB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153275" y="3243264"/>
            <a:ext cx="217488" cy="104775"/>
          </a:xfrm>
          <a:custGeom>
            <a:avLst/>
            <a:gdLst>
              <a:gd name="T0" fmla="*/ 101244 w 58"/>
              <a:gd name="T1" fmla="*/ 104775 h 28"/>
              <a:gd name="T2" fmla="*/ 187490 w 58"/>
              <a:gd name="T3" fmla="*/ 78581 h 28"/>
              <a:gd name="T4" fmla="*/ 209988 w 58"/>
              <a:gd name="T5" fmla="*/ 48646 h 28"/>
              <a:gd name="T6" fmla="*/ 179990 w 58"/>
              <a:gd name="T7" fmla="*/ 67355 h 28"/>
              <a:gd name="T8" fmla="*/ 108744 w 58"/>
              <a:gd name="T9" fmla="*/ 86065 h 28"/>
              <a:gd name="T10" fmla="*/ 33748 w 58"/>
              <a:gd name="T11" fmla="*/ 3742 h 28"/>
              <a:gd name="T12" fmla="*/ 33748 w 58"/>
              <a:gd name="T13" fmla="*/ 0 h 28"/>
              <a:gd name="T14" fmla="*/ 0 w 58"/>
              <a:gd name="T15" fmla="*/ 11226 h 28"/>
              <a:gd name="T16" fmla="*/ 101244 w 58"/>
              <a:gd name="T17" fmla="*/ 104775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85D85E67-3455-4C36-B20F-49FE281298B1}"/>
              </a:ext>
            </a:extLst>
          </p:cNvPr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7337426" y="2774950"/>
            <a:ext cx="1147763" cy="889000"/>
          </a:xfrm>
          <a:custGeom>
            <a:avLst/>
            <a:gdLst>
              <a:gd name="T0" fmla="*/ 1106504 w 306"/>
              <a:gd name="T1" fmla="*/ 3751 h 237"/>
              <a:gd name="T2" fmla="*/ 956469 w 306"/>
              <a:gd name="T3" fmla="*/ 86274 h 237"/>
              <a:gd name="T4" fmla="*/ 633895 w 306"/>
              <a:gd name="T5" fmla="*/ 453878 h 237"/>
              <a:gd name="T6" fmla="*/ 330076 w 306"/>
              <a:gd name="T7" fmla="*/ 738958 h 237"/>
              <a:gd name="T8" fmla="*/ 105024 w 306"/>
              <a:gd name="T9" fmla="*/ 851489 h 237"/>
              <a:gd name="T10" fmla="*/ 75017 w 306"/>
              <a:gd name="T11" fmla="*/ 821481 h 237"/>
              <a:gd name="T12" fmla="*/ 0 w 306"/>
              <a:gd name="T13" fmla="*/ 873996 h 237"/>
              <a:gd name="T14" fmla="*/ 60014 w 306"/>
              <a:gd name="T15" fmla="*/ 889000 h 237"/>
              <a:gd name="T16" fmla="*/ 562629 w 306"/>
              <a:gd name="T17" fmla="*/ 566409 h 237"/>
              <a:gd name="T18" fmla="*/ 555127 w 306"/>
              <a:gd name="T19" fmla="*/ 577662 h 237"/>
              <a:gd name="T20" fmla="*/ 817687 w 306"/>
              <a:gd name="T21" fmla="*/ 363852 h 237"/>
              <a:gd name="T22" fmla="*/ 978974 w 306"/>
              <a:gd name="T23" fmla="*/ 225063 h 237"/>
              <a:gd name="T24" fmla="*/ 1114005 w 306"/>
              <a:gd name="T25" fmla="*/ 93776 h 237"/>
              <a:gd name="T26" fmla="*/ 1106504 w 306"/>
              <a:gd name="T27" fmla="*/ 3751 h 237"/>
              <a:gd name="T28" fmla="*/ 1083998 w 306"/>
              <a:gd name="T29" fmla="*/ 105030 h 237"/>
              <a:gd name="T30" fmla="*/ 963971 w 306"/>
              <a:gd name="T31" fmla="*/ 213810 h 237"/>
              <a:gd name="T32" fmla="*/ 858947 w 306"/>
              <a:gd name="T33" fmla="*/ 300084 h 237"/>
              <a:gd name="T34" fmla="*/ 1012732 w 306"/>
              <a:gd name="T35" fmla="*/ 101278 h 237"/>
              <a:gd name="T36" fmla="*/ 1110254 w 306"/>
              <a:gd name="T37" fmla="*/ 22506 h 237"/>
              <a:gd name="T38" fmla="*/ 1083998 w 306"/>
              <a:gd name="T39" fmla="*/ 105030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Freeform 16">
            <a:extLst>
              <a:ext uri="{FF2B5EF4-FFF2-40B4-BE49-F238E27FC236}">
                <a16:creationId xmlns:a16="http://schemas.microsoft.com/office/drawing/2014/main" id="{7EFE6F4B-90F9-450B-B305-40EA34E0E411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700963" y="3757613"/>
            <a:ext cx="330200" cy="296862"/>
          </a:xfrm>
          <a:custGeom>
            <a:avLst/>
            <a:gdLst>
              <a:gd name="T0" fmla="*/ 11257 w 88"/>
              <a:gd name="T1" fmla="*/ 3758 h 79"/>
              <a:gd name="T2" fmla="*/ 0 w 88"/>
              <a:gd name="T3" fmla="*/ 22546 h 79"/>
              <a:gd name="T4" fmla="*/ 288925 w 88"/>
              <a:gd name="T5" fmla="*/ 255527 h 79"/>
              <a:gd name="T6" fmla="*/ 285173 w 88"/>
              <a:gd name="T7" fmla="*/ 293104 h 79"/>
              <a:gd name="T8" fmla="*/ 307686 w 88"/>
              <a:gd name="T9" fmla="*/ 251769 h 79"/>
              <a:gd name="T10" fmla="*/ 11257 w 88"/>
              <a:gd name="T11" fmla="*/ 3758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Freeform 17">
            <a:extLst>
              <a:ext uri="{FF2B5EF4-FFF2-40B4-BE49-F238E27FC236}">
                <a16:creationId xmlns:a16="http://schemas.microsoft.com/office/drawing/2014/main" id="{32638E10-DF64-4E50-B47A-63F0B661AAD2}"/>
              </a:ext>
            </a:extLst>
          </p:cNvPr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6888164" y="3746501"/>
            <a:ext cx="822325" cy="644525"/>
          </a:xfrm>
          <a:custGeom>
            <a:avLst/>
            <a:gdLst>
              <a:gd name="T0" fmla="*/ 811060 w 219"/>
              <a:gd name="T1" fmla="*/ 14989 h 172"/>
              <a:gd name="T2" fmla="*/ 822325 w 219"/>
              <a:gd name="T3" fmla="*/ 0 h 172"/>
              <a:gd name="T4" fmla="*/ 717188 w 219"/>
              <a:gd name="T5" fmla="*/ 11242 h 172"/>
              <a:gd name="T6" fmla="*/ 705923 w 219"/>
              <a:gd name="T7" fmla="*/ 29978 h 172"/>
              <a:gd name="T8" fmla="*/ 311657 w 219"/>
              <a:gd name="T9" fmla="*/ 202351 h 172"/>
              <a:gd name="T10" fmla="*/ 7510 w 219"/>
              <a:gd name="T11" fmla="*/ 558339 h 172"/>
              <a:gd name="T12" fmla="*/ 93873 w 219"/>
              <a:gd name="T13" fmla="*/ 644525 h 172"/>
              <a:gd name="T14" fmla="*/ 578256 w 219"/>
              <a:gd name="T15" fmla="*/ 314768 h 172"/>
              <a:gd name="T16" fmla="*/ 796041 w 219"/>
              <a:gd name="T17" fmla="*/ 33725 h 172"/>
              <a:gd name="T18" fmla="*/ 807305 w 219"/>
              <a:gd name="T19" fmla="*/ 33725 h 172"/>
              <a:gd name="T20" fmla="*/ 818570 w 219"/>
              <a:gd name="T21" fmla="*/ 14989 h 172"/>
              <a:gd name="T22" fmla="*/ 811060 w 219"/>
              <a:gd name="T23" fmla="*/ 14989 h 172"/>
              <a:gd name="T24" fmla="*/ 499403 w 219"/>
              <a:gd name="T25" fmla="*/ 311021 h 172"/>
              <a:gd name="T26" fmla="*/ 236559 w 219"/>
              <a:gd name="T27" fmla="*/ 577075 h 172"/>
              <a:gd name="T28" fmla="*/ 108892 w 219"/>
              <a:gd name="T29" fmla="*/ 618294 h 172"/>
              <a:gd name="T30" fmla="*/ 67588 w 219"/>
              <a:gd name="T31" fmla="*/ 565833 h 172"/>
              <a:gd name="T32" fmla="*/ 326677 w 219"/>
              <a:gd name="T33" fmla="*/ 221087 h 172"/>
              <a:gd name="T34" fmla="*/ 694658 w 219"/>
              <a:gd name="T35" fmla="*/ 52461 h 172"/>
              <a:gd name="T36" fmla="*/ 499403 w 219"/>
              <a:gd name="T37" fmla="*/ 311021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Freeform 18">
            <a:extLst>
              <a:ext uri="{FF2B5EF4-FFF2-40B4-BE49-F238E27FC236}">
                <a16:creationId xmlns:a16="http://schemas.microsoft.com/office/drawing/2014/main" id="{2E9E25C7-9998-480F-885C-B1F5FD8C065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12064" y="3138489"/>
            <a:ext cx="542925" cy="619125"/>
          </a:xfrm>
          <a:custGeom>
            <a:avLst/>
            <a:gdLst>
              <a:gd name="T0" fmla="*/ 535436 w 145"/>
              <a:gd name="T1" fmla="*/ 3752 h 165"/>
              <a:gd name="T2" fmla="*/ 542925 w 145"/>
              <a:gd name="T3" fmla="*/ 0 h 165"/>
              <a:gd name="T4" fmla="*/ 280823 w 145"/>
              <a:gd name="T5" fmla="*/ 213880 h 165"/>
              <a:gd name="T6" fmla="*/ 0 w 145"/>
              <a:gd name="T7" fmla="*/ 619125 h 165"/>
              <a:gd name="T8" fmla="*/ 104841 w 145"/>
              <a:gd name="T9" fmla="*/ 607868 h 165"/>
              <a:gd name="T10" fmla="*/ 269590 w 145"/>
              <a:gd name="T11" fmla="*/ 371475 h 165"/>
              <a:gd name="T12" fmla="*/ 535436 w 145"/>
              <a:gd name="T13" fmla="*/ 3752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Freeform 19">
            <a:extLst>
              <a:ext uri="{FF2B5EF4-FFF2-40B4-BE49-F238E27FC236}">
                <a16:creationId xmlns:a16="http://schemas.microsoft.com/office/drawing/2014/main" id="{8A01AE1B-98E6-41E2-8111-0F221B5CA0A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304089" y="2794001"/>
            <a:ext cx="573087" cy="854075"/>
          </a:xfrm>
          <a:custGeom>
            <a:avLst/>
            <a:gdLst>
              <a:gd name="T0" fmla="*/ 479445 w 153"/>
              <a:gd name="T1" fmla="*/ 0 h 228"/>
              <a:gd name="T2" fmla="*/ 445734 w 153"/>
              <a:gd name="T3" fmla="*/ 14984 h 228"/>
              <a:gd name="T4" fmla="*/ 490682 w 153"/>
              <a:gd name="T5" fmla="*/ 89903 h 228"/>
              <a:gd name="T6" fmla="*/ 265942 w 153"/>
              <a:gd name="T7" fmla="*/ 404562 h 228"/>
              <a:gd name="T8" fmla="*/ 3746 w 153"/>
              <a:gd name="T9" fmla="*/ 775410 h 228"/>
              <a:gd name="T10" fmla="*/ 33711 w 153"/>
              <a:gd name="T11" fmla="*/ 854075 h 228"/>
              <a:gd name="T12" fmla="*/ 108624 w 153"/>
              <a:gd name="T13" fmla="*/ 801632 h 228"/>
              <a:gd name="T14" fmla="*/ 112370 w 153"/>
              <a:gd name="T15" fmla="*/ 782902 h 228"/>
              <a:gd name="T16" fmla="*/ 370821 w 153"/>
              <a:gd name="T17" fmla="*/ 427038 h 228"/>
              <a:gd name="T18" fmla="*/ 569341 w 153"/>
              <a:gd name="T19" fmla="*/ 108632 h 228"/>
              <a:gd name="T20" fmla="*/ 479445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Freeform 20">
            <a:extLst>
              <a:ext uri="{FF2B5EF4-FFF2-40B4-BE49-F238E27FC236}">
                <a16:creationId xmlns:a16="http://schemas.microsoft.com/office/drawing/2014/main" id="{91F68A8A-BEBE-4B9C-8B09-E0D51880F29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50101" y="2782889"/>
            <a:ext cx="633413" cy="471487"/>
          </a:xfrm>
          <a:custGeom>
            <a:avLst/>
            <a:gdLst>
              <a:gd name="T0" fmla="*/ 558453 w 169"/>
              <a:gd name="T1" fmla="*/ 0 h 126"/>
              <a:gd name="T2" fmla="*/ 161164 w 169"/>
              <a:gd name="T3" fmla="*/ 160904 h 126"/>
              <a:gd name="T4" fmla="*/ 3748 w 169"/>
              <a:gd name="T5" fmla="*/ 467745 h 126"/>
              <a:gd name="T6" fmla="*/ 3748 w 169"/>
              <a:gd name="T7" fmla="*/ 471487 h 126"/>
              <a:gd name="T8" fmla="*/ 37480 w 169"/>
              <a:gd name="T9" fmla="*/ 460261 h 126"/>
              <a:gd name="T10" fmla="*/ 202392 w 169"/>
              <a:gd name="T11" fmla="*/ 198324 h 126"/>
              <a:gd name="T12" fmla="*/ 558453 w 169"/>
              <a:gd name="T13" fmla="*/ 18710 h 126"/>
              <a:gd name="T14" fmla="*/ 599681 w 169"/>
              <a:gd name="T15" fmla="*/ 26194 h 126"/>
              <a:gd name="T16" fmla="*/ 633413 w 169"/>
              <a:gd name="T17" fmla="*/ 11226 h 126"/>
              <a:gd name="T18" fmla="*/ 558453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Freeform 21">
            <a:extLst>
              <a:ext uri="{FF2B5EF4-FFF2-40B4-BE49-F238E27FC236}">
                <a16:creationId xmlns:a16="http://schemas.microsoft.com/office/drawing/2014/main" id="{EA7923FD-FF1F-4ECA-9905-CFC5216DF7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120027 w 102"/>
              <a:gd name="T1" fmla="*/ 349509 h 98"/>
              <a:gd name="T2" fmla="*/ 90020 w 102"/>
              <a:gd name="T3" fmla="*/ 311928 h 98"/>
              <a:gd name="T4" fmla="*/ 210048 w 102"/>
              <a:gd name="T5" fmla="*/ 131536 h 98"/>
              <a:gd name="T6" fmla="*/ 360082 w 102"/>
              <a:gd name="T7" fmla="*/ 18791 h 98"/>
              <a:gd name="T8" fmla="*/ 382587 w 102"/>
              <a:gd name="T9" fmla="*/ 7516 h 98"/>
              <a:gd name="T10" fmla="*/ 348829 w 102"/>
              <a:gd name="T11" fmla="*/ 0 h 98"/>
              <a:gd name="T12" fmla="*/ 180041 w 102"/>
              <a:gd name="T13" fmla="*/ 52614 h 98"/>
              <a:gd name="T14" fmla="*/ 82519 w 102"/>
              <a:gd name="T15" fmla="*/ 112745 h 98"/>
              <a:gd name="T16" fmla="*/ 18754 w 102"/>
              <a:gd name="T17" fmla="*/ 165359 h 98"/>
              <a:gd name="T18" fmla="*/ 3751 w 102"/>
              <a:gd name="T19" fmla="*/ 191666 h 98"/>
              <a:gd name="T20" fmla="*/ 30007 w 102"/>
              <a:gd name="T21" fmla="*/ 176634 h 98"/>
              <a:gd name="T22" fmla="*/ 67515 w 102"/>
              <a:gd name="T23" fmla="*/ 142810 h 98"/>
              <a:gd name="T24" fmla="*/ 67515 w 102"/>
              <a:gd name="T25" fmla="*/ 146568 h 98"/>
              <a:gd name="T26" fmla="*/ 3751 w 102"/>
              <a:gd name="T27" fmla="*/ 278104 h 98"/>
              <a:gd name="T28" fmla="*/ 105024 w 102"/>
              <a:gd name="T29" fmla="*/ 368300 h 98"/>
              <a:gd name="T30" fmla="*/ 116276 w 102"/>
              <a:gd name="T31" fmla="*/ 368300 h 98"/>
              <a:gd name="T32" fmla="*/ 123778 w 102"/>
              <a:gd name="T33" fmla="*/ 349509 h 98"/>
              <a:gd name="T34" fmla="*/ 120027 w 102"/>
              <a:gd name="T35" fmla="*/ 349509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9" name="Freeform 22">
            <a:extLst>
              <a:ext uri="{FF2B5EF4-FFF2-40B4-BE49-F238E27FC236}">
                <a16:creationId xmlns:a16="http://schemas.microsoft.com/office/drawing/2014/main" id="{F03DACBE-8E09-4311-936F-333265961880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8151813" y="3295650"/>
            <a:ext cx="360362" cy="368300"/>
          </a:xfrm>
          <a:custGeom>
            <a:avLst/>
            <a:gdLst>
              <a:gd name="T0" fmla="*/ 240241 w 96"/>
              <a:gd name="T1" fmla="*/ 255555 h 98"/>
              <a:gd name="T2" fmla="*/ 240241 w 96"/>
              <a:gd name="T3" fmla="*/ 255555 h 98"/>
              <a:gd name="T4" fmla="*/ 270272 w 96"/>
              <a:gd name="T5" fmla="*/ 221732 h 98"/>
              <a:gd name="T6" fmla="*/ 356608 w 96"/>
              <a:gd name="T7" fmla="*/ 86438 h 98"/>
              <a:gd name="T8" fmla="*/ 330332 w 96"/>
              <a:gd name="T9" fmla="*/ 15033 h 98"/>
              <a:gd name="T10" fmla="*/ 300302 w 96"/>
              <a:gd name="T11" fmla="*/ 3758 h 98"/>
              <a:gd name="T12" fmla="*/ 304055 w 96"/>
              <a:gd name="T13" fmla="*/ 33823 h 98"/>
              <a:gd name="T14" fmla="*/ 296548 w 96"/>
              <a:gd name="T15" fmla="*/ 82680 h 98"/>
              <a:gd name="T16" fmla="*/ 232734 w 96"/>
              <a:gd name="T17" fmla="*/ 135294 h 98"/>
              <a:gd name="T18" fmla="*/ 195196 w 96"/>
              <a:gd name="T19" fmla="*/ 221732 h 98"/>
              <a:gd name="T20" fmla="*/ 191442 w 96"/>
              <a:gd name="T21" fmla="*/ 225490 h 98"/>
              <a:gd name="T22" fmla="*/ 7508 w 96"/>
              <a:gd name="T23" fmla="*/ 349509 h 98"/>
              <a:gd name="T24" fmla="*/ 0 w 96"/>
              <a:gd name="T25" fmla="*/ 368300 h 98"/>
              <a:gd name="T26" fmla="*/ 202704 w 96"/>
              <a:gd name="T27" fmla="*/ 281862 h 98"/>
              <a:gd name="T28" fmla="*/ 221472 w 96"/>
              <a:gd name="T29" fmla="*/ 266830 h 98"/>
              <a:gd name="T30" fmla="*/ 225226 w 96"/>
              <a:gd name="T31" fmla="*/ 270588 h 98"/>
              <a:gd name="T32" fmla="*/ 240241 w 96"/>
              <a:gd name="T33" fmla="*/ 255555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Freeform 23">
            <a:extLst>
              <a:ext uri="{FF2B5EF4-FFF2-40B4-BE49-F238E27FC236}">
                <a16:creationId xmlns:a16="http://schemas.microsoft.com/office/drawing/2014/main" id="{77CEF4E8-9CE5-48CB-86F4-F52AFCC78327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537576" y="3300413"/>
            <a:ext cx="333375" cy="195262"/>
          </a:xfrm>
          <a:custGeom>
            <a:avLst/>
            <a:gdLst>
              <a:gd name="T0" fmla="*/ 292171 w 89"/>
              <a:gd name="T1" fmla="*/ 0 h 52"/>
              <a:gd name="T2" fmla="*/ 172306 w 89"/>
              <a:gd name="T3" fmla="*/ 45060 h 52"/>
              <a:gd name="T4" fmla="*/ 29966 w 89"/>
              <a:gd name="T5" fmla="*/ 157712 h 52"/>
              <a:gd name="T6" fmla="*/ 7492 w 89"/>
              <a:gd name="T7" fmla="*/ 191507 h 52"/>
              <a:gd name="T8" fmla="*/ 37458 w 89"/>
              <a:gd name="T9" fmla="*/ 176487 h 52"/>
              <a:gd name="T10" fmla="*/ 108628 w 89"/>
              <a:gd name="T11" fmla="*/ 112651 h 52"/>
              <a:gd name="T12" fmla="*/ 198527 w 89"/>
              <a:gd name="T13" fmla="*/ 52571 h 52"/>
              <a:gd name="T14" fmla="*/ 183544 w 89"/>
              <a:gd name="T15" fmla="*/ 67591 h 52"/>
              <a:gd name="T16" fmla="*/ 329629 w 89"/>
              <a:gd name="T17" fmla="*/ 15020 h 52"/>
              <a:gd name="T18" fmla="*/ 292171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1" name="Freeform 24">
            <a:extLst>
              <a:ext uri="{FF2B5EF4-FFF2-40B4-BE49-F238E27FC236}">
                <a16:creationId xmlns:a16="http://schemas.microsoft.com/office/drawing/2014/main" id="{D7F6416D-7A1E-48F9-AE65-E1261231E3E6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8548689" y="3302000"/>
            <a:ext cx="319087" cy="338138"/>
          </a:xfrm>
          <a:custGeom>
            <a:avLst/>
            <a:gdLst>
              <a:gd name="T0" fmla="*/ 120127 w 85"/>
              <a:gd name="T1" fmla="*/ 255482 h 90"/>
              <a:gd name="T2" fmla="*/ 198960 w 85"/>
              <a:gd name="T3" fmla="*/ 142769 h 90"/>
              <a:gd name="T4" fmla="*/ 304071 w 85"/>
              <a:gd name="T5" fmla="*/ 15028 h 90"/>
              <a:gd name="T6" fmla="*/ 319087 w 85"/>
              <a:gd name="T7" fmla="*/ 0 h 90"/>
              <a:gd name="T8" fmla="*/ 172682 w 85"/>
              <a:gd name="T9" fmla="*/ 52599 h 90"/>
              <a:gd name="T10" fmla="*/ 41294 w 85"/>
              <a:gd name="T11" fmla="*/ 202883 h 90"/>
              <a:gd name="T12" fmla="*/ 3754 w 85"/>
              <a:gd name="T13" fmla="*/ 285539 h 90"/>
              <a:gd name="T14" fmla="*/ 33786 w 85"/>
              <a:gd name="T15" fmla="*/ 338138 h 90"/>
              <a:gd name="T16" fmla="*/ 116373 w 85"/>
              <a:gd name="T17" fmla="*/ 285539 h 90"/>
              <a:gd name="T18" fmla="*/ 120127 w 85"/>
              <a:gd name="T19" fmla="*/ 255482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2" name="Freeform 25">
            <a:extLst>
              <a:ext uri="{FF2B5EF4-FFF2-40B4-BE49-F238E27FC236}">
                <a16:creationId xmlns:a16="http://schemas.microsoft.com/office/drawing/2014/main" id="{11B4C058-3CAE-4BF0-8E9A-7851303C814B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8582025" y="3282951"/>
            <a:ext cx="623888" cy="365125"/>
          </a:xfrm>
          <a:custGeom>
            <a:avLst/>
            <a:gdLst>
              <a:gd name="T0" fmla="*/ 571271 w 166"/>
              <a:gd name="T1" fmla="*/ 0 h 97"/>
              <a:gd name="T2" fmla="*/ 511137 w 166"/>
              <a:gd name="T3" fmla="*/ 22585 h 97"/>
              <a:gd name="T4" fmla="*/ 289394 w 166"/>
              <a:gd name="T5" fmla="*/ 199501 h 97"/>
              <a:gd name="T6" fmla="*/ 135301 w 166"/>
              <a:gd name="T7" fmla="*/ 308662 h 97"/>
              <a:gd name="T8" fmla="*/ 86442 w 166"/>
              <a:gd name="T9" fmla="*/ 312427 h 97"/>
              <a:gd name="T10" fmla="*/ 82684 w 166"/>
              <a:gd name="T11" fmla="*/ 304898 h 97"/>
              <a:gd name="T12" fmla="*/ 0 w 166"/>
              <a:gd name="T13" fmla="*/ 357597 h 97"/>
              <a:gd name="T14" fmla="*/ 37584 w 166"/>
              <a:gd name="T15" fmla="*/ 365125 h 97"/>
              <a:gd name="T16" fmla="*/ 255569 w 166"/>
              <a:gd name="T17" fmla="*/ 248436 h 97"/>
              <a:gd name="T18" fmla="*/ 409661 w 166"/>
              <a:gd name="T19" fmla="*/ 131746 h 97"/>
              <a:gd name="T20" fmla="*/ 405903 w 166"/>
              <a:gd name="T21" fmla="*/ 131746 h 97"/>
              <a:gd name="T22" fmla="*/ 409661 w 166"/>
              <a:gd name="T23" fmla="*/ 131746 h 97"/>
              <a:gd name="T24" fmla="*/ 420936 w 166"/>
              <a:gd name="T25" fmla="*/ 120454 h 97"/>
              <a:gd name="T26" fmla="*/ 424695 w 166"/>
              <a:gd name="T27" fmla="*/ 120454 h 97"/>
              <a:gd name="T28" fmla="*/ 420936 w 166"/>
              <a:gd name="T29" fmla="*/ 124218 h 97"/>
              <a:gd name="T30" fmla="*/ 575029 w 166"/>
              <a:gd name="T31" fmla="*/ 60227 h 97"/>
              <a:gd name="T32" fmla="*/ 601338 w 166"/>
              <a:gd name="T33" fmla="*/ 30113 h 97"/>
              <a:gd name="T34" fmla="*/ 571271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Freeform 26">
            <a:extLst>
              <a:ext uri="{FF2B5EF4-FFF2-40B4-BE49-F238E27FC236}">
                <a16:creationId xmlns:a16="http://schemas.microsoft.com/office/drawing/2014/main" id="{0211B1E8-FD74-4169-B5BF-79E3F82D5626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875714" y="3330576"/>
            <a:ext cx="280987" cy="296863"/>
          </a:xfrm>
          <a:custGeom>
            <a:avLst/>
            <a:gdLst>
              <a:gd name="T0" fmla="*/ 123634 w 75"/>
              <a:gd name="T1" fmla="*/ 206677 h 79"/>
              <a:gd name="T2" fmla="*/ 198564 w 75"/>
              <a:gd name="T3" fmla="*/ 101460 h 79"/>
              <a:gd name="T4" fmla="*/ 280987 w 75"/>
              <a:gd name="T5" fmla="*/ 0 h 79"/>
              <a:gd name="T6" fmla="*/ 127381 w 75"/>
              <a:gd name="T7" fmla="*/ 63882 h 79"/>
              <a:gd name="T8" fmla="*/ 33718 w 75"/>
              <a:gd name="T9" fmla="*/ 169099 h 79"/>
              <a:gd name="T10" fmla="*/ 0 w 75"/>
              <a:gd name="T11" fmla="*/ 251770 h 79"/>
              <a:gd name="T12" fmla="*/ 33718 w 75"/>
              <a:gd name="T13" fmla="*/ 296863 h 79"/>
              <a:gd name="T14" fmla="*/ 112395 w 75"/>
              <a:gd name="T15" fmla="*/ 244254 h 79"/>
              <a:gd name="T16" fmla="*/ 123634 w 75"/>
              <a:gd name="T17" fmla="*/ 20667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4" name="Freeform 27">
            <a:extLst>
              <a:ext uri="{FF2B5EF4-FFF2-40B4-BE49-F238E27FC236}">
                <a16:creationId xmlns:a16="http://schemas.microsoft.com/office/drawing/2014/main" id="{8B7063C4-F6CC-4D64-85C0-A25269CB2135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8909050" y="3409951"/>
            <a:ext cx="355600" cy="225425"/>
          </a:xfrm>
          <a:custGeom>
            <a:avLst/>
            <a:gdLst>
              <a:gd name="T0" fmla="*/ 348114 w 95"/>
              <a:gd name="T1" fmla="*/ 7514 h 60"/>
              <a:gd name="T2" fmla="*/ 318168 w 95"/>
              <a:gd name="T3" fmla="*/ 22543 h 60"/>
              <a:gd name="T4" fmla="*/ 220846 w 95"/>
              <a:gd name="T5" fmla="*/ 105198 h 60"/>
              <a:gd name="T6" fmla="*/ 127267 w 95"/>
              <a:gd name="T7" fmla="*/ 169069 h 60"/>
              <a:gd name="T8" fmla="*/ 82349 w 95"/>
              <a:gd name="T9" fmla="*/ 172826 h 60"/>
              <a:gd name="T10" fmla="*/ 78606 w 95"/>
              <a:gd name="T11" fmla="*/ 165312 h 60"/>
              <a:gd name="T12" fmla="*/ 0 w 95"/>
              <a:gd name="T13" fmla="*/ 217911 h 60"/>
              <a:gd name="T14" fmla="*/ 29945 w 95"/>
              <a:gd name="T15" fmla="*/ 225425 h 60"/>
              <a:gd name="T16" fmla="*/ 205874 w 95"/>
              <a:gd name="T17" fmla="*/ 142769 h 60"/>
              <a:gd name="T18" fmla="*/ 333141 w 95"/>
              <a:gd name="T19" fmla="*/ 33814 h 60"/>
              <a:gd name="T20" fmla="*/ 348114 w 95"/>
              <a:gd name="T21" fmla="*/ 7514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5" name="Freeform 28">
            <a:extLst>
              <a:ext uri="{FF2B5EF4-FFF2-40B4-BE49-F238E27FC236}">
                <a16:creationId xmlns:a16="http://schemas.microsoft.com/office/drawing/2014/main" id="{235A35C4-DEE9-4ABE-BE9D-02C0A2C20F1A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4240214" y="2478088"/>
            <a:ext cx="911225" cy="869950"/>
          </a:xfrm>
          <a:custGeom>
            <a:avLst/>
            <a:gdLst>
              <a:gd name="T0" fmla="*/ 0 w 243"/>
              <a:gd name="T1" fmla="*/ 869950 h 232"/>
              <a:gd name="T2" fmla="*/ 168745 w 243"/>
              <a:gd name="T3" fmla="*/ 787455 h 232"/>
              <a:gd name="T4" fmla="*/ 479987 w 243"/>
              <a:gd name="T5" fmla="*/ 397477 h 232"/>
              <a:gd name="T6" fmla="*/ 753729 w 243"/>
              <a:gd name="T7" fmla="*/ 104994 h 232"/>
              <a:gd name="T8" fmla="*/ 884976 w 243"/>
              <a:gd name="T9" fmla="*/ 22499 h 232"/>
              <a:gd name="T10" fmla="*/ 903725 w 243"/>
              <a:gd name="T11" fmla="*/ 26248 h 232"/>
              <a:gd name="T12" fmla="*/ 911225 w 243"/>
              <a:gd name="T13" fmla="*/ 0 h 232"/>
              <a:gd name="T14" fmla="*/ 907475 w 243"/>
              <a:gd name="T15" fmla="*/ 0 h 232"/>
              <a:gd name="T16" fmla="*/ 734980 w 243"/>
              <a:gd name="T17" fmla="*/ 82495 h 232"/>
              <a:gd name="T18" fmla="*/ 258743 w 243"/>
              <a:gd name="T19" fmla="*/ 554968 h 232"/>
              <a:gd name="T20" fmla="*/ 11250 w 243"/>
              <a:gd name="T21" fmla="*/ 862450 h 232"/>
              <a:gd name="T22" fmla="*/ 0 w 243"/>
              <a:gd name="T23" fmla="*/ 869950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6" name="Freeform 29">
            <a:extLst>
              <a:ext uri="{FF2B5EF4-FFF2-40B4-BE49-F238E27FC236}">
                <a16:creationId xmlns:a16="http://schemas.microsoft.com/office/drawing/2014/main" id="{C4AE7B5A-8759-4CB4-AC4F-F0715BD2F79D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408488" y="3295651"/>
            <a:ext cx="277812" cy="365125"/>
          </a:xfrm>
          <a:custGeom>
            <a:avLst/>
            <a:gdLst>
              <a:gd name="T0" fmla="*/ 112626 w 74"/>
              <a:gd name="T1" fmla="*/ 316191 h 97"/>
              <a:gd name="T2" fmla="*/ 123889 w 74"/>
              <a:gd name="T3" fmla="*/ 271021 h 97"/>
              <a:gd name="T4" fmla="*/ 191465 w 74"/>
              <a:gd name="T5" fmla="*/ 180680 h 97"/>
              <a:gd name="T6" fmla="*/ 274058 w 74"/>
              <a:gd name="T7" fmla="*/ 52698 h 97"/>
              <a:gd name="T8" fmla="*/ 210236 w 74"/>
              <a:gd name="T9" fmla="*/ 0 h 97"/>
              <a:gd name="T10" fmla="*/ 172694 w 74"/>
              <a:gd name="T11" fmla="*/ 33878 h 97"/>
              <a:gd name="T12" fmla="*/ 176448 w 74"/>
              <a:gd name="T13" fmla="*/ 33878 h 97"/>
              <a:gd name="T14" fmla="*/ 172694 w 74"/>
              <a:gd name="T15" fmla="*/ 63991 h 97"/>
              <a:gd name="T16" fmla="*/ 86347 w 74"/>
              <a:gd name="T17" fmla="*/ 165624 h 97"/>
              <a:gd name="T18" fmla="*/ 0 w 74"/>
              <a:gd name="T19" fmla="*/ 308662 h 97"/>
              <a:gd name="T20" fmla="*/ 63822 w 74"/>
              <a:gd name="T21" fmla="*/ 365125 h 97"/>
              <a:gd name="T22" fmla="*/ 71330 w 74"/>
              <a:gd name="T23" fmla="*/ 361361 h 97"/>
              <a:gd name="T24" fmla="*/ 112626 w 74"/>
              <a:gd name="T25" fmla="*/ 316191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7" name="Freeform 30">
            <a:extLst>
              <a:ext uri="{FF2B5EF4-FFF2-40B4-BE49-F238E27FC236}">
                <a16:creationId xmlns:a16="http://schemas.microsoft.com/office/drawing/2014/main" id="{D86BC14D-A043-45BB-B09F-FA0F8EF692E8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315334 w 85"/>
              <a:gd name="T1" fmla="*/ 3750 h 58"/>
              <a:gd name="T2" fmla="*/ 289056 w 85"/>
              <a:gd name="T3" fmla="*/ 14999 h 58"/>
              <a:gd name="T4" fmla="*/ 191453 w 85"/>
              <a:gd name="T5" fmla="*/ 101244 h 58"/>
              <a:gd name="T6" fmla="*/ 93849 w 85"/>
              <a:gd name="T7" fmla="*/ 164991 h 58"/>
              <a:gd name="T8" fmla="*/ 41294 w 85"/>
              <a:gd name="T9" fmla="*/ 172490 h 58"/>
              <a:gd name="T10" fmla="*/ 41294 w 85"/>
              <a:gd name="T11" fmla="*/ 172490 h 58"/>
              <a:gd name="T12" fmla="*/ 0 w 85"/>
              <a:gd name="T13" fmla="*/ 217488 h 58"/>
              <a:gd name="T14" fmla="*/ 176437 w 85"/>
              <a:gd name="T15" fmla="*/ 138742 h 58"/>
              <a:gd name="T16" fmla="*/ 300318 w 85"/>
              <a:gd name="T17" fmla="*/ 29998 h 58"/>
              <a:gd name="T18" fmla="*/ 315334 w 85"/>
              <a:gd name="T19" fmla="*/ 375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8" name="Freeform 31">
            <a:extLst>
              <a:ext uri="{FF2B5EF4-FFF2-40B4-BE49-F238E27FC236}">
                <a16:creationId xmlns:a16="http://schemas.microsoft.com/office/drawing/2014/main" id="{5BF9598B-4569-486A-BC40-EA92992C0ECE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179805 w 114"/>
              <a:gd name="T1" fmla="*/ 153769 h 80"/>
              <a:gd name="T2" fmla="*/ 340881 w 114"/>
              <a:gd name="T3" fmla="*/ 48756 h 80"/>
              <a:gd name="T4" fmla="*/ 389579 w 114"/>
              <a:gd name="T5" fmla="*/ 33754 h 80"/>
              <a:gd name="T6" fmla="*/ 427038 w 114"/>
              <a:gd name="T7" fmla="*/ 0 h 80"/>
              <a:gd name="T8" fmla="*/ 427038 w 114"/>
              <a:gd name="T9" fmla="*/ 0 h 80"/>
              <a:gd name="T10" fmla="*/ 202281 w 114"/>
              <a:gd name="T11" fmla="*/ 108764 h 80"/>
              <a:gd name="T12" fmla="*/ 22476 w 114"/>
              <a:gd name="T13" fmla="*/ 255032 h 80"/>
              <a:gd name="T14" fmla="*/ 0 w 114"/>
              <a:gd name="T15" fmla="*/ 300038 h 80"/>
              <a:gd name="T16" fmla="*/ 179805 w 114"/>
              <a:gd name="T17" fmla="*/ 153769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Freeform 32">
            <a:extLst>
              <a:ext uri="{FF2B5EF4-FFF2-40B4-BE49-F238E27FC236}">
                <a16:creationId xmlns:a16="http://schemas.microsoft.com/office/drawing/2014/main" id="{408C74ED-CF9C-411F-8A4D-5C10F478A4A5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1045393 w 297"/>
              <a:gd name="T1" fmla="*/ 0 h 267"/>
              <a:gd name="T2" fmla="*/ 1037899 w 297"/>
              <a:gd name="T3" fmla="*/ 26262 h 267"/>
              <a:gd name="T4" fmla="*/ 1037899 w 297"/>
              <a:gd name="T5" fmla="*/ 26262 h 267"/>
              <a:gd name="T6" fmla="*/ 1056634 w 297"/>
              <a:gd name="T7" fmla="*/ 60028 h 267"/>
              <a:gd name="T8" fmla="*/ 666953 w 297"/>
              <a:gd name="T9" fmla="*/ 487725 h 267"/>
              <a:gd name="T10" fmla="*/ 299754 w 297"/>
              <a:gd name="T11" fmla="*/ 791615 h 267"/>
              <a:gd name="T12" fmla="*/ 310995 w 297"/>
              <a:gd name="T13" fmla="*/ 772856 h 267"/>
              <a:gd name="T14" fmla="*/ 303501 w 297"/>
              <a:gd name="T15" fmla="*/ 787863 h 267"/>
              <a:gd name="T16" fmla="*/ 134889 w 297"/>
              <a:gd name="T17" fmla="*/ 870401 h 267"/>
              <a:gd name="T18" fmla="*/ 146130 w 297"/>
              <a:gd name="T19" fmla="*/ 862898 h 267"/>
              <a:gd name="T20" fmla="*/ 11241 w 297"/>
              <a:gd name="T21" fmla="*/ 979202 h 267"/>
              <a:gd name="T22" fmla="*/ 0 w 297"/>
              <a:gd name="T23" fmla="*/ 997960 h 267"/>
              <a:gd name="T24" fmla="*/ 22482 w 297"/>
              <a:gd name="T25" fmla="*/ 990457 h 267"/>
              <a:gd name="T26" fmla="*/ 101167 w 297"/>
              <a:gd name="T27" fmla="*/ 922926 h 267"/>
              <a:gd name="T28" fmla="*/ 101167 w 297"/>
              <a:gd name="T29" fmla="*/ 922926 h 267"/>
              <a:gd name="T30" fmla="*/ 97420 w 297"/>
              <a:gd name="T31" fmla="*/ 926677 h 267"/>
              <a:gd name="T32" fmla="*/ 281020 w 297"/>
              <a:gd name="T33" fmla="*/ 832884 h 267"/>
              <a:gd name="T34" fmla="*/ 685688 w 297"/>
              <a:gd name="T35" fmla="*/ 510235 h 267"/>
              <a:gd name="T36" fmla="*/ 1105344 w 297"/>
              <a:gd name="T37" fmla="*/ 75035 h 267"/>
              <a:gd name="T38" fmla="*/ 1045393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0" name="Freeform 33">
            <a:extLst>
              <a:ext uri="{FF2B5EF4-FFF2-40B4-BE49-F238E27FC236}">
                <a16:creationId xmlns:a16="http://schemas.microsoft.com/office/drawing/2014/main" id="{5980E683-E43F-402E-BD7E-E3389E000CD7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4044951" y="3311526"/>
            <a:ext cx="341313" cy="341313"/>
          </a:xfrm>
          <a:custGeom>
            <a:avLst/>
            <a:gdLst>
              <a:gd name="T0" fmla="*/ 123773 w 91"/>
              <a:gd name="T1" fmla="*/ 138776 h 91"/>
              <a:gd name="T2" fmla="*/ 63762 w 91"/>
              <a:gd name="T3" fmla="*/ 225042 h 91"/>
              <a:gd name="T4" fmla="*/ 15003 w 91"/>
              <a:gd name="T5" fmla="*/ 311307 h 91"/>
              <a:gd name="T6" fmla="*/ 41258 w 91"/>
              <a:gd name="T7" fmla="*/ 341313 h 91"/>
              <a:gd name="T8" fmla="*/ 97518 w 91"/>
              <a:gd name="T9" fmla="*/ 322560 h 91"/>
              <a:gd name="T10" fmla="*/ 146277 w 91"/>
              <a:gd name="T11" fmla="*/ 285053 h 91"/>
              <a:gd name="T12" fmla="*/ 168781 w 91"/>
              <a:gd name="T13" fmla="*/ 240044 h 91"/>
              <a:gd name="T14" fmla="*/ 161280 w 91"/>
              <a:gd name="T15" fmla="*/ 247546 h 91"/>
              <a:gd name="T16" fmla="*/ 157529 w 91"/>
              <a:gd name="T17" fmla="*/ 247546 h 91"/>
              <a:gd name="T18" fmla="*/ 326310 w 91"/>
              <a:gd name="T19" fmla="*/ 11252 h 91"/>
              <a:gd name="T20" fmla="*/ 341313 w 91"/>
              <a:gd name="T21" fmla="*/ 0 h 91"/>
              <a:gd name="T22" fmla="*/ 157529 w 91"/>
              <a:gd name="T23" fmla="*/ 93767 h 91"/>
              <a:gd name="T24" fmla="*/ 123773 w 91"/>
              <a:gd name="T25" fmla="*/ 138776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1" name="Freeform 34">
            <a:extLst>
              <a:ext uri="{FF2B5EF4-FFF2-40B4-BE49-F238E27FC236}">
                <a16:creationId xmlns:a16="http://schemas.microsoft.com/office/drawing/2014/main" id="{C55E8CE5-3F85-4032-AE1D-2AC7694CB3B3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6064251" y="3213101"/>
            <a:ext cx="608013" cy="360363"/>
          </a:xfrm>
          <a:custGeom>
            <a:avLst/>
            <a:gdLst>
              <a:gd name="T0" fmla="*/ 581741 w 162"/>
              <a:gd name="T1" fmla="*/ 3754 h 96"/>
              <a:gd name="T2" fmla="*/ 476652 w 162"/>
              <a:gd name="T3" fmla="*/ 22523 h 96"/>
              <a:gd name="T4" fmla="*/ 341538 w 162"/>
              <a:gd name="T5" fmla="*/ 105106 h 96"/>
              <a:gd name="T6" fmla="*/ 165139 w 162"/>
              <a:gd name="T7" fmla="*/ 259011 h 96"/>
              <a:gd name="T8" fmla="*/ 161386 w 162"/>
              <a:gd name="T9" fmla="*/ 255257 h 96"/>
              <a:gd name="T10" fmla="*/ 326526 w 162"/>
              <a:gd name="T11" fmla="*/ 30030 h 96"/>
              <a:gd name="T12" fmla="*/ 337785 w 162"/>
              <a:gd name="T13" fmla="*/ 18769 h 96"/>
              <a:gd name="T14" fmla="*/ 157633 w 162"/>
              <a:gd name="T15" fmla="*/ 108860 h 96"/>
              <a:gd name="T16" fmla="*/ 157633 w 162"/>
              <a:gd name="T17" fmla="*/ 108860 h 96"/>
              <a:gd name="T18" fmla="*/ 97582 w 162"/>
              <a:gd name="T19" fmla="*/ 191443 h 96"/>
              <a:gd name="T20" fmla="*/ 11260 w 162"/>
              <a:gd name="T21" fmla="*/ 330333 h 96"/>
              <a:gd name="T22" fmla="*/ 41285 w 162"/>
              <a:gd name="T23" fmla="*/ 360363 h 96"/>
              <a:gd name="T24" fmla="*/ 93829 w 162"/>
              <a:gd name="T25" fmla="*/ 341594 h 96"/>
              <a:gd name="T26" fmla="*/ 322772 w 162"/>
              <a:gd name="T27" fmla="*/ 146397 h 96"/>
              <a:gd name="T28" fmla="*/ 476652 w 162"/>
              <a:gd name="T29" fmla="*/ 45045 h 96"/>
              <a:gd name="T30" fmla="*/ 540456 w 162"/>
              <a:gd name="T31" fmla="*/ 33784 h 96"/>
              <a:gd name="T32" fmla="*/ 547962 w 162"/>
              <a:gd name="T33" fmla="*/ 37538 h 96"/>
              <a:gd name="T34" fmla="*/ 608013 w 162"/>
              <a:gd name="T35" fmla="*/ 7508 h 96"/>
              <a:gd name="T36" fmla="*/ 581741 w 162"/>
              <a:gd name="T37" fmla="*/ 3754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Freeform 35">
            <a:extLst>
              <a:ext uri="{FF2B5EF4-FFF2-40B4-BE49-F238E27FC236}">
                <a16:creationId xmlns:a16="http://schemas.microsoft.com/office/drawing/2014/main" id="{9A8F38E1-7625-4124-863C-47BCA2566924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6415089" y="3213101"/>
            <a:ext cx="314325" cy="360363"/>
          </a:xfrm>
          <a:custGeom>
            <a:avLst/>
            <a:gdLst>
              <a:gd name="T0" fmla="*/ 258196 w 84"/>
              <a:gd name="T1" fmla="*/ 0 h 96"/>
              <a:gd name="T2" fmla="*/ 198324 w 84"/>
              <a:gd name="T3" fmla="*/ 30030 h 96"/>
              <a:gd name="T4" fmla="*/ 194582 w 84"/>
              <a:gd name="T5" fmla="*/ 86337 h 96"/>
              <a:gd name="T6" fmla="*/ 130969 w 84"/>
              <a:gd name="T7" fmla="*/ 112613 h 96"/>
              <a:gd name="T8" fmla="*/ 44904 w 84"/>
              <a:gd name="T9" fmla="*/ 150151 h 96"/>
              <a:gd name="T10" fmla="*/ 0 w 84"/>
              <a:gd name="T11" fmla="*/ 262765 h 96"/>
              <a:gd name="T12" fmla="*/ 71097 w 84"/>
              <a:gd name="T13" fmla="*/ 360363 h 96"/>
              <a:gd name="T14" fmla="*/ 74839 w 84"/>
              <a:gd name="T15" fmla="*/ 356609 h 96"/>
              <a:gd name="T16" fmla="*/ 119743 w 84"/>
              <a:gd name="T17" fmla="*/ 300303 h 96"/>
              <a:gd name="T18" fmla="*/ 97291 w 84"/>
              <a:gd name="T19" fmla="*/ 232734 h 96"/>
              <a:gd name="T20" fmla="*/ 112259 w 84"/>
              <a:gd name="T21" fmla="*/ 150151 h 96"/>
              <a:gd name="T22" fmla="*/ 202066 w 84"/>
              <a:gd name="T23" fmla="*/ 120121 h 96"/>
              <a:gd name="T24" fmla="*/ 299357 w 84"/>
              <a:gd name="T25" fmla="*/ 78829 h 96"/>
              <a:gd name="T26" fmla="*/ 258196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593BDAA8-EBF6-468B-8B47-DC86BA226875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315334 w 85"/>
              <a:gd name="T1" fmla="*/ 7480 h 59"/>
              <a:gd name="T2" fmla="*/ 289056 w 85"/>
              <a:gd name="T3" fmla="*/ 18700 h 59"/>
              <a:gd name="T4" fmla="*/ 187699 w 85"/>
              <a:gd name="T5" fmla="*/ 104721 h 59"/>
              <a:gd name="T6" fmla="*/ 108865 w 85"/>
              <a:gd name="T7" fmla="*/ 157081 h 59"/>
              <a:gd name="T8" fmla="*/ 56310 w 85"/>
              <a:gd name="T9" fmla="*/ 172042 h 59"/>
              <a:gd name="T10" fmla="*/ 45048 w 85"/>
              <a:gd name="T11" fmla="*/ 164561 h 59"/>
              <a:gd name="T12" fmla="*/ 0 w 85"/>
              <a:gd name="T13" fmla="*/ 220662 h 59"/>
              <a:gd name="T14" fmla="*/ 172683 w 85"/>
              <a:gd name="T15" fmla="*/ 142121 h 59"/>
              <a:gd name="T16" fmla="*/ 292810 w 85"/>
              <a:gd name="T17" fmla="*/ 37400 h 59"/>
              <a:gd name="T18" fmla="*/ 315334 w 85"/>
              <a:gd name="T19" fmla="*/ 7480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Freeform 37">
            <a:extLst>
              <a:ext uri="{FF2B5EF4-FFF2-40B4-BE49-F238E27FC236}">
                <a16:creationId xmlns:a16="http://schemas.microsoft.com/office/drawing/2014/main" id="{58A18B50-8F96-435F-B5C1-C2723C07F7A7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8375650" y="3435351"/>
            <a:ext cx="230188" cy="138113"/>
          </a:xfrm>
          <a:custGeom>
            <a:avLst/>
            <a:gdLst>
              <a:gd name="T0" fmla="*/ 222641 w 61"/>
              <a:gd name="T1" fmla="*/ 3733 h 37"/>
              <a:gd name="T2" fmla="*/ 188679 w 61"/>
              <a:gd name="T3" fmla="*/ 26129 h 37"/>
              <a:gd name="T4" fmla="*/ 124528 w 61"/>
              <a:gd name="T5" fmla="*/ 78388 h 37"/>
              <a:gd name="T6" fmla="*/ 52830 w 61"/>
              <a:gd name="T7" fmla="*/ 115716 h 37"/>
              <a:gd name="T8" fmla="*/ 15094 w 61"/>
              <a:gd name="T9" fmla="*/ 115716 h 37"/>
              <a:gd name="T10" fmla="*/ 0 w 61"/>
              <a:gd name="T11" fmla="*/ 130647 h 37"/>
              <a:gd name="T12" fmla="*/ 52830 w 61"/>
              <a:gd name="T13" fmla="*/ 130647 h 37"/>
              <a:gd name="T14" fmla="*/ 132075 w 61"/>
              <a:gd name="T15" fmla="*/ 97052 h 37"/>
              <a:gd name="T16" fmla="*/ 196226 w 61"/>
              <a:gd name="T17" fmla="*/ 41061 h 37"/>
              <a:gd name="T18" fmla="*/ 222641 w 61"/>
              <a:gd name="T19" fmla="*/ 3733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5" name="Freeform 38">
            <a:extLst>
              <a:ext uri="{FF2B5EF4-FFF2-40B4-BE49-F238E27FC236}">
                <a16:creationId xmlns:a16="http://schemas.microsoft.com/office/drawing/2014/main" id="{945E9820-3F4E-45D8-8A51-51F1E9A3E794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5035550" y="3435351"/>
            <a:ext cx="355600" cy="225425"/>
          </a:xfrm>
          <a:custGeom>
            <a:avLst/>
            <a:gdLst>
              <a:gd name="T0" fmla="*/ 351857 w 95"/>
              <a:gd name="T1" fmla="*/ 3757 h 60"/>
              <a:gd name="T2" fmla="*/ 321912 w 95"/>
              <a:gd name="T3" fmla="*/ 18785 h 60"/>
              <a:gd name="T4" fmla="*/ 224589 w 95"/>
              <a:gd name="T5" fmla="*/ 105198 h 60"/>
              <a:gd name="T6" fmla="*/ 131011 w 95"/>
              <a:gd name="T7" fmla="*/ 169069 h 60"/>
              <a:gd name="T8" fmla="*/ 86093 w 95"/>
              <a:gd name="T9" fmla="*/ 176583 h 60"/>
              <a:gd name="T10" fmla="*/ 78606 w 95"/>
              <a:gd name="T11" fmla="*/ 165312 h 60"/>
              <a:gd name="T12" fmla="*/ 0 w 95"/>
              <a:gd name="T13" fmla="*/ 217911 h 60"/>
              <a:gd name="T14" fmla="*/ 33688 w 95"/>
              <a:gd name="T15" fmla="*/ 225425 h 60"/>
              <a:gd name="T16" fmla="*/ 209617 w 95"/>
              <a:gd name="T17" fmla="*/ 142769 h 60"/>
              <a:gd name="T18" fmla="*/ 325655 w 95"/>
              <a:gd name="T19" fmla="*/ 41328 h 60"/>
              <a:gd name="T20" fmla="*/ 351857 w 95"/>
              <a:gd name="T21" fmla="*/ 375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6" name="Freeform 39">
            <a:extLst>
              <a:ext uri="{FF2B5EF4-FFF2-40B4-BE49-F238E27FC236}">
                <a16:creationId xmlns:a16="http://schemas.microsoft.com/office/drawing/2014/main" id="{AC037979-3591-4010-A8B4-39B92DC58F36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5008564" y="3292476"/>
            <a:ext cx="327025" cy="360363"/>
          </a:xfrm>
          <a:custGeom>
            <a:avLst/>
            <a:gdLst>
              <a:gd name="T0" fmla="*/ 278159 w 87"/>
              <a:gd name="T1" fmla="*/ 3754 h 96"/>
              <a:gd name="T2" fmla="*/ 169151 w 87"/>
              <a:gd name="T3" fmla="*/ 71322 h 96"/>
              <a:gd name="T4" fmla="*/ 30071 w 87"/>
              <a:gd name="T5" fmla="*/ 247750 h 96"/>
              <a:gd name="T6" fmla="*/ 30071 w 87"/>
              <a:gd name="T7" fmla="*/ 247750 h 96"/>
              <a:gd name="T8" fmla="*/ 0 w 87"/>
              <a:gd name="T9" fmla="*/ 322825 h 96"/>
              <a:gd name="T10" fmla="*/ 26312 w 87"/>
              <a:gd name="T11" fmla="*/ 360363 h 96"/>
              <a:gd name="T12" fmla="*/ 105249 w 87"/>
              <a:gd name="T13" fmla="*/ 307810 h 96"/>
              <a:gd name="T14" fmla="*/ 116526 w 87"/>
              <a:gd name="T15" fmla="*/ 270272 h 96"/>
              <a:gd name="T16" fmla="*/ 187945 w 87"/>
              <a:gd name="T17" fmla="*/ 172674 h 96"/>
              <a:gd name="T18" fmla="*/ 304472 w 87"/>
              <a:gd name="T19" fmla="*/ 33784 h 96"/>
              <a:gd name="T20" fmla="*/ 278159 w 87"/>
              <a:gd name="T21" fmla="*/ 3754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7" name="图片 76" descr="羽毛.png">
            <a:extLst>
              <a:ext uri="{FF2B5EF4-FFF2-40B4-BE49-F238E27FC236}">
                <a16:creationId xmlns:a16="http://schemas.microsoft.com/office/drawing/2014/main" id="{DDAA7885-BD25-4CDA-8CE8-FE40909E0A24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428164" y="-1035050"/>
            <a:ext cx="1239837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Freeform 42">
            <a:extLst>
              <a:ext uri="{FF2B5EF4-FFF2-40B4-BE49-F238E27FC236}">
                <a16:creationId xmlns:a16="http://schemas.microsoft.com/office/drawing/2014/main" id="{CA5AE9FC-39B4-4021-8C89-45DD1411FADC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1045393 w 297"/>
              <a:gd name="T1" fmla="*/ 0 h 267"/>
              <a:gd name="T2" fmla="*/ 1037899 w 297"/>
              <a:gd name="T3" fmla="*/ 26262 h 267"/>
              <a:gd name="T4" fmla="*/ 1037899 w 297"/>
              <a:gd name="T5" fmla="*/ 26262 h 267"/>
              <a:gd name="T6" fmla="*/ 1056634 w 297"/>
              <a:gd name="T7" fmla="*/ 60028 h 267"/>
              <a:gd name="T8" fmla="*/ 666953 w 297"/>
              <a:gd name="T9" fmla="*/ 487725 h 267"/>
              <a:gd name="T10" fmla="*/ 299754 w 297"/>
              <a:gd name="T11" fmla="*/ 791615 h 267"/>
              <a:gd name="T12" fmla="*/ 310995 w 297"/>
              <a:gd name="T13" fmla="*/ 772856 h 267"/>
              <a:gd name="T14" fmla="*/ 303501 w 297"/>
              <a:gd name="T15" fmla="*/ 787863 h 267"/>
              <a:gd name="T16" fmla="*/ 134889 w 297"/>
              <a:gd name="T17" fmla="*/ 870401 h 267"/>
              <a:gd name="T18" fmla="*/ 146130 w 297"/>
              <a:gd name="T19" fmla="*/ 862898 h 267"/>
              <a:gd name="T20" fmla="*/ 11241 w 297"/>
              <a:gd name="T21" fmla="*/ 979202 h 267"/>
              <a:gd name="T22" fmla="*/ 0 w 297"/>
              <a:gd name="T23" fmla="*/ 997960 h 267"/>
              <a:gd name="T24" fmla="*/ 22482 w 297"/>
              <a:gd name="T25" fmla="*/ 990457 h 267"/>
              <a:gd name="T26" fmla="*/ 101167 w 297"/>
              <a:gd name="T27" fmla="*/ 922926 h 267"/>
              <a:gd name="T28" fmla="*/ 101167 w 297"/>
              <a:gd name="T29" fmla="*/ 922926 h 267"/>
              <a:gd name="T30" fmla="*/ 97420 w 297"/>
              <a:gd name="T31" fmla="*/ 926677 h 267"/>
              <a:gd name="T32" fmla="*/ 281020 w 297"/>
              <a:gd name="T33" fmla="*/ 832884 h 267"/>
              <a:gd name="T34" fmla="*/ 685688 w 297"/>
              <a:gd name="T35" fmla="*/ 510235 h 267"/>
              <a:gd name="T36" fmla="*/ 1105344 w 297"/>
              <a:gd name="T37" fmla="*/ 75035 h 267"/>
              <a:gd name="T38" fmla="*/ 1045393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id="{08F58CE9-574F-4A48-9F94-913D8CEDF84B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6251576" y="2420938"/>
            <a:ext cx="911225" cy="869950"/>
          </a:xfrm>
          <a:custGeom>
            <a:avLst/>
            <a:gdLst>
              <a:gd name="T0" fmla="*/ 0 w 243"/>
              <a:gd name="T1" fmla="*/ 869950 h 232"/>
              <a:gd name="T2" fmla="*/ 168745 w 243"/>
              <a:gd name="T3" fmla="*/ 787455 h 232"/>
              <a:gd name="T4" fmla="*/ 479987 w 243"/>
              <a:gd name="T5" fmla="*/ 397477 h 232"/>
              <a:gd name="T6" fmla="*/ 753729 w 243"/>
              <a:gd name="T7" fmla="*/ 104994 h 232"/>
              <a:gd name="T8" fmla="*/ 884976 w 243"/>
              <a:gd name="T9" fmla="*/ 22499 h 232"/>
              <a:gd name="T10" fmla="*/ 903725 w 243"/>
              <a:gd name="T11" fmla="*/ 26248 h 232"/>
              <a:gd name="T12" fmla="*/ 911225 w 243"/>
              <a:gd name="T13" fmla="*/ 0 h 232"/>
              <a:gd name="T14" fmla="*/ 907475 w 243"/>
              <a:gd name="T15" fmla="*/ 0 h 232"/>
              <a:gd name="T16" fmla="*/ 734980 w 243"/>
              <a:gd name="T17" fmla="*/ 82495 h 232"/>
              <a:gd name="T18" fmla="*/ 258743 w 243"/>
              <a:gd name="T19" fmla="*/ 554968 h 232"/>
              <a:gd name="T20" fmla="*/ 11250 w 243"/>
              <a:gd name="T21" fmla="*/ 862450 h 232"/>
              <a:gd name="T22" fmla="*/ 0 w 243"/>
              <a:gd name="T23" fmla="*/ 869950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id="{23416E37-D834-4CAF-9781-2EEC83D1D8E6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5664201" y="3284538"/>
            <a:ext cx="327025" cy="360362"/>
          </a:xfrm>
          <a:custGeom>
            <a:avLst/>
            <a:gdLst>
              <a:gd name="T0" fmla="*/ 278159 w 87"/>
              <a:gd name="T1" fmla="*/ 3754 h 96"/>
              <a:gd name="T2" fmla="*/ 169151 w 87"/>
              <a:gd name="T3" fmla="*/ 71322 h 96"/>
              <a:gd name="T4" fmla="*/ 30071 w 87"/>
              <a:gd name="T5" fmla="*/ 247749 h 96"/>
              <a:gd name="T6" fmla="*/ 30071 w 87"/>
              <a:gd name="T7" fmla="*/ 247749 h 96"/>
              <a:gd name="T8" fmla="*/ 0 w 87"/>
              <a:gd name="T9" fmla="*/ 322824 h 96"/>
              <a:gd name="T10" fmla="*/ 26312 w 87"/>
              <a:gd name="T11" fmla="*/ 360362 h 96"/>
              <a:gd name="T12" fmla="*/ 105249 w 87"/>
              <a:gd name="T13" fmla="*/ 307809 h 96"/>
              <a:gd name="T14" fmla="*/ 116526 w 87"/>
              <a:gd name="T15" fmla="*/ 270272 h 96"/>
              <a:gd name="T16" fmla="*/ 187945 w 87"/>
              <a:gd name="T17" fmla="*/ 172673 h 96"/>
              <a:gd name="T18" fmla="*/ 304472 w 87"/>
              <a:gd name="T19" fmla="*/ 33784 h 96"/>
              <a:gd name="T20" fmla="*/ 278159 w 87"/>
              <a:gd name="T21" fmla="*/ 3754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id="{7D8F2936-B43D-4B3F-90B8-093017766E42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5668964" y="3357563"/>
            <a:ext cx="498475" cy="296862"/>
          </a:xfrm>
          <a:custGeom>
            <a:avLst/>
            <a:gdLst>
              <a:gd name="T0" fmla="*/ 493228 w 95"/>
              <a:gd name="T1" fmla="*/ 4948 h 60"/>
              <a:gd name="T2" fmla="*/ 451251 w 95"/>
              <a:gd name="T3" fmla="*/ 24739 h 60"/>
              <a:gd name="T4" fmla="*/ 314826 w 95"/>
              <a:gd name="T5" fmla="*/ 138536 h 60"/>
              <a:gd name="T6" fmla="*/ 183649 w 95"/>
              <a:gd name="T7" fmla="*/ 222647 h 60"/>
              <a:gd name="T8" fmla="*/ 120683 w 95"/>
              <a:gd name="T9" fmla="*/ 232542 h 60"/>
              <a:gd name="T10" fmla="*/ 110189 w 95"/>
              <a:gd name="T11" fmla="*/ 217699 h 60"/>
              <a:gd name="T12" fmla="*/ 0 w 95"/>
              <a:gd name="T13" fmla="*/ 286967 h 60"/>
              <a:gd name="T14" fmla="*/ 47224 w 95"/>
              <a:gd name="T15" fmla="*/ 296862 h 60"/>
              <a:gd name="T16" fmla="*/ 293838 w 95"/>
              <a:gd name="T17" fmla="*/ 188013 h 60"/>
              <a:gd name="T18" fmla="*/ 456498 w 95"/>
              <a:gd name="T19" fmla="*/ 54425 h 60"/>
              <a:gd name="T20" fmla="*/ 493228 w 95"/>
              <a:gd name="T21" fmla="*/ 4948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AEDA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044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73 0.00925 C -0.54965 0.00579 -0.52795 -0.00878 -0.51927 -0.01156 C -0.51059 -0.01433 -0.50747 -0.01109 -0.50365 -0.00739 C -0.49983 -0.00369 -0.49774 0.00717 -0.49618 0.0111 " pathEditMode="fixed" rAng="0" ptsTypes="aaaa">
                                      <p:cBhvr>
                                        <p:cTn id="6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10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052 0.04417 C -0.64653 0.04093 -0.63403 0.0296 -0.62552 0.0259 C -0.61702 0.0222 -0.61649 0.02035 -0.59948 0.02174 C -0.58247 0.02313 -0.54011 0.0333 -0.52327 0.03422 C -0.50643 0.03515 -0.50243 0.03145 -0.49792 0.02798 C -0.4934 0.02451 -0.4967 0.01619 -0.49636 0.01318 " pathEditMode="fixed" rAng="0" ptsTypes="aaaaaa">
                                      <p:cBhvr>
                                        <p:cTn id="12" dur="2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47" y="-15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434 0.05642 C -0.60486 0.05896 -0.60174 0.06775 -0.60434 0.07122 C -0.60695 0.07469 -0.61389 0.07607 -0.62014 0.07746 C -0.62639 0.07885 -0.63698 0.08162 -0.64219 0.07908 C -0.6474 0.07654 -0.65 0.06821 -0.65156 0.06243 C -0.65313 0.05665 -0.65156 0.0481 -0.65156 0.04417 " pathEditMode="fixed" rAng="0" ptsTypes="aaaaaa">
                                      <p:cBhvr>
                                        <p:cTn id="18" dur="3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6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983 0.0585 C -0.57743 0.05064 -0.55486 0.04278 -0.54584 0.03954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81 0.14428 C -0.67813 0.14313 -0.64948 0.14521 -0.63438 0.13781 C -0.61927 0.13041 -0.60469 0.10914 -0.59618 0.10035 C -0.58768 0.09157 -0.58889 0.09226 -0.58368 0.08509 C -0.57847 0.07792 -0.56962 0.06521 -0.56459 0.05758 C -0.55955 0.04995 -0.55573 0.04255 -0.55347 0.03862 " pathEditMode="fixed" rAng="0" ptsTypes="aaaaaa">
                                      <p:cBhvr>
                                        <p:cTn id="27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52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24 0.14428 C -0.67726 0.14405 -0.64827 0.1422 -0.63577 0.1422 C -0.62327 0.1422 -0.62066 0.14498 -0.61059 0.14428 C -0.60052 0.14359 -0.58698 0.14174 -0.5757 0.13781 C -0.56441 0.13388 -0.54931 0.1244 -0.54236 0.12093 " pathEditMode="fixed" rAng="0" ptsTypes="aaaaa">
                                      <p:cBhvr>
                                        <p:cTn id="3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113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54 0.1207 C -0.53976 0.11908 -0.5349 0.12162 -0.52778 0.11353 C -0.52066 0.10544 -0.51111 0.08625 -0.49948 0.07237 C -0.48785 0.05873 -0.46893 0.04116 -0.45834 0.03006 C -0.44774 0.01896 -0.44045 0.01318 -0.43594 0.00509 C -0.43143 -0.003 -0.43177 -0.01364 -0.43073 -0.01849 " pathEditMode="fixed" rAng="0" ptsTypes="aaaaaa">
                                      <p:cBhvr>
                                        <p:cTn id="3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691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12 -0.02127 C -0.43455 -0.02104 -0.43889 -0.02682 -0.4467 -0.01988 C -0.45452 -0.01294 -0.46788 0.00602 -0.47899 0.02035 C -0.49011 0.03469 -0.50382 0.05064 -0.51354 0.06613 C -0.52327 0.08162 -0.53212 0.10359 -0.53698 0.11353 " pathEditMode="fixed" rAng="0" ptsTypes="aaaaa">
                                      <p:cBhvr>
                                        <p:cTn id="4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645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698 0.11353 C -0.53889 0.11839 -0.54601 0.13665 -0.54844 0.14266 " pathEditMode="fixed" rAng="0" ptsTypes="aa">
                                      <p:cBhvr>
                                        <p:cTn id="5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4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993 0.09781 C -0.49497 0.10035 -0.51163 0.10474 -0.5217 0.11261 C -0.53177 0.12047 -0.54427 0.13758 -0.55035 0.14428 " pathEditMode="fixed" rAng="0" ptsTypes="aaa">
                                      <p:cBhvr>
                                        <p:cTn id="57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23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059 0.14636 C -0.50747 0.1422 -0.49844 0.12879 -0.49479 0.12093 C -0.49115 0.11307 -0.48976 0.10428 -0.48837 0.09989 " pathEditMode="fixed" rAng="0" ptsTypes="aaa">
                                      <p:cBhvr>
                                        <p:cTn id="63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233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24 0.11307 C -0.44115 0.11029 -0.44427 0.09642 -0.44879 0.09411 C -0.4533 0.0918 -0.4599 0.0948 -0.46615 0.09989 C -0.4724 0.10498 -0.47969 0.11792 -0.48681 0.12532 C -0.49393 0.13272 -0.50452 0.14058 -0.5092 0.14451 " pathEditMode="fixed" rAng="0" ptsTypes="aaaaa">
                                      <p:cBhvr>
                                        <p:cTn id="69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50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014 0.09342 C -0.4217 0.09573 -0.41962 0.0992 -0.42656 0.10683 C -0.43351 0.11446 -0.45295 0.13342 -0.46146 0.13966 C -0.46997 0.1459 -0.47552 0.14798 -0.47743 0.14405 C -0.47934 0.14012 -0.47656 0.12486 -0.47257 0.11654 C -0.46858 0.10821 -0.45886 0.09711 -0.45347 0.09457 C -0.44809 0.09203 -0.44323 0.09711 -0.4408 0.10081 C -0.43837 0.10451 -0.43959 0.1133 -0.43924 0.11654 " pathEditMode="fixed" rAng="0" ptsTypes="aaaaaaaa">
                                      <p:cBhvr>
                                        <p:cTn id="75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265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6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32 0.09203 C -0.42118 0.10035 -0.43941 0.1318 -0.44549 0.1422 " pathEditMode="fixed" rAng="0" ptsTypes="aa">
                                      <p:cBhvr>
                                        <p:cTn id="8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249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74 0.14567 C -0.44445 0.1459 -0.44097 0.14636 -0.43663 0.14474 C -0.43229 0.14313 -0.42604 0.13896 -0.42205 0.13619 C -0.41806 0.13342 -0.41528 0.13041 -0.41285 0.12787 C -0.41042 0.12463 -0.40816 0.11839 -0.40729 0.11607 C -0.40643 0.11353 -0.40764 0.11307 -0.40764 0.11237 " pathEditMode="fixed" rAng="0" ptsTypes="aaaaaA">
                                      <p:cBhvr>
                                        <p:cTn id="87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64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851 0.14128 C -0.40452 0.13735 -0.3882 0.1237 -0.38472 0.11584 C -0.38125 0.10798 -0.38455 0.09526 -0.38785 0.09457 C -0.39115 0.09388 -0.40139 0.10844 -0.40486 0.11214 " pathEditMode="fixed" rAng="0" ptsTypes="aaaa">
                                      <p:cBhvr>
                                        <p:cTn id="93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238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00"/>
                            </p:stCondLst>
                            <p:childTnLst>
                              <p:par>
                                <p:cTn id="9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49 0.09966 C -0.34965 0.10174 -0.36215 0.10313 -0.37257 0.11006 C -0.38299 0.117 -0.40243 0.13665 -0.40851 0.14197 " pathEditMode="fixed" rAng="0" ptsTypes="aaa">
                                      <p:cBhvr>
                                        <p:cTn id="99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21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79 0.10186 C -0.35226 0.10903 -0.36528 0.13612 -0.36962 0.14514 " pathEditMode="fixed" rAng="0" ptsTypes="aa">
                                      <p:cBhvr>
                                        <p:cTn id="10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215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962 0.1375 C -0.36771 0.14075 -0.36563 0.14399 -0.35851 0.13936 C -0.35139 0.13473 -0.33906 0.12223 -0.32656 0.10973 " pathEditMode="relative" rAng="0" ptsTypes="aaA">
                                      <p:cBhvr>
                                        <p:cTn id="11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106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41 -0.02893 C -0.21511 -0.02615 -0.21215 -0.02268 -0.21858 -0.01226 C -0.225 -0.00185 -0.23438 0.01204 -0.2533 0.03403 C -0.27222 0.05602 -0.31597 0.10232 -0.33247 0.12037 " pathEditMode="fixed" rAng="0" ptsTypes="aaaa">
                                      <p:cBhvr>
                                        <p:cTn id="117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745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00"/>
                            </p:stCondLst>
                            <p:childTnLst>
                              <p:par>
                                <p:cTn id="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63 -0.03101 C -0.21459 -0.03055 -0.21736 -0.02986 -0.22274 -0.02546 C -0.22813 -0.02106 -0.23264 -0.01898 -0.24358 -0.00509 C -0.25452 0.0088 -0.2757 0.03866 -0.28802 0.05787 C -0.30035 0.07709 -0.30886 0.09306 -0.31719 0.10973 " pathEditMode="relative" rAng="0" ptsTypes="aaaaA">
                                      <p:cBhvr>
                                        <p:cTn id="12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703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00"/>
                            </p:stCondLst>
                            <p:childTnLst>
                              <p:par>
                                <p:cTn id="1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049 0.10844 C -0.32274 0.11492 -0.33524 0.14243 -0.33438 0.14683 C -0.33351 0.15122 -0.32153 0.14012 -0.31545 0.13411 C -0.30938 0.1281 -0.30365 0.11631 -0.29792 0.11076 C -0.29219 0.10521 -0.2842 0.10266 -0.28056 0.10035 " pathEditMode="fixed" rAng="0" ptsTypes="aaaaa">
                                      <p:cBhvr>
                                        <p:cTn id="129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1734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6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68 0.10035 C -0.2816 0.10012 -0.27344 0.09526 -0.27101 0.09665 C -0.26858 0.09804 -0.2684 0.1059 -0.26945 0.10914 C -0.27049 0.11237 -0.27431 0.11399 -0.27743 0.11561 C -0.28056 0.11723 -0.28316 0.11561 -0.28785 0.11839 C -0.29254 0.12116 -0.30226 0.12787 -0.30521 0.13249 C -0.30816 0.13711 -0.30712 0.14451 -0.30521 0.14613 C -0.3033 0.14775 -0.29636 0.14266 -0.2941 0.14174 " pathEditMode="fixed" rAng="0" ptsTypes="aaaaaaaa">
                                      <p:cBhvr>
                                        <p:cTn id="135" dur="2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210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800"/>
                            </p:stCondLst>
                            <p:childTnLst>
                              <p:par>
                                <p:cTn id="1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93 0.14382 C -0.29045 0.14081 -0.28038 0.13342 -0.27344 0.12625 C -0.26649 0.11908 -0.25712 0.10613 -0.25278 0.10081 " pathEditMode="relative" rAng="0" ptsTypes="aaa">
                                      <p:cBhvr>
                                        <p:cTn id="14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215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1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434 0.10289 C -0.24757 0.10474 -0.22257 0.11631 -0.21181 0.11561 C -0.20104 0.11492 -0.19306 0.10151 -0.18959 0.09873 " pathEditMode="relative" rAng="0" ptsTypes="aaa">
                                      <p:cBhvr>
                                        <p:cTn id="147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200"/>
                            </p:stCondLst>
                            <p:childTnLst>
                              <p:par>
                                <p:cTn id="1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84 0.10081 C -0.19722 0.10105 -0.2007 0.10336 -0.20434 0.1022 C -0.20799 0.10105 -0.21528 0.09619 -0.21806 0.09457 " pathEditMode="fixed" rAng="0" ptsTypes="aaa">
                                      <p:cBhvr>
                                        <p:cTn id="150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8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3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79 0.02428 C -0.15243 0.02451 -0.16389 0.02313 -0.17101 0.02636 C -0.17813 0.0296 -0.18594 0.03723 -0.19167 0.04324 C -0.1974 0.04925 -0.20243 0.05665 -0.2059 0.0622 C -0.20938 0.06775 -0.21007 0.07168 -0.21215 0.077 C -0.21424 0.08232 -0.21684 0.09087 -0.21806 0.09457 " pathEditMode="fixed" rAng="0" ptsTypes="aaaaaa">
                                      <p:cBhvr>
                                        <p:cTn id="156" dur="2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3445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67 0.13203 C -0.18715 0.12486 -0.17396 0.10405 -0.16615 0.09133 C -0.15834 0.07862 -0.14965 0.06544 -0.14462 0.05642 C -0.13959 0.0474 -0.13524 0.04209 -0.13611 0.03677 C -0.13698 0.03145 -0.1474 0.02683 -0.15035 0.02428 " pathEditMode="fixed" rAng="0" ptsTypes="aaaaa">
                                      <p:cBhvr>
                                        <p:cTn id="162" dur="2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5387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00"/>
                            </p:stCondLst>
                            <p:childTnLst>
                              <p:par>
                                <p:cTn id="1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58 0.07954 C -0.11997 0.08324 -0.12917 0.10544 -0.12656 0.10128 C -0.12396 0.09711 -0.10886 0.06567 -0.10278 0.05411 C -0.0967 0.04255 -0.09445 0.037 -0.08993 0.03191 C -0.08542 0.02683 -0.07656 0.02012 -0.0757 0.02359 C -0.07483 0.02706 -0.07413 0.03723 -0.08524 0.05318 C -0.09636 0.06914 -0.12518 0.10359 -0.14236 0.11977 C -0.15955 0.13596 -0.18021 0.14752 -0.18837 0.15006 C -0.19653 0.15261 -0.19097 0.13827 -0.19167 0.13526 " pathEditMode="fixed" rAng="0" ptsTypes="aaaaaaaaa">
                                      <p:cBhvr>
                                        <p:cTn id="168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" y="67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800"/>
                            </p:stCondLst>
                            <p:childTnLst>
                              <p:par>
                                <p:cTn id="1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23 0.16968 C -0.16181 0.15695 -0.13507 0.11112 -0.12639 0.09561 " pathEditMode="fixed" rAng="0" ptsTypes="aa">
                                      <p:cBhvr>
                                        <p:cTn id="174" dur="1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3704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9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17037 C -0.17118 0.18033 -0.19774 0.225 -0.20938 0.23889 C -0.22101 0.25278 -0.23177 0.25255 -0.23854 0.25371 C -0.24531 0.25487 -0.24965 0.25209 -0.24965 0.2463 C -0.24965 0.24051 -0.2441 0.22662 -0.23854 0.21852 C -0.23299 0.21042 -0.22327 0.20463 -0.21632 0.19815 C -0.20938 0.19167 -0.20452 0.18403 -0.19688 0.17963 C -0.18924 0.17524 -0.16702 0.16042 -0.1691 0.17037 Z " pathEditMode="relative" rAng="0" ptsTypes="aaaaaaaa">
                                      <p:cBhvr>
                                        <p:cTn id="180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3727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22 0.1676 C -0.16597 0.16482 -0.1599 0.16412 -0.15417 0.16389 C -0.14844 0.16366 -0.14254 0.16366 -0.13768 0.16551 C -0.13281 0.16737 -0.12865 0.16991 -0.12518 0.17477 C -0.1217 0.17963 -0.11858 0.19098 -0.11684 0.19514 " pathEditMode="relative" rAng="0" ptsTypes="aaaaa">
                                      <p:cBhvr>
                                        <p:cTn id="186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118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100"/>
                            </p:stCondLst>
                            <p:childTnLst>
                              <p:par>
                                <p:cTn id="1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45 0.19862 C -0.1184 0.1748 -0.1217 0.15029 -0.1217 0.13735 C -0.1217 0.1244 -0.11684 0.12394 -0.11545 0.12047 " pathEditMode="relative" rAng="0" ptsTypes="aaa">
                                      <p:cBhvr>
                                        <p:cTn id="192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3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200"/>
                            </p:stCondLst>
                            <p:childTnLst>
                              <p:par>
                                <p:cTn id="1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02 0.12278 C -0.10209 0.10868 -0.08715 0.09457 -0.08524 0.09526 C -0.08334 0.09596 -0.10174 0.11839 -0.1059 0.12694 C -0.11007 0.1355 -0.11042 0.14081 -0.11059 0.14613 " pathEditMode="relative" rAng="0" ptsTypes="aaaA">
                                      <p:cBhvr>
                                        <p:cTn id="19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-254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2 0.14035 C -0.1033 0.14197 -0.0974 0.14359 -0.09184 0.14035 C -0.08629 0.13711 -0.07986 0.12671 -0.07587 0.12116 C -0.07188 0.11561 -0.0691 0.11099 -0.06806 0.10636 C -0.06702 0.10174 -0.06945 0.09365 -0.06962 0.09365 C -0.06979 0.09365 -0.06771 0.10105 -0.06962 0.10636 C -0.07153 0.11168 -0.07917 0.12232 -0.08073 0.12555 " pathEditMode="relative" rAng="0" ptsTypes="aaaaaaA">
                                      <p:cBhvr>
                                        <p:cTn id="20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-217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400"/>
                            </p:stCondLst>
                            <p:childTnLst>
                              <p:par>
                                <p:cTn id="2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0.09688 C -0.07726 0.11145 -0.08247 0.12602 -0.08143 0.13087 C -0.08038 0.13573 -0.0684 0.12833 -0.06545 0.12648 " pathEditMode="relative" rAng="0" ptsTypes="aaA">
                                      <p:cBhvr>
                                        <p:cTn id="207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94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12509 L -0.02257 0.09318 " pathEditMode="relative" rAng="0" ptsTypes="AA">
                                      <p:cBhvr>
                                        <p:cTn id="213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1595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4600"/>
                            </p:stCondLst>
                            <p:childTnLst>
                              <p:par>
                                <p:cTn id="2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7 0.09318 C -0.03281 0.10266 -0.04288 0.11214 -0.04792 0.1207 C -0.05295 0.12925 -0.05243 0.14012 -0.05261 0.14405 " pathEditMode="relative" rAng="0" ptsTypes="aaA">
                                      <p:cBhvr>
                                        <p:cTn id="219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2543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700"/>
                            </p:stCondLst>
                            <p:childTnLst>
                              <p:par>
                                <p:cTn id="2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0.14243 C -0.03941 0.13295 -0.02726 0.12347 -0.01806 0.11492 C -0.00886 0.10636 -0.00243 0.09896 0.00416 0.09157 " pathEditMode="relative" rAng="0" ptsTypes="aaA">
                                      <p:cBhvr>
                                        <p:cTn id="22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-2543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4800"/>
                            </p:stCondLst>
                            <p:childTnLst>
                              <p:par>
                                <p:cTn id="2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9526 C 0.00191 0.09989 -0.00625 0.11515 -0.01059 0.12255 C -0.01493 0.12995 -0.01945 0.13596 -0.0217 0.13943 " pathEditMode="relative" rAng="0" ptsTypes="aaa">
                                      <p:cBhvr>
                                        <p:cTn id="231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2197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900"/>
                            </p:stCondLst>
                            <p:childTnLst>
                              <p:par>
                                <p:cTn id="2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01 0.14197 C -0.01389 0.14151 -0.00799 0.1422 -0.00209 0.13781 C 0.00382 0.13342 0.01128 0.12093 0.01476 0.11631 " pathEditMode="relative" rAng="0" ptsTypes="aaa">
                                      <p:cBhvr>
                                        <p:cTn id="237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-1272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200"/>
                            </p:stCondLst>
                            <p:childTnLst>
                              <p:par>
                                <p:cTn id="2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8 0.11389 C 0.01632 0.16436 -0.01233 0.30487 0.00816 0.41667 C 0.02864 0.52848 0.11441 0.71181 0.14045 0.7845 C 0.16649 0.85718 0.15955 0.83889 0.16458 0.85325 " pathEditMode="relative" rAng="0" ptsTypes="aaaa">
                                      <p:cBhvr>
                                        <p:cTn id="24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3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26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7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SHAPENAME" val="主题图片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SubTitle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200204212547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SubTitle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PageTitle"/>
  <p:tag name="MH_ORDER" val="Page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4046266"/>
  <p:tag name="LINKREPLAC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SubTitle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SHAPETYPE" val="SceneText"/>
  <p:tag name="SCENESHAPESUBTYPE" val="SceneTitleText"/>
  <p:tag name="SCENESHAPENAME" val="滚动文本"/>
  <p:tag name="SCENECOLOR-TEXT" val="Color_Theme"/>
  <p:tag name="SCENECOLOR-TEXT-VALUE" val="1"/>
  <p:tag name="RESOURCEID" val="637169488838034631"/>
  <p:tag name="SCENEID" val="Unkown"/>
  <p:tag name="SCENELINKIDS" val="3"/>
  <p:tag name="ANIMSTRING" val="5ea0980db87619738f1b6d3b933912ff"/>
  <p:tag name="PA" val="v5.2.9"/>
  <p:tag name="RESOURCELIBID_ANIM" val="2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SubTitle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2547"/>
  <p:tag name="MH_LIBRARY" val="GRAPHIC"/>
  <p:tag name="MH_TYPE" val="Other"/>
  <p:tag name="MH_ORDER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200204213434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200204213616"/>
  <p:tag name="MH_LIBRARY" val="GRAPH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SubTitle"/>
  <p:tag name="MH_ORDER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PageTitle"/>
  <p:tag name="MH_ORDER" val="Page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PageTitle"/>
  <p:tag name="MH_ORDER" val="Page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Other"/>
  <p:tag name="MH_ORDER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Other"/>
  <p:tag name="MH_ORDER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434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Other"/>
  <p:tag name="MH_ORDER" val="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8222045"/>
  <p:tag name="MH_LIBRARY" val="GRAPHIC"/>
  <p:tag name="MH_TYPE" val="SubTitle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Other"/>
  <p:tag name="MH_ORDER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4213616"/>
  <p:tag name="MH_LIBRARY" val="GRAPHIC"/>
  <p:tag name="MH_TYPE" val="Sub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CENECOLOR-FILL" val="Color_Theme"/>
  <p:tag name="SCENECOLOR-FILL-VALUE" val="1"/>
  <p:tag name="SCENESHAPETYPE" val="SceneShape"/>
  <p:tag name="SCENESHAPESUBTYPE" val="SceneSimpleShape"/>
  <p:tag name="POCKET_APPLY_TIME" val="2020年2月10日"/>
  <p:tag name="POCKET_APPLY_TYPE" val="Slide"/>
  <p:tag name="RESOURCEID" val="637169472486853714"/>
  <p:tag name="SCENEID" val="637169472486853714"/>
  <p:tag name="SCENELINKIDS" val="48132|48133|48134|48135|48136|48137|48138|48139|48142|48143|48144|48145|48146|48147|48148|48149|48150|48151|48152|48153|48154|48155|48156|48157|48158|48159|48160|48161|48162|48163|48164|48165|48166|48167|26|48170|48171|48172|48173"/>
  <p:tag name="ANIMSTRING" val="s_637169472486853714"/>
</p:tagLst>
</file>

<file path=ppt/theme/theme1.xml><?xml version="1.0" encoding="utf-8"?>
<a:theme xmlns:a="http://schemas.openxmlformats.org/drawingml/2006/main" name="A000120140530A99PPBG">
  <a:themeElements>
    <a:clrScheme name="自定义 128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90C413"/>
      </a:accent1>
      <a:accent2>
        <a:srgbClr val="BABD3D"/>
      </a:accent2>
      <a:accent3>
        <a:srgbClr val="DCAB48"/>
      </a:accent3>
      <a:accent4>
        <a:srgbClr val="6B8A4B"/>
      </a:accent4>
      <a:accent5>
        <a:srgbClr val="409BA2"/>
      </a:accent5>
      <a:accent6>
        <a:srgbClr val="B84D30"/>
      </a:accent6>
      <a:hlink>
        <a:srgbClr val="00B0F0"/>
      </a:hlink>
      <a:folHlink>
        <a:srgbClr val="AFB2B4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A000120140929A82KPBG</Template>
  <TotalTime>476</TotalTime>
  <Words>108</Words>
  <Application>Microsoft Office PowerPoint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华文中宋</vt:lpstr>
      <vt:lpstr>幼圆</vt:lpstr>
      <vt:lpstr>Arial</vt:lpstr>
      <vt:lpstr>Arial Black</vt:lpstr>
      <vt:lpstr>Calibri</vt:lpstr>
      <vt:lpstr>Webdings</vt:lpstr>
      <vt:lpstr>Wingdings 2</vt:lpstr>
      <vt:lpstr>A000120140530A99PPBG</vt:lpstr>
      <vt:lpstr>PowerPoint 演示文稿</vt:lpstr>
      <vt:lpstr>按网络所使用的传输技术分类</vt:lpstr>
      <vt:lpstr>按网络拓扑结构分类</vt:lpstr>
      <vt:lpstr>按网络作用的距离进行分类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计算机网络的分类</dc:title>
  <dc:creator>李 伟</dc:creator>
  <cp:lastModifiedBy>李 伟</cp:lastModifiedBy>
  <cp:revision>37</cp:revision>
  <dcterms:created xsi:type="dcterms:W3CDTF">2020-02-04T13:10:17Z</dcterms:created>
  <dcterms:modified xsi:type="dcterms:W3CDTF">2020-02-21T10:26:14Z</dcterms:modified>
</cp:coreProperties>
</file>