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4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3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6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FFDA-25B0-484D-A2F7-4F326820563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511D-4DC9-45CE-8838-B1456CD6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024034" y="1382948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차원 배열 생성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차원 배열 선언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초기화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2789" y="1941342"/>
            <a:ext cx="303660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[][];</a:t>
            </a:r>
          </a:p>
          <a:p>
            <a:r>
              <a:rPr lang="en-US" altLang="ko-KR" sz="1400" dirty="0">
                <a:latin typeface="+mj-lt"/>
              </a:rPr>
              <a:t>double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[][];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9510" y="1941342"/>
            <a:ext cx="38905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[][]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char[][]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;</a:t>
            </a:r>
          </a:p>
          <a:p>
            <a:r>
              <a:rPr lang="en-US" altLang="ko-KR" sz="1400" dirty="0">
                <a:latin typeface="+mj-lt"/>
              </a:rPr>
              <a:t>double[][]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9936" y="34790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3826" y="3297788"/>
            <a:ext cx="30655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 = new char[5][5];</a:t>
            </a:r>
          </a:p>
          <a:p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 = new double[5][2];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9510" y="3237486"/>
            <a:ext cx="38905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intArray</a:t>
            </a:r>
            <a:r>
              <a:rPr lang="en-US" altLang="ko-KR" sz="1400" dirty="0">
                <a:latin typeface="+mj-lt"/>
              </a:rPr>
              <a:t>[] = new </a:t>
            </a:r>
            <a:r>
              <a:rPr lang="en-US" altLang="ko-KR" sz="1400" dirty="0" err="1">
                <a:latin typeface="+mj-lt"/>
              </a:rPr>
              <a:t>int</a:t>
            </a:r>
            <a:r>
              <a:rPr lang="en-US" altLang="ko-KR" sz="1400" dirty="0">
                <a:latin typeface="+mj-lt"/>
              </a:rPr>
              <a:t>[2][5];</a:t>
            </a:r>
          </a:p>
          <a:p>
            <a:r>
              <a:rPr lang="en-US" altLang="ko-KR" sz="1400" dirty="0">
                <a:latin typeface="+mj-lt"/>
              </a:rPr>
              <a:t>char	</a:t>
            </a:r>
            <a:r>
              <a:rPr lang="en-US" altLang="ko-KR" sz="1400" dirty="0" err="1">
                <a:latin typeface="+mj-lt"/>
              </a:rPr>
              <a:t>charArray</a:t>
            </a:r>
            <a:r>
              <a:rPr lang="en-US" altLang="ko-KR" sz="1400" dirty="0">
                <a:latin typeface="+mj-lt"/>
              </a:rPr>
              <a:t>[] = new char[5][5];</a:t>
            </a:r>
          </a:p>
          <a:p>
            <a:r>
              <a:rPr lang="en-US" altLang="ko-KR" sz="1400" dirty="0">
                <a:latin typeface="+mj-lt"/>
              </a:rPr>
              <a:t>double	</a:t>
            </a:r>
            <a:r>
              <a:rPr lang="en-US" altLang="ko-KR" sz="1400" dirty="0" err="1">
                <a:latin typeface="+mj-lt"/>
              </a:rPr>
              <a:t>doubleArray</a:t>
            </a:r>
            <a:r>
              <a:rPr lang="en-US" altLang="ko-KR" sz="1400" dirty="0">
                <a:latin typeface="+mj-lt"/>
              </a:rPr>
              <a:t>[] = new double[5][2];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2788" y="5034075"/>
            <a:ext cx="4857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j-lt"/>
                <a:ea typeface="+mj-ea"/>
              </a:rPr>
              <a:t>int</a:t>
            </a:r>
            <a:r>
              <a:rPr lang="en-US" altLang="ko-KR" sz="1400" dirty="0">
                <a:latin typeface="+mj-lt"/>
                <a:ea typeface="+mj-ea"/>
              </a:rPr>
              <a:t> </a:t>
            </a:r>
            <a:r>
              <a:rPr lang="en-US" altLang="ko-KR" sz="1400" dirty="0" err="1">
                <a:latin typeface="+mj-lt"/>
                <a:ea typeface="+mj-ea"/>
              </a:rPr>
              <a:t>intArray</a:t>
            </a:r>
            <a:r>
              <a:rPr lang="en-US" altLang="ko-KR" sz="1400" dirty="0">
                <a:latin typeface="+mj-lt"/>
                <a:ea typeface="+mj-ea"/>
              </a:rPr>
              <a:t>[][] = {{0,1,2},{3,4,5},{6,7,8}};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char </a:t>
            </a:r>
            <a:r>
              <a:rPr lang="en-US" altLang="ko-KR" sz="1400" dirty="0" err="1">
                <a:latin typeface="+mj-lt"/>
                <a:ea typeface="+mj-ea"/>
              </a:rPr>
              <a:t>charArray</a:t>
            </a:r>
            <a:r>
              <a:rPr lang="en-US" altLang="ko-KR" sz="1400" dirty="0">
                <a:latin typeface="+mj-lt"/>
                <a:ea typeface="+mj-ea"/>
              </a:rPr>
              <a:t>[][] = {{'a', 'b', 'c'},{</a:t>
            </a:r>
            <a:r>
              <a:rPr lang="en-US" altLang="ko-KR" sz="1400" dirty="0"/>
              <a:t>'</a:t>
            </a:r>
            <a:r>
              <a:rPr lang="en-US" altLang="ko-KR" sz="1400" dirty="0">
                <a:latin typeface="+mj-lt"/>
                <a:ea typeface="+mj-ea"/>
              </a:rPr>
              <a:t>d‘, 'e', 'f'}};</a:t>
            </a:r>
          </a:p>
          <a:p>
            <a:r>
              <a:rPr lang="en-US" altLang="ko-KR" sz="1400" dirty="0">
                <a:latin typeface="+mj-lt"/>
                <a:ea typeface="+mj-ea"/>
              </a:rPr>
              <a:t>double </a:t>
            </a:r>
            <a:r>
              <a:rPr lang="en-US" altLang="ko-KR" sz="1400" dirty="0" err="1">
                <a:latin typeface="+mj-lt"/>
                <a:ea typeface="+mj-ea"/>
              </a:rPr>
              <a:t>doubleArray</a:t>
            </a:r>
            <a:r>
              <a:rPr lang="en-US" altLang="ko-KR" sz="1400" dirty="0">
                <a:latin typeface="+mj-lt"/>
                <a:ea typeface="+mj-ea"/>
              </a:rPr>
              <a:t>[][] = {{0.01, 0.02}, {0.03, 0.04}};</a:t>
            </a:r>
            <a:endParaRPr lang="en-US" altLang="ko-KR" sz="1400" dirty="0">
              <a:latin typeface="+mj-lt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022" y="222357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90" y="1484784"/>
            <a:ext cx="8540130" cy="2376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차원 배열의 모양과 </a:t>
            </a:r>
            <a:r>
              <a:rPr lang="en-US" altLang="ko-KR" smtClean="0"/>
              <a:t>length </a:t>
            </a:r>
            <a:r>
              <a:rPr lang="ko-KR" altLang="en-US" smtClean="0"/>
              <a:t>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모양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</a:t>
            </a:r>
            <a:r>
              <a:rPr lang="en-US" altLang="ko-KR" dirty="0" smtClean="0"/>
              <a:t>length</a:t>
            </a:r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5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5</a:t>
            </a:r>
          </a:p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3-10 : 2</a:t>
            </a:r>
            <a:r>
              <a:rPr lang="ko-KR" altLang="en-US" dirty="0"/>
              <a:t>차원 배열로 </a:t>
            </a:r>
            <a:r>
              <a:rPr lang="en-US" altLang="ko-KR" dirty="0"/>
              <a:t>4</a:t>
            </a:r>
            <a:r>
              <a:rPr lang="ko-KR" altLang="en-US" dirty="0"/>
              <a:t>년 평점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1844825"/>
            <a:ext cx="7676256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ScoreAverage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double score[][] </a:t>
            </a:r>
            <a:r>
              <a:rPr lang="en-US" altLang="ko-KR" dirty="0"/>
              <a:t>= {{3.3, 3.4},	</a:t>
            </a:r>
            <a:r>
              <a:rPr lang="en-US" altLang="ko-KR" dirty="0"/>
              <a:t>	// </a:t>
            </a:r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	</a:t>
            </a:r>
            <a:r>
              <a:rPr lang="en-US" altLang="ko-KR" dirty="0"/>
              <a:t>						</a:t>
            </a:r>
            <a:r>
              <a:rPr lang="ko-KR" altLang="en-US" dirty="0"/>
              <a:t>  </a:t>
            </a:r>
            <a:r>
              <a:rPr lang="en-US" altLang="ko-KR" dirty="0"/>
              <a:t>{</a:t>
            </a:r>
            <a:r>
              <a:rPr lang="en-US" altLang="ko-KR" dirty="0"/>
              <a:t>3.5, 3.6},</a:t>
            </a:r>
            <a:r>
              <a:rPr lang="ko-KR" altLang="en-US" dirty="0"/>
              <a:t>	</a:t>
            </a:r>
            <a:r>
              <a:rPr lang="en-US" altLang="ko-KR" dirty="0"/>
              <a:t>	//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</a:t>
            </a:r>
            <a:r>
              <a:rPr lang="en-US" altLang="ko-KR" dirty="0"/>
              <a:t>						</a:t>
            </a:r>
            <a:r>
              <a:rPr lang="ko-KR" altLang="en-US" dirty="0"/>
              <a:t>	</a:t>
            </a:r>
            <a:r>
              <a:rPr lang="ko-KR" altLang="en-US" dirty="0"/>
              <a:t>  </a:t>
            </a:r>
            <a:r>
              <a:rPr lang="en-US" altLang="ko-KR" dirty="0"/>
              <a:t>{3.7, 4.0},</a:t>
            </a:r>
            <a:r>
              <a:rPr lang="ko-KR" altLang="en-US" dirty="0"/>
              <a:t>	</a:t>
            </a:r>
            <a:r>
              <a:rPr lang="en-US" altLang="ko-KR" dirty="0"/>
              <a:t>	//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	</a:t>
            </a:r>
            <a:r>
              <a:rPr lang="en-US" altLang="ko-KR" dirty="0"/>
              <a:t>						</a:t>
            </a:r>
            <a:r>
              <a:rPr lang="ko-KR" altLang="en-US" dirty="0"/>
              <a:t>	</a:t>
            </a:r>
            <a:r>
              <a:rPr lang="ko-KR" altLang="en-US" dirty="0"/>
              <a:t>  </a:t>
            </a:r>
            <a:r>
              <a:rPr lang="en-US" altLang="ko-KR" dirty="0"/>
              <a:t>{4.1, 4.2} };</a:t>
            </a:r>
            <a:r>
              <a:rPr lang="ko-KR" altLang="en-US" dirty="0"/>
              <a:t>	</a:t>
            </a:r>
            <a:r>
              <a:rPr lang="en-US" altLang="ko-KR" dirty="0"/>
              <a:t>// 4</a:t>
            </a:r>
            <a:r>
              <a:rPr lang="ko-KR" altLang="en-US" dirty="0"/>
              <a:t>학년 </a:t>
            </a:r>
            <a:r>
              <a:rPr lang="en-US" altLang="ko-KR" dirty="0"/>
              <a:t>1, 2</a:t>
            </a:r>
            <a:r>
              <a:rPr lang="ko-KR" altLang="en-US" dirty="0"/>
              <a:t>학기 평점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double sum=0;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year=0; </a:t>
            </a:r>
            <a:r>
              <a:rPr lang="en-US" altLang="ko-KR" b="1" dirty="0"/>
              <a:t>year&lt;</a:t>
            </a:r>
            <a:r>
              <a:rPr lang="en-US" altLang="ko-KR" b="1" dirty="0" err="1"/>
              <a:t>score.length</a:t>
            </a:r>
            <a:r>
              <a:rPr lang="en-US" altLang="ko-KR" dirty="0"/>
              <a:t>; year++) // </a:t>
            </a:r>
            <a:r>
              <a:rPr lang="ko-KR" altLang="en-US" dirty="0"/>
              <a:t>각 학년별로 반복</a:t>
            </a:r>
          </a:p>
          <a:p>
            <a:r>
              <a:rPr lang="ko-KR" altLang="en-US" dirty="0"/>
              <a:t>	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term=0; </a:t>
            </a:r>
            <a:r>
              <a:rPr lang="en-US" altLang="ko-KR" b="1" dirty="0"/>
              <a:t>term&lt;score[year].length</a:t>
            </a:r>
            <a:r>
              <a:rPr lang="en-US" altLang="ko-KR" dirty="0"/>
              <a:t>; term++) // </a:t>
            </a:r>
            <a:r>
              <a:rPr lang="ko-KR" altLang="en-US" dirty="0"/>
              <a:t>각 학년의 </a:t>
            </a:r>
            <a:r>
              <a:rPr lang="ko-KR" altLang="en-US" dirty="0" err="1"/>
              <a:t>학기별로</a:t>
            </a:r>
            <a:r>
              <a:rPr lang="ko-KR" altLang="en-US" dirty="0"/>
              <a:t> 반복</a:t>
            </a:r>
          </a:p>
          <a:p>
            <a:r>
              <a:rPr lang="ko-KR" altLang="en-US" dirty="0"/>
              <a:t>				</a:t>
            </a:r>
            <a:r>
              <a:rPr lang="en-US" altLang="ko-KR" dirty="0"/>
              <a:t>sum += score[year][term]; // </a:t>
            </a:r>
            <a:r>
              <a:rPr lang="ko-KR" altLang="en-US" dirty="0"/>
              <a:t>전체 평점 합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n=</a:t>
            </a:r>
            <a:r>
              <a:rPr lang="en-US" altLang="ko-KR" dirty="0" err="1"/>
              <a:t>score.length</a:t>
            </a:r>
            <a:r>
              <a:rPr lang="en-US" altLang="ko-KR" dirty="0"/>
              <a:t>; // </a:t>
            </a:r>
            <a:r>
              <a:rPr lang="ko-KR" altLang="en-US" dirty="0"/>
              <a:t>배열의 행 개수</a:t>
            </a:r>
            <a:r>
              <a:rPr lang="en-US" altLang="ko-KR" dirty="0"/>
              <a:t>, 4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m=score[0].length; // </a:t>
            </a:r>
            <a:r>
              <a:rPr lang="ko-KR" altLang="en-US" dirty="0"/>
              <a:t>배열의 열 개수</a:t>
            </a:r>
            <a:r>
              <a:rPr lang="en-US" altLang="ko-KR" dirty="0"/>
              <a:t>, 2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("4</a:t>
            </a:r>
            <a:r>
              <a:rPr lang="ko-KR" altLang="en-US" dirty="0"/>
              <a:t>년 전체 평점 평균은 </a:t>
            </a:r>
            <a:r>
              <a:rPr lang="en-US" altLang="ko-KR" dirty="0"/>
              <a:t>" + sum/(n*m));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1321024"/>
            <a:ext cx="78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차원 배열에 학년별로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학기 성적으로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년간 전체 평점 평균을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5560" y="5647033"/>
            <a:ext cx="767625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4</a:t>
            </a:r>
            <a:r>
              <a:rPr lang="ko-KR" altLang="en-US" sz="1400" dirty="0"/>
              <a:t>년 전체 평점 평균은 </a:t>
            </a:r>
            <a:r>
              <a:rPr lang="en-US" altLang="ko-KR" sz="1400" dirty="0"/>
              <a:t>3.725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비정방형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14674" y="1412776"/>
            <a:ext cx="8153400" cy="32952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정방형 배열</a:t>
            </a:r>
            <a:endParaRPr lang="en-US" altLang="ko-KR" dirty="0"/>
          </a:p>
          <a:p>
            <a:pPr lvl="1"/>
            <a:r>
              <a:rPr lang="ko-KR" altLang="en-US" dirty="0" smtClean="0"/>
              <a:t>각 행의 열의 개수가 같은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비정방형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행의 열의 개수가 다른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비정방형 배열의 생성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1" name="슬라이드 번호 개체 틀 7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132856"/>
            <a:ext cx="7178040" cy="1577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14" y="4797152"/>
            <a:ext cx="7181850" cy="16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비정방형 배열의 </a:t>
            </a:r>
            <a:r>
              <a:rPr lang="en-US" altLang="ko-KR" smtClean="0"/>
              <a:t>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3357562"/>
            <a:ext cx="8153400" cy="3214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비정방형 배열의 </a:t>
            </a:r>
            <a:r>
              <a:rPr lang="en-US" altLang="ko-KR" dirty="0" smtClean="0"/>
              <a:t>length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i.length</a:t>
            </a:r>
            <a:r>
              <a:rPr lang="en-US" altLang="ko-KR" dirty="0" smtClean="0"/>
              <a:t> -&gt; 2</a:t>
            </a:r>
            <a:r>
              <a:rPr lang="ko-KR" altLang="en-US" dirty="0" smtClean="0"/>
              <a:t>차원 배열의 행의 개수로서 </a:t>
            </a:r>
            <a:r>
              <a:rPr lang="en-US" altLang="ko-KR" dirty="0" smtClean="0"/>
              <a:t>4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[n].length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행의 열의 개수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[0].length -&gt; 0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err="1" smtClean="0"/>
              <a:t>i</a:t>
            </a:r>
            <a:r>
              <a:rPr lang="en-US" altLang="ko-KR" dirty="0" smtClean="0"/>
              <a:t>[1].length -&gt; 1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 smtClean="0"/>
              <a:t>i[2].length -&gt; 2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3</a:t>
            </a:r>
          </a:p>
          <a:p>
            <a:pPr lvl="2"/>
            <a:r>
              <a:rPr lang="en-US" altLang="ko-KR" dirty="0" smtClean="0"/>
              <a:t>i[3].length -&gt; 3</a:t>
            </a:r>
            <a:r>
              <a:rPr lang="ko-KR" altLang="en-US" dirty="0" smtClean="0"/>
              <a:t>번째 행의 열의 개수로서 </a:t>
            </a:r>
            <a:r>
              <a:rPr lang="en-US" altLang="ko-KR" dirty="0" smtClean="0"/>
              <a:t>4</a:t>
            </a:r>
          </a:p>
          <a:p>
            <a:pPr lvl="2"/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18" y="1412776"/>
            <a:ext cx="7703768" cy="18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3-11 : </a:t>
            </a:r>
            <a:r>
              <a:rPr lang="ko-KR" altLang="en-US" dirty="0" smtClean="0"/>
              <a:t>비정방형 </a:t>
            </a:r>
            <a:r>
              <a:rPr lang="ko-KR" altLang="en-US" dirty="0"/>
              <a:t>배열의 생성과 접근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0295" y="1920402"/>
            <a:ext cx="50189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IrregularArray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[][]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[4][];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[0]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[1]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[2]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[3]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[2</a:t>
            </a:r>
            <a:r>
              <a:rPr lang="en-US" altLang="ko-KR" sz="1400" b="1" dirty="0"/>
              <a:t>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b="1" dirty="0" err="1"/>
              <a:t>intArray.length</a:t>
            </a:r>
            <a:r>
              <a:rPr lang="en-US" altLang="ko-KR" sz="1400" dirty="0"/>
              <a:t>; i++)</a:t>
            </a:r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[i].length</a:t>
            </a:r>
            <a:r>
              <a:rPr lang="en-US" altLang="ko-KR" sz="1400" dirty="0"/>
              <a:t>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 err="1"/>
              <a:t>intArray</a:t>
            </a:r>
            <a:r>
              <a:rPr lang="en-US" altLang="ko-KR" sz="1400" b="1" dirty="0"/>
              <a:t>[i][j] </a:t>
            </a:r>
            <a:r>
              <a:rPr lang="en-US" altLang="ko-KR" sz="1400" dirty="0"/>
              <a:t>= (i+1)*10 + j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</a:t>
            </a:r>
            <a:r>
              <a:rPr lang="en-US" altLang="ko-KR" sz="1400" dirty="0" err="1"/>
              <a:t>intArray.length</a:t>
            </a:r>
            <a:r>
              <a:rPr lang="en-US" altLang="ko-KR" sz="1400" dirty="0"/>
              <a:t>; i</a:t>
            </a:r>
            <a:r>
              <a:rPr lang="en-US" altLang="ko-KR" sz="1400" dirty="0"/>
              <a:t>++) {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	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 = 0; j &lt; 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[i].length; j++)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[i][j]+" 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95472" y="1412777"/>
            <a:ext cx="593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그림과 같은 비정방형 배열을 만들어 값을 초기화하고 출력하시오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43890" y="5152056"/>
            <a:ext cx="968535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10 11 12 </a:t>
            </a:r>
          </a:p>
          <a:p>
            <a:r>
              <a:rPr lang="en-US" altLang="ko-KR" sz="1400" dirty="0"/>
              <a:t>20 21 </a:t>
            </a:r>
          </a:p>
          <a:p>
            <a:r>
              <a:rPr lang="en-US" altLang="ko-KR" sz="1400" dirty="0"/>
              <a:t>30 31 32 </a:t>
            </a:r>
          </a:p>
          <a:p>
            <a:r>
              <a:rPr lang="en-US" altLang="ko-KR" sz="1400" dirty="0"/>
              <a:t>40 41 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920402"/>
            <a:ext cx="1572315" cy="12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메소드에서</a:t>
            </a:r>
            <a:r>
              <a:rPr lang="ko-KR" altLang="en-US" dirty="0" smtClean="0"/>
              <a:t> 배열 리턴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배열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메소드의</a:t>
            </a:r>
            <a:r>
              <a:rPr lang="ko-KR" altLang="en-US" dirty="0" smtClean="0"/>
              <a:t> 리턴 타입과 리턴 받는 배열 </a:t>
            </a:r>
            <a:r>
              <a:rPr lang="ko-KR" altLang="en-US" dirty="0"/>
              <a:t>타입과 </a:t>
            </a:r>
            <a:r>
              <a:rPr lang="ko-KR" altLang="en-US" dirty="0" smtClean="0"/>
              <a:t>일치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타입에 배열의 크기를 지정하지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618920"/>
            <a:ext cx="3744416" cy="254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00056" y="4599724"/>
            <a:ext cx="3150096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9A009A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9A009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makeArray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69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리턴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303913" y="1302652"/>
            <a:ext cx="2533675" cy="936104"/>
            <a:chOff x="4429077" y="277799"/>
            <a:chExt cx="4032448" cy="1440160"/>
          </a:xfrm>
        </p:grpSpPr>
        <p:sp>
          <p:nvSpPr>
            <p:cNvPr id="10" name="직사각형 9"/>
            <p:cNvSpPr/>
            <p:nvPr/>
          </p:nvSpPr>
          <p:spPr>
            <a:xfrm>
              <a:off x="4429077" y="277799"/>
              <a:ext cx="4032448" cy="144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4505699" y="367503"/>
              <a:ext cx="3879204" cy="1333305"/>
              <a:chOff x="1204912" y="2576512"/>
              <a:chExt cx="6734175" cy="23145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4912" y="2576512"/>
                <a:ext cx="6734175" cy="170497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632" y="4281487"/>
                <a:ext cx="428625" cy="609600"/>
              </a:xfrm>
              <a:prstGeom prst="rect">
                <a:avLst/>
              </a:prstGeom>
            </p:spPr>
          </p:pic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454" y="2564904"/>
            <a:ext cx="7885366" cy="36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3-12 : </a:t>
            </a:r>
            <a:r>
              <a:rPr lang="ko-KR" altLang="en-US" dirty="0" smtClean="0"/>
              <a:t>배열 리턴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1916832"/>
            <a:ext cx="594474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400"/>
            </a:lvl1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ReturnArray</a:t>
            </a:r>
            <a:r>
              <a:rPr lang="en-US" altLang="ko-KR" dirty="0"/>
              <a:t> 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static </a:t>
            </a:r>
            <a:r>
              <a:rPr lang="en-US" altLang="ko-KR" b="1" dirty="0" err="1"/>
              <a:t>int</a:t>
            </a:r>
            <a:r>
              <a:rPr lang="en-US" altLang="ko-KR" b="1" dirty="0"/>
              <a:t>[] </a:t>
            </a:r>
            <a:r>
              <a:rPr lang="en-US" altLang="ko-KR" b="1" dirty="0" err="1"/>
              <a:t>makeArray</a:t>
            </a:r>
            <a:r>
              <a:rPr lang="en-US" altLang="ko-KR" b="1" dirty="0"/>
              <a:t>() </a:t>
            </a:r>
            <a:r>
              <a:rPr lang="en-US" altLang="ko-KR" dirty="0"/>
              <a:t>{ // </a:t>
            </a:r>
            <a:r>
              <a:rPr lang="ko-KR" altLang="en-US" dirty="0"/>
              <a:t>정수형 배열을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temp[] </a:t>
            </a:r>
            <a:r>
              <a:rPr lang="en-US" altLang="ko-KR" b="1" dirty="0"/>
              <a:t>= new </a:t>
            </a:r>
            <a:r>
              <a:rPr lang="en-US" altLang="ko-KR" b="1" dirty="0" err="1"/>
              <a:t>int</a:t>
            </a:r>
            <a:r>
              <a:rPr lang="en-US" altLang="ko-KR" b="1" dirty="0"/>
              <a:t>[4]; </a:t>
            </a:r>
            <a:r>
              <a:rPr lang="en-US" altLang="ko-KR" dirty="0"/>
              <a:t>// </a:t>
            </a:r>
            <a:r>
              <a:rPr lang="ko-KR" altLang="en-US" dirty="0"/>
              <a:t>배열 생성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temp.length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	temp[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</a:t>
            </a:r>
            <a:r>
              <a:rPr lang="en-US" altLang="ko-KR" dirty="0"/>
              <a:t>; // </a:t>
            </a:r>
            <a:r>
              <a:rPr lang="ko-KR" altLang="en-US" dirty="0"/>
              <a:t>배열의 원소를 </a:t>
            </a:r>
            <a:r>
              <a:rPr lang="en-US" altLang="ko-KR" dirty="0"/>
              <a:t>0, 1, 2, 3</a:t>
            </a:r>
            <a:r>
              <a:rPr lang="ko-KR" altLang="en-US" dirty="0"/>
              <a:t>으로 초기화</a:t>
            </a:r>
          </a:p>
          <a:p>
            <a:r>
              <a:rPr lang="ko-KR" altLang="en-US" dirty="0"/>
              <a:t>		</a:t>
            </a:r>
            <a:r>
              <a:rPr lang="en-US" altLang="ko-KR" b="1" dirty="0"/>
              <a:t>return temp; </a:t>
            </a:r>
            <a:r>
              <a:rPr lang="en-US" altLang="ko-KR" dirty="0"/>
              <a:t>// </a:t>
            </a:r>
            <a:r>
              <a:rPr lang="ko-KR" altLang="en-US" dirty="0"/>
              <a:t>배열 리턴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intArray</a:t>
            </a:r>
            <a:r>
              <a:rPr lang="en-US" altLang="ko-KR" b="1" dirty="0"/>
              <a:t>[]; </a:t>
            </a:r>
            <a:r>
              <a:rPr lang="en-US" altLang="ko-KR" dirty="0"/>
              <a:t>// </a:t>
            </a:r>
            <a:r>
              <a:rPr lang="ko-KR" altLang="en-US" dirty="0"/>
              <a:t>배열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선언</a:t>
            </a:r>
          </a:p>
          <a:p>
            <a:r>
              <a:rPr lang="ko-KR" altLang="en-US" dirty="0"/>
              <a:t>		</a:t>
            </a:r>
            <a:r>
              <a:rPr lang="en-US" altLang="ko-KR" b="1" dirty="0" err="1"/>
              <a:t>intArray</a:t>
            </a:r>
            <a:r>
              <a:rPr lang="en-US" altLang="ko-KR" b="1" dirty="0"/>
              <a:t> = </a:t>
            </a:r>
            <a:r>
              <a:rPr lang="en-US" altLang="ko-KR" b="1" dirty="0" err="1"/>
              <a:t>makeArray</a:t>
            </a:r>
            <a:r>
              <a:rPr lang="en-US" altLang="ko-KR" b="1" dirty="0"/>
              <a:t>(); </a:t>
            </a:r>
            <a:r>
              <a:rPr lang="en-US" altLang="ko-KR" dirty="0"/>
              <a:t>// </a:t>
            </a:r>
            <a:r>
              <a:rPr lang="ko-KR" altLang="en-US" dirty="0" err="1"/>
              <a:t>메소드로부터</a:t>
            </a:r>
            <a:r>
              <a:rPr lang="ko-KR" altLang="en-US" dirty="0"/>
              <a:t> 배열 전달받음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intArray.length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 err="1"/>
              <a:t>intArray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+ " "); // </a:t>
            </a:r>
            <a:r>
              <a:rPr lang="ko-KR" altLang="en-US" dirty="0"/>
              <a:t>배열 모든 원소 출력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95472" y="1268760"/>
            <a:ext cx="79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개를 가지는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일차원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배열을 생성하고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1,2,3,4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초기화한 다음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makeArray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메소드로부터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배열을 전달받아 값을 출력하는 프로그램을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07568" y="5601395"/>
            <a:ext cx="594474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0 1 2 3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와이드스크린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2차원 배열</vt:lpstr>
      <vt:lpstr>2차원 배열의 모양과 length 필드</vt:lpstr>
      <vt:lpstr>예제 3-10 : 2차원 배열로 4년 평점 구하기</vt:lpstr>
      <vt:lpstr>비정방형 배열</vt:lpstr>
      <vt:lpstr>비정방형 배열의 length</vt:lpstr>
      <vt:lpstr>예제 3-11 : 비정방형 배열의 생성과 접근</vt:lpstr>
      <vt:lpstr>메소드에서 배열 리턴</vt:lpstr>
      <vt:lpstr>배열 리턴 과정</vt:lpstr>
      <vt:lpstr>예제 3-12 : 배열 리턴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2차원 배열</dc:title>
  <dc:creator>Windows 사용자</dc:creator>
  <cp:lastModifiedBy>Windows 사용자</cp:lastModifiedBy>
  <cp:revision>1</cp:revision>
  <dcterms:created xsi:type="dcterms:W3CDTF">2020-02-12T04:53:57Z</dcterms:created>
  <dcterms:modified xsi:type="dcterms:W3CDTF">2020-02-12T04:54:04Z</dcterms:modified>
</cp:coreProperties>
</file>