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0" r:id="rId2"/>
    <p:sldId id="286" r:id="rId3"/>
    <p:sldId id="258" r:id="rId4"/>
    <p:sldId id="277" r:id="rId5"/>
    <p:sldId id="260" r:id="rId6"/>
    <p:sldId id="297" r:id="rId7"/>
    <p:sldId id="292" r:id="rId8"/>
    <p:sldId id="300" r:id="rId9"/>
    <p:sldId id="298" r:id="rId10"/>
    <p:sldId id="293" r:id="rId11"/>
    <p:sldId id="299" r:id="rId12"/>
    <p:sldId id="296" r:id="rId13"/>
    <p:sldId id="271" r:id="rId14"/>
  </p:sldIdLst>
  <p:sldSz cx="9144000" cy="6858000" type="screen4x3"/>
  <p:notesSz cx="6797675" cy="9926638"/>
  <p:embeddedFontLst>
    <p:embeddedFont>
      <p:font typeface="나눔고딕" panose="020B0600000101010101" charset="-127"/>
      <p:regular r:id="rId17"/>
      <p:bold r:id="rId18"/>
    </p:embeddedFont>
    <p:embeddedFont>
      <p:font typeface="나눔고딕 ExtraBold" panose="020B0600000101010101" charset="-127"/>
      <p:bold r:id="rId19"/>
    </p:embeddedFont>
    <p:embeddedFont>
      <p:font typeface="나눔명조 ExtraBold" panose="020B0600000101010101" charset="-127"/>
      <p:bold r:id="rId20"/>
    </p:embeddedFont>
    <p:embeddedFont>
      <p:font typeface="넥슨Lv1고딕 OTF Bold" panose="00000800000000000000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에스코어 드림 6 Bold" panose="020B0703030302020204" pitchFamily="34" charset="-127"/>
      <p:bold r:id="rId24"/>
    </p:embeddedFont>
    <p:embeddedFont>
      <p:font typeface="에스코어 드림 9 Black" panose="020B0A03030302020204" pitchFamily="34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1710" y="96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5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8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2016180022/SCL_Term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eople.co.kr/ma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2016180022 </a:t>
            </a:r>
            <a:r>
              <a:rPr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박찬얼 </a:t>
            </a:r>
            <a:r>
              <a:rPr lang="en-US" altLang="ko-KR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스크립트 언어 텀프로젝트</a:t>
            </a:r>
            <a:endParaRPr lang="en-US" altLang="ko-KR" sz="9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spc="-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던세계 백화점</a:t>
            </a:r>
            <a:r>
              <a:rPr lang="en-US" altLang="ko-KR" spc="-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(DSG)</a:t>
            </a:r>
            <a:endParaRPr lang="ko-KR" altLang="en-US" sz="4000" b="0" spc="-5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1" name="그림 10" descr="키보드, 타이프라이터, 컴퓨터이(가) 표시된 사진&#10;&#10;자동 생성된 설명">
            <a:extLst>
              <a:ext uri="{FF2B5EF4-FFF2-40B4-BE49-F238E27FC236}">
                <a16:creationId xmlns:a16="http://schemas.microsoft.com/office/drawing/2014/main" id="{86FEB228-9E3D-49FD-B4EA-84A635F78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88"/>
          <a:stretch/>
        </p:blipFill>
        <p:spPr>
          <a:xfrm>
            <a:off x="0" y="1"/>
            <a:ext cx="9144000" cy="34290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31031B-550A-4712-9FE5-094C996C3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33872"/>
            <a:ext cx="1362075" cy="495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63562"/>
              </p:ext>
            </p:extLst>
          </p:nvPr>
        </p:nvGraphicFramePr>
        <p:xfrm>
          <a:off x="2381246" y="2351867"/>
          <a:ext cx="6367214" cy="258587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구현 계획</a:t>
                      </a: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비고</a:t>
                      </a: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5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  <a:cs typeface="+mn-cs"/>
                        </a:rPr>
                        <a:t>주차</a:t>
                      </a: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대략적인 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Tkinter GUI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 디자인 구현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Tkinter GUI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주차</a:t>
                      </a: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캐릭터 검색 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&amp; 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정보 출력 기능 구현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API 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정보 선별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분류 알고리즘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주차</a:t>
                      </a: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경매장 검색 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&amp; 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매물 시세 출력 기능 구현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API 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정보 활용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, Tkinter 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구현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주차</a:t>
                      </a: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추가 기능 구현 및 프로그램 보완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G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메일 연동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넥슨Lv1고딕 OTF Bold" panose="00000800000000000000" pitchFamily="50" charset="-127"/>
                          <a:ea typeface="넥슨Lv1고딕 OTF Bold" panose="00000800000000000000" pitchFamily="50" charset="-127"/>
                        </a:rPr>
                        <a:t>외부 인터넷 링크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넥슨Lv1고딕 OTF Bold" panose="00000800000000000000" pitchFamily="50" charset="-127"/>
                        <a:ea typeface="넥슨Lv1고딕 OTF Bold" panose="00000800000000000000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– </a:t>
            </a:r>
            <a:r>
              <a:rPr lang="ko-KR" altLang="en-US" sz="1400" b="1" spc="-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제작 일정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제작 일정</a:t>
            </a:r>
            <a:endParaRPr lang="en-US" altLang="ko-KR" sz="1200" spc="-20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28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간략한 제작 일정에 대한 표</a:t>
            </a:r>
            <a:endParaRPr lang="en-US" altLang="ko-KR" sz="1000" spc="-3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제작 일정</a:t>
            </a:r>
          </a:p>
        </p:txBody>
      </p:sp>
    </p:spTree>
    <p:extLst>
      <p:ext uri="{BB962C8B-B14F-4D97-AF65-F5344CB8AC3E}">
        <p14:creationId xmlns:p14="http://schemas.microsoft.com/office/powerpoint/2010/main" val="28493384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Chapter 4</a:t>
            </a:r>
            <a:endParaRPr lang="en-US" altLang="ko-KR" sz="16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GitHub:</a:t>
            </a:r>
            <a:endParaRPr lang="ko-KR" altLang="en-US" sz="3800" b="0" spc="-9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CAAA-8609-48FF-8DA9-A35D272E2586}"/>
              </a:ext>
            </a:extLst>
          </p:cNvPr>
          <p:cNvSpPr txBox="1"/>
          <p:nvPr/>
        </p:nvSpPr>
        <p:spPr>
          <a:xfrm>
            <a:off x="2300608" y="3356992"/>
            <a:ext cx="2686954" cy="167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pc="-9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주소</a:t>
            </a:r>
            <a:endParaRPr lang="en-US" altLang="ko-KR" spc="-9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커밋 방식</a:t>
            </a:r>
            <a:endParaRPr lang="en-US" altLang="ko-KR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정기 </a:t>
            </a:r>
            <a:r>
              <a:rPr lang="en-US" altLang="ko-KR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비정기 업로드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6554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0088" y="241598"/>
            <a:ext cx="99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4 - GitHub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GitHub</a:t>
            </a:r>
            <a:endParaRPr lang="ko-KR" altLang="en-US" sz="1800" spc="-5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139B9-4402-4456-AAFD-F584EE2DE0C4}"/>
              </a:ext>
            </a:extLst>
          </p:cNvPr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1</a:t>
            </a:r>
            <a:r>
              <a:rPr lang="en-US" altLang="ko-KR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. </a:t>
            </a:r>
            <a:r>
              <a:rPr lang="ko-KR" altLang="en-US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주소</a:t>
            </a:r>
            <a:endParaRPr lang="en-US" altLang="ko-KR" sz="1200" b="1" kern="0" spc="-30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C5A66-0903-4FC9-9BA8-8CD8581BD2A6}"/>
              </a:ext>
            </a:extLst>
          </p:cNvPr>
          <p:cNvSpPr txBox="1"/>
          <p:nvPr/>
        </p:nvSpPr>
        <p:spPr>
          <a:xfrm>
            <a:off x="2319849" y="1885975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2</a:t>
            </a:r>
            <a:r>
              <a:rPr lang="en-US" altLang="ko-KR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. </a:t>
            </a:r>
            <a:r>
              <a:rPr lang="ko-KR" altLang="en-US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커밋 방식</a:t>
            </a:r>
            <a:endParaRPr lang="en-US" altLang="ko-KR" sz="1200" b="1" kern="0" spc="-30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DCB6E-1D59-4F3B-8F3E-2886A7450420}"/>
              </a:ext>
            </a:extLst>
          </p:cNvPr>
          <p:cNvSpPr txBox="1"/>
          <p:nvPr/>
        </p:nvSpPr>
        <p:spPr>
          <a:xfrm>
            <a:off x="2515097" y="1349853"/>
            <a:ext cx="3052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에스코어 드림 6 Bold" panose="020B0703030302020204" pitchFamily="34" charset="-127"/>
                <a:ea typeface="에스코어 드림 6 Bold" panose="020B0703030302020204" pitchFamily="34" charset="-127"/>
                <a:hlinkClick r:id="rId2"/>
              </a:rPr>
              <a:t>https://github.com/2016180022/SCL_TermP</a:t>
            </a:r>
            <a:endParaRPr lang="ko-KR" altLang="en-US" sz="100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E49A5-A770-456A-B789-A538A3D4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178" y="2266232"/>
            <a:ext cx="3150008" cy="2807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8A991-A73E-4881-A9FB-7A3D7936A054}"/>
              </a:ext>
            </a:extLst>
          </p:cNvPr>
          <p:cNvSpPr txBox="1"/>
          <p:nvPr/>
        </p:nvSpPr>
        <p:spPr>
          <a:xfrm>
            <a:off x="5776233" y="2266232"/>
            <a:ext cx="1731564" cy="702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</a:t>
            </a:r>
            <a:r>
              <a:rPr lang="en-US" altLang="ko-KR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업데이트 일자</a:t>
            </a:r>
            <a:endParaRPr lang="en-US" altLang="ko-KR" sz="140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내용</a:t>
            </a:r>
            <a:r>
              <a:rPr lang="en-US" altLang="ko-KR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추가한 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C9497-ACD2-48FA-85ED-E058AB2BB286}"/>
              </a:ext>
            </a:extLst>
          </p:cNvPr>
          <p:cNvSpPr txBox="1"/>
          <p:nvPr/>
        </p:nvSpPr>
        <p:spPr>
          <a:xfrm>
            <a:off x="2333683" y="5252895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3. </a:t>
            </a:r>
            <a:r>
              <a:rPr lang="ko-KR" altLang="en-US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정기 </a:t>
            </a:r>
            <a:r>
              <a:rPr lang="en-US" altLang="ko-KR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/ </a:t>
            </a:r>
            <a:r>
              <a:rPr lang="ko-KR" altLang="en-US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비정기 업로드</a:t>
            </a:r>
            <a:endParaRPr lang="en-US" altLang="ko-KR" sz="1200" b="1" kern="0" spc="-30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F431DD-B414-4205-BF0F-1CF4C9C8AE25}"/>
              </a:ext>
            </a:extLst>
          </p:cNvPr>
          <p:cNvSpPr txBox="1"/>
          <p:nvPr/>
        </p:nvSpPr>
        <p:spPr>
          <a:xfrm>
            <a:off x="2603178" y="5657572"/>
            <a:ext cx="4817344" cy="702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정기 업로드</a:t>
            </a:r>
            <a:r>
              <a:rPr lang="en-US" altLang="ko-KR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매주 목요일 </a:t>
            </a:r>
            <a:r>
              <a:rPr lang="en-US" altLang="ko-KR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변경사항 정리</a:t>
            </a:r>
            <a:r>
              <a:rPr lang="en-US" altLang="ko-KR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일정</a:t>
            </a:r>
            <a:r>
              <a:rPr lang="en-US" altLang="ko-KR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/ </a:t>
            </a: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현황 비교</a:t>
            </a:r>
            <a:endParaRPr lang="en-US" altLang="ko-KR" sz="140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비정기 업로드</a:t>
            </a:r>
            <a:r>
              <a:rPr lang="en-US" altLang="ko-KR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추가 개발 직후 바로 업로드</a:t>
            </a:r>
          </a:p>
        </p:txBody>
      </p:sp>
    </p:spTree>
    <p:extLst>
      <p:ext uri="{BB962C8B-B14F-4D97-AF65-F5344CB8AC3E}">
        <p14:creationId xmlns:p14="http://schemas.microsoft.com/office/powerpoint/2010/main" val="4928294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감사합니다</a:t>
            </a:r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던세계 백화점</a:t>
            </a:r>
            <a:br>
              <a:rPr lang="en-US" altLang="ko-KR" spc="-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</a:br>
            <a:r>
              <a:rPr lang="en-US" altLang="ko-KR" sz="3000" spc="-50">
                <a:solidFill>
                  <a:srgbClr val="00B0F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DSG</a:t>
            </a:r>
            <a:r>
              <a:rPr lang="ko-KR" altLang="en-US" sz="3000" spc="-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란</a:t>
            </a:r>
            <a:r>
              <a:rPr lang="en-US" altLang="ko-KR" sz="3000" spc="-5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?</a:t>
            </a:r>
            <a:endParaRPr lang="ko-KR" altLang="en-US" sz="3000" spc="-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FD9D8-4834-4289-9347-AAC568152F93}"/>
              </a:ext>
            </a:extLst>
          </p:cNvPr>
          <p:cNvSpPr txBox="1"/>
          <p:nvPr/>
        </p:nvSpPr>
        <p:spPr>
          <a:xfrm>
            <a:off x="304096" y="2276872"/>
            <a:ext cx="470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네오플에서 제공하는 </a:t>
            </a:r>
            <a:r>
              <a:rPr lang="en-US" altLang="ko-KR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OpenAPI </a:t>
            </a:r>
            <a:r>
              <a:rPr lang="ko-KR" altLang="en-US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활용</a:t>
            </a: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하여</a:t>
            </a:r>
            <a:endParaRPr lang="en-US" altLang="ko-KR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주로 </a:t>
            </a:r>
            <a:r>
              <a:rPr lang="en-US" altLang="ko-KR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아바타</a:t>
            </a:r>
            <a:r>
              <a:rPr lang="en-US" altLang="ko-KR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 </a:t>
            </a:r>
            <a:r>
              <a:rPr lang="ko-KR" altLang="en-US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관련 기능</a:t>
            </a: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제공하는 프로그램</a:t>
            </a:r>
            <a:endParaRPr lang="en-US" altLang="ko-KR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B42B7-C04D-4F41-B10F-F78216457834}"/>
              </a:ext>
            </a:extLst>
          </p:cNvPr>
          <p:cNvSpPr txBox="1"/>
          <p:nvPr/>
        </p:nvSpPr>
        <p:spPr>
          <a:xfrm>
            <a:off x="304096" y="330031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아바타 관련 기능</a:t>
            </a:r>
            <a:r>
              <a:rPr lang="en-US" altLang="ko-KR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E49C7-5842-4E96-9BAB-96294A157C55}"/>
              </a:ext>
            </a:extLst>
          </p:cNvPr>
          <p:cNvSpPr txBox="1"/>
          <p:nvPr/>
        </p:nvSpPr>
        <p:spPr>
          <a:xfrm>
            <a:off x="304096" y="3934798"/>
            <a:ext cx="26212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캐릭터 아바타 정보 조회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캐릭터 무기 스킨 정보 조회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경매장 아바타 매물 검색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경매장 아바타 시세 검색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아바타 장바구니 기능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직업별 이벤트 아바타 정보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아바타마켓 매물 검색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아바타마켓 시세 검색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메일로 영수증 발행</a:t>
            </a:r>
            <a:endParaRPr lang="en-US" altLang="ko-KR" sz="1500">
              <a:solidFill>
                <a:schemeClr val="bg1">
                  <a:lumMod val="6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r>
              <a:rPr lang="en-US" altLang="ko-KR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r>
              <a:rPr lang="en-US" altLang="ko-KR" sz="1500">
                <a:solidFill>
                  <a:schemeClr val="bg1">
                    <a:lumMod val="6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2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1-1   </a:t>
            </a:r>
            <a:r>
              <a:rPr lang="ko-KR" altLang="en-US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제공 정보</a:t>
            </a:r>
            <a:endParaRPr lang="en-US" altLang="ko-KR" sz="100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1-2   </a:t>
            </a:r>
            <a:r>
              <a:rPr lang="ko-KR" altLang="en-US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활용 방법</a:t>
            </a:r>
            <a:endParaRPr lang="en-US" altLang="ko-KR" sz="100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1  API </a:t>
            </a:r>
            <a:r>
              <a:rPr lang="ko-KR" altLang="en-US" sz="1400" b="1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정보</a:t>
            </a:r>
            <a:endParaRPr lang="en-US" altLang="ko-KR" sz="1400" b="1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70750"/>
            <a:chOff x="2312318" y="2101721"/>
            <a:chExt cx="2592288" cy="870750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rgbClr val="00B0F0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2  </a:t>
              </a:r>
              <a:r>
                <a:rPr lang="ko-KR" altLang="en-US" sz="1400" b="1">
                  <a:solidFill>
                    <a:srgbClr val="00B0F0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프로그램 개요</a:t>
              </a:r>
              <a:endParaRPr lang="en-US" altLang="ko-KR" sz="1400" b="1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29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2-1   </a:t>
              </a:r>
              <a:r>
                <a:rPr lang="ko-KR" altLang="en-US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주요 기능</a:t>
              </a:r>
              <a:endParaRPr lang="en-US" altLang="ko-KR" sz="1000" dirty="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2-2   </a:t>
              </a:r>
              <a:r>
                <a:rPr lang="ko-KR" altLang="en-US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구현 상세</a:t>
              </a:r>
              <a:endParaRPr lang="en-US" altLang="ko-KR" sz="1000" dirty="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639918"/>
            <a:chOff x="5464671" y="939671"/>
            <a:chExt cx="2592288" cy="63991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3</a:t>
              </a:r>
              <a:r>
                <a:rPr lang="en-US" altLang="ko-KR" sz="1400" b="1">
                  <a:solidFill>
                    <a:srgbClr val="00B0F0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  </a:t>
              </a:r>
              <a:r>
                <a:rPr lang="ko-KR" altLang="en-US" sz="1400" b="1" dirty="0">
                  <a:solidFill>
                    <a:srgbClr val="00B0F0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제작 일정</a:t>
              </a:r>
              <a:endParaRPr lang="en-US" altLang="ko-KR" sz="1400" b="1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298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1107799"/>
            <a:chOff x="5441429" y="2380228"/>
            <a:chExt cx="2595339" cy="1107799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rgbClr val="00B0F0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4  GitHub</a:t>
              </a:r>
              <a:endParaRPr lang="en-US" altLang="ko-KR" sz="1400" b="1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760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4-1   </a:t>
              </a:r>
              <a:r>
                <a:rPr lang="ko-KR" altLang="en-US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주소</a:t>
              </a:r>
              <a:endParaRPr lang="en-US" altLang="ko-KR" sz="1000" dirty="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4-2   </a:t>
              </a:r>
              <a:r>
                <a:rPr lang="ko-KR" altLang="en-US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커밋 방식</a:t>
              </a:r>
              <a:endParaRPr lang="en-US" altLang="ko-KR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4-3   </a:t>
              </a:r>
              <a:r>
                <a:rPr lang="ko-KR" altLang="en-US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정기 </a:t>
              </a:r>
              <a:r>
                <a:rPr lang="en-US" altLang="ko-KR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/ </a:t>
              </a:r>
              <a:r>
                <a:rPr lang="ko-KR" altLang="en-US" sz="1000">
                  <a:solidFill>
                    <a:schemeClr val="bg1"/>
                  </a:solidFill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비정기 업로드</a:t>
              </a:r>
              <a:endParaRPr lang="en-US" altLang="ko-KR" sz="1000" dirty="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</p:grp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목차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API </a:t>
            </a:r>
            <a:r>
              <a:rPr lang="ko-KR" altLang="en-US" sz="3800" b="0" spc="-9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정보</a:t>
            </a:r>
            <a:r>
              <a:rPr lang="en-US" altLang="ko-KR" sz="3800" b="0" spc="-9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</a:t>
            </a:r>
            <a:endParaRPr lang="ko-KR" altLang="en-US" sz="3800" b="0" spc="-9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C576C-CCBD-4DC3-A661-4159562F6361}"/>
              </a:ext>
            </a:extLst>
          </p:cNvPr>
          <p:cNvSpPr txBox="1"/>
          <p:nvPr/>
        </p:nvSpPr>
        <p:spPr>
          <a:xfrm>
            <a:off x="2300608" y="3356992"/>
            <a:ext cx="1483098" cy="11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pc="-9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제공 정보</a:t>
            </a:r>
            <a:endParaRPr lang="en-US" altLang="ko-KR" spc="-9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 방법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  <a:hlinkClick r:id="rId3"/>
              </a:rPr>
              <a:t>https://developers.neople.co.kr/main</a:t>
            </a:r>
            <a:endParaRPr lang="en-US" altLang="ko-KR" sz="1000" b="1" spc="-3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1</a:t>
            </a:r>
            <a:r>
              <a:rPr lang="en-US" altLang="ko-KR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. </a:t>
            </a:r>
            <a:r>
              <a:rPr lang="ko-KR" altLang="en-US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제공 정보</a:t>
            </a:r>
            <a:endParaRPr lang="en-US" altLang="ko-KR" sz="1200" b="1" kern="0" spc="-30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6" y="1539117"/>
            <a:ext cx="4546029" cy="52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던전앤파이터의 캐릭터</a:t>
            </a:r>
            <a:r>
              <a:rPr lang="en-US" altLang="ko-KR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경매장</a:t>
            </a:r>
            <a:r>
              <a:rPr lang="en-US" altLang="ko-KR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아바타마켓 등의 각종 정보를 제공해주는 </a:t>
            </a:r>
            <a:r>
              <a:rPr lang="en-US" altLang="ko-KR" sz="10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API</a:t>
            </a:r>
            <a:endParaRPr lang="en-US" altLang="ko-KR" sz="100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리퀘스트 정보를 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JSON 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데이터 포맷으로 전달</a:t>
            </a:r>
            <a:endParaRPr lang="en-US" altLang="ko-KR" sz="1000" spc="-10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3079324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2</a:t>
            </a:r>
            <a:r>
              <a:rPr lang="en-US" altLang="ko-KR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. </a:t>
            </a:r>
            <a:r>
              <a:rPr lang="ko-KR" altLang="en-US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활용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방법</a:t>
            </a:r>
            <a:endParaRPr lang="en-US" altLang="ko-KR" sz="1200" b="1" kern="0" spc="-30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06715" y="3435936"/>
            <a:ext cx="5760640" cy="235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캐릭터 아바타 정보 검색</a:t>
            </a:r>
            <a:endParaRPr lang="en-US" altLang="ko-KR" sz="13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캐릭터 장비 검색 기능</a:t>
            </a: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, 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아바타 검색 기능을 통한 현재 착용중인 아바타의 정보를 출력</a:t>
            </a:r>
            <a:endParaRPr lang="en-US" altLang="ko-KR" sz="10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아이템 경매장 검색</a:t>
            </a:r>
            <a:endParaRPr lang="en-US" altLang="ko-KR" sz="13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검색 기능으로 얻은 아이템 데이터를 통해</a:t>
            </a: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, 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경매장 최저가 및 가격 동향 출력</a:t>
            </a:r>
            <a:endParaRPr lang="en-US" altLang="ko-KR" sz="10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영수증 출력</a:t>
            </a:r>
            <a:endParaRPr lang="en-US" altLang="ko-KR" sz="13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위 두 가지 기능으로 얻은 정보를 조합하여</a:t>
            </a: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아이템 목록 및 가격을 계산하고</a:t>
            </a: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G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메일 연동으로 메일을 통해서 온라인 영수증 출력</a:t>
            </a:r>
            <a:endParaRPr lang="en-US" altLang="ko-KR" sz="1000" spc="-3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1154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 – API </a:t>
            </a:r>
            <a:r>
              <a:rPr lang="ko-KR" altLang="en-US" sz="1400" b="1" spc="-5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정보</a:t>
            </a:r>
            <a:endParaRPr lang="en-US" altLang="ko-KR" sz="1400" b="1" spc="-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네오플 </a:t>
            </a:r>
            <a:r>
              <a:rPr lang="en-US" altLang="ko-KR" sz="1800" spc="-5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Open API</a:t>
            </a:r>
            <a:endParaRPr lang="ko-KR" altLang="en-US" sz="1800" b="1" spc="-5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Chapter 2</a:t>
            </a:r>
            <a:endParaRPr lang="en-US" altLang="ko-KR" sz="16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프로그램 개요</a:t>
            </a:r>
            <a:r>
              <a:rPr lang="en-US" altLang="ko-KR" sz="3800" b="0" spc="-9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</a:t>
            </a:r>
            <a:endParaRPr lang="ko-KR" altLang="en-US" sz="3800" b="0" spc="-9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C576C-CCBD-4DC3-A661-4159562F6361}"/>
              </a:ext>
            </a:extLst>
          </p:cNvPr>
          <p:cNvSpPr txBox="1"/>
          <p:nvPr/>
        </p:nvSpPr>
        <p:spPr>
          <a:xfrm>
            <a:off x="2300608" y="3356992"/>
            <a:ext cx="1483098" cy="11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pc="-9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 목록</a:t>
            </a:r>
            <a:endParaRPr lang="en-US" altLang="ko-KR" spc="-9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구현 상세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3179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1555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 – </a:t>
            </a:r>
            <a:r>
              <a:rPr lang="ko-KR" altLang="en-US" sz="1400" b="1" spc="-5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프로그램 개요</a:t>
            </a:r>
            <a:endParaRPr lang="en-US" altLang="ko-KR" sz="1400" b="1" spc="-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DSG</a:t>
            </a:r>
            <a:endParaRPr lang="ko-KR" altLang="en-US" sz="1800" b="1" spc="-5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745CAD0-BD57-4968-97C2-C8C7998B6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66" y="980728"/>
            <a:ext cx="4581128" cy="458112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171E4B-3544-4D3C-AE54-7AC0D6A927B1}"/>
              </a:ext>
            </a:extLst>
          </p:cNvPr>
          <p:cNvCxnSpPr/>
          <p:nvPr/>
        </p:nvCxnSpPr>
        <p:spPr>
          <a:xfrm>
            <a:off x="7164288" y="1196752"/>
            <a:ext cx="43204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91A859-F0DA-4AC6-9A30-0D051F4BC04B}"/>
              </a:ext>
            </a:extLst>
          </p:cNvPr>
          <p:cNvSpPr txBox="1"/>
          <p:nvPr/>
        </p:nvSpPr>
        <p:spPr>
          <a:xfrm>
            <a:off x="7601421" y="1050558"/>
            <a:ext cx="10358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캐릭터 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A9A7E-6890-4834-B48B-14043171AC6B}"/>
              </a:ext>
            </a:extLst>
          </p:cNvPr>
          <p:cNvSpPr txBox="1"/>
          <p:nvPr/>
        </p:nvSpPr>
        <p:spPr>
          <a:xfrm>
            <a:off x="2370459" y="26415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 목록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B5BC58-721F-42ED-8722-7A3D7C5D899D}"/>
              </a:ext>
            </a:extLst>
          </p:cNvPr>
          <p:cNvCxnSpPr/>
          <p:nvPr/>
        </p:nvCxnSpPr>
        <p:spPr>
          <a:xfrm>
            <a:off x="1901635" y="2276872"/>
            <a:ext cx="43204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02B2C0-A58B-4686-8406-8D1EB5F8DA0A}"/>
              </a:ext>
            </a:extLst>
          </p:cNvPr>
          <p:cNvSpPr txBox="1"/>
          <p:nvPr/>
        </p:nvSpPr>
        <p:spPr>
          <a:xfrm>
            <a:off x="1021280" y="2130678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정보 출력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71331D-266D-48B9-9A86-C7788CA1A04F}"/>
              </a:ext>
            </a:extLst>
          </p:cNvPr>
          <p:cNvCxnSpPr/>
          <p:nvPr/>
        </p:nvCxnSpPr>
        <p:spPr>
          <a:xfrm>
            <a:off x="7169373" y="2492896"/>
            <a:ext cx="43204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C75FBF-53C1-4A82-A689-0E165B1DE8E8}"/>
              </a:ext>
            </a:extLst>
          </p:cNvPr>
          <p:cNvSpPr txBox="1"/>
          <p:nvPr/>
        </p:nvSpPr>
        <p:spPr>
          <a:xfrm>
            <a:off x="7601421" y="2362919"/>
            <a:ext cx="10358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아바타 정보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45F1796-7CF8-4B2C-8CE0-E70313104AC6}"/>
              </a:ext>
            </a:extLst>
          </p:cNvPr>
          <p:cNvCxnSpPr/>
          <p:nvPr/>
        </p:nvCxnSpPr>
        <p:spPr>
          <a:xfrm>
            <a:off x="1896841" y="4005064"/>
            <a:ext cx="43204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16B115-88FD-4C2B-94AD-5D08F41BFE24}"/>
              </a:ext>
            </a:extLst>
          </p:cNvPr>
          <p:cNvSpPr txBox="1"/>
          <p:nvPr/>
        </p:nvSpPr>
        <p:spPr>
          <a:xfrm>
            <a:off x="902284" y="3858870"/>
            <a:ext cx="10358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경매장 정보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8215E94-56F5-4E1B-AED1-B5FA6255CB71}"/>
              </a:ext>
            </a:extLst>
          </p:cNvPr>
          <p:cNvCxnSpPr/>
          <p:nvPr/>
        </p:nvCxnSpPr>
        <p:spPr>
          <a:xfrm>
            <a:off x="7164288" y="4005064"/>
            <a:ext cx="43204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CEFA40-E388-4D64-95CB-A08F16245BA7}"/>
              </a:ext>
            </a:extLst>
          </p:cNvPr>
          <p:cNvSpPr txBox="1"/>
          <p:nvPr/>
        </p:nvSpPr>
        <p:spPr>
          <a:xfrm>
            <a:off x="7601421" y="3858870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매물 현황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D4B485D-2A71-41BC-8646-C8DFAA0DE893}"/>
              </a:ext>
            </a:extLst>
          </p:cNvPr>
          <p:cNvCxnSpPr/>
          <p:nvPr/>
        </p:nvCxnSpPr>
        <p:spPr>
          <a:xfrm>
            <a:off x="7164288" y="5085184"/>
            <a:ext cx="43204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EB2547-6C95-4532-8FAE-CE59EBF4FCD9}"/>
              </a:ext>
            </a:extLst>
          </p:cNvPr>
          <p:cNvSpPr txBox="1"/>
          <p:nvPr/>
        </p:nvSpPr>
        <p:spPr>
          <a:xfrm>
            <a:off x="7601421" y="4938990"/>
            <a:ext cx="10358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시세 그래프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EBE1D0F-E837-4BE8-A45A-FE4CB5C2CB09}"/>
              </a:ext>
            </a:extLst>
          </p:cNvPr>
          <p:cNvCxnSpPr/>
          <p:nvPr/>
        </p:nvCxnSpPr>
        <p:spPr>
          <a:xfrm>
            <a:off x="1896841" y="4725144"/>
            <a:ext cx="43204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62DD68-DEF6-48F7-80EA-8EBFA1A2A1ED}"/>
              </a:ext>
            </a:extLst>
          </p:cNvPr>
          <p:cNvSpPr txBox="1"/>
          <p:nvPr/>
        </p:nvSpPr>
        <p:spPr>
          <a:xfrm>
            <a:off x="741984" y="4578950"/>
            <a:ext cx="11961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장바구니 기능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D939204-A5C7-48DA-A763-4EF1CE148565}"/>
              </a:ext>
            </a:extLst>
          </p:cNvPr>
          <p:cNvCxnSpPr/>
          <p:nvPr/>
        </p:nvCxnSpPr>
        <p:spPr>
          <a:xfrm>
            <a:off x="1903512" y="5241909"/>
            <a:ext cx="43204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100D57-C929-4B44-B3A0-BA8B39114902}"/>
              </a:ext>
            </a:extLst>
          </p:cNvPr>
          <p:cNvSpPr txBox="1"/>
          <p:nvPr/>
        </p:nvSpPr>
        <p:spPr>
          <a:xfrm>
            <a:off x="1062584" y="5095715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추가 기능</a:t>
            </a:r>
          </a:p>
        </p:txBody>
      </p:sp>
    </p:spTree>
    <p:extLst>
      <p:ext uri="{BB962C8B-B14F-4D97-AF65-F5344CB8AC3E}">
        <p14:creationId xmlns:p14="http://schemas.microsoft.com/office/powerpoint/2010/main" val="27451086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1</a:t>
            </a:r>
            <a:r>
              <a:rPr lang="en-US" altLang="ko-KR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. </a:t>
            </a:r>
            <a:r>
              <a:rPr lang="ko-KR" altLang="en-US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아바타 정보 출력</a:t>
            </a:r>
            <a:endParaRPr lang="en-US" altLang="ko-KR" sz="1200" b="1" kern="0" spc="-30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6" y="1251112"/>
            <a:ext cx="4546029" cy="122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‘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캐릭터 검색 기능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‘  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을 통한 캐릭터 고유 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ID 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획득</a:t>
            </a:r>
            <a:endParaRPr lang="en-US" altLang="ko-KR" sz="1000" spc="-10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‘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캐릭터 장비 검색 기능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’ 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을 통한 캐릭터의 장비 목록 획득</a:t>
            </a:r>
            <a:endParaRPr lang="en-US" altLang="ko-KR" sz="1000" spc="-10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캐릭터 장비 목록에서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, 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아바타 태그를 가진 데이터 선별</a:t>
            </a:r>
            <a:endParaRPr lang="en-US" altLang="ko-KR" sz="1000" spc="-10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해당 데이터의 고유 아이템 코드와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, 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이름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데이터 획득</a:t>
            </a:r>
            <a:endParaRPr lang="en-US" altLang="ko-KR" sz="1000" spc="-10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프로그램에 이름을 출력하고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, ‘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아이템 이미지 검색 기능</a:t>
            </a:r>
            <a:r>
              <a:rPr lang="en-US" altLang="ko-KR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‘</a:t>
            </a:r>
            <a:r>
              <a:rPr lang="ko-KR" altLang="en-US" sz="1000" spc="-10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을 통한 아이템의 이미지 출력</a:t>
            </a:r>
            <a:endParaRPr lang="en-US" altLang="ko-KR" sz="1000" spc="-10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393305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2</a:t>
            </a:r>
            <a:r>
              <a:rPr lang="en-US" altLang="ko-KR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. </a:t>
            </a:r>
            <a:r>
              <a:rPr lang="ko-KR" altLang="en-US" sz="1200" b="1" kern="0" spc="-30">
                <a:solidFill>
                  <a:srgbClr val="00B0F0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경매장 매물 조회</a:t>
            </a:r>
            <a:endParaRPr lang="en-US" altLang="ko-KR" sz="1200" b="1" kern="0" spc="-30" dirty="0">
              <a:solidFill>
                <a:srgbClr val="00B0F0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06715" y="4289668"/>
            <a:ext cx="5760640" cy="99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1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에서 얻은 아이템 코드를 통해 </a:t>
            </a: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‘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아이템 경매장 검색 기능</a:t>
            </a: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’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을 통해 매물 리스트 획득</a:t>
            </a:r>
            <a:endParaRPr lang="en-US" altLang="ko-KR" sz="10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매물 리스트의 가격 데이터를 정렬하여 최저가 순으로 정렬하여 출력</a:t>
            </a:r>
            <a:endParaRPr lang="en-US" altLang="ko-KR" sz="10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‘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아이템 판매가 검색 기능</a:t>
            </a:r>
            <a:r>
              <a:rPr lang="en-US" altLang="ko-KR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’</a:t>
            </a: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을 통해 최근 판매가 리스트 획득</a:t>
            </a:r>
            <a:endParaRPr lang="en-US" altLang="ko-KR" sz="1000" spc="-3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리스트의 시간 데이터를 정렬하여 최근 시기 순으로 정렬하여 출력 </a:t>
            </a:r>
            <a:endParaRPr lang="en-US" altLang="ko-KR" sz="1000" spc="-30" dirty="0">
              <a:solidFill>
                <a:schemeClr val="bg1"/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 – </a:t>
            </a:r>
            <a:r>
              <a:rPr lang="ko-KR" altLang="en-US" sz="1400" b="1" spc="-5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프로그램 개요</a:t>
            </a:r>
            <a:endParaRPr lang="en-US" altLang="ko-KR" sz="1400" b="1" spc="-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DSG</a:t>
            </a:r>
            <a:endParaRPr lang="ko-KR" altLang="en-US" sz="1800" b="1" spc="-5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54E3A-8C2B-4503-8A77-5C5753BC1C7C}"/>
              </a:ext>
            </a:extLst>
          </p:cNvPr>
          <p:cNvSpPr txBox="1"/>
          <p:nvPr/>
        </p:nvSpPr>
        <p:spPr>
          <a:xfrm>
            <a:off x="2383185" y="24805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구현 상세</a:t>
            </a:r>
          </a:p>
        </p:txBody>
      </p:sp>
    </p:spTree>
    <p:extLst>
      <p:ext uri="{BB962C8B-B14F-4D97-AF65-F5344CB8AC3E}">
        <p14:creationId xmlns:p14="http://schemas.microsoft.com/office/powerpoint/2010/main" val="11530070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Chapter 3</a:t>
            </a:r>
            <a:endParaRPr lang="en-US" altLang="ko-KR" sz="16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제작 일정</a:t>
            </a:r>
            <a:r>
              <a:rPr lang="en-US" altLang="ko-KR" sz="3800" b="0" spc="-9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</a:t>
            </a:r>
            <a:endParaRPr lang="ko-KR" altLang="en-US" sz="3800" b="0" spc="-9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165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5783</TotalTime>
  <Words>522</Words>
  <Application>Microsoft Office PowerPoint</Application>
  <PresentationFormat>화면 슬라이드 쇼(4:3)</PresentationFormat>
  <Paragraphs>121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에스코어 드림 6 Bold</vt:lpstr>
      <vt:lpstr>Arial</vt:lpstr>
      <vt:lpstr>에스코어 드림 9 Black</vt:lpstr>
      <vt:lpstr>나눔고딕 ExtraBold</vt:lpstr>
      <vt:lpstr>맑은 고딕</vt:lpstr>
      <vt:lpstr>넥슨Lv1고딕 OTF Bold</vt:lpstr>
      <vt:lpstr>나눔명조 ExtraBold</vt:lpstr>
      <vt:lpstr>나눔고딕</vt:lpstr>
      <vt:lpstr>Office 테마</vt:lpstr>
      <vt:lpstr>던세계 백화점(DSG)</vt:lpstr>
      <vt:lpstr>던세계 백화점 DSG란?</vt:lpstr>
      <vt:lpstr>목차</vt:lpstr>
      <vt:lpstr>API 정보:</vt:lpstr>
      <vt:lpstr>네오플 Open API</vt:lpstr>
      <vt:lpstr>프로그램 개요:</vt:lpstr>
      <vt:lpstr>DSG</vt:lpstr>
      <vt:lpstr>DSG</vt:lpstr>
      <vt:lpstr>제작 일정:</vt:lpstr>
      <vt:lpstr>제작 일정</vt:lpstr>
      <vt:lpstr>GitHub:</vt:lpstr>
      <vt:lpstr>GitHub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박찬얼(2016180022)</cp:lastModifiedBy>
  <cp:revision>29</cp:revision>
  <dcterms:created xsi:type="dcterms:W3CDTF">2011-08-23T09:45:48Z</dcterms:created>
  <dcterms:modified xsi:type="dcterms:W3CDTF">2021-05-12T10:11:53Z</dcterms:modified>
</cp:coreProperties>
</file>