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CO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Rutas </a:t>
            </a:r>
            <a:r>
              <a:rPr lang="es-CO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ideales para entregas a domicilio en la ciudad de Medellín</a:t>
            </a: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DF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Yashúa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Alexander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Narvaéz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Pulgarín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Mateo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Marulanda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Cifuentes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03/11/2017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: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el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llenado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una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matriz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adyacencia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, con los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valores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las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distancias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en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las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cordenadas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b="1" i="1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leídas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42" y="1559881"/>
            <a:ext cx="5514149" cy="2527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25105" y="4442904"/>
            <a:ext cx="4321962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5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64" y="1563471"/>
            <a:ext cx="3970215" cy="3145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57660" y="2322289"/>
            <a:ext cx="8387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Calculamos la distancia entre todos los </a:t>
            </a:r>
            <a:r>
              <a:rPr lang="es-CO" dirty="0" smtClean="0"/>
              <a:t>puntos haciendo </a:t>
            </a:r>
            <a:r>
              <a:rPr lang="es-CO" dirty="0"/>
              <a:t>uso de una </a:t>
            </a:r>
            <a:r>
              <a:rPr lang="es-CO" dirty="0" smtClean="0"/>
              <a:t>matriz de </a:t>
            </a:r>
          </a:p>
          <a:p>
            <a:pPr algn="just"/>
            <a:r>
              <a:rPr lang="es-CO" dirty="0" smtClean="0"/>
              <a:t>distancias y luego implementamos el algoritmo de </a:t>
            </a:r>
            <a:r>
              <a:rPr lang="es-CO" dirty="0" err="1" smtClean="0"/>
              <a:t>Held</a:t>
            </a:r>
            <a:r>
              <a:rPr lang="es-CO" dirty="0" smtClean="0"/>
              <a:t> </a:t>
            </a:r>
            <a:r>
              <a:rPr lang="es-CO" dirty="0" err="1" smtClean="0"/>
              <a:t>Karp</a:t>
            </a:r>
            <a:r>
              <a:rPr lang="es-CO" dirty="0" smtClean="0"/>
              <a:t> para calcular la</a:t>
            </a:r>
          </a:p>
          <a:p>
            <a:pPr algn="just"/>
            <a:r>
              <a:rPr lang="es-CO" dirty="0" smtClean="0"/>
              <a:t>la </a:t>
            </a:r>
            <a:r>
              <a:rPr lang="es-CO" dirty="0"/>
              <a:t>ruta más corta y así poder tener el </a:t>
            </a:r>
            <a:r>
              <a:rPr lang="es-CO" dirty="0" smtClean="0"/>
              <a:t>orden de </a:t>
            </a:r>
            <a:r>
              <a:rPr lang="es-CO" dirty="0"/>
              <a:t>los nodos a visitar, como último </a:t>
            </a:r>
            <a:endParaRPr lang="es-CO" dirty="0" smtClean="0"/>
          </a:p>
          <a:p>
            <a:pPr algn="just"/>
            <a:r>
              <a:rPr lang="es-CO" dirty="0" smtClean="0"/>
              <a:t>casteamos la cadena </a:t>
            </a:r>
            <a:r>
              <a:rPr lang="es-CO" dirty="0"/>
              <a:t>accediendo en el orden especifico de </a:t>
            </a:r>
            <a:r>
              <a:rPr lang="es-CO" dirty="0" smtClean="0"/>
              <a:t>los nodos </a:t>
            </a:r>
          </a:p>
          <a:p>
            <a:pPr algn="just"/>
            <a:r>
              <a:rPr lang="es-CO" dirty="0" smtClean="0"/>
              <a:t>recuperando </a:t>
            </a:r>
            <a:r>
              <a:rPr lang="es-CO" dirty="0"/>
              <a:t>sus valores utilizando </a:t>
            </a:r>
            <a:r>
              <a:rPr lang="es-CO" dirty="0" err="1" smtClean="0"/>
              <a:t>losidentificadores</a:t>
            </a:r>
            <a:r>
              <a:rPr lang="es-CO" dirty="0" smtClean="0"/>
              <a:t> </a:t>
            </a:r>
            <a:r>
              <a:rPr lang="es-CO" dirty="0"/>
              <a:t>guardados en el </a:t>
            </a:r>
            <a:r>
              <a:rPr lang="es-CO" dirty="0" err="1"/>
              <a:t>ArrayList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789709" y="4319504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ES" sz="1400" dirty="0"/>
              <a:t>consumo de memoria </a:t>
            </a:r>
            <a:r>
              <a:rPr lang="es-ES" sz="1400" dirty="0" smtClean="0"/>
              <a:t>del algoritmo de los costos mínimos en el grafo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 descr="https://media.discordapp.net/attachments/251831213587824640/37550432199691468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9" y="2139233"/>
            <a:ext cx="8316376" cy="15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funcionamiento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Sistema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planificación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óptima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domicilios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06" y="868320"/>
            <a:ext cx="7894749" cy="3800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Software en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funcionamiento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60" y="1147944"/>
            <a:ext cx="8503320" cy="444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5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1101</TotalTime>
  <Words>157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Software en funcionamiento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Usuario de Windows</cp:lastModifiedBy>
  <cp:revision>91</cp:revision>
  <dcterms:created xsi:type="dcterms:W3CDTF">2015-03-03T14:30:17Z</dcterms:created>
  <dcterms:modified xsi:type="dcterms:W3CDTF">2017-11-02T06:11:41Z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