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0" r:id="rId2"/>
    <p:sldId id="258" r:id="rId3"/>
    <p:sldId id="273" r:id="rId4"/>
    <p:sldId id="299" r:id="rId5"/>
    <p:sldId id="300" r:id="rId6"/>
    <p:sldId id="303" r:id="rId7"/>
    <p:sldId id="305" r:id="rId8"/>
    <p:sldId id="301" r:id="rId9"/>
    <p:sldId id="341" r:id="rId10"/>
    <p:sldId id="342" r:id="rId11"/>
    <p:sldId id="358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7" r:id="rId21"/>
    <p:sldId id="352" r:id="rId22"/>
    <p:sldId id="353" r:id="rId23"/>
    <p:sldId id="354" r:id="rId24"/>
    <p:sldId id="355" r:id="rId25"/>
    <p:sldId id="356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FCE"/>
    <a:srgbClr val="E7F7FF"/>
    <a:srgbClr val="FFFFFF"/>
    <a:srgbClr val="FEF3C8"/>
    <a:srgbClr val="FDEBA3"/>
    <a:srgbClr val="C0E8FD"/>
    <a:srgbClr val="269EEF"/>
    <a:srgbClr val="E6E6E6"/>
    <a:srgbClr val="1C97EE"/>
    <a:srgbClr val="02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3" autoAdjust="0"/>
    <p:restoredTop sz="77122" autoAdjust="0"/>
  </p:normalViewPr>
  <p:slideViewPr>
    <p:cSldViewPr snapToGrid="0">
      <p:cViewPr varScale="1">
        <p:scale>
          <a:sx n="54" d="100"/>
          <a:sy n="54" d="100"/>
        </p:scale>
        <p:origin x="-1266" y="-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训练</a:t>
            </a:r>
            <a:r>
              <a:rPr lang="en-US" dirty="0"/>
              <a:t>300</a:t>
            </a:r>
            <a:r>
              <a:rPr lang="zh-CN" dirty="0"/>
              <a:t>次精确度变化折线图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</c:numCache>
            </c:numRef>
          </c:cat>
          <c:val>
            <c:numRef>
              <c:f>Sheet1!$B$1:$B$30</c:f>
              <c:numCache>
                <c:formatCode>General</c:formatCode>
                <c:ptCount val="30"/>
                <c:pt idx="0">
                  <c:v>6.2189053278416395E-4</c:v>
                </c:pt>
                <c:pt idx="1">
                  <c:v>0.558457732200622</c:v>
                </c:pt>
                <c:pt idx="2">
                  <c:v>0.58830845355987504</c:v>
                </c:pt>
                <c:pt idx="3">
                  <c:v>0.67350745201110795</c:v>
                </c:pt>
                <c:pt idx="4">
                  <c:v>0.75310945510864202</c:v>
                </c:pt>
                <c:pt idx="5">
                  <c:v>0.79975122213363603</c:v>
                </c:pt>
                <c:pt idx="6">
                  <c:v>0.81529849767684903</c:v>
                </c:pt>
                <c:pt idx="7">
                  <c:v>0.86878108978271396</c:v>
                </c:pt>
                <c:pt idx="8">
                  <c:v>0.88619405031204201</c:v>
                </c:pt>
                <c:pt idx="9">
                  <c:v>0.90422886610031095</c:v>
                </c:pt>
                <c:pt idx="10">
                  <c:v>0.898631811141967</c:v>
                </c:pt>
                <c:pt idx="11">
                  <c:v>0.933457732200622</c:v>
                </c:pt>
                <c:pt idx="12">
                  <c:v>0.917910456657409</c:v>
                </c:pt>
                <c:pt idx="13">
                  <c:v>0.93532335758209195</c:v>
                </c:pt>
                <c:pt idx="14">
                  <c:v>0.94651740789413397</c:v>
                </c:pt>
                <c:pt idx="15">
                  <c:v>0.95335823297500599</c:v>
                </c:pt>
                <c:pt idx="16">
                  <c:v>0.95335823297500599</c:v>
                </c:pt>
                <c:pt idx="17">
                  <c:v>0.97761195898055997</c:v>
                </c:pt>
                <c:pt idx="18">
                  <c:v>0.94900494813919001</c:v>
                </c:pt>
                <c:pt idx="19">
                  <c:v>0.97699004411697299</c:v>
                </c:pt>
                <c:pt idx="20">
                  <c:v>0.98009949922561601</c:v>
                </c:pt>
                <c:pt idx="21">
                  <c:v>0.988184094429016</c:v>
                </c:pt>
                <c:pt idx="22">
                  <c:v>0.99004977941512995</c:v>
                </c:pt>
                <c:pt idx="23">
                  <c:v>0.70149254798889105</c:v>
                </c:pt>
                <c:pt idx="24">
                  <c:v>0.78669154644012396</c:v>
                </c:pt>
                <c:pt idx="25">
                  <c:v>0.89179104566574097</c:v>
                </c:pt>
                <c:pt idx="26">
                  <c:v>0.960820913314819</c:v>
                </c:pt>
                <c:pt idx="27">
                  <c:v>0.97201490402221602</c:v>
                </c:pt>
                <c:pt idx="28">
                  <c:v>0.98756217956542902</c:v>
                </c:pt>
                <c:pt idx="29">
                  <c:v>0.99067163467407204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A6-4125-8917-293228C7E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360675584"/>
        <c:axId val="360710912"/>
      </c:lineChart>
      <c:catAx>
        <c:axId val="3606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710912"/>
        <c:crosses val="autoZero"/>
        <c:auto val="1"/>
        <c:lblAlgn val="ctr"/>
        <c:lblOffset val="100"/>
        <c:noMultiLvlLbl val="0"/>
      </c:catAx>
      <c:valAx>
        <c:axId val="36071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67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EC1E729-4BF1-4747-B304-44260AE53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21AC242-96A0-4C44-A54C-F9A8943EDF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9BA72-ED4E-4AD5-BDD9-104245DAD6E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FE413A0-3E03-44EE-A765-8DAA15D9F9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5498C21-5132-4D1C-AAF0-18B2082F5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2735A-2086-4C7D-A970-FFB82E7A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9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主要是区分内部与外部的关系，针对相应的输入，通过简单的描述设计，获得指定输出，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12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对输入图像进行第一次卷积运算（使用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个大小为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的卷积核），得到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特征图（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28*28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maps, 32-5+1=28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）。我们再来看看需要多少个参数，卷积核的大小为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，总共就有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是表示一个核有一个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。对于卷积层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内的每个像素都与输入图像中的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个像素和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有连接，所以总共有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156*28*28=122304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122304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个连接，但是我们只需要学习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个参数，主要是通过权值共享实现的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9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57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：</a:t>
            </a:r>
            <a:r>
              <a:rPr lang="en-US" altLang="zh-CN" dirty="0"/>
              <a:t>resize</a:t>
            </a:r>
            <a:r>
              <a:rPr lang="zh-CN" altLang="en-US" dirty="0"/>
              <a:t>图片、</a:t>
            </a:r>
            <a:r>
              <a:rPr lang="en-US" altLang="zh-CN" dirty="0"/>
              <a:t>forward</a:t>
            </a:r>
            <a:r>
              <a:rPr lang="zh-CN" altLang="en-US" dirty="0"/>
              <a:t>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8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0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每个隐层都会配一个激活函数，提供非线性变化。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通过反向传播可以更新所有权重，就可以再次迭代更新了，直到满足条件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0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0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7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输入的二维图像，先经过两次卷积层到池化层，再经过全连接层，最后使用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分类作为输出层。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9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对输入图像进行第一次卷积运算（使用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个大小为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的卷积核），得到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特征图（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28*28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maps, 32-5+1=28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）。我们再来看看需要多少个参数，卷积核的大小为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，总共就有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是表示一个核有一个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。对于卷积层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内的每个像素都与输入图像中的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个像素和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有连接，所以总共有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156*28*28=122304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122304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个连接，但是我们只需要学习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个参数，主要是通过权值共享实现的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5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第一次卷积之后紧接着就是池化运算，使用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 进行池化，于是得到了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14*14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特征图（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28/2=14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层是对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区域内的像素求和乘以一个权值系数再加上一个偏置，然后将这个结果再做一次映射。同时有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5x14x14x6=5880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对输入图像进行第一次卷积运算（使用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个大小为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的卷积核），得到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特征图（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28*28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maps, 32-5+1=28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）。我们再来看看需要多少个参数，卷积核的大小为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，总共就有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是表示一个核有一个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。对于卷积层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内的每个像素都与输入图像中的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个像素和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有连接，所以总共有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156*28*28=122304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122304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个连接，但是我们只需要学习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个参数，主要是通过权值共享实现的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5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层，窗口大小仍然是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，共计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10x10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的图分别进行以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为单位的池化得到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的特征图。有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5x5x5x16=2000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个连接。连接的方式与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层类似。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3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436" y="2113058"/>
            <a:ext cx="108470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436" y="1044923"/>
            <a:ext cx="10847052" cy="104255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436" y="2898826"/>
            <a:ext cx="108470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10106" name="组合 10105">
            <a:extLst>
              <a:ext uri="{FF2B5EF4-FFF2-40B4-BE49-F238E27FC236}">
                <a16:creationId xmlns="" xmlns:a16="http://schemas.microsoft.com/office/drawing/2014/main" id="{F5A332F8-5ACA-4D25-AAB8-C812461FB920}"/>
              </a:ext>
            </a:extLst>
          </p:cNvPr>
          <p:cNvGrpSpPr/>
          <p:nvPr userDrawn="1"/>
        </p:nvGrpSpPr>
        <p:grpSpPr>
          <a:xfrm>
            <a:off x="654050" y="3124201"/>
            <a:ext cx="10971213" cy="3519872"/>
            <a:chOff x="654050" y="3124201"/>
            <a:chExt cx="10971213" cy="3519872"/>
          </a:xfrm>
        </p:grpSpPr>
        <p:sp>
          <p:nvSpPr>
            <p:cNvPr id="9938" name="Oval 68">
              <a:extLst>
                <a:ext uri="{FF2B5EF4-FFF2-40B4-BE49-F238E27FC236}">
                  <a16:creationId xmlns="" xmlns:a16="http://schemas.microsoft.com/office/drawing/2014/main" id="{95891B6C-6DE1-4BFD-A9E6-5A1396EB8C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39250" y="5989638"/>
              <a:ext cx="361950" cy="3603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69">
              <a:extLst>
                <a:ext uri="{FF2B5EF4-FFF2-40B4-BE49-F238E27FC236}">
                  <a16:creationId xmlns="" xmlns:a16="http://schemas.microsoft.com/office/drawing/2014/main" id="{EBFFB95D-1AD7-4B24-8606-2FD05BFC0B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3225" y="6043613"/>
              <a:ext cx="325438" cy="323850"/>
            </a:xfrm>
            <a:custGeom>
              <a:avLst/>
              <a:gdLst>
                <a:gd name="T0" fmla="*/ 161 w 205"/>
                <a:gd name="T1" fmla="*/ 0 h 205"/>
                <a:gd name="T2" fmla="*/ 0 w 205"/>
                <a:gd name="T3" fmla="*/ 161 h 205"/>
                <a:gd name="T4" fmla="*/ 161 w 205"/>
                <a:gd name="T5" fmla="*/ 161 h 205"/>
                <a:gd name="T6" fmla="*/ 161 w 20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05">
                  <a:moveTo>
                    <a:pt x="161" y="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44" y="205"/>
                    <a:pt x="116" y="205"/>
                    <a:pt x="161" y="161"/>
                  </a:cubicBezTo>
                  <a:cubicBezTo>
                    <a:pt x="205" y="116"/>
                    <a:pt x="205" y="44"/>
                    <a:pt x="16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Oval 70">
              <a:extLst>
                <a:ext uri="{FF2B5EF4-FFF2-40B4-BE49-F238E27FC236}">
                  <a16:creationId xmlns="" xmlns:a16="http://schemas.microsoft.com/office/drawing/2014/main" id="{F738D1E2-BF74-4BD9-BA23-CA16F36E85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8462" y="6038851"/>
              <a:ext cx="263525" cy="26352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71">
              <a:extLst>
                <a:ext uri="{FF2B5EF4-FFF2-40B4-BE49-F238E27FC236}">
                  <a16:creationId xmlns="" xmlns:a16="http://schemas.microsoft.com/office/drawing/2014/main" id="{FDC3A005-4E3F-45A0-9302-992AA482E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5762" y="6026151"/>
              <a:ext cx="234950" cy="234950"/>
            </a:xfrm>
            <a:custGeom>
              <a:avLst/>
              <a:gdLst>
                <a:gd name="T0" fmla="*/ 148 w 148"/>
                <a:gd name="T1" fmla="*/ 31 h 148"/>
                <a:gd name="T2" fmla="*/ 33 w 148"/>
                <a:gd name="T3" fmla="*/ 33 h 148"/>
                <a:gd name="T4" fmla="*/ 31 w 148"/>
                <a:gd name="T5" fmla="*/ 148 h 148"/>
                <a:gd name="T6" fmla="*/ 148 w 148"/>
                <a:gd name="T7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8">
                  <a:moveTo>
                    <a:pt x="148" y="31"/>
                  </a:moveTo>
                  <a:cubicBezTo>
                    <a:pt x="115" y="0"/>
                    <a:pt x="64" y="1"/>
                    <a:pt x="33" y="33"/>
                  </a:cubicBezTo>
                  <a:cubicBezTo>
                    <a:pt x="1" y="64"/>
                    <a:pt x="0" y="116"/>
                    <a:pt x="31" y="148"/>
                  </a:cubicBezTo>
                  <a:lnTo>
                    <a:pt x="148" y="31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72">
              <a:extLst>
                <a:ext uri="{FF2B5EF4-FFF2-40B4-BE49-F238E27FC236}">
                  <a16:creationId xmlns="" xmlns:a16="http://schemas.microsoft.com/office/drawing/2014/main" id="{723DCCD3-412D-4415-8266-F68DF80E2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72600" y="6103938"/>
              <a:ext cx="98425" cy="144463"/>
            </a:xfrm>
            <a:custGeom>
              <a:avLst/>
              <a:gdLst>
                <a:gd name="T0" fmla="*/ 23 w 62"/>
                <a:gd name="T1" fmla="*/ 66 h 91"/>
                <a:gd name="T2" fmla="*/ 3 w 62"/>
                <a:gd name="T3" fmla="*/ 66 h 91"/>
                <a:gd name="T4" fmla="*/ 3 w 62"/>
                <a:gd name="T5" fmla="*/ 54 h 91"/>
                <a:gd name="T6" fmla="*/ 23 w 62"/>
                <a:gd name="T7" fmla="*/ 54 h 91"/>
                <a:gd name="T8" fmla="*/ 23 w 62"/>
                <a:gd name="T9" fmla="*/ 47 h 91"/>
                <a:gd name="T10" fmla="*/ 3 w 62"/>
                <a:gd name="T11" fmla="*/ 47 h 91"/>
                <a:gd name="T12" fmla="*/ 3 w 62"/>
                <a:gd name="T13" fmla="*/ 35 h 91"/>
                <a:gd name="T14" fmla="*/ 17 w 62"/>
                <a:gd name="T15" fmla="*/ 35 h 91"/>
                <a:gd name="T16" fmla="*/ 0 w 62"/>
                <a:gd name="T17" fmla="*/ 0 h 91"/>
                <a:gd name="T18" fmla="*/ 17 w 62"/>
                <a:gd name="T19" fmla="*/ 0 h 91"/>
                <a:gd name="T20" fmla="*/ 28 w 62"/>
                <a:gd name="T21" fmla="*/ 24 h 91"/>
                <a:gd name="T22" fmla="*/ 31 w 62"/>
                <a:gd name="T23" fmla="*/ 31 h 91"/>
                <a:gd name="T24" fmla="*/ 34 w 62"/>
                <a:gd name="T25" fmla="*/ 24 h 91"/>
                <a:gd name="T26" fmla="*/ 45 w 62"/>
                <a:gd name="T27" fmla="*/ 0 h 91"/>
                <a:gd name="T28" fmla="*/ 62 w 62"/>
                <a:gd name="T29" fmla="*/ 0 h 91"/>
                <a:gd name="T30" fmla="*/ 45 w 62"/>
                <a:gd name="T31" fmla="*/ 35 h 91"/>
                <a:gd name="T32" fmla="*/ 59 w 62"/>
                <a:gd name="T33" fmla="*/ 35 h 91"/>
                <a:gd name="T34" fmla="*/ 59 w 62"/>
                <a:gd name="T35" fmla="*/ 47 h 91"/>
                <a:gd name="T36" fmla="*/ 38 w 62"/>
                <a:gd name="T37" fmla="*/ 47 h 91"/>
                <a:gd name="T38" fmla="*/ 38 w 62"/>
                <a:gd name="T39" fmla="*/ 54 h 91"/>
                <a:gd name="T40" fmla="*/ 59 w 62"/>
                <a:gd name="T41" fmla="*/ 54 h 91"/>
                <a:gd name="T42" fmla="*/ 59 w 62"/>
                <a:gd name="T43" fmla="*/ 66 h 91"/>
                <a:gd name="T44" fmla="*/ 38 w 62"/>
                <a:gd name="T45" fmla="*/ 66 h 91"/>
                <a:gd name="T46" fmla="*/ 38 w 62"/>
                <a:gd name="T47" fmla="*/ 91 h 91"/>
                <a:gd name="T48" fmla="*/ 23 w 62"/>
                <a:gd name="T49" fmla="*/ 91 h 91"/>
                <a:gd name="T50" fmla="*/ 23 w 62"/>
                <a:gd name="T51" fmla="*/ 6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91">
                  <a:moveTo>
                    <a:pt x="23" y="66"/>
                  </a:moveTo>
                  <a:cubicBezTo>
                    <a:pt x="3" y="66"/>
                    <a:pt x="3" y="66"/>
                    <a:pt x="3" y="66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6"/>
                    <a:pt x="30" y="29"/>
                    <a:pt x="31" y="31"/>
                  </a:cubicBezTo>
                  <a:cubicBezTo>
                    <a:pt x="31" y="29"/>
                    <a:pt x="32" y="26"/>
                    <a:pt x="34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66"/>
                    <a:pt x="23" y="66"/>
                    <a:pt x="23" y="66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73">
              <a:extLst>
                <a:ext uri="{FF2B5EF4-FFF2-40B4-BE49-F238E27FC236}">
                  <a16:creationId xmlns="" xmlns:a16="http://schemas.microsoft.com/office/drawing/2014/main" id="{7F6A6395-319D-4587-B294-B676CFBD0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3237" y="6156326"/>
              <a:ext cx="73025" cy="92075"/>
            </a:xfrm>
            <a:custGeom>
              <a:avLst/>
              <a:gdLst>
                <a:gd name="T0" fmla="*/ 33 w 46"/>
                <a:gd name="T1" fmla="*/ 0 h 58"/>
                <a:gd name="T2" fmla="*/ 0 w 46"/>
                <a:gd name="T3" fmla="*/ 33 h 58"/>
                <a:gd name="T4" fmla="*/ 10 w 46"/>
                <a:gd name="T5" fmla="*/ 33 h 58"/>
                <a:gd name="T6" fmla="*/ 10 w 46"/>
                <a:gd name="T7" fmla="*/ 58 h 58"/>
                <a:gd name="T8" fmla="*/ 25 w 46"/>
                <a:gd name="T9" fmla="*/ 58 h 58"/>
                <a:gd name="T10" fmla="*/ 25 w 46"/>
                <a:gd name="T11" fmla="*/ 33 h 58"/>
                <a:gd name="T12" fmla="*/ 46 w 46"/>
                <a:gd name="T13" fmla="*/ 33 h 58"/>
                <a:gd name="T14" fmla="*/ 46 w 46"/>
                <a:gd name="T15" fmla="*/ 21 h 58"/>
                <a:gd name="T16" fmla="*/ 25 w 46"/>
                <a:gd name="T17" fmla="*/ 21 h 58"/>
                <a:gd name="T18" fmla="*/ 25 w 46"/>
                <a:gd name="T19" fmla="*/ 14 h 58"/>
                <a:gd name="T20" fmla="*/ 46 w 46"/>
                <a:gd name="T21" fmla="*/ 14 h 58"/>
                <a:gd name="T22" fmla="*/ 46 w 46"/>
                <a:gd name="T23" fmla="*/ 2 h 58"/>
                <a:gd name="T24" fmla="*/ 32 w 46"/>
                <a:gd name="T25" fmla="*/ 2 h 58"/>
                <a:gd name="T26" fmla="*/ 33 w 46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8">
                  <a:moveTo>
                    <a:pt x="33" y="0"/>
                  </a:moveTo>
                  <a:lnTo>
                    <a:pt x="0" y="33"/>
                  </a:lnTo>
                  <a:lnTo>
                    <a:pt x="10" y="33"/>
                  </a:lnTo>
                  <a:lnTo>
                    <a:pt x="10" y="58"/>
                  </a:lnTo>
                  <a:lnTo>
                    <a:pt x="25" y="58"/>
                  </a:lnTo>
                  <a:lnTo>
                    <a:pt x="25" y="33"/>
                  </a:lnTo>
                  <a:lnTo>
                    <a:pt x="46" y="33"/>
                  </a:lnTo>
                  <a:lnTo>
                    <a:pt x="46" y="21"/>
                  </a:lnTo>
                  <a:lnTo>
                    <a:pt x="25" y="21"/>
                  </a:lnTo>
                  <a:lnTo>
                    <a:pt x="25" y="14"/>
                  </a:lnTo>
                  <a:lnTo>
                    <a:pt x="46" y="14"/>
                  </a:lnTo>
                  <a:lnTo>
                    <a:pt x="46" y="2"/>
                  </a:lnTo>
                  <a:lnTo>
                    <a:pt x="3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Oval 74">
              <a:extLst>
                <a:ext uri="{FF2B5EF4-FFF2-40B4-BE49-F238E27FC236}">
                  <a16:creationId xmlns="" xmlns:a16="http://schemas.microsoft.com/office/drawing/2014/main" id="{6FE7AAFC-91AA-4EDD-AFAD-F8F7CA3177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1887" y="4652963"/>
              <a:ext cx="496888" cy="496888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75">
              <a:extLst>
                <a:ext uri="{FF2B5EF4-FFF2-40B4-BE49-F238E27FC236}">
                  <a16:creationId xmlns="" xmlns:a16="http://schemas.microsoft.com/office/drawing/2014/main" id="{365C699F-2A19-412C-BE41-CF3232D1D6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4912" y="4725988"/>
              <a:ext cx="449263" cy="447675"/>
            </a:xfrm>
            <a:custGeom>
              <a:avLst/>
              <a:gdLst>
                <a:gd name="T0" fmla="*/ 221 w 283"/>
                <a:gd name="T1" fmla="*/ 0 h 282"/>
                <a:gd name="T2" fmla="*/ 0 w 283"/>
                <a:gd name="T3" fmla="*/ 221 h 282"/>
                <a:gd name="T4" fmla="*/ 221 w 283"/>
                <a:gd name="T5" fmla="*/ 221 h 282"/>
                <a:gd name="T6" fmla="*/ 221 w 283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82">
                  <a:moveTo>
                    <a:pt x="221" y="0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61" y="282"/>
                    <a:pt x="160" y="282"/>
                    <a:pt x="221" y="221"/>
                  </a:cubicBezTo>
                  <a:cubicBezTo>
                    <a:pt x="283" y="160"/>
                    <a:pt x="283" y="61"/>
                    <a:pt x="22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76">
              <a:extLst>
                <a:ext uri="{FF2B5EF4-FFF2-40B4-BE49-F238E27FC236}">
                  <a16:creationId xmlns="" xmlns:a16="http://schemas.microsoft.com/office/drawing/2014/main" id="{9E6389F3-5015-498C-89C5-1DB33A54AA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0150" y="4719638"/>
              <a:ext cx="361950" cy="36195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77">
              <a:extLst>
                <a:ext uri="{FF2B5EF4-FFF2-40B4-BE49-F238E27FC236}">
                  <a16:creationId xmlns="" xmlns:a16="http://schemas.microsoft.com/office/drawing/2014/main" id="{E83EDE9C-930C-45C4-AD4C-83D1C55D2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7" y="4702176"/>
              <a:ext cx="322263" cy="322263"/>
            </a:xfrm>
            <a:custGeom>
              <a:avLst/>
              <a:gdLst>
                <a:gd name="T0" fmla="*/ 203 w 203"/>
                <a:gd name="T1" fmla="*/ 43 h 203"/>
                <a:gd name="T2" fmla="*/ 44 w 203"/>
                <a:gd name="T3" fmla="*/ 45 h 203"/>
                <a:gd name="T4" fmla="*/ 42 w 203"/>
                <a:gd name="T5" fmla="*/ 203 h 203"/>
                <a:gd name="T6" fmla="*/ 203 w 203"/>
                <a:gd name="T7" fmla="*/ 4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3">
                  <a:moveTo>
                    <a:pt x="203" y="43"/>
                  </a:moveTo>
                  <a:cubicBezTo>
                    <a:pt x="158" y="0"/>
                    <a:pt x="88" y="1"/>
                    <a:pt x="44" y="45"/>
                  </a:cubicBezTo>
                  <a:cubicBezTo>
                    <a:pt x="1" y="88"/>
                    <a:pt x="0" y="159"/>
                    <a:pt x="42" y="203"/>
                  </a:cubicBezTo>
                  <a:lnTo>
                    <a:pt x="203" y="43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Freeform 78">
              <a:extLst>
                <a:ext uri="{FF2B5EF4-FFF2-40B4-BE49-F238E27FC236}">
                  <a16:creationId xmlns="" xmlns:a16="http://schemas.microsoft.com/office/drawing/2014/main" id="{608939C7-B77F-4B42-8962-73BFF78AA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4450" y="4808538"/>
              <a:ext cx="134938" cy="200025"/>
            </a:xfrm>
            <a:custGeom>
              <a:avLst/>
              <a:gdLst>
                <a:gd name="T0" fmla="*/ 32 w 85"/>
                <a:gd name="T1" fmla="*/ 90 h 126"/>
                <a:gd name="T2" fmla="*/ 4 w 85"/>
                <a:gd name="T3" fmla="*/ 90 h 126"/>
                <a:gd name="T4" fmla="*/ 4 w 85"/>
                <a:gd name="T5" fmla="*/ 74 h 126"/>
                <a:gd name="T6" fmla="*/ 32 w 85"/>
                <a:gd name="T7" fmla="*/ 74 h 126"/>
                <a:gd name="T8" fmla="*/ 32 w 85"/>
                <a:gd name="T9" fmla="*/ 65 h 126"/>
                <a:gd name="T10" fmla="*/ 4 w 85"/>
                <a:gd name="T11" fmla="*/ 65 h 126"/>
                <a:gd name="T12" fmla="*/ 4 w 85"/>
                <a:gd name="T13" fmla="*/ 48 h 126"/>
                <a:gd name="T14" fmla="*/ 24 w 85"/>
                <a:gd name="T15" fmla="*/ 48 h 126"/>
                <a:gd name="T16" fmla="*/ 0 w 85"/>
                <a:gd name="T17" fmla="*/ 0 h 126"/>
                <a:gd name="T18" fmla="*/ 23 w 85"/>
                <a:gd name="T19" fmla="*/ 0 h 126"/>
                <a:gd name="T20" fmla="*/ 39 w 85"/>
                <a:gd name="T21" fmla="*/ 32 h 126"/>
                <a:gd name="T22" fmla="*/ 43 w 85"/>
                <a:gd name="T23" fmla="*/ 43 h 126"/>
                <a:gd name="T24" fmla="*/ 47 w 85"/>
                <a:gd name="T25" fmla="*/ 32 h 126"/>
                <a:gd name="T26" fmla="*/ 62 w 85"/>
                <a:gd name="T27" fmla="*/ 0 h 126"/>
                <a:gd name="T28" fmla="*/ 85 w 85"/>
                <a:gd name="T29" fmla="*/ 0 h 126"/>
                <a:gd name="T30" fmla="*/ 62 w 85"/>
                <a:gd name="T31" fmla="*/ 48 h 126"/>
                <a:gd name="T32" fmla="*/ 82 w 85"/>
                <a:gd name="T33" fmla="*/ 48 h 126"/>
                <a:gd name="T34" fmla="*/ 82 w 85"/>
                <a:gd name="T35" fmla="*/ 65 h 126"/>
                <a:gd name="T36" fmla="*/ 53 w 85"/>
                <a:gd name="T37" fmla="*/ 65 h 126"/>
                <a:gd name="T38" fmla="*/ 53 w 85"/>
                <a:gd name="T39" fmla="*/ 74 h 126"/>
                <a:gd name="T40" fmla="*/ 82 w 85"/>
                <a:gd name="T41" fmla="*/ 74 h 126"/>
                <a:gd name="T42" fmla="*/ 82 w 85"/>
                <a:gd name="T43" fmla="*/ 90 h 126"/>
                <a:gd name="T44" fmla="*/ 53 w 85"/>
                <a:gd name="T45" fmla="*/ 90 h 126"/>
                <a:gd name="T46" fmla="*/ 53 w 85"/>
                <a:gd name="T47" fmla="*/ 126 h 126"/>
                <a:gd name="T48" fmla="*/ 32 w 85"/>
                <a:gd name="T49" fmla="*/ 126 h 126"/>
                <a:gd name="T50" fmla="*/ 32 w 85"/>
                <a:gd name="T51" fmla="*/ 9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26">
                  <a:moveTo>
                    <a:pt x="3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7"/>
                    <a:pt x="42" y="40"/>
                    <a:pt x="43" y="43"/>
                  </a:cubicBezTo>
                  <a:cubicBezTo>
                    <a:pt x="44" y="40"/>
                    <a:pt x="45" y="36"/>
                    <a:pt x="47" y="3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2" y="90"/>
                    <a:pt x="32" y="90"/>
                    <a:pt x="32" y="9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79">
              <a:extLst>
                <a:ext uri="{FF2B5EF4-FFF2-40B4-BE49-F238E27FC236}">
                  <a16:creationId xmlns="" xmlns:a16="http://schemas.microsoft.com/office/drawing/2014/main" id="{6A6D33B9-2944-4F85-AD93-B8154AEC0E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3025" y="4879976"/>
              <a:ext cx="101600" cy="128588"/>
            </a:xfrm>
            <a:custGeom>
              <a:avLst/>
              <a:gdLst>
                <a:gd name="T0" fmla="*/ 45 w 64"/>
                <a:gd name="T1" fmla="*/ 0 h 81"/>
                <a:gd name="T2" fmla="*/ 0 w 64"/>
                <a:gd name="T3" fmla="*/ 45 h 81"/>
                <a:gd name="T4" fmla="*/ 14 w 64"/>
                <a:gd name="T5" fmla="*/ 45 h 81"/>
                <a:gd name="T6" fmla="*/ 14 w 64"/>
                <a:gd name="T7" fmla="*/ 81 h 81"/>
                <a:gd name="T8" fmla="*/ 35 w 64"/>
                <a:gd name="T9" fmla="*/ 81 h 81"/>
                <a:gd name="T10" fmla="*/ 35 w 64"/>
                <a:gd name="T11" fmla="*/ 45 h 81"/>
                <a:gd name="T12" fmla="*/ 64 w 64"/>
                <a:gd name="T13" fmla="*/ 45 h 81"/>
                <a:gd name="T14" fmla="*/ 64 w 64"/>
                <a:gd name="T15" fmla="*/ 29 h 81"/>
                <a:gd name="T16" fmla="*/ 35 w 64"/>
                <a:gd name="T17" fmla="*/ 29 h 81"/>
                <a:gd name="T18" fmla="*/ 35 w 64"/>
                <a:gd name="T19" fmla="*/ 20 h 81"/>
                <a:gd name="T20" fmla="*/ 64 w 64"/>
                <a:gd name="T21" fmla="*/ 20 h 81"/>
                <a:gd name="T22" fmla="*/ 64 w 64"/>
                <a:gd name="T23" fmla="*/ 3 h 81"/>
                <a:gd name="T24" fmla="*/ 44 w 64"/>
                <a:gd name="T25" fmla="*/ 3 h 81"/>
                <a:gd name="T26" fmla="*/ 45 w 64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1">
                  <a:moveTo>
                    <a:pt x="45" y="0"/>
                  </a:moveTo>
                  <a:lnTo>
                    <a:pt x="0" y="45"/>
                  </a:lnTo>
                  <a:lnTo>
                    <a:pt x="14" y="45"/>
                  </a:lnTo>
                  <a:lnTo>
                    <a:pt x="14" y="81"/>
                  </a:lnTo>
                  <a:lnTo>
                    <a:pt x="35" y="81"/>
                  </a:lnTo>
                  <a:lnTo>
                    <a:pt x="35" y="45"/>
                  </a:lnTo>
                  <a:lnTo>
                    <a:pt x="64" y="45"/>
                  </a:lnTo>
                  <a:lnTo>
                    <a:pt x="64" y="29"/>
                  </a:lnTo>
                  <a:lnTo>
                    <a:pt x="35" y="29"/>
                  </a:lnTo>
                  <a:lnTo>
                    <a:pt x="35" y="20"/>
                  </a:lnTo>
                  <a:lnTo>
                    <a:pt x="64" y="20"/>
                  </a:lnTo>
                  <a:lnTo>
                    <a:pt x="64" y="3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Freeform 80">
              <a:extLst>
                <a:ext uri="{FF2B5EF4-FFF2-40B4-BE49-F238E27FC236}">
                  <a16:creationId xmlns="" xmlns:a16="http://schemas.microsoft.com/office/drawing/2014/main" id="{C006DA0B-23D2-4D60-9BB0-EA46892AE1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5205413"/>
              <a:ext cx="1477963" cy="411163"/>
            </a:xfrm>
            <a:custGeom>
              <a:avLst/>
              <a:gdLst>
                <a:gd name="T0" fmla="*/ 852 w 931"/>
                <a:gd name="T1" fmla="*/ 232 h 260"/>
                <a:gd name="T2" fmla="*/ 835 w 931"/>
                <a:gd name="T3" fmla="*/ 233 h 260"/>
                <a:gd name="T4" fmla="*/ 725 w 931"/>
                <a:gd name="T5" fmla="*/ 167 h 260"/>
                <a:gd name="T6" fmla="*/ 722 w 931"/>
                <a:gd name="T7" fmla="*/ 167 h 260"/>
                <a:gd name="T8" fmla="*/ 723 w 931"/>
                <a:gd name="T9" fmla="*/ 152 h 260"/>
                <a:gd name="T10" fmla="*/ 643 w 931"/>
                <a:gd name="T11" fmla="*/ 71 h 260"/>
                <a:gd name="T12" fmla="*/ 608 w 931"/>
                <a:gd name="T13" fmla="*/ 80 h 260"/>
                <a:gd name="T14" fmla="*/ 492 w 931"/>
                <a:gd name="T15" fmla="*/ 0 h 260"/>
                <a:gd name="T16" fmla="*/ 373 w 931"/>
                <a:gd name="T17" fmla="*/ 89 h 260"/>
                <a:gd name="T18" fmla="*/ 340 w 931"/>
                <a:gd name="T19" fmla="*/ 80 h 260"/>
                <a:gd name="T20" fmla="*/ 274 w 931"/>
                <a:gd name="T21" fmla="*/ 140 h 260"/>
                <a:gd name="T22" fmla="*/ 267 w 931"/>
                <a:gd name="T23" fmla="*/ 140 h 260"/>
                <a:gd name="T24" fmla="*/ 164 w 931"/>
                <a:gd name="T25" fmla="*/ 194 h 260"/>
                <a:gd name="T26" fmla="*/ 143 w 931"/>
                <a:gd name="T27" fmla="*/ 191 h 260"/>
                <a:gd name="T28" fmla="*/ 109 w 931"/>
                <a:gd name="T29" fmla="*/ 198 h 260"/>
                <a:gd name="T30" fmla="*/ 83 w 931"/>
                <a:gd name="T31" fmla="*/ 193 h 260"/>
                <a:gd name="T32" fmla="*/ 0 w 931"/>
                <a:gd name="T33" fmla="*/ 260 h 260"/>
                <a:gd name="T34" fmla="*/ 931 w 931"/>
                <a:gd name="T35" fmla="*/ 260 h 260"/>
                <a:gd name="T36" fmla="*/ 852 w 931"/>
                <a:gd name="T37" fmla="*/ 2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1" h="260">
                  <a:moveTo>
                    <a:pt x="852" y="232"/>
                  </a:moveTo>
                  <a:cubicBezTo>
                    <a:pt x="846" y="232"/>
                    <a:pt x="840" y="233"/>
                    <a:pt x="835" y="233"/>
                  </a:cubicBezTo>
                  <a:cubicBezTo>
                    <a:pt x="814" y="194"/>
                    <a:pt x="773" y="167"/>
                    <a:pt x="725" y="167"/>
                  </a:cubicBezTo>
                  <a:cubicBezTo>
                    <a:pt x="724" y="167"/>
                    <a:pt x="723" y="167"/>
                    <a:pt x="722" y="167"/>
                  </a:cubicBezTo>
                  <a:cubicBezTo>
                    <a:pt x="723" y="162"/>
                    <a:pt x="723" y="157"/>
                    <a:pt x="723" y="152"/>
                  </a:cubicBezTo>
                  <a:cubicBezTo>
                    <a:pt x="723" y="107"/>
                    <a:pt x="687" y="71"/>
                    <a:pt x="643" y="71"/>
                  </a:cubicBezTo>
                  <a:cubicBezTo>
                    <a:pt x="630" y="71"/>
                    <a:pt x="618" y="74"/>
                    <a:pt x="608" y="80"/>
                  </a:cubicBezTo>
                  <a:cubicBezTo>
                    <a:pt x="590" y="33"/>
                    <a:pt x="545" y="0"/>
                    <a:pt x="492" y="0"/>
                  </a:cubicBezTo>
                  <a:cubicBezTo>
                    <a:pt x="436" y="0"/>
                    <a:pt x="389" y="38"/>
                    <a:pt x="373" y="89"/>
                  </a:cubicBezTo>
                  <a:cubicBezTo>
                    <a:pt x="364" y="83"/>
                    <a:pt x="352" y="80"/>
                    <a:pt x="340" y="80"/>
                  </a:cubicBezTo>
                  <a:cubicBezTo>
                    <a:pt x="305" y="80"/>
                    <a:pt x="277" y="106"/>
                    <a:pt x="274" y="140"/>
                  </a:cubicBezTo>
                  <a:cubicBezTo>
                    <a:pt x="272" y="140"/>
                    <a:pt x="269" y="140"/>
                    <a:pt x="267" y="140"/>
                  </a:cubicBezTo>
                  <a:cubicBezTo>
                    <a:pt x="224" y="140"/>
                    <a:pt x="186" y="161"/>
                    <a:pt x="164" y="194"/>
                  </a:cubicBezTo>
                  <a:cubicBezTo>
                    <a:pt x="157" y="192"/>
                    <a:pt x="150" y="191"/>
                    <a:pt x="143" y="191"/>
                  </a:cubicBezTo>
                  <a:cubicBezTo>
                    <a:pt x="131" y="191"/>
                    <a:pt x="120" y="193"/>
                    <a:pt x="109" y="198"/>
                  </a:cubicBezTo>
                  <a:cubicBezTo>
                    <a:pt x="101" y="195"/>
                    <a:pt x="92" y="193"/>
                    <a:pt x="83" y="193"/>
                  </a:cubicBezTo>
                  <a:cubicBezTo>
                    <a:pt x="42" y="193"/>
                    <a:pt x="8" y="222"/>
                    <a:pt x="0" y="260"/>
                  </a:cubicBezTo>
                  <a:cubicBezTo>
                    <a:pt x="931" y="260"/>
                    <a:pt x="931" y="260"/>
                    <a:pt x="931" y="260"/>
                  </a:cubicBezTo>
                  <a:cubicBezTo>
                    <a:pt x="910" y="243"/>
                    <a:pt x="882" y="232"/>
                    <a:pt x="852" y="2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81">
              <a:extLst>
                <a:ext uri="{FF2B5EF4-FFF2-40B4-BE49-F238E27FC236}">
                  <a16:creationId xmlns="" xmlns:a16="http://schemas.microsoft.com/office/drawing/2014/main" id="{5118FCE7-8585-4DFC-8C86-F89D8B43D5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47250" y="5589588"/>
              <a:ext cx="1028700" cy="287338"/>
            </a:xfrm>
            <a:custGeom>
              <a:avLst/>
              <a:gdLst>
                <a:gd name="T0" fmla="*/ 593 w 648"/>
                <a:gd name="T1" fmla="*/ 161 h 181"/>
                <a:gd name="T2" fmla="*/ 581 w 648"/>
                <a:gd name="T3" fmla="*/ 162 h 181"/>
                <a:gd name="T4" fmla="*/ 505 w 648"/>
                <a:gd name="T5" fmla="*/ 116 h 181"/>
                <a:gd name="T6" fmla="*/ 503 w 648"/>
                <a:gd name="T7" fmla="*/ 116 h 181"/>
                <a:gd name="T8" fmla="*/ 504 w 648"/>
                <a:gd name="T9" fmla="*/ 105 h 181"/>
                <a:gd name="T10" fmla="*/ 448 w 648"/>
                <a:gd name="T11" fmla="*/ 49 h 181"/>
                <a:gd name="T12" fmla="*/ 423 w 648"/>
                <a:gd name="T13" fmla="*/ 55 h 181"/>
                <a:gd name="T14" fmla="*/ 343 w 648"/>
                <a:gd name="T15" fmla="*/ 0 h 181"/>
                <a:gd name="T16" fmla="*/ 260 w 648"/>
                <a:gd name="T17" fmla="*/ 62 h 181"/>
                <a:gd name="T18" fmla="*/ 237 w 648"/>
                <a:gd name="T19" fmla="*/ 55 h 181"/>
                <a:gd name="T20" fmla="*/ 191 w 648"/>
                <a:gd name="T21" fmla="*/ 97 h 181"/>
                <a:gd name="T22" fmla="*/ 186 w 648"/>
                <a:gd name="T23" fmla="*/ 97 h 181"/>
                <a:gd name="T24" fmla="*/ 114 w 648"/>
                <a:gd name="T25" fmla="*/ 135 h 181"/>
                <a:gd name="T26" fmla="*/ 99 w 648"/>
                <a:gd name="T27" fmla="*/ 133 h 181"/>
                <a:gd name="T28" fmla="*/ 76 w 648"/>
                <a:gd name="T29" fmla="*/ 137 h 181"/>
                <a:gd name="T30" fmla="*/ 58 w 648"/>
                <a:gd name="T31" fmla="*/ 134 h 181"/>
                <a:gd name="T32" fmla="*/ 0 w 648"/>
                <a:gd name="T33" fmla="*/ 181 h 181"/>
                <a:gd name="T34" fmla="*/ 648 w 648"/>
                <a:gd name="T35" fmla="*/ 181 h 181"/>
                <a:gd name="T36" fmla="*/ 593 w 648"/>
                <a:gd name="T37" fmla="*/ 16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8" h="181">
                  <a:moveTo>
                    <a:pt x="593" y="161"/>
                  </a:moveTo>
                  <a:cubicBezTo>
                    <a:pt x="589" y="161"/>
                    <a:pt x="585" y="162"/>
                    <a:pt x="581" y="162"/>
                  </a:cubicBezTo>
                  <a:cubicBezTo>
                    <a:pt x="567" y="135"/>
                    <a:pt x="538" y="116"/>
                    <a:pt x="505" y="116"/>
                  </a:cubicBezTo>
                  <a:cubicBezTo>
                    <a:pt x="504" y="116"/>
                    <a:pt x="503" y="116"/>
                    <a:pt x="503" y="116"/>
                  </a:cubicBezTo>
                  <a:cubicBezTo>
                    <a:pt x="503" y="113"/>
                    <a:pt x="504" y="109"/>
                    <a:pt x="504" y="105"/>
                  </a:cubicBezTo>
                  <a:cubicBezTo>
                    <a:pt x="504" y="74"/>
                    <a:pt x="479" y="49"/>
                    <a:pt x="448" y="49"/>
                  </a:cubicBezTo>
                  <a:cubicBezTo>
                    <a:pt x="439" y="49"/>
                    <a:pt x="430" y="51"/>
                    <a:pt x="423" y="55"/>
                  </a:cubicBezTo>
                  <a:cubicBezTo>
                    <a:pt x="410" y="23"/>
                    <a:pt x="379" y="0"/>
                    <a:pt x="343" y="0"/>
                  </a:cubicBezTo>
                  <a:cubicBezTo>
                    <a:pt x="304" y="0"/>
                    <a:pt x="271" y="26"/>
                    <a:pt x="260" y="62"/>
                  </a:cubicBezTo>
                  <a:cubicBezTo>
                    <a:pt x="253" y="58"/>
                    <a:pt x="245" y="55"/>
                    <a:pt x="237" y="55"/>
                  </a:cubicBezTo>
                  <a:cubicBezTo>
                    <a:pt x="213" y="55"/>
                    <a:pt x="193" y="74"/>
                    <a:pt x="191" y="97"/>
                  </a:cubicBezTo>
                  <a:cubicBezTo>
                    <a:pt x="189" y="97"/>
                    <a:pt x="187" y="97"/>
                    <a:pt x="186" y="97"/>
                  </a:cubicBezTo>
                  <a:cubicBezTo>
                    <a:pt x="156" y="97"/>
                    <a:pt x="130" y="112"/>
                    <a:pt x="114" y="135"/>
                  </a:cubicBezTo>
                  <a:cubicBezTo>
                    <a:pt x="110" y="133"/>
                    <a:pt x="105" y="133"/>
                    <a:pt x="99" y="133"/>
                  </a:cubicBezTo>
                  <a:cubicBezTo>
                    <a:pt x="91" y="133"/>
                    <a:pt x="83" y="134"/>
                    <a:pt x="76" y="137"/>
                  </a:cubicBezTo>
                  <a:cubicBezTo>
                    <a:pt x="70" y="135"/>
                    <a:pt x="64" y="134"/>
                    <a:pt x="58" y="134"/>
                  </a:cubicBezTo>
                  <a:cubicBezTo>
                    <a:pt x="29" y="134"/>
                    <a:pt x="6" y="154"/>
                    <a:pt x="0" y="181"/>
                  </a:cubicBezTo>
                  <a:cubicBezTo>
                    <a:pt x="648" y="181"/>
                    <a:pt x="648" y="181"/>
                    <a:pt x="648" y="181"/>
                  </a:cubicBezTo>
                  <a:cubicBezTo>
                    <a:pt x="634" y="169"/>
                    <a:pt x="614" y="161"/>
                    <a:pt x="593" y="16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82">
              <a:extLst>
                <a:ext uri="{FF2B5EF4-FFF2-40B4-BE49-F238E27FC236}">
                  <a16:creationId xmlns="" xmlns:a16="http://schemas.microsoft.com/office/drawing/2014/main" id="{8FEACCAB-4CF4-4542-B4F0-B73E2EE25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8500" y="5937251"/>
              <a:ext cx="407988" cy="4222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83">
              <a:extLst>
                <a:ext uri="{FF2B5EF4-FFF2-40B4-BE49-F238E27FC236}">
                  <a16:creationId xmlns="" xmlns:a16="http://schemas.microsoft.com/office/drawing/2014/main" id="{0AC89749-3680-4379-816D-0307956FD9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7037" y="5357813"/>
              <a:ext cx="407988" cy="1001713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84">
              <a:extLst>
                <a:ext uri="{FF2B5EF4-FFF2-40B4-BE49-F238E27FC236}">
                  <a16:creationId xmlns="" xmlns:a16="http://schemas.microsoft.com/office/drawing/2014/main" id="{DEDD71DC-CECE-4803-92B8-AA52305883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175" y="4854576"/>
              <a:ext cx="406400" cy="1504950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Rectangle 85">
              <a:extLst>
                <a:ext uri="{FF2B5EF4-FFF2-40B4-BE49-F238E27FC236}">
                  <a16:creationId xmlns="" xmlns:a16="http://schemas.microsoft.com/office/drawing/2014/main" id="{C365FC24-E618-4348-A51A-FFDA7571A7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0" y="4090988"/>
              <a:ext cx="407988" cy="2268538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134" name="Picture 86">
              <a:extLst>
                <a:ext uri="{FF2B5EF4-FFF2-40B4-BE49-F238E27FC236}">
                  <a16:creationId xmlns="" xmlns:a16="http://schemas.microsoft.com/office/drawing/2014/main" id="{147D8F80-334E-44DC-BF85-0720A1FAE9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862" y="5519738"/>
              <a:ext cx="419100" cy="8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2135" name="Picture 87">
              <a:extLst>
                <a:ext uri="{FF2B5EF4-FFF2-40B4-BE49-F238E27FC236}">
                  <a16:creationId xmlns="" xmlns:a16="http://schemas.microsoft.com/office/drawing/2014/main" id="{ACE7D62E-6251-4F29-9E2E-2B14C52FBB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121276"/>
              <a:ext cx="419100" cy="124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2136" name="Picture 88">
              <a:extLst>
                <a:ext uri="{FF2B5EF4-FFF2-40B4-BE49-F238E27FC236}">
                  <a16:creationId xmlns="" xmlns:a16="http://schemas.microsoft.com/office/drawing/2014/main" id="{DF8C08AE-40E5-47F3-93C1-32D0181066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887" y="4411663"/>
              <a:ext cx="419100" cy="1954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2137" name="Picture 89">
              <a:extLst>
                <a:ext uri="{FF2B5EF4-FFF2-40B4-BE49-F238E27FC236}">
                  <a16:creationId xmlns="" xmlns:a16="http://schemas.microsoft.com/office/drawing/2014/main" id="{58870BC2-194C-4EF1-8DB1-6812F6618F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5" y="4651376"/>
              <a:ext cx="1214438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sp>
          <p:nvSpPr>
            <p:cNvPr id="9956" name="Rectangle 90">
              <a:extLst>
                <a:ext uri="{FF2B5EF4-FFF2-40B4-BE49-F238E27FC236}">
                  <a16:creationId xmlns="" xmlns:a16="http://schemas.microsoft.com/office/drawing/2014/main" id="{C479BDF7-56D9-4B34-888D-96DF367237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035551"/>
              <a:ext cx="1201738" cy="174625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Rectangle 91">
              <a:extLst>
                <a:ext uri="{FF2B5EF4-FFF2-40B4-BE49-F238E27FC236}">
                  <a16:creationId xmlns="" xmlns:a16="http://schemas.microsoft.com/office/drawing/2014/main" id="{794E1632-B7E7-46D4-9550-05B91CCFD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705476"/>
              <a:ext cx="1201738" cy="17780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Rectangle 92">
              <a:extLst>
                <a:ext uri="{FF2B5EF4-FFF2-40B4-BE49-F238E27FC236}">
                  <a16:creationId xmlns="" xmlns:a16="http://schemas.microsoft.com/office/drawing/2014/main" id="{9A7580F6-0929-407C-B3D5-1011EA4758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Rectangle 93">
              <a:extLst>
                <a:ext uri="{FF2B5EF4-FFF2-40B4-BE49-F238E27FC236}">
                  <a16:creationId xmlns="" xmlns:a16="http://schemas.microsoft.com/office/drawing/2014/main" id="{DA2DC58D-1C9D-4306-A575-5E4C6960CB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Rectangle 112">
              <a:extLst>
                <a:ext uri="{FF2B5EF4-FFF2-40B4-BE49-F238E27FC236}">
                  <a16:creationId xmlns="" xmlns:a16="http://schemas.microsoft.com/office/drawing/2014/main" id="{7ACF3C5A-37A3-4206-B2DF-A12E6D3676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Rectangle 113">
              <a:extLst>
                <a:ext uri="{FF2B5EF4-FFF2-40B4-BE49-F238E27FC236}">
                  <a16:creationId xmlns="" xmlns:a16="http://schemas.microsoft.com/office/drawing/2014/main" id="{B42229DF-529D-48E9-8A23-5200A11A17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4">
              <a:extLst>
                <a:ext uri="{FF2B5EF4-FFF2-40B4-BE49-F238E27FC236}">
                  <a16:creationId xmlns="" xmlns:a16="http://schemas.microsoft.com/office/drawing/2014/main" id="{850F631A-310D-4D77-94F2-42543C4E5B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5">
              <a:extLst>
                <a:ext uri="{FF2B5EF4-FFF2-40B4-BE49-F238E27FC236}">
                  <a16:creationId xmlns="" xmlns:a16="http://schemas.microsoft.com/office/drawing/2014/main" id="{F1213CD2-C3E0-41A9-B9AD-5030270D46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6">
              <a:extLst>
                <a:ext uri="{FF2B5EF4-FFF2-40B4-BE49-F238E27FC236}">
                  <a16:creationId xmlns="" xmlns:a16="http://schemas.microsoft.com/office/drawing/2014/main" id="{F3735243-C41F-4B8D-BB7F-0B15DED5B4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7">
              <a:extLst>
                <a:ext uri="{FF2B5EF4-FFF2-40B4-BE49-F238E27FC236}">
                  <a16:creationId xmlns="" xmlns:a16="http://schemas.microsoft.com/office/drawing/2014/main" id="{8B06F967-A28F-4BB4-9527-CA2275FEE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8">
              <a:extLst>
                <a:ext uri="{FF2B5EF4-FFF2-40B4-BE49-F238E27FC236}">
                  <a16:creationId xmlns="" xmlns:a16="http://schemas.microsoft.com/office/drawing/2014/main" id="{CD2328F7-3863-4A11-9878-7C14DDD7F2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9">
              <a:extLst>
                <a:ext uri="{FF2B5EF4-FFF2-40B4-BE49-F238E27FC236}">
                  <a16:creationId xmlns="" xmlns:a16="http://schemas.microsoft.com/office/drawing/2014/main" id="{E60BB94E-1AF7-4329-A18D-8A57E62C17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20">
              <a:extLst>
                <a:ext uri="{FF2B5EF4-FFF2-40B4-BE49-F238E27FC236}">
                  <a16:creationId xmlns="" xmlns:a16="http://schemas.microsoft.com/office/drawing/2014/main" id="{53E9CEE3-80E9-4894-BAF3-05EFCCD5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21">
              <a:extLst>
                <a:ext uri="{FF2B5EF4-FFF2-40B4-BE49-F238E27FC236}">
                  <a16:creationId xmlns="" xmlns:a16="http://schemas.microsoft.com/office/drawing/2014/main" id="{80417DA6-88BC-4F82-8A90-43157FEC0B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22">
              <a:extLst>
                <a:ext uri="{FF2B5EF4-FFF2-40B4-BE49-F238E27FC236}">
                  <a16:creationId xmlns="" xmlns:a16="http://schemas.microsoft.com/office/drawing/2014/main" id="{0FEA0F9B-ACDA-48E0-BCC8-373BA79D95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23">
              <a:extLst>
                <a:ext uri="{FF2B5EF4-FFF2-40B4-BE49-F238E27FC236}">
                  <a16:creationId xmlns="" xmlns:a16="http://schemas.microsoft.com/office/drawing/2014/main" id="{4F20CB2E-9A1A-49BE-97A6-1608C4FFEC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124">
              <a:extLst>
                <a:ext uri="{FF2B5EF4-FFF2-40B4-BE49-F238E27FC236}">
                  <a16:creationId xmlns="" xmlns:a16="http://schemas.microsoft.com/office/drawing/2014/main" id="{C0E55E40-55F8-4338-9C22-7C3EDA8551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Rectangle 125">
              <a:extLst>
                <a:ext uri="{FF2B5EF4-FFF2-40B4-BE49-F238E27FC236}">
                  <a16:creationId xmlns="" xmlns:a16="http://schemas.microsoft.com/office/drawing/2014/main" id="{815C8765-AA1E-414A-84D0-E0ACE85065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126">
              <a:extLst>
                <a:ext uri="{FF2B5EF4-FFF2-40B4-BE49-F238E27FC236}">
                  <a16:creationId xmlns="" xmlns:a16="http://schemas.microsoft.com/office/drawing/2014/main" id="{BA170CB3-3FDB-4BA1-976D-2BBDA68195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Rectangle 127">
              <a:extLst>
                <a:ext uri="{FF2B5EF4-FFF2-40B4-BE49-F238E27FC236}">
                  <a16:creationId xmlns="" xmlns:a16="http://schemas.microsoft.com/office/drawing/2014/main" id="{4095FB5D-7246-42A6-94E2-227946304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128">
              <a:extLst>
                <a:ext uri="{FF2B5EF4-FFF2-40B4-BE49-F238E27FC236}">
                  <a16:creationId xmlns="" xmlns:a16="http://schemas.microsoft.com/office/drawing/2014/main" id="{A34B689F-543E-4C3F-92DB-C0401C06FA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Rectangle 129">
              <a:extLst>
                <a:ext uri="{FF2B5EF4-FFF2-40B4-BE49-F238E27FC236}">
                  <a16:creationId xmlns="" xmlns:a16="http://schemas.microsoft.com/office/drawing/2014/main" id="{C7BC0334-FE89-4510-9942-46D1491E27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2" name="Rectangle 130">
              <a:extLst>
                <a:ext uri="{FF2B5EF4-FFF2-40B4-BE49-F238E27FC236}">
                  <a16:creationId xmlns="" xmlns:a16="http://schemas.microsoft.com/office/drawing/2014/main" id="{8D57841E-F754-41C3-AE32-4B5082F100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3" name="Rectangle 131">
              <a:extLst>
                <a:ext uri="{FF2B5EF4-FFF2-40B4-BE49-F238E27FC236}">
                  <a16:creationId xmlns="" xmlns:a16="http://schemas.microsoft.com/office/drawing/2014/main" id="{91E83C99-7248-467D-B171-5A1C18FB61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4" name="Freeform 132">
              <a:extLst>
                <a:ext uri="{FF2B5EF4-FFF2-40B4-BE49-F238E27FC236}">
                  <a16:creationId xmlns="" xmlns:a16="http://schemas.microsoft.com/office/drawing/2014/main" id="{03F3C193-AD39-4BC3-AAF4-FCAFBC53AC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5" name="Freeform 133">
              <a:extLst>
                <a:ext uri="{FF2B5EF4-FFF2-40B4-BE49-F238E27FC236}">
                  <a16:creationId xmlns="" xmlns:a16="http://schemas.microsoft.com/office/drawing/2014/main" id="{209E6BF0-6462-4E14-8957-C859ED1334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6" name="Rectangle 134">
              <a:extLst>
                <a:ext uri="{FF2B5EF4-FFF2-40B4-BE49-F238E27FC236}">
                  <a16:creationId xmlns="" xmlns:a16="http://schemas.microsoft.com/office/drawing/2014/main" id="{6EC2D169-490A-445A-A9AC-681BFE0ABA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7" name="Rectangle 135">
              <a:extLst>
                <a:ext uri="{FF2B5EF4-FFF2-40B4-BE49-F238E27FC236}">
                  <a16:creationId xmlns="" xmlns:a16="http://schemas.microsoft.com/office/drawing/2014/main" id="{FE5CB03A-AB3D-4B49-B923-150352931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8" name="Rectangle 136">
              <a:extLst>
                <a:ext uri="{FF2B5EF4-FFF2-40B4-BE49-F238E27FC236}">
                  <a16:creationId xmlns="" xmlns:a16="http://schemas.microsoft.com/office/drawing/2014/main" id="{F3B7CFDC-36AB-415E-AD22-EA4DC738E4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9" name="Rectangle 137">
              <a:extLst>
                <a:ext uri="{FF2B5EF4-FFF2-40B4-BE49-F238E27FC236}">
                  <a16:creationId xmlns="" xmlns:a16="http://schemas.microsoft.com/office/drawing/2014/main" id="{4F6B10A7-6664-4003-A014-316175F9A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0" name="Rectangle 138">
              <a:extLst>
                <a:ext uri="{FF2B5EF4-FFF2-40B4-BE49-F238E27FC236}">
                  <a16:creationId xmlns="" xmlns:a16="http://schemas.microsoft.com/office/drawing/2014/main" id="{3C0D06F5-7C1D-4618-BD31-53F376F191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1" name="Rectangle 139">
              <a:extLst>
                <a:ext uri="{FF2B5EF4-FFF2-40B4-BE49-F238E27FC236}">
                  <a16:creationId xmlns="" xmlns:a16="http://schemas.microsoft.com/office/drawing/2014/main" id="{5B57730F-0A56-4040-B650-F8EBF905C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2" name="Rectangle 140">
              <a:extLst>
                <a:ext uri="{FF2B5EF4-FFF2-40B4-BE49-F238E27FC236}">
                  <a16:creationId xmlns="" xmlns:a16="http://schemas.microsoft.com/office/drawing/2014/main" id="{D5404237-5FB5-4E42-9F29-D5E1EE6661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3" name="Rectangle 141">
              <a:extLst>
                <a:ext uri="{FF2B5EF4-FFF2-40B4-BE49-F238E27FC236}">
                  <a16:creationId xmlns="" xmlns:a16="http://schemas.microsoft.com/office/drawing/2014/main" id="{5AB193FE-D353-44C2-8B1D-9EA585D876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4" name="Freeform 142">
              <a:extLst>
                <a:ext uri="{FF2B5EF4-FFF2-40B4-BE49-F238E27FC236}">
                  <a16:creationId xmlns="" xmlns:a16="http://schemas.microsoft.com/office/drawing/2014/main" id="{23345C77-FC3F-4DC5-9C69-2BE041D9D7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5" name="Freeform 143">
              <a:extLst>
                <a:ext uri="{FF2B5EF4-FFF2-40B4-BE49-F238E27FC236}">
                  <a16:creationId xmlns="" xmlns:a16="http://schemas.microsoft.com/office/drawing/2014/main" id="{E9F386DD-D421-4599-BB3E-E64344F63F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6" name="Rectangle 144">
              <a:extLst>
                <a:ext uri="{FF2B5EF4-FFF2-40B4-BE49-F238E27FC236}">
                  <a16:creationId xmlns="" xmlns:a16="http://schemas.microsoft.com/office/drawing/2014/main" id="{BA663CEF-6922-4016-93A2-CDF60810FC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7" name="Rectangle 145">
              <a:extLst>
                <a:ext uri="{FF2B5EF4-FFF2-40B4-BE49-F238E27FC236}">
                  <a16:creationId xmlns="" xmlns:a16="http://schemas.microsoft.com/office/drawing/2014/main" id="{DA66D6C4-0F73-40F3-ADDE-E4765B4861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8" name="Rectangle 146">
              <a:extLst>
                <a:ext uri="{FF2B5EF4-FFF2-40B4-BE49-F238E27FC236}">
                  <a16:creationId xmlns="" xmlns:a16="http://schemas.microsoft.com/office/drawing/2014/main" id="{D61D7078-917C-462C-BECE-563B7F023C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9" name="Rectangle 147">
              <a:extLst>
                <a:ext uri="{FF2B5EF4-FFF2-40B4-BE49-F238E27FC236}">
                  <a16:creationId xmlns="" xmlns:a16="http://schemas.microsoft.com/office/drawing/2014/main" id="{7C32AB67-4E4A-47DA-9642-E6BB097B8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0" name="Rectangle 148">
              <a:extLst>
                <a:ext uri="{FF2B5EF4-FFF2-40B4-BE49-F238E27FC236}">
                  <a16:creationId xmlns="" xmlns:a16="http://schemas.microsoft.com/office/drawing/2014/main" id="{1B1900BC-749E-4C79-8728-3F7F95A039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1" name="Rectangle 149">
              <a:extLst>
                <a:ext uri="{FF2B5EF4-FFF2-40B4-BE49-F238E27FC236}">
                  <a16:creationId xmlns="" xmlns:a16="http://schemas.microsoft.com/office/drawing/2014/main" id="{12FAF03D-745D-40DA-8715-1CE4DCD82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2" name="Rectangle 150">
              <a:extLst>
                <a:ext uri="{FF2B5EF4-FFF2-40B4-BE49-F238E27FC236}">
                  <a16:creationId xmlns="" xmlns:a16="http://schemas.microsoft.com/office/drawing/2014/main" id="{6C0716E4-BCF1-4B56-B604-D36BDAE03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3" name="Rectangle 151">
              <a:extLst>
                <a:ext uri="{FF2B5EF4-FFF2-40B4-BE49-F238E27FC236}">
                  <a16:creationId xmlns="" xmlns:a16="http://schemas.microsoft.com/office/drawing/2014/main" id="{0F071028-BCC2-49B6-BA12-1D5BACF8D2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8" name="Freeform 152">
              <a:extLst>
                <a:ext uri="{FF2B5EF4-FFF2-40B4-BE49-F238E27FC236}">
                  <a16:creationId xmlns="" xmlns:a16="http://schemas.microsoft.com/office/drawing/2014/main" id="{A0074A6B-93E9-4E46-BFB4-0242AB1E79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9" name="Freeform 153">
              <a:extLst>
                <a:ext uri="{FF2B5EF4-FFF2-40B4-BE49-F238E27FC236}">
                  <a16:creationId xmlns="" xmlns:a16="http://schemas.microsoft.com/office/drawing/2014/main" id="{8E351277-23E5-40C5-A419-C7FF5A3A42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0" name="Rectangle 154">
              <a:extLst>
                <a:ext uri="{FF2B5EF4-FFF2-40B4-BE49-F238E27FC236}">
                  <a16:creationId xmlns="" xmlns:a16="http://schemas.microsoft.com/office/drawing/2014/main" id="{0A8447A5-BF81-42D5-804B-6D1A2EB55E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1" name="Rectangle 155">
              <a:extLst>
                <a:ext uri="{FF2B5EF4-FFF2-40B4-BE49-F238E27FC236}">
                  <a16:creationId xmlns="" xmlns:a16="http://schemas.microsoft.com/office/drawing/2014/main" id="{14C322BC-DF44-4A3F-AD61-AC4215B091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3" name="Rectangle 156">
              <a:extLst>
                <a:ext uri="{FF2B5EF4-FFF2-40B4-BE49-F238E27FC236}">
                  <a16:creationId xmlns="" xmlns:a16="http://schemas.microsoft.com/office/drawing/2014/main" id="{50800DB0-D3F1-4528-A57E-F90FF6B81A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6" name="Rectangle 157">
              <a:extLst>
                <a:ext uri="{FF2B5EF4-FFF2-40B4-BE49-F238E27FC236}">
                  <a16:creationId xmlns="" xmlns:a16="http://schemas.microsoft.com/office/drawing/2014/main" id="{65556D46-EC60-401A-808F-AB11DFDCCB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9" name="Rectangle 158">
              <a:extLst>
                <a:ext uri="{FF2B5EF4-FFF2-40B4-BE49-F238E27FC236}">
                  <a16:creationId xmlns="" xmlns:a16="http://schemas.microsoft.com/office/drawing/2014/main" id="{826D1AE6-9B6C-470B-B63C-1FB5C34FCE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2" name="Rectangle 159">
              <a:extLst>
                <a:ext uri="{FF2B5EF4-FFF2-40B4-BE49-F238E27FC236}">
                  <a16:creationId xmlns="" xmlns:a16="http://schemas.microsoft.com/office/drawing/2014/main" id="{747A4D2A-A3E3-498F-9EFF-8FA95CA421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5" name="Rectangle 160">
              <a:extLst>
                <a:ext uri="{FF2B5EF4-FFF2-40B4-BE49-F238E27FC236}">
                  <a16:creationId xmlns="" xmlns:a16="http://schemas.microsoft.com/office/drawing/2014/main" id="{68019F5B-B710-4B18-B7CA-BFA2B91AA7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8" name="Rectangle 161">
              <a:extLst>
                <a:ext uri="{FF2B5EF4-FFF2-40B4-BE49-F238E27FC236}">
                  <a16:creationId xmlns="" xmlns:a16="http://schemas.microsoft.com/office/drawing/2014/main" id="{2F659390-0384-462D-B55C-066E30681C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0" name="Freeform 162">
              <a:extLst>
                <a:ext uri="{FF2B5EF4-FFF2-40B4-BE49-F238E27FC236}">
                  <a16:creationId xmlns="" xmlns:a16="http://schemas.microsoft.com/office/drawing/2014/main" id="{FCC7A957-F3AD-45C5-8823-CAF25B9E2F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1" name="Freeform 163">
              <a:extLst>
                <a:ext uri="{FF2B5EF4-FFF2-40B4-BE49-F238E27FC236}">
                  <a16:creationId xmlns="" xmlns:a16="http://schemas.microsoft.com/office/drawing/2014/main" id="{F43DC81B-412C-44EE-9150-4F34304283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2" name="Rectangle 164">
              <a:extLst>
                <a:ext uri="{FF2B5EF4-FFF2-40B4-BE49-F238E27FC236}">
                  <a16:creationId xmlns="" xmlns:a16="http://schemas.microsoft.com/office/drawing/2014/main" id="{BF49216D-93BF-4D13-9834-EED495444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3" name="Rectangle 165">
              <a:extLst>
                <a:ext uri="{FF2B5EF4-FFF2-40B4-BE49-F238E27FC236}">
                  <a16:creationId xmlns="" xmlns:a16="http://schemas.microsoft.com/office/drawing/2014/main" id="{31AF1B22-DF31-47B7-9AD9-5B3AFBB85B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4" name="Rectangle 166">
              <a:extLst>
                <a:ext uri="{FF2B5EF4-FFF2-40B4-BE49-F238E27FC236}">
                  <a16:creationId xmlns="" xmlns:a16="http://schemas.microsoft.com/office/drawing/2014/main" id="{ABF6D6BC-4666-4434-9500-110F265CB1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5" name="Rectangle 167">
              <a:extLst>
                <a:ext uri="{FF2B5EF4-FFF2-40B4-BE49-F238E27FC236}">
                  <a16:creationId xmlns="" xmlns:a16="http://schemas.microsoft.com/office/drawing/2014/main" id="{40C2CABB-FA43-4837-BD68-E2E13841B2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6" name="Rectangle 168">
              <a:extLst>
                <a:ext uri="{FF2B5EF4-FFF2-40B4-BE49-F238E27FC236}">
                  <a16:creationId xmlns="" xmlns:a16="http://schemas.microsoft.com/office/drawing/2014/main" id="{10A5E230-8F1A-4212-B7C2-01B313B85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7" name="Rectangle 169">
              <a:extLst>
                <a:ext uri="{FF2B5EF4-FFF2-40B4-BE49-F238E27FC236}">
                  <a16:creationId xmlns="" xmlns:a16="http://schemas.microsoft.com/office/drawing/2014/main" id="{FA0F52B0-929F-4A73-8E9E-C593612BF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8" name="Rectangle 170">
              <a:extLst>
                <a:ext uri="{FF2B5EF4-FFF2-40B4-BE49-F238E27FC236}">
                  <a16:creationId xmlns="" xmlns:a16="http://schemas.microsoft.com/office/drawing/2014/main" id="{E79D4184-4401-4C22-87F6-0F1AFEAC5A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9" name="Rectangle 171">
              <a:extLst>
                <a:ext uri="{FF2B5EF4-FFF2-40B4-BE49-F238E27FC236}">
                  <a16:creationId xmlns="" xmlns:a16="http://schemas.microsoft.com/office/drawing/2014/main" id="{5DA32678-5B9C-4A85-B61E-4CD1314B73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0" name="Freeform 172">
              <a:extLst>
                <a:ext uri="{FF2B5EF4-FFF2-40B4-BE49-F238E27FC236}">
                  <a16:creationId xmlns="" xmlns:a16="http://schemas.microsoft.com/office/drawing/2014/main" id="{0EDF8883-C864-4C17-AA23-B21A70107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1" name="Freeform 173">
              <a:extLst>
                <a:ext uri="{FF2B5EF4-FFF2-40B4-BE49-F238E27FC236}">
                  <a16:creationId xmlns="" xmlns:a16="http://schemas.microsoft.com/office/drawing/2014/main" id="{B36F85DF-7146-468D-92FB-E44DEBADA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2" name="Rectangle 174">
              <a:extLst>
                <a:ext uri="{FF2B5EF4-FFF2-40B4-BE49-F238E27FC236}">
                  <a16:creationId xmlns="" xmlns:a16="http://schemas.microsoft.com/office/drawing/2014/main" id="{440298E6-7B81-47B1-95AB-223D165AFC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3" name="Rectangle 175">
              <a:extLst>
                <a:ext uri="{FF2B5EF4-FFF2-40B4-BE49-F238E27FC236}">
                  <a16:creationId xmlns="" xmlns:a16="http://schemas.microsoft.com/office/drawing/2014/main" id="{F4F26A13-A87A-480F-AC62-843EEF8FA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4" name="Rectangle 176">
              <a:extLst>
                <a:ext uri="{FF2B5EF4-FFF2-40B4-BE49-F238E27FC236}">
                  <a16:creationId xmlns="" xmlns:a16="http://schemas.microsoft.com/office/drawing/2014/main" id="{758176FD-E1A8-476D-9888-2A595BA5B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5" name="Rectangle 177">
              <a:extLst>
                <a:ext uri="{FF2B5EF4-FFF2-40B4-BE49-F238E27FC236}">
                  <a16:creationId xmlns="" xmlns:a16="http://schemas.microsoft.com/office/drawing/2014/main" id="{21F8D763-6F60-45E9-91D4-6ADF334BC1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178">
              <a:extLst>
                <a:ext uri="{FF2B5EF4-FFF2-40B4-BE49-F238E27FC236}">
                  <a16:creationId xmlns="" xmlns:a16="http://schemas.microsoft.com/office/drawing/2014/main" id="{10E95C81-D82D-4959-88EC-630548F650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79">
              <a:extLst>
                <a:ext uri="{FF2B5EF4-FFF2-40B4-BE49-F238E27FC236}">
                  <a16:creationId xmlns="" xmlns:a16="http://schemas.microsoft.com/office/drawing/2014/main" id="{CFED60B4-7CC3-4300-92EC-E793F1C0F4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80">
              <a:extLst>
                <a:ext uri="{FF2B5EF4-FFF2-40B4-BE49-F238E27FC236}">
                  <a16:creationId xmlns="" xmlns:a16="http://schemas.microsoft.com/office/drawing/2014/main" id="{A4D62149-8B10-4A29-AE3C-937D7C21E7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Rectangle 181">
              <a:extLst>
                <a:ext uri="{FF2B5EF4-FFF2-40B4-BE49-F238E27FC236}">
                  <a16:creationId xmlns="" xmlns:a16="http://schemas.microsoft.com/office/drawing/2014/main" id="{8F2A5E9B-46B0-4F34-82AC-0ECB5C9F3F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Freeform 182">
              <a:extLst>
                <a:ext uri="{FF2B5EF4-FFF2-40B4-BE49-F238E27FC236}">
                  <a16:creationId xmlns="" xmlns:a16="http://schemas.microsoft.com/office/drawing/2014/main" id="{1DE1FCE3-5A68-4183-807C-618CA4FC06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183">
              <a:extLst>
                <a:ext uri="{FF2B5EF4-FFF2-40B4-BE49-F238E27FC236}">
                  <a16:creationId xmlns="" xmlns:a16="http://schemas.microsoft.com/office/drawing/2014/main" id="{4E97A018-2801-4F5D-B30C-E52E84BD2F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84">
              <a:extLst>
                <a:ext uri="{FF2B5EF4-FFF2-40B4-BE49-F238E27FC236}">
                  <a16:creationId xmlns="" xmlns:a16="http://schemas.microsoft.com/office/drawing/2014/main" id="{E189B407-4C94-4409-BCF7-98E6B26256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85">
              <a:extLst>
                <a:ext uri="{FF2B5EF4-FFF2-40B4-BE49-F238E27FC236}">
                  <a16:creationId xmlns="" xmlns:a16="http://schemas.microsoft.com/office/drawing/2014/main" id="{8C0BC9B3-C9C7-45B3-BDEC-1B37771355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186">
              <a:extLst>
                <a:ext uri="{FF2B5EF4-FFF2-40B4-BE49-F238E27FC236}">
                  <a16:creationId xmlns="" xmlns:a16="http://schemas.microsoft.com/office/drawing/2014/main" id="{B4289574-A2A8-4E59-A039-2EA75E0CE7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Rectangle 187">
              <a:extLst>
                <a:ext uri="{FF2B5EF4-FFF2-40B4-BE49-F238E27FC236}">
                  <a16:creationId xmlns="" xmlns:a16="http://schemas.microsoft.com/office/drawing/2014/main" id="{2FF4BC1F-E86A-4AF3-BC4F-059F3A03F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88">
              <a:extLst>
                <a:ext uri="{FF2B5EF4-FFF2-40B4-BE49-F238E27FC236}">
                  <a16:creationId xmlns="" xmlns:a16="http://schemas.microsoft.com/office/drawing/2014/main" id="{2751467B-3345-461C-B4A9-34CF2884A9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89">
              <a:extLst>
                <a:ext uri="{FF2B5EF4-FFF2-40B4-BE49-F238E27FC236}">
                  <a16:creationId xmlns="" xmlns:a16="http://schemas.microsoft.com/office/drawing/2014/main" id="{E0930DB0-3BAE-4B4A-B5DC-CA1F583725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90">
              <a:extLst>
                <a:ext uri="{FF2B5EF4-FFF2-40B4-BE49-F238E27FC236}">
                  <a16:creationId xmlns="" xmlns:a16="http://schemas.microsoft.com/office/drawing/2014/main" id="{D07A53C7-9B90-4B46-AC41-B5E36B1782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91">
              <a:extLst>
                <a:ext uri="{FF2B5EF4-FFF2-40B4-BE49-F238E27FC236}">
                  <a16:creationId xmlns="" xmlns:a16="http://schemas.microsoft.com/office/drawing/2014/main" id="{E55ECA9C-64B0-4858-A076-A37FF76062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Freeform 192">
              <a:extLst>
                <a:ext uri="{FF2B5EF4-FFF2-40B4-BE49-F238E27FC236}">
                  <a16:creationId xmlns="" xmlns:a16="http://schemas.microsoft.com/office/drawing/2014/main" id="{CC7BD137-AD42-45A3-99EC-3DC93F8F65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193">
              <a:extLst>
                <a:ext uri="{FF2B5EF4-FFF2-40B4-BE49-F238E27FC236}">
                  <a16:creationId xmlns="" xmlns:a16="http://schemas.microsoft.com/office/drawing/2014/main" id="{7EFD9CA6-C286-454A-8A0E-871BEC7A40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94">
              <a:extLst>
                <a:ext uri="{FF2B5EF4-FFF2-40B4-BE49-F238E27FC236}">
                  <a16:creationId xmlns="" xmlns:a16="http://schemas.microsoft.com/office/drawing/2014/main" id="{3EF33198-3348-4BB5-9338-A538A5BA20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95">
              <a:extLst>
                <a:ext uri="{FF2B5EF4-FFF2-40B4-BE49-F238E27FC236}">
                  <a16:creationId xmlns="" xmlns:a16="http://schemas.microsoft.com/office/drawing/2014/main" id="{38F9AE65-2C5F-47D6-93F4-583850537B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196">
              <a:extLst>
                <a:ext uri="{FF2B5EF4-FFF2-40B4-BE49-F238E27FC236}">
                  <a16:creationId xmlns="" xmlns:a16="http://schemas.microsoft.com/office/drawing/2014/main" id="{1AEE69A0-95CF-41C7-97D5-48B0609AFE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Rectangle 197">
              <a:extLst>
                <a:ext uri="{FF2B5EF4-FFF2-40B4-BE49-F238E27FC236}">
                  <a16:creationId xmlns="" xmlns:a16="http://schemas.microsoft.com/office/drawing/2014/main" id="{541060FC-E372-442C-A006-8AE48DA619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198">
              <a:extLst>
                <a:ext uri="{FF2B5EF4-FFF2-40B4-BE49-F238E27FC236}">
                  <a16:creationId xmlns="" xmlns:a16="http://schemas.microsoft.com/office/drawing/2014/main" id="{0F81F433-40D6-4654-A244-DF2CC34FAD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Rectangle 199">
              <a:extLst>
                <a:ext uri="{FF2B5EF4-FFF2-40B4-BE49-F238E27FC236}">
                  <a16:creationId xmlns="" xmlns:a16="http://schemas.microsoft.com/office/drawing/2014/main" id="{F6A766BA-63F9-41A0-9D6C-0AF0EF209E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00">
              <a:extLst>
                <a:ext uri="{FF2B5EF4-FFF2-40B4-BE49-F238E27FC236}">
                  <a16:creationId xmlns="" xmlns:a16="http://schemas.microsoft.com/office/drawing/2014/main" id="{0D0F12B4-399E-4F1F-9E6E-0E4058DA3A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201">
              <a:extLst>
                <a:ext uri="{FF2B5EF4-FFF2-40B4-BE49-F238E27FC236}">
                  <a16:creationId xmlns="" xmlns:a16="http://schemas.microsoft.com/office/drawing/2014/main" id="{DBD49DC1-B94E-4227-B535-2BCBD4FD5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Freeform 202">
              <a:extLst>
                <a:ext uri="{FF2B5EF4-FFF2-40B4-BE49-F238E27FC236}">
                  <a16:creationId xmlns="" xmlns:a16="http://schemas.microsoft.com/office/drawing/2014/main" id="{730DBA88-2D38-4135-B3E2-765305AA6B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03">
              <a:extLst>
                <a:ext uri="{FF2B5EF4-FFF2-40B4-BE49-F238E27FC236}">
                  <a16:creationId xmlns="" xmlns:a16="http://schemas.microsoft.com/office/drawing/2014/main" id="{5004DE61-7968-45F6-86A3-014B1398BF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04">
              <a:extLst>
                <a:ext uri="{FF2B5EF4-FFF2-40B4-BE49-F238E27FC236}">
                  <a16:creationId xmlns="" xmlns:a16="http://schemas.microsoft.com/office/drawing/2014/main" id="{AB914AA0-8448-41FE-A071-09B813BC43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205">
              <a:extLst>
                <a:ext uri="{FF2B5EF4-FFF2-40B4-BE49-F238E27FC236}">
                  <a16:creationId xmlns="" xmlns:a16="http://schemas.microsoft.com/office/drawing/2014/main" id="{E371F9D2-B6D2-4377-BC38-E148AF6AC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06">
              <a:extLst>
                <a:ext uri="{FF2B5EF4-FFF2-40B4-BE49-F238E27FC236}">
                  <a16:creationId xmlns="" xmlns:a16="http://schemas.microsoft.com/office/drawing/2014/main" id="{ED599B92-4B74-4DBF-BCD7-F124114057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207">
              <a:extLst>
                <a:ext uri="{FF2B5EF4-FFF2-40B4-BE49-F238E27FC236}">
                  <a16:creationId xmlns="" xmlns:a16="http://schemas.microsoft.com/office/drawing/2014/main" id="{7EA0FD52-5311-487E-9450-161AD9DB1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08">
              <a:extLst>
                <a:ext uri="{FF2B5EF4-FFF2-40B4-BE49-F238E27FC236}">
                  <a16:creationId xmlns="" xmlns:a16="http://schemas.microsoft.com/office/drawing/2014/main" id="{F62B673F-04D2-4986-9917-3C7EC19F51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Rectangle 209">
              <a:extLst>
                <a:ext uri="{FF2B5EF4-FFF2-40B4-BE49-F238E27FC236}">
                  <a16:creationId xmlns="" xmlns:a16="http://schemas.microsoft.com/office/drawing/2014/main" id="{2D66CBB2-5DD8-4281-85FD-30D509289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10">
              <a:extLst>
                <a:ext uri="{FF2B5EF4-FFF2-40B4-BE49-F238E27FC236}">
                  <a16:creationId xmlns="" xmlns:a16="http://schemas.microsoft.com/office/drawing/2014/main" id="{A2933B32-7CD5-4ABB-87E0-BF74682E5D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Rectangle 211">
              <a:extLst>
                <a:ext uri="{FF2B5EF4-FFF2-40B4-BE49-F238E27FC236}">
                  <a16:creationId xmlns="" xmlns:a16="http://schemas.microsoft.com/office/drawing/2014/main" id="{9C85C82D-4978-4818-A81A-52087BF1E6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12">
              <a:extLst>
                <a:ext uri="{FF2B5EF4-FFF2-40B4-BE49-F238E27FC236}">
                  <a16:creationId xmlns="" xmlns:a16="http://schemas.microsoft.com/office/drawing/2014/main" id="{DE1F392E-92A8-4051-B203-FDE0D6A70A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15375" y="5951538"/>
              <a:ext cx="169863" cy="404813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Rectangle 213">
              <a:extLst>
                <a:ext uri="{FF2B5EF4-FFF2-40B4-BE49-F238E27FC236}">
                  <a16:creationId xmlns="" xmlns:a16="http://schemas.microsoft.com/office/drawing/2014/main" id="{A9DFC9D2-79A4-4D94-B97C-DF012B4B36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14">
              <a:extLst>
                <a:ext uri="{FF2B5EF4-FFF2-40B4-BE49-F238E27FC236}">
                  <a16:creationId xmlns="" xmlns:a16="http://schemas.microsoft.com/office/drawing/2014/main" id="{87972437-E8F8-40AB-A389-A50DCC849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15">
              <a:extLst>
                <a:ext uri="{FF2B5EF4-FFF2-40B4-BE49-F238E27FC236}">
                  <a16:creationId xmlns="" xmlns:a16="http://schemas.microsoft.com/office/drawing/2014/main" id="{C66CEB31-017A-4A7A-87B4-CD3B003FA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Freeform 216">
              <a:extLst>
                <a:ext uri="{FF2B5EF4-FFF2-40B4-BE49-F238E27FC236}">
                  <a16:creationId xmlns="" xmlns:a16="http://schemas.microsoft.com/office/drawing/2014/main" id="{0D0DB042-1D71-40C5-982E-FF75B1A024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17">
              <a:extLst>
                <a:ext uri="{FF2B5EF4-FFF2-40B4-BE49-F238E27FC236}">
                  <a16:creationId xmlns="" xmlns:a16="http://schemas.microsoft.com/office/drawing/2014/main" id="{650EED24-EFDF-4455-AC92-898BC115D3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218">
              <a:extLst>
                <a:ext uri="{FF2B5EF4-FFF2-40B4-BE49-F238E27FC236}">
                  <a16:creationId xmlns="" xmlns:a16="http://schemas.microsoft.com/office/drawing/2014/main" id="{1D5320F3-6776-4666-9E16-B159F4B3A7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19">
              <a:extLst>
                <a:ext uri="{FF2B5EF4-FFF2-40B4-BE49-F238E27FC236}">
                  <a16:creationId xmlns="" xmlns:a16="http://schemas.microsoft.com/office/drawing/2014/main" id="{BD7C8F6B-1299-44B0-9514-59E3B38419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220">
              <a:extLst>
                <a:ext uri="{FF2B5EF4-FFF2-40B4-BE49-F238E27FC236}">
                  <a16:creationId xmlns="" xmlns:a16="http://schemas.microsoft.com/office/drawing/2014/main" id="{438ED33B-6B1F-4934-B493-1FEB7853A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21">
              <a:extLst>
                <a:ext uri="{FF2B5EF4-FFF2-40B4-BE49-F238E27FC236}">
                  <a16:creationId xmlns="" xmlns:a16="http://schemas.microsoft.com/office/drawing/2014/main" id="{7ED35D43-5DA2-495A-AC1C-14A4BC1FC3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222">
              <a:extLst>
                <a:ext uri="{FF2B5EF4-FFF2-40B4-BE49-F238E27FC236}">
                  <a16:creationId xmlns="" xmlns:a16="http://schemas.microsoft.com/office/drawing/2014/main" id="{DD3D4D04-8967-45E7-B5E8-FE7D689BE1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Rectangle 223">
              <a:extLst>
                <a:ext uri="{FF2B5EF4-FFF2-40B4-BE49-F238E27FC236}">
                  <a16:creationId xmlns="" xmlns:a16="http://schemas.microsoft.com/office/drawing/2014/main" id="{3428F9C7-7750-4E0C-B31A-705B42A1A7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24">
              <a:extLst>
                <a:ext uri="{FF2B5EF4-FFF2-40B4-BE49-F238E27FC236}">
                  <a16:creationId xmlns="" xmlns:a16="http://schemas.microsoft.com/office/drawing/2014/main" id="{FCACCCA7-E943-4593-B739-A6CEA6A4A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25">
              <a:extLst>
                <a:ext uri="{FF2B5EF4-FFF2-40B4-BE49-F238E27FC236}">
                  <a16:creationId xmlns="" xmlns:a16="http://schemas.microsoft.com/office/drawing/2014/main" id="{48228026-834E-49B2-A334-0E36F7E01B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226">
              <a:extLst>
                <a:ext uri="{FF2B5EF4-FFF2-40B4-BE49-F238E27FC236}">
                  <a16:creationId xmlns="" xmlns:a16="http://schemas.microsoft.com/office/drawing/2014/main" id="{1D3DCB5B-3BB6-4A22-8178-AB79C423D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Rectangle 227">
              <a:extLst>
                <a:ext uri="{FF2B5EF4-FFF2-40B4-BE49-F238E27FC236}">
                  <a16:creationId xmlns="" xmlns:a16="http://schemas.microsoft.com/office/drawing/2014/main" id="{D4EF67D8-74E2-43EC-A577-D450DE40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228">
              <a:extLst>
                <a:ext uri="{FF2B5EF4-FFF2-40B4-BE49-F238E27FC236}">
                  <a16:creationId xmlns="" xmlns:a16="http://schemas.microsoft.com/office/drawing/2014/main" id="{1763FA9D-2D66-414C-86A3-4006B45D33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Rectangle 229">
              <a:extLst>
                <a:ext uri="{FF2B5EF4-FFF2-40B4-BE49-F238E27FC236}">
                  <a16:creationId xmlns="" xmlns:a16="http://schemas.microsoft.com/office/drawing/2014/main" id="{0FDB0E23-BCAF-4AD8-A0A6-BE9229CE33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230">
              <a:extLst>
                <a:ext uri="{FF2B5EF4-FFF2-40B4-BE49-F238E27FC236}">
                  <a16:creationId xmlns="" xmlns:a16="http://schemas.microsoft.com/office/drawing/2014/main" id="{ECBD964A-8425-4EEA-BB58-F37CC61B23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Rectangle 231">
              <a:extLst>
                <a:ext uri="{FF2B5EF4-FFF2-40B4-BE49-F238E27FC236}">
                  <a16:creationId xmlns="" xmlns:a16="http://schemas.microsoft.com/office/drawing/2014/main" id="{7E565973-4879-4B49-86B6-7D8686EDB9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232">
              <a:extLst>
                <a:ext uri="{FF2B5EF4-FFF2-40B4-BE49-F238E27FC236}">
                  <a16:creationId xmlns="" xmlns:a16="http://schemas.microsoft.com/office/drawing/2014/main" id="{3AE923E5-2E58-4EAA-B004-99CC415496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Rectangle 233">
              <a:extLst>
                <a:ext uri="{FF2B5EF4-FFF2-40B4-BE49-F238E27FC236}">
                  <a16:creationId xmlns="" xmlns:a16="http://schemas.microsoft.com/office/drawing/2014/main" id="{B418C261-6B7D-4FD7-AEF2-4973860DB1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234">
              <a:extLst>
                <a:ext uri="{FF2B5EF4-FFF2-40B4-BE49-F238E27FC236}">
                  <a16:creationId xmlns="" xmlns:a16="http://schemas.microsoft.com/office/drawing/2014/main" id="{B4EC0A24-01A0-459B-A772-695315743D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Rectangle 235">
              <a:extLst>
                <a:ext uri="{FF2B5EF4-FFF2-40B4-BE49-F238E27FC236}">
                  <a16:creationId xmlns="" xmlns:a16="http://schemas.microsoft.com/office/drawing/2014/main" id="{B10A6CBC-3777-4DA1-8FBC-00823295B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236">
              <a:extLst>
                <a:ext uri="{FF2B5EF4-FFF2-40B4-BE49-F238E27FC236}">
                  <a16:creationId xmlns="" xmlns:a16="http://schemas.microsoft.com/office/drawing/2014/main" id="{F88A7E6D-5E1E-4119-A9FE-361C7F4AA6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237">
              <a:extLst>
                <a:ext uri="{FF2B5EF4-FFF2-40B4-BE49-F238E27FC236}">
                  <a16:creationId xmlns="" xmlns:a16="http://schemas.microsoft.com/office/drawing/2014/main" id="{D1EA51B3-121C-4EA5-A738-A8AB66825E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238">
              <a:extLst>
                <a:ext uri="{FF2B5EF4-FFF2-40B4-BE49-F238E27FC236}">
                  <a16:creationId xmlns="" xmlns:a16="http://schemas.microsoft.com/office/drawing/2014/main" id="{34602172-7BAC-4359-8936-4EE9A7F432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Rectangle 239">
              <a:extLst>
                <a:ext uri="{FF2B5EF4-FFF2-40B4-BE49-F238E27FC236}">
                  <a16:creationId xmlns="" xmlns:a16="http://schemas.microsoft.com/office/drawing/2014/main" id="{2AAD0394-311C-4A28-95C6-25004732D5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240">
              <a:extLst>
                <a:ext uri="{FF2B5EF4-FFF2-40B4-BE49-F238E27FC236}">
                  <a16:creationId xmlns="" xmlns:a16="http://schemas.microsoft.com/office/drawing/2014/main" id="{FA069748-46F8-4BE3-A3AD-1BBAED3422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Rectangle 241">
              <a:extLst>
                <a:ext uri="{FF2B5EF4-FFF2-40B4-BE49-F238E27FC236}">
                  <a16:creationId xmlns="" xmlns:a16="http://schemas.microsoft.com/office/drawing/2014/main" id="{7012D3EC-1D9F-4FCC-BD77-97761D6F55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242">
              <a:extLst>
                <a:ext uri="{FF2B5EF4-FFF2-40B4-BE49-F238E27FC236}">
                  <a16:creationId xmlns="" xmlns:a16="http://schemas.microsoft.com/office/drawing/2014/main" id="{6E7931FF-D20A-4FC7-9592-CD41915A93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Rectangle 243">
              <a:extLst>
                <a:ext uri="{FF2B5EF4-FFF2-40B4-BE49-F238E27FC236}">
                  <a16:creationId xmlns="" xmlns:a16="http://schemas.microsoft.com/office/drawing/2014/main" id="{2D877E0A-A8DE-4B52-A306-9A90C6ABCC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244">
              <a:extLst>
                <a:ext uri="{FF2B5EF4-FFF2-40B4-BE49-F238E27FC236}">
                  <a16:creationId xmlns="" xmlns:a16="http://schemas.microsoft.com/office/drawing/2014/main" id="{9B6060F7-DFCA-489E-950D-06D21A8BFD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Rectangle 245">
              <a:extLst>
                <a:ext uri="{FF2B5EF4-FFF2-40B4-BE49-F238E27FC236}">
                  <a16:creationId xmlns="" xmlns:a16="http://schemas.microsoft.com/office/drawing/2014/main" id="{52DD2F35-A8EF-4201-9A08-9EB0A133FE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246">
              <a:extLst>
                <a:ext uri="{FF2B5EF4-FFF2-40B4-BE49-F238E27FC236}">
                  <a16:creationId xmlns="" xmlns:a16="http://schemas.microsoft.com/office/drawing/2014/main" id="{DDF3D85E-0682-4C09-B0F4-FAD426B4B3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Rectangle 247">
              <a:extLst>
                <a:ext uri="{FF2B5EF4-FFF2-40B4-BE49-F238E27FC236}">
                  <a16:creationId xmlns="" xmlns:a16="http://schemas.microsoft.com/office/drawing/2014/main" id="{5E88E79B-6D02-4C2D-AB65-984F47C074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248">
              <a:extLst>
                <a:ext uri="{FF2B5EF4-FFF2-40B4-BE49-F238E27FC236}">
                  <a16:creationId xmlns="" xmlns:a16="http://schemas.microsoft.com/office/drawing/2014/main" id="{C8104F46-7D87-4497-89A3-62CEB69CFF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249">
              <a:extLst>
                <a:ext uri="{FF2B5EF4-FFF2-40B4-BE49-F238E27FC236}">
                  <a16:creationId xmlns="" xmlns:a16="http://schemas.microsoft.com/office/drawing/2014/main" id="{D0EB38ED-5087-4BFA-BA10-00014454CF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250">
              <a:extLst>
                <a:ext uri="{FF2B5EF4-FFF2-40B4-BE49-F238E27FC236}">
                  <a16:creationId xmlns="" xmlns:a16="http://schemas.microsoft.com/office/drawing/2014/main" id="{D6DB5253-9829-4466-8F50-5D8E35A1C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Rectangle 251">
              <a:extLst>
                <a:ext uri="{FF2B5EF4-FFF2-40B4-BE49-F238E27FC236}">
                  <a16:creationId xmlns="" xmlns:a16="http://schemas.microsoft.com/office/drawing/2014/main" id="{76A56570-ACF3-488B-A292-A64D34044C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252">
              <a:extLst>
                <a:ext uri="{FF2B5EF4-FFF2-40B4-BE49-F238E27FC236}">
                  <a16:creationId xmlns="" xmlns:a16="http://schemas.microsoft.com/office/drawing/2014/main" id="{85F47760-16B3-4DE6-990B-D3EF7AACBC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Rectangle 253">
              <a:extLst>
                <a:ext uri="{FF2B5EF4-FFF2-40B4-BE49-F238E27FC236}">
                  <a16:creationId xmlns="" xmlns:a16="http://schemas.microsoft.com/office/drawing/2014/main" id="{C40E6D5A-2B2C-41E2-B00B-81259DA94E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254">
              <a:extLst>
                <a:ext uri="{FF2B5EF4-FFF2-40B4-BE49-F238E27FC236}">
                  <a16:creationId xmlns="" xmlns:a16="http://schemas.microsoft.com/office/drawing/2014/main" id="{734B21C6-A4A7-4634-A989-3FF8D20938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Rectangle 255">
              <a:extLst>
                <a:ext uri="{FF2B5EF4-FFF2-40B4-BE49-F238E27FC236}">
                  <a16:creationId xmlns="" xmlns:a16="http://schemas.microsoft.com/office/drawing/2014/main" id="{6CDF9660-2738-4BD0-819E-9368E18FAE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256">
              <a:extLst>
                <a:ext uri="{FF2B5EF4-FFF2-40B4-BE49-F238E27FC236}">
                  <a16:creationId xmlns="" xmlns:a16="http://schemas.microsoft.com/office/drawing/2014/main" id="{732277A8-7C25-42E4-B88E-30C23BF63C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Rectangle 257">
              <a:extLst>
                <a:ext uri="{FF2B5EF4-FFF2-40B4-BE49-F238E27FC236}">
                  <a16:creationId xmlns="" xmlns:a16="http://schemas.microsoft.com/office/drawing/2014/main" id="{4DBE58EC-1519-4F0F-AAD2-50E6E6A046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258">
              <a:extLst>
                <a:ext uri="{FF2B5EF4-FFF2-40B4-BE49-F238E27FC236}">
                  <a16:creationId xmlns="" xmlns:a16="http://schemas.microsoft.com/office/drawing/2014/main" id="{B38F149C-1625-4770-9A50-47BE7E6446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Rectangle 259">
              <a:extLst>
                <a:ext uri="{FF2B5EF4-FFF2-40B4-BE49-F238E27FC236}">
                  <a16:creationId xmlns="" xmlns:a16="http://schemas.microsoft.com/office/drawing/2014/main" id="{C12C22A0-3288-4587-B70B-196333A246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260">
              <a:extLst>
                <a:ext uri="{FF2B5EF4-FFF2-40B4-BE49-F238E27FC236}">
                  <a16:creationId xmlns="" xmlns:a16="http://schemas.microsoft.com/office/drawing/2014/main" id="{DF7FD2A7-4670-4CAA-B5BC-188621837D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261">
              <a:extLst>
                <a:ext uri="{FF2B5EF4-FFF2-40B4-BE49-F238E27FC236}">
                  <a16:creationId xmlns="" xmlns:a16="http://schemas.microsoft.com/office/drawing/2014/main" id="{E1369C32-9586-43D9-B288-464DC5DFD5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Freeform 262">
              <a:extLst>
                <a:ext uri="{FF2B5EF4-FFF2-40B4-BE49-F238E27FC236}">
                  <a16:creationId xmlns="" xmlns:a16="http://schemas.microsoft.com/office/drawing/2014/main" id="{8AC8CFFB-2464-4DAA-93CC-23F931417C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Rectangle 263">
              <a:extLst>
                <a:ext uri="{FF2B5EF4-FFF2-40B4-BE49-F238E27FC236}">
                  <a16:creationId xmlns="" xmlns:a16="http://schemas.microsoft.com/office/drawing/2014/main" id="{33A7EC53-96DD-4876-B0A0-7F385362B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264">
              <a:extLst>
                <a:ext uri="{FF2B5EF4-FFF2-40B4-BE49-F238E27FC236}">
                  <a16:creationId xmlns="" xmlns:a16="http://schemas.microsoft.com/office/drawing/2014/main" id="{F429AF70-AFF8-48DC-8F80-134B99B9D9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Rectangle 265">
              <a:extLst>
                <a:ext uri="{FF2B5EF4-FFF2-40B4-BE49-F238E27FC236}">
                  <a16:creationId xmlns="" xmlns:a16="http://schemas.microsoft.com/office/drawing/2014/main" id="{A4501C1F-8B16-4E71-9325-A861378307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267">
              <a:extLst>
                <a:ext uri="{FF2B5EF4-FFF2-40B4-BE49-F238E27FC236}">
                  <a16:creationId xmlns="" xmlns:a16="http://schemas.microsoft.com/office/drawing/2014/main" id="{53D18F83-C53C-4A78-9F1C-C67A84379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268">
              <a:extLst>
                <a:ext uri="{FF2B5EF4-FFF2-40B4-BE49-F238E27FC236}">
                  <a16:creationId xmlns="" xmlns:a16="http://schemas.microsoft.com/office/drawing/2014/main" id="{BF63BEB6-89B4-4F02-AAF2-5DC3E2FCA2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269">
              <a:extLst>
                <a:ext uri="{FF2B5EF4-FFF2-40B4-BE49-F238E27FC236}">
                  <a16:creationId xmlns="" xmlns:a16="http://schemas.microsoft.com/office/drawing/2014/main" id="{FA3A20E2-D2DD-42E1-9649-2FC3160BF0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270">
              <a:extLst>
                <a:ext uri="{FF2B5EF4-FFF2-40B4-BE49-F238E27FC236}">
                  <a16:creationId xmlns="" xmlns:a16="http://schemas.microsoft.com/office/drawing/2014/main" id="{3086080E-32AF-40CA-A936-130DEB9AF4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271">
              <a:extLst>
                <a:ext uri="{FF2B5EF4-FFF2-40B4-BE49-F238E27FC236}">
                  <a16:creationId xmlns="" xmlns:a16="http://schemas.microsoft.com/office/drawing/2014/main" id="{13499AB1-891B-424B-9585-CE41167977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272">
              <a:extLst>
                <a:ext uri="{FF2B5EF4-FFF2-40B4-BE49-F238E27FC236}">
                  <a16:creationId xmlns="" xmlns:a16="http://schemas.microsoft.com/office/drawing/2014/main" id="{8A136C69-A957-465F-BE89-526992986F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273">
              <a:extLst>
                <a:ext uri="{FF2B5EF4-FFF2-40B4-BE49-F238E27FC236}">
                  <a16:creationId xmlns="" xmlns:a16="http://schemas.microsoft.com/office/drawing/2014/main" id="{56E04620-85A1-4288-8163-30B2F917AC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4">
              <a:extLst>
                <a:ext uri="{FF2B5EF4-FFF2-40B4-BE49-F238E27FC236}">
                  <a16:creationId xmlns="" xmlns:a16="http://schemas.microsoft.com/office/drawing/2014/main" id="{80A9AEEE-4028-4C3A-93B5-383DB0E147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5">
              <a:extLst>
                <a:ext uri="{FF2B5EF4-FFF2-40B4-BE49-F238E27FC236}">
                  <a16:creationId xmlns="" xmlns:a16="http://schemas.microsoft.com/office/drawing/2014/main" id="{98821504-ACEA-4898-8F9C-56AF7166A9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276">
              <a:extLst>
                <a:ext uri="{FF2B5EF4-FFF2-40B4-BE49-F238E27FC236}">
                  <a16:creationId xmlns="" xmlns:a16="http://schemas.microsoft.com/office/drawing/2014/main" id="{27036698-D486-4D37-BF94-E38FBCA67A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77">
              <a:extLst>
                <a:ext uri="{FF2B5EF4-FFF2-40B4-BE49-F238E27FC236}">
                  <a16:creationId xmlns="" xmlns:a16="http://schemas.microsoft.com/office/drawing/2014/main" id="{0FEE323F-D054-471F-940F-02EAF43E4B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78">
              <a:extLst>
                <a:ext uri="{FF2B5EF4-FFF2-40B4-BE49-F238E27FC236}">
                  <a16:creationId xmlns="" xmlns:a16="http://schemas.microsoft.com/office/drawing/2014/main" id="{D0429933-937D-4C7E-B58C-198F30D952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79">
              <a:extLst>
                <a:ext uri="{FF2B5EF4-FFF2-40B4-BE49-F238E27FC236}">
                  <a16:creationId xmlns="" xmlns:a16="http://schemas.microsoft.com/office/drawing/2014/main" id="{395B2E90-8A3D-45D2-89B9-9A0D070EBE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80">
              <a:extLst>
                <a:ext uri="{FF2B5EF4-FFF2-40B4-BE49-F238E27FC236}">
                  <a16:creationId xmlns="" xmlns:a16="http://schemas.microsoft.com/office/drawing/2014/main" id="{C3281187-03EE-441A-A58D-501DD2C2F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81">
              <a:extLst>
                <a:ext uri="{FF2B5EF4-FFF2-40B4-BE49-F238E27FC236}">
                  <a16:creationId xmlns="" xmlns:a16="http://schemas.microsoft.com/office/drawing/2014/main" id="{F5EE7C86-9F3F-48BC-88A2-87533FE720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282">
              <a:extLst>
                <a:ext uri="{FF2B5EF4-FFF2-40B4-BE49-F238E27FC236}">
                  <a16:creationId xmlns="" xmlns:a16="http://schemas.microsoft.com/office/drawing/2014/main" id="{0A08F682-B8F5-41C5-9D90-A2920B5DBC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283">
              <a:extLst>
                <a:ext uri="{FF2B5EF4-FFF2-40B4-BE49-F238E27FC236}">
                  <a16:creationId xmlns="" xmlns:a16="http://schemas.microsoft.com/office/drawing/2014/main" id="{0F06FDB7-0577-48B7-9538-26246FFE08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284">
              <a:extLst>
                <a:ext uri="{FF2B5EF4-FFF2-40B4-BE49-F238E27FC236}">
                  <a16:creationId xmlns="" xmlns:a16="http://schemas.microsoft.com/office/drawing/2014/main" id="{2201DBEA-77B1-44B6-9780-CFFDDC919A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285">
              <a:extLst>
                <a:ext uri="{FF2B5EF4-FFF2-40B4-BE49-F238E27FC236}">
                  <a16:creationId xmlns="" xmlns:a16="http://schemas.microsoft.com/office/drawing/2014/main" id="{EED4C4A0-7E31-4D0A-85FF-D87665C6CA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86">
              <a:extLst>
                <a:ext uri="{FF2B5EF4-FFF2-40B4-BE49-F238E27FC236}">
                  <a16:creationId xmlns="" xmlns:a16="http://schemas.microsoft.com/office/drawing/2014/main" id="{E803F061-2AD6-47EF-806B-A745199B5F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87">
              <a:extLst>
                <a:ext uri="{FF2B5EF4-FFF2-40B4-BE49-F238E27FC236}">
                  <a16:creationId xmlns="" xmlns:a16="http://schemas.microsoft.com/office/drawing/2014/main" id="{62EDC9CA-C867-403E-8673-6AFBDCC74E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288">
              <a:extLst>
                <a:ext uri="{FF2B5EF4-FFF2-40B4-BE49-F238E27FC236}">
                  <a16:creationId xmlns="" xmlns:a16="http://schemas.microsoft.com/office/drawing/2014/main" id="{A0C5F303-B4A5-46FA-A404-F6F8E804C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289">
              <a:extLst>
                <a:ext uri="{FF2B5EF4-FFF2-40B4-BE49-F238E27FC236}">
                  <a16:creationId xmlns="" xmlns:a16="http://schemas.microsoft.com/office/drawing/2014/main" id="{9E5E04CD-CB17-470E-8F47-FD0008B205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290">
              <a:extLst>
                <a:ext uri="{FF2B5EF4-FFF2-40B4-BE49-F238E27FC236}">
                  <a16:creationId xmlns="" xmlns:a16="http://schemas.microsoft.com/office/drawing/2014/main" id="{E538BF5F-2E45-43DF-B5B2-47D717FE7D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291">
              <a:extLst>
                <a:ext uri="{FF2B5EF4-FFF2-40B4-BE49-F238E27FC236}">
                  <a16:creationId xmlns="" xmlns:a16="http://schemas.microsoft.com/office/drawing/2014/main" id="{2CE3FC82-B94B-4502-8729-0D9B20555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292">
              <a:extLst>
                <a:ext uri="{FF2B5EF4-FFF2-40B4-BE49-F238E27FC236}">
                  <a16:creationId xmlns="" xmlns:a16="http://schemas.microsoft.com/office/drawing/2014/main" id="{A61AFB8E-BE04-447E-B23D-687EC6282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293">
              <a:extLst>
                <a:ext uri="{FF2B5EF4-FFF2-40B4-BE49-F238E27FC236}">
                  <a16:creationId xmlns="" xmlns:a16="http://schemas.microsoft.com/office/drawing/2014/main" id="{541F695A-B67E-43F2-A52B-336CB8C64A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294">
              <a:extLst>
                <a:ext uri="{FF2B5EF4-FFF2-40B4-BE49-F238E27FC236}">
                  <a16:creationId xmlns="" xmlns:a16="http://schemas.microsoft.com/office/drawing/2014/main" id="{F5B807E3-084E-45CE-AB19-A7E0F80234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Rectangle 295">
              <a:extLst>
                <a:ext uri="{FF2B5EF4-FFF2-40B4-BE49-F238E27FC236}">
                  <a16:creationId xmlns="" xmlns:a16="http://schemas.microsoft.com/office/drawing/2014/main" id="{03131148-E346-4CB5-B28C-51D276335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Rectangle 296">
              <a:extLst>
                <a:ext uri="{FF2B5EF4-FFF2-40B4-BE49-F238E27FC236}">
                  <a16:creationId xmlns="" xmlns:a16="http://schemas.microsoft.com/office/drawing/2014/main" id="{61F13BF4-4BEC-48B8-A4EC-F68FCA4DCE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297">
              <a:extLst>
                <a:ext uri="{FF2B5EF4-FFF2-40B4-BE49-F238E27FC236}">
                  <a16:creationId xmlns="" xmlns:a16="http://schemas.microsoft.com/office/drawing/2014/main" id="{60A85AD8-5B8B-4B23-9E73-A0DD5F2993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298">
              <a:extLst>
                <a:ext uri="{FF2B5EF4-FFF2-40B4-BE49-F238E27FC236}">
                  <a16:creationId xmlns="" xmlns:a16="http://schemas.microsoft.com/office/drawing/2014/main" id="{E4BA602F-8C87-4232-ABF4-51741CB9E8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299">
              <a:extLst>
                <a:ext uri="{FF2B5EF4-FFF2-40B4-BE49-F238E27FC236}">
                  <a16:creationId xmlns="" xmlns:a16="http://schemas.microsoft.com/office/drawing/2014/main" id="{C8FBE282-E68A-48C7-9C73-50C143A94C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Rectangle 300">
              <a:extLst>
                <a:ext uri="{FF2B5EF4-FFF2-40B4-BE49-F238E27FC236}">
                  <a16:creationId xmlns="" xmlns:a16="http://schemas.microsoft.com/office/drawing/2014/main" id="{F2475591-575F-4693-9BD5-461364D6AB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Rectangle 301">
              <a:extLst>
                <a:ext uri="{FF2B5EF4-FFF2-40B4-BE49-F238E27FC236}">
                  <a16:creationId xmlns="" xmlns:a16="http://schemas.microsoft.com/office/drawing/2014/main" id="{C32AF301-6622-417C-9CEF-50DA2BEAF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Rectangle 302">
              <a:extLst>
                <a:ext uri="{FF2B5EF4-FFF2-40B4-BE49-F238E27FC236}">
                  <a16:creationId xmlns="" xmlns:a16="http://schemas.microsoft.com/office/drawing/2014/main" id="{118183B8-F10C-480A-89B2-FB21204BE1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Rectangle 303">
              <a:extLst>
                <a:ext uri="{FF2B5EF4-FFF2-40B4-BE49-F238E27FC236}">
                  <a16:creationId xmlns="" xmlns:a16="http://schemas.microsoft.com/office/drawing/2014/main" id="{1F5FF4EC-C078-4683-A292-9A63D7EFFE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Rectangle 304">
              <a:extLst>
                <a:ext uri="{FF2B5EF4-FFF2-40B4-BE49-F238E27FC236}">
                  <a16:creationId xmlns="" xmlns:a16="http://schemas.microsoft.com/office/drawing/2014/main" id="{623F8493-127A-4143-A003-40DEA30E67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305">
              <a:extLst>
                <a:ext uri="{FF2B5EF4-FFF2-40B4-BE49-F238E27FC236}">
                  <a16:creationId xmlns="" xmlns:a16="http://schemas.microsoft.com/office/drawing/2014/main" id="{18FF9851-F73E-474B-A1FE-840EA13065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Rectangle 306">
              <a:extLst>
                <a:ext uri="{FF2B5EF4-FFF2-40B4-BE49-F238E27FC236}">
                  <a16:creationId xmlns="" xmlns:a16="http://schemas.microsoft.com/office/drawing/2014/main" id="{B0D7271B-75F6-4F04-B3C2-116F6FA03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Rectangle 307">
              <a:extLst>
                <a:ext uri="{FF2B5EF4-FFF2-40B4-BE49-F238E27FC236}">
                  <a16:creationId xmlns="" xmlns:a16="http://schemas.microsoft.com/office/drawing/2014/main" id="{296D1DCA-036E-47C2-857B-2D3C99B33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308">
              <a:extLst>
                <a:ext uri="{FF2B5EF4-FFF2-40B4-BE49-F238E27FC236}">
                  <a16:creationId xmlns="" xmlns:a16="http://schemas.microsoft.com/office/drawing/2014/main" id="{E90CB55D-307A-4F3C-ACF7-3E4912B7F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Rectangle 309">
              <a:extLst>
                <a:ext uri="{FF2B5EF4-FFF2-40B4-BE49-F238E27FC236}">
                  <a16:creationId xmlns="" xmlns:a16="http://schemas.microsoft.com/office/drawing/2014/main" id="{67413BFA-65F9-4919-8254-F111C2790D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310">
              <a:extLst>
                <a:ext uri="{FF2B5EF4-FFF2-40B4-BE49-F238E27FC236}">
                  <a16:creationId xmlns="" xmlns:a16="http://schemas.microsoft.com/office/drawing/2014/main" id="{96C49AAE-D285-4934-89AF-3A362DC4B1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311">
              <a:extLst>
                <a:ext uri="{FF2B5EF4-FFF2-40B4-BE49-F238E27FC236}">
                  <a16:creationId xmlns="" xmlns:a16="http://schemas.microsoft.com/office/drawing/2014/main" id="{AA196459-8FA0-44E5-BB05-30AEAF047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Rectangle 312">
              <a:extLst>
                <a:ext uri="{FF2B5EF4-FFF2-40B4-BE49-F238E27FC236}">
                  <a16:creationId xmlns="" xmlns:a16="http://schemas.microsoft.com/office/drawing/2014/main" id="{AE2636E6-57F2-4923-813C-8D4A1D9E19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Rectangle 313">
              <a:extLst>
                <a:ext uri="{FF2B5EF4-FFF2-40B4-BE49-F238E27FC236}">
                  <a16:creationId xmlns="" xmlns:a16="http://schemas.microsoft.com/office/drawing/2014/main" id="{BAF5E77B-368B-4533-8931-65B480EF09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Rectangle 314">
              <a:extLst>
                <a:ext uri="{FF2B5EF4-FFF2-40B4-BE49-F238E27FC236}">
                  <a16:creationId xmlns="" xmlns:a16="http://schemas.microsoft.com/office/drawing/2014/main" id="{F9CFFF99-A784-4895-BEEB-BF85E8CEDE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Rectangle 315">
              <a:extLst>
                <a:ext uri="{FF2B5EF4-FFF2-40B4-BE49-F238E27FC236}">
                  <a16:creationId xmlns="" xmlns:a16="http://schemas.microsoft.com/office/drawing/2014/main" id="{83AA0914-05D3-4B18-A105-FA6C16940E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Rectangle 316">
              <a:extLst>
                <a:ext uri="{FF2B5EF4-FFF2-40B4-BE49-F238E27FC236}">
                  <a16:creationId xmlns="" xmlns:a16="http://schemas.microsoft.com/office/drawing/2014/main" id="{A246007D-F6FD-49E3-A9A4-7C4924C51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Rectangle 317">
              <a:extLst>
                <a:ext uri="{FF2B5EF4-FFF2-40B4-BE49-F238E27FC236}">
                  <a16:creationId xmlns="" xmlns:a16="http://schemas.microsoft.com/office/drawing/2014/main" id="{3C9FD8E0-F9CB-492B-929E-E765D52F13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Rectangle 318">
              <a:extLst>
                <a:ext uri="{FF2B5EF4-FFF2-40B4-BE49-F238E27FC236}">
                  <a16:creationId xmlns="" xmlns:a16="http://schemas.microsoft.com/office/drawing/2014/main" id="{3D9A3C16-23C7-4C29-B074-2E0597E43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Rectangle 319">
              <a:extLst>
                <a:ext uri="{FF2B5EF4-FFF2-40B4-BE49-F238E27FC236}">
                  <a16:creationId xmlns="" xmlns:a16="http://schemas.microsoft.com/office/drawing/2014/main" id="{CFD34B0B-33E6-4AE4-AC15-A40CEFE640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Rectangle 320">
              <a:extLst>
                <a:ext uri="{FF2B5EF4-FFF2-40B4-BE49-F238E27FC236}">
                  <a16:creationId xmlns="" xmlns:a16="http://schemas.microsoft.com/office/drawing/2014/main" id="{0EDB728F-1E00-41A5-B428-29230F1F02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Rectangle 321">
              <a:extLst>
                <a:ext uri="{FF2B5EF4-FFF2-40B4-BE49-F238E27FC236}">
                  <a16:creationId xmlns="" xmlns:a16="http://schemas.microsoft.com/office/drawing/2014/main" id="{8450DFAD-ED08-4455-8B8B-0D3F4F29E0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322">
              <a:extLst>
                <a:ext uri="{FF2B5EF4-FFF2-40B4-BE49-F238E27FC236}">
                  <a16:creationId xmlns="" xmlns:a16="http://schemas.microsoft.com/office/drawing/2014/main" id="{B35B7C18-0705-47B2-9884-F3C2B8970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323">
              <a:extLst>
                <a:ext uri="{FF2B5EF4-FFF2-40B4-BE49-F238E27FC236}">
                  <a16:creationId xmlns="" xmlns:a16="http://schemas.microsoft.com/office/drawing/2014/main" id="{16B23F74-65F3-4BEF-AD8E-EF0F98C125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324">
              <a:extLst>
                <a:ext uri="{FF2B5EF4-FFF2-40B4-BE49-F238E27FC236}">
                  <a16:creationId xmlns="" xmlns:a16="http://schemas.microsoft.com/office/drawing/2014/main" id="{023175CB-2FB8-4A45-9750-EA238EFF35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Rectangle 325">
              <a:extLst>
                <a:ext uri="{FF2B5EF4-FFF2-40B4-BE49-F238E27FC236}">
                  <a16:creationId xmlns="" xmlns:a16="http://schemas.microsoft.com/office/drawing/2014/main" id="{0A49F946-C36B-4C67-AB3A-2DCA7571C7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326">
              <a:extLst>
                <a:ext uri="{FF2B5EF4-FFF2-40B4-BE49-F238E27FC236}">
                  <a16:creationId xmlns="" xmlns:a16="http://schemas.microsoft.com/office/drawing/2014/main" id="{2F9CFF10-23BA-4CC6-936E-02C32FCBF5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Rectangle 327">
              <a:extLst>
                <a:ext uri="{FF2B5EF4-FFF2-40B4-BE49-F238E27FC236}">
                  <a16:creationId xmlns="" xmlns:a16="http://schemas.microsoft.com/office/drawing/2014/main" id="{0146AC2A-1358-4719-A5A2-B9196B70B4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Rectangle 328">
              <a:extLst>
                <a:ext uri="{FF2B5EF4-FFF2-40B4-BE49-F238E27FC236}">
                  <a16:creationId xmlns="" xmlns:a16="http://schemas.microsoft.com/office/drawing/2014/main" id="{9FE41CA5-E551-43C4-8CD9-6A362C40BB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Rectangle 329">
              <a:extLst>
                <a:ext uri="{FF2B5EF4-FFF2-40B4-BE49-F238E27FC236}">
                  <a16:creationId xmlns="" xmlns:a16="http://schemas.microsoft.com/office/drawing/2014/main" id="{6FC7D694-450F-4F5A-AE68-287A308CBF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Rectangle 330">
              <a:extLst>
                <a:ext uri="{FF2B5EF4-FFF2-40B4-BE49-F238E27FC236}">
                  <a16:creationId xmlns="" xmlns:a16="http://schemas.microsoft.com/office/drawing/2014/main" id="{3E215FDE-B263-4C7B-855D-C216B39F07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Rectangle 331">
              <a:extLst>
                <a:ext uri="{FF2B5EF4-FFF2-40B4-BE49-F238E27FC236}">
                  <a16:creationId xmlns="" xmlns:a16="http://schemas.microsoft.com/office/drawing/2014/main" id="{4622BA6C-FA9E-41F5-AE26-E17E84420B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Rectangle 332">
              <a:extLst>
                <a:ext uri="{FF2B5EF4-FFF2-40B4-BE49-F238E27FC236}">
                  <a16:creationId xmlns="" xmlns:a16="http://schemas.microsoft.com/office/drawing/2014/main" id="{7F21054C-A1EC-4029-BA13-B6AADE2FFE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Rectangle 333">
              <a:extLst>
                <a:ext uri="{FF2B5EF4-FFF2-40B4-BE49-F238E27FC236}">
                  <a16:creationId xmlns="" xmlns:a16="http://schemas.microsoft.com/office/drawing/2014/main" id="{54D251C5-DAE7-4DF4-BBD8-0702743069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334">
              <a:extLst>
                <a:ext uri="{FF2B5EF4-FFF2-40B4-BE49-F238E27FC236}">
                  <a16:creationId xmlns="" xmlns:a16="http://schemas.microsoft.com/office/drawing/2014/main" id="{2082206E-2DF7-41FA-B310-52E2154E1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335">
              <a:extLst>
                <a:ext uri="{FF2B5EF4-FFF2-40B4-BE49-F238E27FC236}">
                  <a16:creationId xmlns="" xmlns:a16="http://schemas.microsoft.com/office/drawing/2014/main" id="{1FFC046F-0E5E-49EF-9D93-EB3EF749A5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Rectangle 336">
              <a:extLst>
                <a:ext uri="{FF2B5EF4-FFF2-40B4-BE49-F238E27FC236}">
                  <a16:creationId xmlns="" xmlns:a16="http://schemas.microsoft.com/office/drawing/2014/main" id="{DE893171-C3A6-45DC-B0E2-78BE8FED39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337">
              <a:extLst>
                <a:ext uri="{FF2B5EF4-FFF2-40B4-BE49-F238E27FC236}">
                  <a16:creationId xmlns="" xmlns:a16="http://schemas.microsoft.com/office/drawing/2014/main" id="{07923398-0AFC-458D-B60B-7090F73B1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Rectangle 338">
              <a:extLst>
                <a:ext uri="{FF2B5EF4-FFF2-40B4-BE49-F238E27FC236}">
                  <a16:creationId xmlns="" xmlns:a16="http://schemas.microsoft.com/office/drawing/2014/main" id="{A4C89CD8-A8F6-42F1-B1EB-5695815DEE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Rectangle 339">
              <a:extLst>
                <a:ext uri="{FF2B5EF4-FFF2-40B4-BE49-F238E27FC236}">
                  <a16:creationId xmlns="" xmlns:a16="http://schemas.microsoft.com/office/drawing/2014/main" id="{2FE654BE-38F9-43DC-AAC5-9B23CE6218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340">
              <a:extLst>
                <a:ext uri="{FF2B5EF4-FFF2-40B4-BE49-F238E27FC236}">
                  <a16:creationId xmlns="" xmlns:a16="http://schemas.microsoft.com/office/drawing/2014/main" id="{750D022A-B7F3-4C52-B389-1053775B52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341">
              <a:extLst>
                <a:ext uri="{FF2B5EF4-FFF2-40B4-BE49-F238E27FC236}">
                  <a16:creationId xmlns="" xmlns:a16="http://schemas.microsoft.com/office/drawing/2014/main" id="{794D957A-B77A-407E-B055-ADA8B54DE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Rectangle 342">
              <a:extLst>
                <a:ext uri="{FF2B5EF4-FFF2-40B4-BE49-F238E27FC236}">
                  <a16:creationId xmlns="" xmlns:a16="http://schemas.microsoft.com/office/drawing/2014/main" id="{4EB609B5-3F3B-48BB-85FB-5E4654D586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343">
              <a:extLst>
                <a:ext uri="{FF2B5EF4-FFF2-40B4-BE49-F238E27FC236}">
                  <a16:creationId xmlns="" xmlns:a16="http://schemas.microsoft.com/office/drawing/2014/main" id="{706F31C0-7D51-4F09-985A-FC58399E32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Rectangle 344">
              <a:extLst>
                <a:ext uri="{FF2B5EF4-FFF2-40B4-BE49-F238E27FC236}">
                  <a16:creationId xmlns="" xmlns:a16="http://schemas.microsoft.com/office/drawing/2014/main" id="{29D5E976-790A-4EFF-A72D-D756B3340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Rectangle 345">
              <a:extLst>
                <a:ext uri="{FF2B5EF4-FFF2-40B4-BE49-F238E27FC236}">
                  <a16:creationId xmlns="" xmlns:a16="http://schemas.microsoft.com/office/drawing/2014/main" id="{0D73E95E-817E-411B-8B00-BD93992DB4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346">
              <a:extLst>
                <a:ext uri="{FF2B5EF4-FFF2-40B4-BE49-F238E27FC236}">
                  <a16:creationId xmlns="" xmlns:a16="http://schemas.microsoft.com/office/drawing/2014/main" id="{040DE2D8-D574-43ED-A595-E78B6872A8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347">
              <a:extLst>
                <a:ext uri="{FF2B5EF4-FFF2-40B4-BE49-F238E27FC236}">
                  <a16:creationId xmlns="" xmlns:a16="http://schemas.microsoft.com/office/drawing/2014/main" id="{372B301C-DA41-4862-AA6B-D7D995BF2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Rectangle 348">
              <a:extLst>
                <a:ext uri="{FF2B5EF4-FFF2-40B4-BE49-F238E27FC236}">
                  <a16:creationId xmlns="" xmlns:a16="http://schemas.microsoft.com/office/drawing/2014/main" id="{321239D4-2BB9-4D52-A238-D319A0397E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Rectangle 349">
              <a:extLst>
                <a:ext uri="{FF2B5EF4-FFF2-40B4-BE49-F238E27FC236}">
                  <a16:creationId xmlns="" xmlns:a16="http://schemas.microsoft.com/office/drawing/2014/main" id="{710F99B4-69AA-4F53-9137-AF1A5A3D3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Rectangle 350">
              <a:extLst>
                <a:ext uri="{FF2B5EF4-FFF2-40B4-BE49-F238E27FC236}">
                  <a16:creationId xmlns="" xmlns:a16="http://schemas.microsoft.com/office/drawing/2014/main" id="{8D3AD397-BA1D-4DA4-A82D-F4415E8C0E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Rectangle 351">
              <a:extLst>
                <a:ext uri="{FF2B5EF4-FFF2-40B4-BE49-F238E27FC236}">
                  <a16:creationId xmlns="" xmlns:a16="http://schemas.microsoft.com/office/drawing/2014/main" id="{EC928E93-B117-4231-8A51-54AFCDD296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352">
              <a:extLst>
                <a:ext uri="{FF2B5EF4-FFF2-40B4-BE49-F238E27FC236}">
                  <a16:creationId xmlns="" xmlns:a16="http://schemas.microsoft.com/office/drawing/2014/main" id="{42D9D366-CE19-4754-B754-AAE1D072FC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353">
              <a:extLst>
                <a:ext uri="{FF2B5EF4-FFF2-40B4-BE49-F238E27FC236}">
                  <a16:creationId xmlns="" xmlns:a16="http://schemas.microsoft.com/office/drawing/2014/main" id="{2A22ADB9-482E-4017-B559-684DA36065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Rectangle 354">
              <a:extLst>
                <a:ext uri="{FF2B5EF4-FFF2-40B4-BE49-F238E27FC236}">
                  <a16:creationId xmlns="" xmlns:a16="http://schemas.microsoft.com/office/drawing/2014/main" id="{DF1A4E81-D32D-41A3-8CA9-2C4D281DA4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Rectangle 355">
              <a:extLst>
                <a:ext uri="{FF2B5EF4-FFF2-40B4-BE49-F238E27FC236}">
                  <a16:creationId xmlns="" xmlns:a16="http://schemas.microsoft.com/office/drawing/2014/main" id="{159630E7-0256-4766-9E94-7496D7C33B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Rectangle 356">
              <a:extLst>
                <a:ext uri="{FF2B5EF4-FFF2-40B4-BE49-F238E27FC236}">
                  <a16:creationId xmlns="" xmlns:a16="http://schemas.microsoft.com/office/drawing/2014/main" id="{0FF3194E-50DE-4C60-8940-B42ADF7D82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3086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Rectangle 357">
              <a:extLst>
                <a:ext uri="{FF2B5EF4-FFF2-40B4-BE49-F238E27FC236}">
                  <a16:creationId xmlns="" xmlns:a16="http://schemas.microsoft.com/office/drawing/2014/main" id="{E774AE9D-66B1-495A-890D-30BA792912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721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358">
              <a:extLst>
                <a:ext uri="{FF2B5EF4-FFF2-40B4-BE49-F238E27FC236}">
                  <a16:creationId xmlns="" xmlns:a16="http://schemas.microsoft.com/office/drawing/2014/main" id="{5EB8DE3B-1D9E-446A-8E90-2E7D2225B8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911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Rectangle 359">
              <a:extLst>
                <a:ext uri="{FF2B5EF4-FFF2-40B4-BE49-F238E27FC236}">
                  <a16:creationId xmlns="" xmlns:a16="http://schemas.microsoft.com/office/drawing/2014/main" id="{192D9C6F-7AF8-4720-A924-34A2C275A4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499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Rectangle 360">
              <a:extLst>
                <a:ext uri="{FF2B5EF4-FFF2-40B4-BE49-F238E27FC236}">
                  <a16:creationId xmlns="" xmlns:a16="http://schemas.microsoft.com/office/drawing/2014/main" id="{C7E5125B-DC2D-44BB-8F16-0840F286C2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1341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361">
              <a:extLst>
                <a:ext uri="{FF2B5EF4-FFF2-40B4-BE49-F238E27FC236}">
                  <a16:creationId xmlns="" xmlns:a16="http://schemas.microsoft.com/office/drawing/2014/main" id="{5A8798A0-3F9E-4EBE-8C09-9C0B113847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753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362">
              <a:extLst>
                <a:ext uri="{FF2B5EF4-FFF2-40B4-BE49-F238E27FC236}">
                  <a16:creationId xmlns="" xmlns:a16="http://schemas.microsoft.com/office/drawing/2014/main" id="{C6B911B9-59F1-44DB-9658-F49371101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1185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Rectangle 363">
              <a:extLst>
                <a:ext uri="{FF2B5EF4-FFF2-40B4-BE49-F238E27FC236}">
                  <a16:creationId xmlns="" xmlns:a16="http://schemas.microsoft.com/office/drawing/2014/main" id="{C9EF653D-6703-47D5-B242-D6EE63DC26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388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364">
              <a:extLst>
                <a:ext uri="{FF2B5EF4-FFF2-40B4-BE49-F238E27FC236}">
                  <a16:creationId xmlns="" xmlns:a16="http://schemas.microsoft.com/office/drawing/2014/main" id="{E274DBC7-B0EB-414C-80B1-7B30C251D8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531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Rectangle 365">
              <a:extLst>
                <a:ext uri="{FF2B5EF4-FFF2-40B4-BE49-F238E27FC236}">
                  <a16:creationId xmlns="" xmlns:a16="http://schemas.microsoft.com/office/drawing/2014/main" id="{DEC18BF7-E264-4B24-AB51-46B0B8BB43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34063"/>
              <a:ext cx="179388" cy="15875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Rectangle 366">
              <a:extLst>
                <a:ext uri="{FF2B5EF4-FFF2-40B4-BE49-F238E27FC236}">
                  <a16:creationId xmlns="" xmlns:a16="http://schemas.microsoft.com/office/drawing/2014/main" id="{827CA744-6E97-4A16-8A55-8ECA689CBE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943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Rectangle 367">
              <a:extLst>
                <a:ext uri="{FF2B5EF4-FFF2-40B4-BE49-F238E27FC236}">
                  <a16:creationId xmlns="" xmlns:a16="http://schemas.microsoft.com/office/drawing/2014/main" id="{6D0C3B90-B7D2-4D3A-9C45-AA0B3F1D63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0188" y="5521326"/>
              <a:ext cx="169863" cy="835025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382">
              <a:extLst>
                <a:ext uri="{FF2B5EF4-FFF2-40B4-BE49-F238E27FC236}">
                  <a16:creationId xmlns="" xmlns:a16="http://schemas.microsoft.com/office/drawing/2014/main" id="{0A0B6D5E-A130-4D55-8AF8-09FE5A709C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4825" y="5073651"/>
              <a:ext cx="142875" cy="508000"/>
            </a:xfrm>
            <a:custGeom>
              <a:avLst/>
              <a:gdLst>
                <a:gd name="T0" fmla="*/ 90 w 90"/>
                <a:gd name="T1" fmla="*/ 109 h 320"/>
                <a:gd name="T2" fmla="*/ 45 w 90"/>
                <a:gd name="T3" fmla="*/ 0 h 320"/>
                <a:gd name="T4" fmla="*/ 0 w 90"/>
                <a:gd name="T5" fmla="*/ 109 h 320"/>
                <a:gd name="T6" fmla="*/ 33 w 90"/>
                <a:gd name="T7" fmla="*/ 109 h 320"/>
                <a:gd name="T8" fmla="*/ 33 w 90"/>
                <a:gd name="T9" fmla="*/ 320 h 320"/>
                <a:gd name="T10" fmla="*/ 56 w 90"/>
                <a:gd name="T11" fmla="*/ 320 h 320"/>
                <a:gd name="T12" fmla="*/ 56 w 90"/>
                <a:gd name="T13" fmla="*/ 109 h 320"/>
                <a:gd name="T14" fmla="*/ 90 w 90"/>
                <a:gd name="T15" fmla="*/ 10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0">
                  <a:moveTo>
                    <a:pt x="90" y="109"/>
                  </a:moveTo>
                  <a:lnTo>
                    <a:pt x="45" y="0"/>
                  </a:lnTo>
                  <a:lnTo>
                    <a:pt x="0" y="109"/>
                  </a:lnTo>
                  <a:lnTo>
                    <a:pt x="33" y="109"/>
                  </a:lnTo>
                  <a:lnTo>
                    <a:pt x="33" y="320"/>
                  </a:lnTo>
                  <a:lnTo>
                    <a:pt x="56" y="320"/>
                  </a:lnTo>
                  <a:lnTo>
                    <a:pt x="56" y="109"/>
                  </a:lnTo>
                  <a:lnTo>
                    <a:pt x="90" y="10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383">
              <a:extLst>
                <a:ext uri="{FF2B5EF4-FFF2-40B4-BE49-F238E27FC236}">
                  <a16:creationId xmlns="" xmlns:a16="http://schemas.microsoft.com/office/drawing/2014/main" id="{32D3D93F-F8A2-4744-B331-EC292DB28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9275" y="5354638"/>
              <a:ext cx="142875" cy="511175"/>
            </a:xfrm>
            <a:custGeom>
              <a:avLst/>
              <a:gdLst>
                <a:gd name="T0" fmla="*/ 90 w 90"/>
                <a:gd name="T1" fmla="*/ 111 h 322"/>
                <a:gd name="T2" fmla="*/ 45 w 90"/>
                <a:gd name="T3" fmla="*/ 0 h 322"/>
                <a:gd name="T4" fmla="*/ 0 w 90"/>
                <a:gd name="T5" fmla="*/ 111 h 322"/>
                <a:gd name="T6" fmla="*/ 34 w 90"/>
                <a:gd name="T7" fmla="*/ 111 h 322"/>
                <a:gd name="T8" fmla="*/ 34 w 90"/>
                <a:gd name="T9" fmla="*/ 322 h 322"/>
                <a:gd name="T10" fmla="*/ 57 w 90"/>
                <a:gd name="T11" fmla="*/ 322 h 322"/>
                <a:gd name="T12" fmla="*/ 57 w 90"/>
                <a:gd name="T13" fmla="*/ 111 h 322"/>
                <a:gd name="T14" fmla="*/ 90 w 90"/>
                <a:gd name="T15" fmla="*/ 1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2">
                  <a:moveTo>
                    <a:pt x="90" y="111"/>
                  </a:moveTo>
                  <a:lnTo>
                    <a:pt x="45" y="0"/>
                  </a:lnTo>
                  <a:lnTo>
                    <a:pt x="0" y="111"/>
                  </a:lnTo>
                  <a:lnTo>
                    <a:pt x="34" y="111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1"/>
                  </a:lnTo>
                  <a:lnTo>
                    <a:pt x="90" y="11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384">
              <a:extLst>
                <a:ext uri="{FF2B5EF4-FFF2-40B4-BE49-F238E27FC236}">
                  <a16:creationId xmlns="" xmlns:a16="http://schemas.microsoft.com/office/drawing/2014/main" id="{25458B29-7589-43A1-9A82-64268711B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9775" y="4859338"/>
              <a:ext cx="144463" cy="508000"/>
            </a:xfrm>
            <a:custGeom>
              <a:avLst/>
              <a:gdLst>
                <a:gd name="T0" fmla="*/ 91 w 91"/>
                <a:gd name="T1" fmla="*/ 110 h 320"/>
                <a:gd name="T2" fmla="*/ 45 w 91"/>
                <a:gd name="T3" fmla="*/ 0 h 320"/>
                <a:gd name="T4" fmla="*/ 0 w 91"/>
                <a:gd name="T5" fmla="*/ 110 h 320"/>
                <a:gd name="T6" fmla="*/ 34 w 91"/>
                <a:gd name="T7" fmla="*/ 110 h 320"/>
                <a:gd name="T8" fmla="*/ 34 w 91"/>
                <a:gd name="T9" fmla="*/ 320 h 320"/>
                <a:gd name="T10" fmla="*/ 57 w 91"/>
                <a:gd name="T11" fmla="*/ 320 h 320"/>
                <a:gd name="T12" fmla="*/ 57 w 91"/>
                <a:gd name="T13" fmla="*/ 110 h 320"/>
                <a:gd name="T14" fmla="*/ 91 w 91"/>
                <a:gd name="T15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0">
                  <a:moveTo>
                    <a:pt x="91" y="110"/>
                  </a:moveTo>
                  <a:lnTo>
                    <a:pt x="45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0"/>
                  </a:lnTo>
                  <a:lnTo>
                    <a:pt x="57" y="320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385">
              <a:extLst>
                <a:ext uri="{FF2B5EF4-FFF2-40B4-BE49-F238E27FC236}">
                  <a16:creationId xmlns="" xmlns:a16="http://schemas.microsoft.com/office/drawing/2014/main" id="{86292AD9-556A-48EC-B1E8-F952CD54A3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538" y="4602163"/>
              <a:ext cx="144463" cy="511175"/>
            </a:xfrm>
            <a:custGeom>
              <a:avLst/>
              <a:gdLst>
                <a:gd name="T0" fmla="*/ 91 w 91"/>
                <a:gd name="T1" fmla="*/ 110 h 322"/>
                <a:gd name="T2" fmla="*/ 46 w 91"/>
                <a:gd name="T3" fmla="*/ 0 h 322"/>
                <a:gd name="T4" fmla="*/ 0 w 91"/>
                <a:gd name="T5" fmla="*/ 110 h 322"/>
                <a:gd name="T6" fmla="*/ 34 w 91"/>
                <a:gd name="T7" fmla="*/ 110 h 322"/>
                <a:gd name="T8" fmla="*/ 34 w 91"/>
                <a:gd name="T9" fmla="*/ 322 h 322"/>
                <a:gd name="T10" fmla="*/ 57 w 91"/>
                <a:gd name="T11" fmla="*/ 322 h 322"/>
                <a:gd name="T12" fmla="*/ 57 w 91"/>
                <a:gd name="T13" fmla="*/ 110 h 322"/>
                <a:gd name="T14" fmla="*/ 91 w 91"/>
                <a:gd name="T15" fmla="*/ 11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2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386">
              <a:extLst>
                <a:ext uri="{FF2B5EF4-FFF2-40B4-BE49-F238E27FC236}">
                  <a16:creationId xmlns="" xmlns:a16="http://schemas.microsoft.com/office/drawing/2014/main" id="{114BD574-2D29-4869-BFAD-92382A9CBE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4316413"/>
              <a:ext cx="1911350" cy="712788"/>
            </a:xfrm>
            <a:custGeom>
              <a:avLst/>
              <a:gdLst>
                <a:gd name="T0" fmla="*/ 0 w 1204"/>
                <a:gd name="T1" fmla="*/ 426 h 449"/>
                <a:gd name="T2" fmla="*/ 13 w 1204"/>
                <a:gd name="T3" fmla="*/ 449 h 449"/>
                <a:gd name="T4" fmla="*/ 592 w 1204"/>
                <a:gd name="T5" fmla="*/ 190 h 449"/>
                <a:gd name="T6" fmla="*/ 638 w 1204"/>
                <a:gd name="T7" fmla="*/ 268 h 449"/>
                <a:gd name="T8" fmla="*/ 1142 w 1204"/>
                <a:gd name="T9" fmla="*/ 44 h 449"/>
                <a:gd name="T10" fmla="*/ 1154 w 1204"/>
                <a:gd name="T11" fmla="*/ 66 h 449"/>
                <a:gd name="T12" fmla="*/ 1204 w 1204"/>
                <a:gd name="T13" fmla="*/ 2 h 449"/>
                <a:gd name="T14" fmla="*/ 1119 w 1204"/>
                <a:gd name="T15" fmla="*/ 0 h 449"/>
                <a:gd name="T16" fmla="*/ 1130 w 1204"/>
                <a:gd name="T17" fmla="*/ 24 h 449"/>
                <a:gd name="T18" fmla="*/ 650 w 1204"/>
                <a:gd name="T19" fmla="*/ 238 h 449"/>
                <a:gd name="T20" fmla="*/ 602 w 1204"/>
                <a:gd name="T21" fmla="*/ 154 h 449"/>
                <a:gd name="T22" fmla="*/ 0 w 1204"/>
                <a:gd name="T23" fmla="*/ 42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4" h="449">
                  <a:moveTo>
                    <a:pt x="0" y="426"/>
                  </a:moveTo>
                  <a:lnTo>
                    <a:pt x="13" y="449"/>
                  </a:lnTo>
                  <a:lnTo>
                    <a:pt x="592" y="190"/>
                  </a:lnTo>
                  <a:lnTo>
                    <a:pt x="638" y="268"/>
                  </a:lnTo>
                  <a:lnTo>
                    <a:pt x="1142" y="44"/>
                  </a:lnTo>
                  <a:lnTo>
                    <a:pt x="1154" y="66"/>
                  </a:lnTo>
                  <a:lnTo>
                    <a:pt x="1204" y="2"/>
                  </a:lnTo>
                  <a:lnTo>
                    <a:pt x="1119" y="0"/>
                  </a:lnTo>
                  <a:lnTo>
                    <a:pt x="1130" y="24"/>
                  </a:lnTo>
                  <a:lnTo>
                    <a:pt x="650" y="238"/>
                  </a:lnTo>
                  <a:lnTo>
                    <a:pt x="602" y="1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Freeform 387">
              <a:extLst>
                <a:ext uri="{FF2B5EF4-FFF2-40B4-BE49-F238E27FC236}">
                  <a16:creationId xmlns="" xmlns:a16="http://schemas.microsoft.com/office/drawing/2014/main" id="{05DA90E9-786D-412E-9CAC-D80F072A8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4513263"/>
              <a:ext cx="477838" cy="134938"/>
            </a:xfrm>
            <a:custGeom>
              <a:avLst/>
              <a:gdLst>
                <a:gd name="T0" fmla="*/ 276 w 301"/>
                <a:gd name="T1" fmla="*/ 75 h 85"/>
                <a:gd name="T2" fmla="*/ 270 w 301"/>
                <a:gd name="T3" fmla="*/ 76 h 85"/>
                <a:gd name="T4" fmla="*/ 235 w 301"/>
                <a:gd name="T5" fmla="*/ 54 h 85"/>
                <a:gd name="T6" fmla="*/ 234 w 301"/>
                <a:gd name="T7" fmla="*/ 54 h 85"/>
                <a:gd name="T8" fmla="*/ 234 w 301"/>
                <a:gd name="T9" fmla="*/ 49 h 85"/>
                <a:gd name="T10" fmla="*/ 208 w 301"/>
                <a:gd name="T11" fmla="*/ 23 h 85"/>
                <a:gd name="T12" fmla="*/ 197 w 301"/>
                <a:gd name="T13" fmla="*/ 26 h 85"/>
                <a:gd name="T14" fmla="*/ 159 w 301"/>
                <a:gd name="T15" fmla="*/ 0 h 85"/>
                <a:gd name="T16" fmla="*/ 121 w 301"/>
                <a:gd name="T17" fmla="*/ 29 h 85"/>
                <a:gd name="T18" fmla="*/ 110 w 301"/>
                <a:gd name="T19" fmla="*/ 26 h 85"/>
                <a:gd name="T20" fmla="*/ 89 w 301"/>
                <a:gd name="T21" fmla="*/ 46 h 85"/>
                <a:gd name="T22" fmla="*/ 86 w 301"/>
                <a:gd name="T23" fmla="*/ 45 h 85"/>
                <a:gd name="T24" fmla="*/ 53 w 301"/>
                <a:gd name="T25" fmla="*/ 63 h 85"/>
                <a:gd name="T26" fmla="*/ 46 w 301"/>
                <a:gd name="T27" fmla="*/ 62 h 85"/>
                <a:gd name="T28" fmla="*/ 35 w 301"/>
                <a:gd name="T29" fmla="*/ 64 h 85"/>
                <a:gd name="T30" fmla="*/ 27 w 301"/>
                <a:gd name="T31" fmla="*/ 63 h 85"/>
                <a:gd name="T32" fmla="*/ 0 w 301"/>
                <a:gd name="T33" fmla="*/ 85 h 85"/>
                <a:gd name="T34" fmla="*/ 301 w 301"/>
                <a:gd name="T35" fmla="*/ 85 h 85"/>
                <a:gd name="T36" fmla="*/ 276 w 301"/>
                <a:gd name="T3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85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3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6" y="0"/>
                    <a:pt x="159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5"/>
                    <a:pt x="89" y="46"/>
                  </a:cubicBezTo>
                  <a:cubicBezTo>
                    <a:pt x="88" y="46"/>
                    <a:pt x="87" y="45"/>
                    <a:pt x="86" y="45"/>
                  </a:cubicBezTo>
                  <a:cubicBezTo>
                    <a:pt x="73" y="45"/>
                    <a:pt x="60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2" y="62"/>
                    <a:pt x="39" y="63"/>
                    <a:pt x="35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5"/>
                  </a:cubicBezTo>
                  <a:cubicBezTo>
                    <a:pt x="301" y="85"/>
                    <a:pt x="301" y="85"/>
                    <a:pt x="301" y="85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388">
              <a:extLst>
                <a:ext uri="{FF2B5EF4-FFF2-40B4-BE49-F238E27FC236}">
                  <a16:creationId xmlns="" xmlns:a16="http://schemas.microsoft.com/office/drawing/2014/main" id="{872C7E77-1C0D-4668-841A-0C470A2628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4019551"/>
              <a:ext cx="479425" cy="131763"/>
            </a:xfrm>
            <a:custGeom>
              <a:avLst/>
              <a:gdLst>
                <a:gd name="T0" fmla="*/ 276 w 302"/>
                <a:gd name="T1" fmla="*/ 75 h 84"/>
                <a:gd name="T2" fmla="*/ 270 w 302"/>
                <a:gd name="T3" fmla="*/ 76 h 84"/>
                <a:gd name="T4" fmla="*/ 235 w 302"/>
                <a:gd name="T5" fmla="*/ 54 h 84"/>
                <a:gd name="T6" fmla="*/ 234 w 302"/>
                <a:gd name="T7" fmla="*/ 54 h 84"/>
                <a:gd name="T8" fmla="*/ 234 w 302"/>
                <a:gd name="T9" fmla="*/ 49 h 84"/>
                <a:gd name="T10" fmla="*/ 208 w 302"/>
                <a:gd name="T11" fmla="*/ 23 h 84"/>
                <a:gd name="T12" fmla="*/ 197 w 302"/>
                <a:gd name="T13" fmla="*/ 26 h 84"/>
                <a:gd name="T14" fmla="*/ 160 w 302"/>
                <a:gd name="T15" fmla="*/ 0 h 84"/>
                <a:gd name="T16" fmla="*/ 121 w 302"/>
                <a:gd name="T17" fmla="*/ 29 h 84"/>
                <a:gd name="T18" fmla="*/ 110 w 302"/>
                <a:gd name="T19" fmla="*/ 26 h 84"/>
                <a:gd name="T20" fmla="*/ 89 w 302"/>
                <a:gd name="T21" fmla="*/ 45 h 84"/>
                <a:gd name="T22" fmla="*/ 87 w 302"/>
                <a:gd name="T23" fmla="*/ 45 h 84"/>
                <a:gd name="T24" fmla="*/ 53 w 302"/>
                <a:gd name="T25" fmla="*/ 63 h 84"/>
                <a:gd name="T26" fmla="*/ 46 w 302"/>
                <a:gd name="T27" fmla="*/ 62 h 84"/>
                <a:gd name="T28" fmla="*/ 36 w 302"/>
                <a:gd name="T29" fmla="*/ 64 h 84"/>
                <a:gd name="T30" fmla="*/ 27 w 302"/>
                <a:gd name="T31" fmla="*/ 63 h 84"/>
                <a:gd name="T32" fmla="*/ 0 w 302"/>
                <a:gd name="T33" fmla="*/ 84 h 84"/>
                <a:gd name="T34" fmla="*/ 302 w 302"/>
                <a:gd name="T35" fmla="*/ 84 h 84"/>
                <a:gd name="T36" fmla="*/ 276 w 302"/>
                <a:gd name="T3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84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4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7" y="0"/>
                    <a:pt x="160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4"/>
                    <a:pt x="89" y="45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73" y="45"/>
                    <a:pt x="61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3" y="62"/>
                    <a:pt x="39" y="63"/>
                    <a:pt x="36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389">
              <a:extLst>
                <a:ext uri="{FF2B5EF4-FFF2-40B4-BE49-F238E27FC236}">
                  <a16:creationId xmlns="" xmlns:a16="http://schemas.microsoft.com/office/drawing/2014/main" id="{1170FDE5-04F3-479B-87AF-5FDD69B75C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29925" y="3200401"/>
              <a:ext cx="795338" cy="222250"/>
            </a:xfrm>
            <a:custGeom>
              <a:avLst/>
              <a:gdLst>
                <a:gd name="T0" fmla="*/ 458 w 501"/>
                <a:gd name="T1" fmla="*/ 124 h 140"/>
                <a:gd name="T2" fmla="*/ 449 w 501"/>
                <a:gd name="T3" fmla="*/ 125 h 140"/>
                <a:gd name="T4" fmla="*/ 390 w 501"/>
                <a:gd name="T5" fmla="*/ 90 h 140"/>
                <a:gd name="T6" fmla="*/ 388 w 501"/>
                <a:gd name="T7" fmla="*/ 90 h 140"/>
                <a:gd name="T8" fmla="*/ 389 w 501"/>
                <a:gd name="T9" fmla="*/ 81 h 140"/>
                <a:gd name="T10" fmla="*/ 346 w 501"/>
                <a:gd name="T11" fmla="*/ 38 h 140"/>
                <a:gd name="T12" fmla="*/ 327 w 501"/>
                <a:gd name="T13" fmla="*/ 43 h 140"/>
                <a:gd name="T14" fmla="*/ 265 w 501"/>
                <a:gd name="T15" fmla="*/ 0 h 140"/>
                <a:gd name="T16" fmla="*/ 201 w 501"/>
                <a:gd name="T17" fmla="*/ 48 h 140"/>
                <a:gd name="T18" fmla="*/ 183 w 501"/>
                <a:gd name="T19" fmla="*/ 43 h 140"/>
                <a:gd name="T20" fmla="*/ 148 w 501"/>
                <a:gd name="T21" fmla="*/ 75 h 140"/>
                <a:gd name="T22" fmla="*/ 143 w 501"/>
                <a:gd name="T23" fmla="*/ 75 h 140"/>
                <a:gd name="T24" fmla="*/ 88 w 501"/>
                <a:gd name="T25" fmla="*/ 104 h 140"/>
                <a:gd name="T26" fmla="*/ 77 w 501"/>
                <a:gd name="T27" fmla="*/ 102 h 140"/>
                <a:gd name="T28" fmla="*/ 59 w 501"/>
                <a:gd name="T29" fmla="*/ 106 h 140"/>
                <a:gd name="T30" fmla="*/ 45 w 501"/>
                <a:gd name="T31" fmla="*/ 104 h 140"/>
                <a:gd name="T32" fmla="*/ 0 w 501"/>
                <a:gd name="T33" fmla="*/ 140 h 140"/>
                <a:gd name="T34" fmla="*/ 501 w 501"/>
                <a:gd name="T35" fmla="*/ 140 h 140"/>
                <a:gd name="T36" fmla="*/ 458 w 501"/>
                <a:gd name="T37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140">
                  <a:moveTo>
                    <a:pt x="458" y="124"/>
                  </a:moveTo>
                  <a:cubicBezTo>
                    <a:pt x="455" y="124"/>
                    <a:pt x="452" y="125"/>
                    <a:pt x="449" y="125"/>
                  </a:cubicBezTo>
                  <a:cubicBezTo>
                    <a:pt x="438" y="104"/>
                    <a:pt x="415" y="90"/>
                    <a:pt x="390" y="90"/>
                  </a:cubicBezTo>
                  <a:cubicBezTo>
                    <a:pt x="389" y="90"/>
                    <a:pt x="389" y="90"/>
                    <a:pt x="388" y="90"/>
                  </a:cubicBezTo>
                  <a:cubicBezTo>
                    <a:pt x="389" y="87"/>
                    <a:pt x="389" y="84"/>
                    <a:pt x="389" y="81"/>
                  </a:cubicBezTo>
                  <a:cubicBezTo>
                    <a:pt x="389" y="57"/>
                    <a:pt x="370" y="38"/>
                    <a:pt x="346" y="38"/>
                  </a:cubicBezTo>
                  <a:cubicBezTo>
                    <a:pt x="339" y="38"/>
                    <a:pt x="332" y="40"/>
                    <a:pt x="327" y="43"/>
                  </a:cubicBezTo>
                  <a:cubicBezTo>
                    <a:pt x="317" y="18"/>
                    <a:pt x="293" y="0"/>
                    <a:pt x="265" y="0"/>
                  </a:cubicBezTo>
                  <a:cubicBezTo>
                    <a:pt x="234" y="0"/>
                    <a:pt x="209" y="20"/>
                    <a:pt x="201" y="48"/>
                  </a:cubicBezTo>
                  <a:cubicBezTo>
                    <a:pt x="196" y="45"/>
                    <a:pt x="189" y="43"/>
                    <a:pt x="183" y="43"/>
                  </a:cubicBezTo>
                  <a:cubicBezTo>
                    <a:pt x="164" y="43"/>
                    <a:pt x="149" y="57"/>
                    <a:pt x="148" y="75"/>
                  </a:cubicBezTo>
                  <a:cubicBezTo>
                    <a:pt x="146" y="75"/>
                    <a:pt x="145" y="75"/>
                    <a:pt x="143" y="75"/>
                  </a:cubicBezTo>
                  <a:cubicBezTo>
                    <a:pt x="121" y="75"/>
                    <a:pt x="100" y="86"/>
                    <a:pt x="88" y="104"/>
                  </a:cubicBezTo>
                  <a:cubicBezTo>
                    <a:pt x="85" y="103"/>
                    <a:pt x="81" y="102"/>
                    <a:pt x="77" y="102"/>
                  </a:cubicBezTo>
                  <a:cubicBezTo>
                    <a:pt x="71" y="102"/>
                    <a:pt x="65" y="104"/>
                    <a:pt x="59" y="106"/>
                  </a:cubicBezTo>
                  <a:cubicBezTo>
                    <a:pt x="55" y="104"/>
                    <a:pt x="50" y="104"/>
                    <a:pt x="45" y="104"/>
                  </a:cubicBezTo>
                  <a:cubicBezTo>
                    <a:pt x="23" y="104"/>
                    <a:pt x="5" y="119"/>
                    <a:pt x="0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489" y="130"/>
                    <a:pt x="474" y="124"/>
                    <a:pt x="458" y="1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390">
              <a:extLst>
                <a:ext uri="{FF2B5EF4-FFF2-40B4-BE49-F238E27FC236}">
                  <a16:creationId xmlns="" xmlns:a16="http://schemas.microsoft.com/office/drawing/2014/main" id="{2AE9F1D5-74C6-44D6-B980-13D8D81576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0" y="4083051"/>
              <a:ext cx="898525" cy="250825"/>
            </a:xfrm>
            <a:custGeom>
              <a:avLst/>
              <a:gdLst>
                <a:gd name="T0" fmla="*/ 518 w 566"/>
                <a:gd name="T1" fmla="*/ 140 h 158"/>
                <a:gd name="T2" fmla="*/ 507 w 566"/>
                <a:gd name="T3" fmla="*/ 141 h 158"/>
                <a:gd name="T4" fmla="*/ 440 w 566"/>
                <a:gd name="T5" fmla="*/ 101 h 158"/>
                <a:gd name="T6" fmla="*/ 439 w 566"/>
                <a:gd name="T7" fmla="*/ 101 h 158"/>
                <a:gd name="T8" fmla="*/ 439 w 566"/>
                <a:gd name="T9" fmla="*/ 92 h 158"/>
                <a:gd name="T10" fmla="*/ 391 w 566"/>
                <a:gd name="T11" fmla="*/ 43 h 158"/>
                <a:gd name="T12" fmla="*/ 369 w 566"/>
                <a:gd name="T13" fmla="*/ 48 h 158"/>
                <a:gd name="T14" fmla="*/ 299 w 566"/>
                <a:gd name="T15" fmla="*/ 0 h 158"/>
                <a:gd name="T16" fmla="*/ 227 w 566"/>
                <a:gd name="T17" fmla="*/ 54 h 158"/>
                <a:gd name="T18" fmla="*/ 206 w 566"/>
                <a:gd name="T19" fmla="*/ 48 h 158"/>
                <a:gd name="T20" fmla="*/ 166 w 566"/>
                <a:gd name="T21" fmla="*/ 85 h 158"/>
                <a:gd name="T22" fmla="*/ 162 w 566"/>
                <a:gd name="T23" fmla="*/ 84 h 158"/>
                <a:gd name="T24" fmla="*/ 99 w 566"/>
                <a:gd name="T25" fmla="*/ 117 h 158"/>
                <a:gd name="T26" fmla="*/ 86 w 566"/>
                <a:gd name="T27" fmla="*/ 115 h 158"/>
                <a:gd name="T28" fmla="*/ 66 w 566"/>
                <a:gd name="T29" fmla="*/ 120 h 158"/>
                <a:gd name="T30" fmla="*/ 50 w 566"/>
                <a:gd name="T31" fmla="*/ 117 h 158"/>
                <a:gd name="T32" fmla="*/ 0 w 566"/>
                <a:gd name="T33" fmla="*/ 158 h 158"/>
                <a:gd name="T34" fmla="*/ 566 w 566"/>
                <a:gd name="T35" fmla="*/ 158 h 158"/>
                <a:gd name="T36" fmla="*/ 518 w 566"/>
                <a:gd name="T37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6" h="158">
                  <a:moveTo>
                    <a:pt x="518" y="140"/>
                  </a:moveTo>
                  <a:cubicBezTo>
                    <a:pt x="514" y="140"/>
                    <a:pt x="511" y="141"/>
                    <a:pt x="507" y="141"/>
                  </a:cubicBezTo>
                  <a:cubicBezTo>
                    <a:pt x="494" y="117"/>
                    <a:pt x="469" y="101"/>
                    <a:pt x="440" y="101"/>
                  </a:cubicBezTo>
                  <a:cubicBezTo>
                    <a:pt x="440" y="101"/>
                    <a:pt x="439" y="101"/>
                    <a:pt x="439" y="101"/>
                  </a:cubicBezTo>
                  <a:cubicBezTo>
                    <a:pt x="439" y="98"/>
                    <a:pt x="439" y="95"/>
                    <a:pt x="439" y="92"/>
                  </a:cubicBezTo>
                  <a:cubicBezTo>
                    <a:pt x="439" y="65"/>
                    <a:pt x="418" y="43"/>
                    <a:pt x="391" y="43"/>
                  </a:cubicBezTo>
                  <a:cubicBezTo>
                    <a:pt x="383" y="43"/>
                    <a:pt x="375" y="44"/>
                    <a:pt x="369" y="48"/>
                  </a:cubicBezTo>
                  <a:cubicBezTo>
                    <a:pt x="358" y="20"/>
                    <a:pt x="331" y="0"/>
                    <a:pt x="299" y="0"/>
                  </a:cubicBezTo>
                  <a:cubicBezTo>
                    <a:pt x="265" y="0"/>
                    <a:pt x="236" y="22"/>
                    <a:pt x="227" y="54"/>
                  </a:cubicBezTo>
                  <a:cubicBezTo>
                    <a:pt x="221" y="50"/>
                    <a:pt x="214" y="48"/>
                    <a:pt x="206" y="48"/>
                  </a:cubicBezTo>
                  <a:cubicBezTo>
                    <a:pt x="185" y="48"/>
                    <a:pt x="168" y="64"/>
                    <a:pt x="166" y="85"/>
                  </a:cubicBezTo>
                  <a:cubicBezTo>
                    <a:pt x="165" y="84"/>
                    <a:pt x="163" y="84"/>
                    <a:pt x="162" y="84"/>
                  </a:cubicBezTo>
                  <a:cubicBezTo>
                    <a:pt x="136" y="84"/>
                    <a:pt x="113" y="97"/>
                    <a:pt x="99" y="117"/>
                  </a:cubicBezTo>
                  <a:cubicBezTo>
                    <a:pt x="95" y="116"/>
                    <a:pt x="91" y="115"/>
                    <a:pt x="86" y="115"/>
                  </a:cubicBezTo>
                  <a:cubicBezTo>
                    <a:pt x="79" y="115"/>
                    <a:pt x="72" y="117"/>
                    <a:pt x="66" y="120"/>
                  </a:cubicBezTo>
                  <a:cubicBezTo>
                    <a:pt x="61" y="118"/>
                    <a:pt x="55" y="117"/>
                    <a:pt x="50" y="117"/>
                  </a:cubicBezTo>
                  <a:cubicBezTo>
                    <a:pt x="25" y="117"/>
                    <a:pt x="4" y="134"/>
                    <a:pt x="0" y="158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53" y="147"/>
                    <a:pt x="536" y="140"/>
                    <a:pt x="518" y="14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391">
              <a:extLst>
                <a:ext uri="{FF2B5EF4-FFF2-40B4-BE49-F238E27FC236}">
                  <a16:creationId xmlns="" xmlns:a16="http://schemas.microsoft.com/office/drawing/2014/main" id="{27446E09-166F-46B6-9D66-87904ED61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050" y="3124201"/>
              <a:ext cx="749300" cy="209550"/>
            </a:xfrm>
            <a:custGeom>
              <a:avLst/>
              <a:gdLst>
                <a:gd name="T0" fmla="*/ 432 w 472"/>
                <a:gd name="T1" fmla="*/ 117 h 132"/>
                <a:gd name="T2" fmla="*/ 423 w 472"/>
                <a:gd name="T3" fmla="*/ 118 h 132"/>
                <a:gd name="T4" fmla="*/ 367 w 472"/>
                <a:gd name="T5" fmla="*/ 84 h 132"/>
                <a:gd name="T6" fmla="*/ 366 w 472"/>
                <a:gd name="T7" fmla="*/ 85 h 132"/>
                <a:gd name="T8" fmla="*/ 366 w 472"/>
                <a:gd name="T9" fmla="*/ 77 h 132"/>
                <a:gd name="T10" fmla="*/ 326 w 472"/>
                <a:gd name="T11" fmla="*/ 36 h 132"/>
                <a:gd name="T12" fmla="*/ 308 w 472"/>
                <a:gd name="T13" fmla="*/ 40 h 132"/>
                <a:gd name="T14" fmla="*/ 249 w 472"/>
                <a:gd name="T15" fmla="*/ 0 h 132"/>
                <a:gd name="T16" fmla="*/ 189 w 472"/>
                <a:gd name="T17" fmla="*/ 45 h 132"/>
                <a:gd name="T18" fmla="*/ 172 w 472"/>
                <a:gd name="T19" fmla="*/ 40 h 132"/>
                <a:gd name="T20" fmla="*/ 139 w 472"/>
                <a:gd name="T21" fmla="*/ 71 h 132"/>
                <a:gd name="T22" fmla="*/ 135 w 472"/>
                <a:gd name="T23" fmla="*/ 70 h 132"/>
                <a:gd name="T24" fmla="*/ 83 w 472"/>
                <a:gd name="T25" fmla="*/ 98 h 132"/>
                <a:gd name="T26" fmla="*/ 72 w 472"/>
                <a:gd name="T27" fmla="*/ 96 h 132"/>
                <a:gd name="T28" fmla="*/ 56 w 472"/>
                <a:gd name="T29" fmla="*/ 100 h 132"/>
                <a:gd name="T30" fmla="*/ 42 w 472"/>
                <a:gd name="T31" fmla="*/ 98 h 132"/>
                <a:gd name="T32" fmla="*/ 0 w 472"/>
                <a:gd name="T33" fmla="*/ 132 h 132"/>
                <a:gd name="T34" fmla="*/ 472 w 472"/>
                <a:gd name="T35" fmla="*/ 132 h 132"/>
                <a:gd name="T36" fmla="*/ 432 w 472"/>
                <a:gd name="T37" fmla="*/ 11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132">
                  <a:moveTo>
                    <a:pt x="432" y="117"/>
                  </a:moveTo>
                  <a:cubicBezTo>
                    <a:pt x="429" y="117"/>
                    <a:pt x="426" y="118"/>
                    <a:pt x="423" y="118"/>
                  </a:cubicBezTo>
                  <a:cubicBezTo>
                    <a:pt x="412" y="98"/>
                    <a:pt x="391" y="84"/>
                    <a:pt x="367" y="84"/>
                  </a:cubicBezTo>
                  <a:cubicBezTo>
                    <a:pt x="367" y="84"/>
                    <a:pt x="366" y="85"/>
                    <a:pt x="366" y="85"/>
                  </a:cubicBezTo>
                  <a:cubicBezTo>
                    <a:pt x="366" y="82"/>
                    <a:pt x="366" y="79"/>
                    <a:pt x="366" y="77"/>
                  </a:cubicBezTo>
                  <a:cubicBezTo>
                    <a:pt x="366" y="54"/>
                    <a:pt x="348" y="36"/>
                    <a:pt x="326" y="36"/>
                  </a:cubicBezTo>
                  <a:cubicBezTo>
                    <a:pt x="319" y="36"/>
                    <a:pt x="313" y="37"/>
                    <a:pt x="308" y="40"/>
                  </a:cubicBezTo>
                  <a:cubicBezTo>
                    <a:pt x="299" y="17"/>
                    <a:pt x="276" y="0"/>
                    <a:pt x="249" y="0"/>
                  </a:cubicBezTo>
                  <a:cubicBezTo>
                    <a:pt x="221" y="0"/>
                    <a:pt x="197" y="19"/>
                    <a:pt x="189" y="45"/>
                  </a:cubicBezTo>
                  <a:cubicBezTo>
                    <a:pt x="184" y="42"/>
                    <a:pt x="178" y="40"/>
                    <a:pt x="172" y="40"/>
                  </a:cubicBezTo>
                  <a:cubicBezTo>
                    <a:pt x="155" y="40"/>
                    <a:pt x="140" y="54"/>
                    <a:pt x="139" y="71"/>
                  </a:cubicBezTo>
                  <a:cubicBezTo>
                    <a:pt x="138" y="71"/>
                    <a:pt x="136" y="70"/>
                    <a:pt x="135" y="70"/>
                  </a:cubicBezTo>
                  <a:cubicBezTo>
                    <a:pt x="114" y="70"/>
                    <a:pt x="95" y="81"/>
                    <a:pt x="83" y="98"/>
                  </a:cubicBezTo>
                  <a:cubicBezTo>
                    <a:pt x="80" y="97"/>
                    <a:pt x="76" y="96"/>
                    <a:pt x="72" y="96"/>
                  </a:cubicBezTo>
                  <a:cubicBezTo>
                    <a:pt x="66" y="96"/>
                    <a:pt x="61" y="98"/>
                    <a:pt x="56" y="100"/>
                  </a:cubicBezTo>
                  <a:cubicBezTo>
                    <a:pt x="51" y="98"/>
                    <a:pt x="47" y="98"/>
                    <a:pt x="42" y="98"/>
                  </a:cubicBezTo>
                  <a:cubicBezTo>
                    <a:pt x="21" y="98"/>
                    <a:pt x="4" y="112"/>
                    <a:pt x="0" y="132"/>
                  </a:cubicBezTo>
                  <a:cubicBezTo>
                    <a:pt x="472" y="132"/>
                    <a:pt x="472" y="132"/>
                    <a:pt x="472" y="132"/>
                  </a:cubicBezTo>
                  <a:cubicBezTo>
                    <a:pt x="461" y="123"/>
                    <a:pt x="447" y="117"/>
                    <a:pt x="432" y="1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0" name="Oval 393">
              <a:extLst>
                <a:ext uri="{FF2B5EF4-FFF2-40B4-BE49-F238E27FC236}">
                  <a16:creationId xmlns="" xmlns:a16="http://schemas.microsoft.com/office/drawing/2014/main" id="{6F60381A-4CA7-4A2E-BB8E-9DBC27C24E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200" y="3886201"/>
              <a:ext cx="454025" cy="45085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1" name="Freeform 394">
              <a:extLst>
                <a:ext uri="{FF2B5EF4-FFF2-40B4-BE49-F238E27FC236}">
                  <a16:creationId xmlns="" xmlns:a16="http://schemas.microsoft.com/office/drawing/2014/main" id="{5B357BF7-94A9-42CC-8C2B-2FD9242F0C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2875" y="3951288"/>
              <a:ext cx="409575" cy="407988"/>
            </a:xfrm>
            <a:custGeom>
              <a:avLst/>
              <a:gdLst>
                <a:gd name="T0" fmla="*/ 202 w 258"/>
                <a:gd name="T1" fmla="*/ 0 h 258"/>
                <a:gd name="T2" fmla="*/ 0 w 258"/>
                <a:gd name="T3" fmla="*/ 202 h 258"/>
                <a:gd name="T4" fmla="*/ 202 w 258"/>
                <a:gd name="T5" fmla="*/ 202 h 258"/>
                <a:gd name="T6" fmla="*/ 202 w 258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58">
                  <a:moveTo>
                    <a:pt x="202" y="0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56" y="258"/>
                    <a:pt x="146" y="258"/>
                    <a:pt x="202" y="202"/>
                  </a:cubicBezTo>
                  <a:cubicBezTo>
                    <a:pt x="258" y="146"/>
                    <a:pt x="258" y="56"/>
                    <a:pt x="202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2" name="Oval 395">
              <a:extLst>
                <a:ext uri="{FF2B5EF4-FFF2-40B4-BE49-F238E27FC236}">
                  <a16:creationId xmlns="" xmlns:a16="http://schemas.microsoft.com/office/drawing/2014/main" id="{F05278E5-2E60-4826-BF60-8F0EF27261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8113" y="3946526"/>
              <a:ext cx="330200" cy="3286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3" name="Freeform 396">
              <a:extLst>
                <a:ext uri="{FF2B5EF4-FFF2-40B4-BE49-F238E27FC236}">
                  <a16:creationId xmlns="" xmlns:a16="http://schemas.microsoft.com/office/drawing/2014/main" id="{40B3E3FE-047E-4907-AA19-15BD008D2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42238" y="3930651"/>
              <a:ext cx="293688" cy="292100"/>
            </a:xfrm>
            <a:custGeom>
              <a:avLst/>
              <a:gdLst>
                <a:gd name="T0" fmla="*/ 185 w 185"/>
                <a:gd name="T1" fmla="*/ 39 h 185"/>
                <a:gd name="T2" fmla="*/ 41 w 185"/>
                <a:gd name="T3" fmla="*/ 41 h 185"/>
                <a:gd name="T4" fmla="*/ 39 w 185"/>
                <a:gd name="T5" fmla="*/ 185 h 185"/>
                <a:gd name="T6" fmla="*/ 185 w 185"/>
                <a:gd name="T7" fmla="*/ 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85">
                  <a:moveTo>
                    <a:pt x="185" y="39"/>
                  </a:moveTo>
                  <a:cubicBezTo>
                    <a:pt x="144" y="0"/>
                    <a:pt x="80" y="1"/>
                    <a:pt x="41" y="41"/>
                  </a:cubicBezTo>
                  <a:cubicBezTo>
                    <a:pt x="1" y="81"/>
                    <a:pt x="0" y="145"/>
                    <a:pt x="39" y="185"/>
                  </a:cubicBezTo>
                  <a:lnTo>
                    <a:pt x="185" y="3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4" name="Freeform 397">
              <a:extLst>
                <a:ext uri="{FF2B5EF4-FFF2-40B4-BE49-F238E27FC236}">
                  <a16:creationId xmlns="" xmlns:a16="http://schemas.microsoft.com/office/drawing/2014/main" id="{89E976BA-69E2-4605-B061-DB56608D0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2888" y="4027488"/>
              <a:ext cx="123825" cy="180975"/>
            </a:xfrm>
            <a:custGeom>
              <a:avLst/>
              <a:gdLst>
                <a:gd name="T0" fmla="*/ 29 w 78"/>
                <a:gd name="T1" fmla="*/ 83 h 115"/>
                <a:gd name="T2" fmla="*/ 3 w 78"/>
                <a:gd name="T3" fmla="*/ 83 h 115"/>
                <a:gd name="T4" fmla="*/ 3 w 78"/>
                <a:gd name="T5" fmla="*/ 67 h 115"/>
                <a:gd name="T6" fmla="*/ 29 w 78"/>
                <a:gd name="T7" fmla="*/ 67 h 115"/>
                <a:gd name="T8" fmla="*/ 29 w 78"/>
                <a:gd name="T9" fmla="*/ 59 h 115"/>
                <a:gd name="T10" fmla="*/ 3 w 78"/>
                <a:gd name="T11" fmla="*/ 59 h 115"/>
                <a:gd name="T12" fmla="*/ 3 w 78"/>
                <a:gd name="T13" fmla="*/ 44 h 115"/>
                <a:gd name="T14" fmla="*/ 21 w 78"/>
                <a:gd name="T15" fmla="*/ 44 h 115"/>
                <a:gd name="T16" fmla="*/ 0 w 78"/>
                <a:gd name="T17" fmla="*/ 0 h 115"/>
                <a:gd name="T18" fmla="*/ 21 w 78"/>
                <a:gd name="T19" fmla="*/ 0 h 115"/>
                <a:gd name="T20" fmla="*/ 35 w 78"/>
                <a:gd name="T21" fmla="*/ 30 h 115"/>
                <a:gd name="T22" fmla="*/ 39 w 78"/>
                <a:gd name="T23" fmla="*/ 39 h 115"/>
                <a:gd name="T24" fmla="*/ 42 w 78"/>
                <a:gd name="T25" fmla="*/ 30 h 115"/>
                <a:gd name="T26" fmla="*/ 56 w 78"/>
                <a:gd name="T27" fmla="*/ 0 h 115"/>
                <a:gd name="T28" fmla="*/ 78 w 78"/>
                <a:gd name="T29" fmla="*/ 0 h 115"/>
                <a:gd name="T30" fmla="*/ 56 w 78"/>
                <a:gd name="T31" fmla="*/ 44 h 115"/>
                <a:gd name="T32" fmla="*/ 74 w 78"/>
                <a:gd name="T33" fmla="*/ 44 h 115"/>
                <a:gd name="T34" fmla="*/ 74 w 78"/>
                <a:gd name="T35" fmla="*/ 59 h 115"/>
                <a:gd name="T36" fmla="*/ 48 w 78"/>
                <a:gd name="T37" fmla="*/ 59 h 115"/>
                <a:gd name="T38" fmla="*/ 48 w 78"/>
                <a:gd name="T39" fmla="*/ 67 h 115"/>
                <a:gd name="T40" fmla="*/ 74 w 78"/>
                <a:gd name="T41" fmla="*/ 67 h 115"/>
                <a:gd name="T42" fmla="*/ 74 w 78"/>
                <a:gd name="T43" fmla="*/ 83 h 115"/>
                <a:gd name="T44" fmla="*/ 48 w 78"/>
                <a:gd name="T45" fmla="*/ 83 h 115"/>
                <a:gd name="T46" fmla="*/ 48 w 78"/>
                <a:gd name="T47" fmla="*/ 115 h 115"/>
                <a:gd name="T48" fmla="*/ 29 w 78"/>
                <a:gd name="T49" fmla="*/ 115 h 115"/>
                <a:gd name="T50" fmla="*/ 29 w 78"/>
                <a:gd name="T51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15">
                  <a:moveTo>
                    <a:pt x="29" y="83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3"/>
                    <a:pt x="38" y="37"/>
                    <a:pt x="39" y="39"/>
                  </a:cubicBezTo>
                  <a:cubicBezTo>
                    <a:pt x="40" y="36"/>
                    <a:pt x="41" y="33"/>
                    <a:pt x="42" y="3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83"/>
                    <a:pt x="29" y="83"/>
                    <a:pt x="29" y="83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5" name="Freeform 398">
              <a:extLst>
                <a:ext uri="{FF2B5EF4-FFF2-40B4-BE49-F238E27FC236}">
                  <a16:creationId xmlns="" xmlns:a16="http://schemas.microsoft.com/office/drawing/2014/main" id="{E723AAC1-2858-42EF-AB8E-BBBF6F6BAF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8288" y="4090988"/>
              <a:ext cx="92075" cy="117475"/>
            </a:xfrm>
            <a:custGeom>
              <a:avLst/>
              <a:gdLst>
                <a:gd name="T0" fmla="*/ 41 w 58"/>
                <a:gd name="T1" fmla="*/ 0 h 74"/>
                <a:gd name="T2" fmla="*/ 0 w 58"/>
                <a:gd name="T3" fmla="*/ 42 h 74"/>
                <a:gd name="T4" fmla="*/ 13 w 58"/>
                <a:gd name="T5" fmla="*/ 42 h 74"/>
                <a:gd name="T6" fmla="*/ 13 w 58"/>
                <a:gd name="T7" fmla="*/ 74 h 74"/>
                <a:gd name="T8" fmla="*/ 32 w 58"/>
                <a:gd name="T9" fmla="*/ 74 h 74"/>
                <a:gd name="T10" fmla="*/ 32 w 58"/>
                <a:gd name="T11" fmla="*/ 42 h 74"/>
                <a:gd name="T12" fmla="*/ 58 w 58"/>
                <a:gd name="T13" fmla="*/ 42 h 74"/>
                <a:gd name="T14" fmla="*/ 58 w 58"/>
                <a:gd name="T15" fmla="*/ 26 h 74"/>
                <a:gd name="T16" fmla="*/ 32 w 58"/>
                <a:gd name="T17" fmla="*/ 26 h 74"/>
                <a:gd name="T18" fmla="*/ 32 w 58"/>
                <a:gd name="T19" fmla="*/ 18 h 74"/>
                <a:gd name="T20" fmla="*/ 58 w 58"/>
                <a:gd name="T21" fmla="*/ 18 h 74"/>
                <a:gd name="T22" fmla="*/ 58 w 58"/>
                <a:gd name="T23" fmla="*/ 3 h 74"/>
                <a:gd name="T24" fmla="*/ 40 w 58"/>
                <a:gd name="T25" fmla="*/ 3 h 74"/>
                <a:gd name="T26" fmla="*/ 41 w 58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41" y="0"/>
                  </a:moveTo>
                  <a:lnTo>
                    <a:pt x="0" y="42"/>
                  </a:lnTo>
                  <a:lnTo>
                    <a:pt x="13" y="42"/>
                  </a:lnTo>
                  <a:lnTo>
                    <a:pt x="13" y="74"/>
                  </a:lnTo>
                  <a:lnTo>
                    <a:pt x="32" y="74"/>
                  </a:lnTo>
                  <a:lnTo>
                    <a:pt x="32" y="42"/>
                  </a:lnTo>
                  <a:lnTo>
                    <a:pt x="58" y="42"/>
                  </a:lnTo>
                  <a:lnTo>
                    <a:pt x="58" y="26"/>
                  </a:lnTo>
                  <a:lnTo>
                    <a:pt x="32" y="26"/>
                  </a:lnTo>
                  <a:lnTo>
                    <a:pt x="32" y="18"/>
                  </a:lnTo>
                  <a:lnTo>
                    <a:pt x="58" y="18"/>
                  </a:lnTo>
                  <a:lnTo>
                    <a:pt x="58" y="3"/>
                  </a:lnTo>
                  <a:lnTo>
                    <a:pt x="4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2" name="Oval 405">
              <a:extLst>
                <a:ext uri="{FF2B5EF4-FFF2-40B4-BE49-F238E27FC236}">
                  <a16:creationId xmlns="" xmlns:a16="http://schemas.microsoft.com/office/drawing/2014/main" id="{3ED50311-D60F-49C1-AF3C-2FF554D5D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9475" y="5229226"/>
              <a:ext cx="282575" cy="282575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3" name="Freeform 406">
              <a:extLst>
                <a:ext uri="{FF2B5EF4-FFF2-40B4-BE49-F238E27FC236}">
                  <a16:creationId xmlns="" xmlns:a16="http://schemas.microsoft.com/office/drawing/2014/main" id="{0BF975E9-DE5D-4209-AF06-389420B09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5270501"/>
              <a:ext cx="255588" cy="255588"/>
            </a:xfrm>
            <a:custGeom>
              <a:avLst/>
              <a:gdLst>
                <a:gd name="T0" fmla="*/ 126 w 161"/>
                <a:gd name="T1" fmla="*/ 0 h 161"/>
                <a:gd name="T2" fmla="*/ 0 w 161"/>
                <a:gd name="T3" fmla="*/ 126 h 161"/>
                <a:gd name="T4" fmla="*/ 126 w 161"/>
                <a:gd name="T5" fmla="*/ 126 h 161"/>
                <a:gd name="T6" fmla="*/ 126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1" y="161"/>
                    <a:pt x="126" y="126"/>
                  </a:cubicBezTo>
                  <a:cubicBezTo>
                    <a:pt x="161" y="91"/>
                    <a:pt x="161" y="35"/>
                    <a:pt x="126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4" name="Oval 407">
              <a:extLst>
                <a:ext uri="{FF2B5EF4-FFF2-40B4-BE49-F238E27FC236}">
                  <a16:creationId xmlns="" xmlns:a16="http://schemas.microsoft.com/office/drawing/2014/main" id="{2B42A032-13FF-4B20-8785-DA7A144CD7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575" y="5267326"/>
              <a:ext cx="206375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5" name="Freeform 408">
              <a:extLst>
                <a:ext uri="{FF2B5EF4-FFF2-40B4-BE49-F238E27FC236}">
                  <a16:creationId xmlns="" xmlns:a16="http://schemas.microsoft.com/office/drawing/2014/main" id="{5237F28A-367F-441E-9294-D18F8E4D1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5257801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5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0" y="0"/>
                    <a:pt x="50" y="0"/>
                    <a:pt x="25" y="25"/>
                  </a:cubicBezTo>
                  <a:cubicBezTo>
                    <a:pt x="0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" name="Freeform 409">
              <a:extLst>
                <a:ext uri="{FF2B5EF4-FFF2-40B4-BE49-F238E27FC236}">
                  <a16:creationId xmlns="" xmlns:a16="http://schemas.microsoft.com/office/drawing/2014/main" id="{7F015796-B769-4A84-AEF9-F2C36EB1D9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318126"/>
              <a:ext cx="76200" cy="114300"/>
            </a:xfrm>
            <a:custGeom>
              <a:avLst/>
              <a:gdLst>
                <a:gd name="T0" fmla="*/ 18 w 48"/>
                <a:gd name="T1" fmla="*/ 51 h 72"/>
                <a:gd name="T2" fmla="*/ 2 w 48"/>
                <a:gd name="T3" fmla="*/ 51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1 w 48"/>
                <a:gd name="T21" fmla="*/ 18 h 72"/>
                <a:gd name="T22" fmla="*/ 24 w 48"/>
                <a:gd name="T23" fmla="*/ 25 h 72"/>
                <a:gd name="T24" fmla="*/ 26 w 48"/>
                <a:gd name="T25" fmla="*/ 18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1 h 72"/>
                <a:gd name="T44" fmla="*/ 30 w 48"/>
                <a:gd name="T45" fmla="*/ 51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21"/>
                    <a:pt x="23" y="23"/>
                    <a:pt x="24" y="25"/>
                  </a:cubicBezTo>
                  <a:cubicBezTo>
                    <a:pt x="24" y="23"/>
                    <a:pt x="25" y="21"/>
                    <a:pt x="26" y="1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1"/>
                    <a:pt x="18" y="51"/>
                    <a:pt x="18" y="5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8" name="Freeform 410">
              <a:extLst>
                <a:ext uri="{FF2B5EF4-FFF2-40B4-BE49-F238E27FC236}">
                  <a16:creationId xmlns="" xmlns:a16="http://schemas.microsoft.com/office/drawing/2014/main" id="{871C8476-2ACC-4EB2-9A70-DF263B49E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5" y="5359401"/>
              <a:ext cx="57150" cy="73025"/>
            </a:xfrm>
            <a:custGeom>
              <a:avLst/>
              <a:gdLst>
                <a:gd name="T0" fmla="*/ 25 w 36"/>
                <a:gd name="T1" fmla="*/ 0 h 46"/>
                <a:gd name="T2" fmla="*/ 0 w 36"/>
                <a:gd name="T3" fmla="*/ 25 h 46"/>
                <a:gd name="T4" fmla="*/ 8 w 36"/>
                <a:gd name="T5" fmla="*/ 25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5 h 46"/>
                <a:gd name="T12" fmla="*/ 36 w 36"/>
                <a:gd name="T13" fmla="*/ 25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5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5" y="0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5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9" name="Oval 411">
              <a:extLst>
                <a:ext uri="{FF2B5EF4-FFF2-40B4-BE49-F238E27FC236}">
                  <a16:creationId xmlns="" xmlns:a16="http://schemas.microsoft.com/office/drawing/2014/main" id="{8CAB81D2-2330-43C6-98BB-780609A17B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38" y="4808538"/>
              <a:ext cx="284163" cy="2841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0" name="Freeform 412">
              <a:extLst>
                <a:ext uri="{FF2B5EF4-FFF2-40B4-BE49-F238E27FC236}">
                  <a16:creationId xmlns="" xmlns:a16="http://schemas.microsoft.com/office/drawing/2014/main" id="{DBA33F55-26C2-4F75-9086-825AA7FB0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513" y="4849813"/>
              <a:ext cx="255588" cy="255588"/>
            </a:xfrm>
            <a:custGeom>
              <a:avLst/>
              <a:gdLst>
                <a:gd name="T0" fmla="*/ 127 w 161"/>
                <a:gd name="T1" fmla="*/ 0 h 161"/>
                <a:gd name="T2" fmla="*/ 0 w 161"/>
                <a:gd name="T3" fmla="*/ 126 h 161"/>
                <a:gd name="T4" fmla="*/ 127 w 161"/>
                <a:gd name="T5" fmla="*/ 126 h 161"/>
                <a:gd name="T6" fmla="*/ 127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7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2" y="161"/>
                    <a:pt x="127" y="126"/>
                  </a:cubicBezTo>
                  <a:cubicBezTo>
                    <a:pt x="161" y="92"/>
                    <a:pt x="161" y="35"/>
                    <a:pt x="127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1" name="Oval 413">
              <a:extLst>
                <a:ext uri="{FF2B5EF4-FFF2-40B4-BE49-F238E27FC236}">
                  <a16:creationId xmlns="" xmlns:a16="http://schemas.microsoft.com/office/drawing/2014/main" id="{60388A4D-05E1-42FE-9B14-34B6C93D3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5925" y="4846638"/>
              <a:ext cx="204788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2" name="Freeform 414">
              <a:extLst>
                <a:ext uri="{FF2B5EF4-FFF2-40B4-BE49-F238E27FC236}">
                  <a16:creationId xmlns="" xmlns:a16="http://schemas.microsoft.com/office/drawing/2014/main" id="{4979A7B0-ADB7-42BF-A09F-E2B819FC0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4813" y="4837113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6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1" y="0"/>
                    <a:pt x="50" y="1"/>
                    <a:pt x="26" y="25"/>
                  </a:cubicBezTo>
                  <a:cubicBezTo>
                    <a:pt x="1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4" name="Freeform 415">
              <a:extLst>
                <a:ext uri="{FF2B5EF4-FFF2-40B4-BE49-F238E27FC236}">
                  <a16:creationId xmlns="" xmlns:a16="http://schemas.microsoft.com/office/drawing/2014/main" id="{3DC17EBC-B68B-4CF1-8A5B-3451DDC02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51013" y="4897438"/>
              <a:ext cx="76200" cy="114300"/>
            </a:xfrm>
            <a:custGeom>
              <a:avLst/>
              <a:gdLst>
                <a:gd name="T0" fmla="*/ 18 w 48"/>
                <a:gd name="T1" fmla="*/ 52 h 72"/>
                <a:gd name="T2" fmla="*/ 2 w 48"/>
                <a:gd name="T3" fmla="*/ 52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2 w 48"/>
                <a:gd name="T21" fmla="*/ 19 h 72"/>
                <a:gd name="T22" fmla="*/ 24 w 48"/>
                <a:gd name="T23" fmla="*/ 25 h 72"/>
                <a:gd name="T24" fmla="*/ 26 w 48"/>
                <a:gd name="T25" fmla="*/ 19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2 h 72"/>
                <a:gd name="T44" fmla="*/ 30 w 48"/>
                <a:gd name="T45" fmla="*/ 52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1"/>
                    <a:pt x="24" y="23"/>
                    <a:pt x="24" y="25"/>
                  </a:cubicBezTo>
                  <a:cubicBezTo>
                    <a:pt x="24" y="23"/>
                    <a:pt x="25" y="21"/>
                    <a:pt x="26" y="1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2"/>
                    <a:pt x="18" y="52"/>
                    <a:pt x="18" y="52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5" name="Freeform 416">
              <a:extLst>
                <a:ext uri="{FF2B5EF4-FFF2-40B4-BE49-F238E27FC236}">
                  <a16:creationId xmlns="" xmlns:a16="http://schemas.microsoft.com/office/drawing/2014/main" id="{D5CAD311-2BBC-4FF7-87AA-46CAE119AB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6888" y="4938713"/>
              <a:ext cx="57150" cy="73025"/>
            </a:xfrm>
            <a:custGeom>
              <a:avLst/>
              <a:gdLst>
                <a:gd name="T0" fmla="*/ 26 w 36"/>
                <a:gd name="T1" fmla="*/ 0 h 46"/>
                <a:gd name="T2" fmla="*/ 0 w 36"/>
                <a:gd name="T3" fmla="*/ 26 h 46"/>
                <a:gd name="T4" fmla="*/ 8 w 36"/>
                <a:gd name="T5" fmla="*/ 26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6 h 46"/>
                <a:gd name="T12" fmla="*/ 36 w 36"/>
                <a:gd name="T13" fmla="*/ 26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6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6" y="0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6"/>
                  </a:lnTo>
                  <a:lnTo>
                    <a:pt x="36" y="26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6" name="Oval 417">
              <a:extLst>
                <a:ext uri="{FF2B5EF4-FFF2-40B4-BE49-F238E27FC236}">
                  <a16:creationId xmlns="" xmlns:a16="http://schemas.microsoft.com/office/drawing/2014/main" id="{E6757E81-B1C9-4D1B-972F-0C17C92DE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9713" y="620871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7" name="Freeform 418">
              <a:extLst>
                <a:ext uri="{FF2B5EF4-FFF2-40B4-BE49-F238E27FC236}">
                  <a16:creationId xmlns="" xmlns:a16="http://schemas.microsoft.com/office/drawing/2014/main" id="{98C96E9F-33B9-41EC-985E-5797F88FB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257926"/>
              <a:ext cx="300038" cy="296863"/>
            </a:xfrm>
            <a:custGeom>
              <a:avLst/>
              <a:gdLst>
                <a:gd name="T0" fmla="*/ 148 w 189"/>
                <a:gd name="T1" fmla="*/ 0 h 188"/>
                <a:gd name="T2" fmla="*/ 0 w 189"/>
                <a:gd name="T3" fmla="*/ 148 h 188"/>
                <a:gd name="T4" fmla="*/ 148 w 189"/>
                <a:gd name="T5" fmla="*/ 148 h 188"/>
                <a:gd name="T6" fmla="*/ 148 w 18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8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8"/>
                    <a:pt x="107" y="188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8" name="Oval 419">
              <a:extLst>
                <a:ext uri="{FF2B5EF4-FFF2-40B4-BE49-F238E27FC236}">
                  <a16:creationId xmlns="" xmlns:a16="http://schemas.microsoft.com/office/drawing/2014/main" id="{4EAF7AF2-43FF-47A0-94B9-34B2693C9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4163" y="6254751"/>
              <a:ext cx="241300" cy="2397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9" name="Freeform 420">
              <a:extLst>
                <a:ext uri="{FF2B5EF4-FFF2-40B4-BE49-F238E27FC236}">
                  <a16:creationId xmlns="" xmlns:a16="http://schemas.microsoft.com/office/drawing/2014/main" id="{413996E9-4F9E-42B9-9378-A547433A6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6242051"/>
              <a:ext cx="214313" cy="214313"/>
            </a:xfrm>
            <a:custGeom>
              <a:avLst/>
              <a:gdLst>
                <a:gd name="T0" fmla="*/ 135 w 135"/>
                <a:gd name="T1" fmla="*/ 29 h 136"/>
                <a:gd name="T2" fmla="*/ 29 w 135"/>
                <a:gd name="T3" fmla="*/ 30 h 136"/>
                <a:gd name="T4" fmla="*/ 28 w 135"/>
                <a:gd name="T5" fmla="*/ 136 h 136"/>
                <a:gd name="T6" fmla="*/ 135 w 13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6">
                  <a:moveTo>
                    <a:pt x="135" y="29"/>
                  </a:moveTo>
                  <a:cubicBezTo>
                    <a:pt x="105" y="0"/>
                    <a:pt x="59" y="1"/>
                    <a:pt x="29" y="30"/>
                  </a:cubicBezTo>
                  <a:cubicBezTo>
                    <a:pt x="0" y="59"/>
                    <a:pt x="0" y="106"/>
                    <a:pt x="28" y="136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0" name="Freeform 421">
              <a:extLst>
                <a:ext uri="{FF2B5EF4-FFF2-40B4-BE49-F238E27FC236}">
                  <a16:creationId xmlns="" xmlns:a16="http://schemas.microsoft.com/office/drawing/2014/main" id="{0CA536DF-A188-41D9-B220-EA97621B31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0363" y="6313488"/>
              <a:ext cx="90488" cy="131763"/>
            </a:xfrm>
            <a:custGeom>
              <a:avLst/>
              <a:gdLst>
                <a:gd name="T0" fmla="*/ 22 w 57"/>
                <a:gd name="T1" fmla="*/ 60 h 84"/>
                <a:gd name="T2" fmla="*/ 3 w 57"/>
                <a:gd name="T3" fmla="*/ 60 h 84"/>
                <a:gd name="T4" fmla="*/ 3 w 57"/>
                <a:gd name="T5" fmla="*/ 49 h 84"/>
                <a:gd name="T6" fmla="*/ 22 w 57"/>
                <a:gd name="T7" fmla="*/ 49 h 84"/>
                <a:gd name="T8" fmla="*/ 22 w 57"/>
                <a:gd name="T9" fmla="*/ 43 h 84"/>
                <a:gd name="T10" fmla="*/ 3 w 57"/>
                <a:gd name="T11" fmla="*/ 43 h 84"/>
                <a:gd name="T12" fmla="*/ 3 w 57"/>
                <a:gd name="T13" fmla="*/ 32 h 84"/>
                <a:gd name="T14" fmla="*/ 16 w 57"/>
                <a:gd name="T15" fmla="*/ 32 h 84"/>
                <a:gd name="T16" fmla="*/ 0 w 57"/>
                <a:gd name="T17" fmla="*/ 0 h 84"/>
                <a:gd name="T18" fmla="*/ 16 w 57"/>
                <a:gd name="T19" fmla="*/ 0 h 84"/>
                <a:gd name="T20" fmla="*/ 26 w 57"/>
                <a:gd name="T21" fmla="*/ 22 h 84"/>
                <a:gd name="T22" fmla="*/ 29 w 57"/>
                <a:gd name="T23" fmla="*/ 29 h 84"/>
                <a:gd name="T24" fmla="*/ 31 w 57"/>
                <a:gd name="T25" fmla="*/ 22 h 84"/>
                <a:gd name="T26" fmla="*/ 42 w 57"/>
                <a:gd name="T27" fmla="*/ 0 h 84"/>
                <a:gd name="T28" fmla="*/ 57 w 57"/>
                <a:gd name="T29" fmla="*/ 0 h 84"/>
                <a:gd name="T30" fmla="*/ 41 w 57"/>
                <a:gd name="T31" fmla="*/ 32 h 84"/>
                <a:gd name="T32" fmla="*/ 55 w 57"/>
                <a:gd name="T33" fmla="*/ 32 h 84"/>
                <a:gd name="T34" fmla="*/ 55 w 57"/>
                <a:gd name="T35" fmla="*/ 43 h 84"/>
                <a:gd name="T36" fmla="*/ 36 w 57"/>
                <a:gd name="T37" fmla="*/ 43 h 84"/>
                <a:gd name="T38" fmla="*/ 36 w 57"/>
                <a:gd name="T39" fmla="*/ 49 h 84"/>
                <a:gd name="T40" fmla="*/ 55 w 57"/>
                <a:gd name="T41" fmla="*/ 49 h 84"/>
                <a:gd name="T42" fmla="*/ 55 w 57"/>
                <a:gd name="T43" fmla="*/ 60 h 84"/>
                <a:gd name="T44" fmla="*/ 36 w 57"/>
                <a:gd name="T45" fmla="*/ 60 h 84"/>
                <a:gd name="T46" fmla="*/ 36 w 57"/>
                <a:gd name="T47" fmla="*/ 84 h 84"/>
                <a:gd name="T48" fmla="*/ 22 w 57"/>
                <a:gd name="T49" fmla="*/ 84 h 84"/>
                <a:gd name="T50" fmla="*/ 22 w 57"/>
                <a:gd name="T51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84">
                  <a:moveTo>
                    <a:pt x="22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4"/>
                    <a:pt x="28" y="27"/>
                    <a:pt x="29" y="29"/>
                  </a:cubicBezTo>
                  <a:cubicBezTo>
                    <a:pt x="29" y="26"/>
                    <a:pt x="30" y="24"/>
                    <a:pt x="31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60"/>
                    <a:pt x="22" y="60"/>
                    <a:pt x="22" y="6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1" name="Freeform 422">
              <a:extLst>
                <a:ext uri="{FF2B5EF4-FFF2-40B4-BE49-F238E27FC236}">
                  <a16:creationId xmlns="" xmlns:a16="http://schemas.microsoft.com/office/drawing/2014/main" id="{40DA9274-DC45-4AEF-AE51-BA75289ED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9413" y="6359526"/>
              <a:ext cx="68263" cy="85725"/>
            </a:xfrm>
            <a:custGeom>
              <a:avLst/>
              <a:gdLst>
                <a:gd name="T0" fmla="*/ 30 w 43"/>
                <a:gd name="T1" fmla="*/ 0 h 54"/>
                <a:gd name="T2" fmla="*/ 0 w 43"/>
                <a:gd name="T3" fmla="*/ 30 h 54"/>
                <a:gd name="T4" fmla="*/ 10 w 43"/>
                <a:gd name="T5" fmla="*/ 30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0 h 54"/>
                <a:gd name="T12" fmla="*/ 43 w 43"/>
                <a:gd name="T13" fmla="*/ 30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29 w 43"/>
                <a:gd name="T25" fmla="*/ 2 h 54"/>
                <a:gd name="T26" fmla="*/ 30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0" y="0"/>
                  </a:moveTo>
                  <a:lnTo>
                    <a:pt x="0" y="30"/>
                  </a:lnTo>
                  <a:lnTo>
                    <a:pt x="10" y="30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43" y="30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29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Rectangle 423">
              <a:extLst>
                <a:ext uri="{FF2B5EF4-FFF2-40B4-BE49-F238E27FC236}">
                  <a16:creationId xmlns="" xmlns:a16="http://schemas.microsoft.com/office/drawing/2014/main" id="{BD5E17F7-53D8-48BB-A991-8D0DA92604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14613" y="4778376"/>
              <a:ext cx="1120775" cy="15906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424">
              <a:extLst>
                <a:ext uri="{FF2B5EF4-FFF2-40B4-BE49-F238E27FC236}">
                  <a16:creationId xmlns="" xmlns:a16="http://schemas.microsoft.com/office/drawing/2014/main" id="{800548F8-6CA2-4D0B-AFB8-BE55A62D0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908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Rectangle 425">
              <a:extLst>
                <a:ext uri="{FF2B5EF4-FFF2-40B4-BE49-F238E27FC236}">
                  <a16:creationId xmlns="" xmlns:a16="http://schemas.microsoft.com/office/drawing/2014/main" id="{965ABACC-FF72-4C4B-819B-2DCF723DEA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51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Rectangle 426">
              <a:extLst>
                <a:ext uri="{FF2B5EF4-FFF2-40B4-BE49-F238E27FC236}">
                  <a16:creationId xmlns="" xmlns:a16="http://schemas.microsoft.com/office/drawing/2014/main" id="{B4D08796-3187-46CB-9A1B-EC32D60850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01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427">
              <a:extLst>
                <a:ext uri="{FF2B5EF4-FFF2-40B4-BE49-F238E27FC236}">
                  <a16:creationId xmlns="" xmlns:a16="http://schemas.microsoft.com/office/drawing/2014/main" id="{E8FD5844-7BC2-475A-9C7C-3A2E441315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Rectangle 428">
              <a:extLst>
                <a:ext uri="{FF2B5EF4-FFF2-40B4-BE49-F238E27FC236}">
                  <a16:creationId xmlns="" xmlns:a16="http://schemas.microsoft.com/office/drawing/2014/main" id="{B95D5D13-191B-4BBB-882C-8FDF8532F9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Rectangle 429">
              <a:extLst>
                <a:ext uri="{FF2B5EF4-FFF2-40B4-BE49-F238E27FC236}">
                  <a16:creationId xmlns="" xmlns:a16="http://schemas.microsoft.com/office/drawing/2014/main" id="{346A6890-97A8-4EBD-BD47-15571B3DED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430">
              <a:extLst>
                <a:ext uri="{FF2B5EF4-FFF2-40B4-BE49-F238E27FC236}">
                  <a16:creationId xmlns="" xmlns:a16="http://schemas.microsoft.com/office/drawing/2014/main" id="{F9DD520D-A9C5-4BFA-BC94-B4CC472552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661026"/>
              <a:ext cx="207963" cy="29051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431">
              <a:extLst>
                <a:ext uri="{FF2B5EF4-FFF2-40B4-BE49-F238E27FC236}">
                  <a16:creationId xmlns="" xmlns:a16="http://schemas.microsoft.com/office/drawing/2014/main" id="{4AF263C0-74C7-4495-8F49-016F83745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688013"/>
              <a:ext cx="179388" cy="263525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432">
              <a:extLst>
                <a:ext uri="{FF2B5EF4-FFF2-40B4-BE49-F238E27FC236}">
                  <a16:creationId xmlns="" xmlns:a16="http://schemas.microsoft.com/office/drawing/2014/main" id="{53CE12C3-904A-4A16-81F2-CAE990E756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948363"/>
              <a:ext cx="249238" cy="3175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433">
              <a:extLst>
                <a:ext uri="{FF2B5EF4-FFF2-40B4-BE49-F238E27FC236}">
                  <a16:creationId xmlns="" xmlns:a16="http://schemas.microsoft.com/office/drawing/2014/main" id="{DCB07EB2-9D6D-4C69-BBBE-A4832FDCCF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9075" y="5614988"/>
              <a:ext cx="266700" cy="57626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434">
              <a:extLst>
                <a:ext uri="{FF2B5EF4-FFF2-40B4-BE49-F238E27FC236}">
                  <a16:creationId xmlns="" xmlns:a16="http://schemas.microsoft.com/office/drawing/2014/main" id="{8655A58D-9EBA-4868-8856-14FA7DBCE2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6538" y="5643563"/>
              <a:ext cx="230188" cy="547688"/>
            </a:xfrm>
            <a:prstGeom prst="rect">
              <a:avLst/>
            </a:prstGeom>
            <a:solidFill>
              <a:srgbClr val="28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435">
              <a:extLst>
                <a:ext uri="{FF2B5EF4-FFF2-40B4-BE49-F238E27FC236}">
                  <a16:creationId xmlns="" xmlns:a16="http://schemas.microsoft.com/office/drawing/2014/main" id="{48755A1F-78F6-41DD-94C3-AC7596EE01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088" y="6188076"/>
              <a:ext cx="320675" cy="6191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436">
              <a:extLst>
                <a:ext uri="{FF2B5EF4-FFF2-40B4-BE49-F238E27FC236}">
                  <a16:creationId xmlns="" xmlns:a16="http://schemas.microsoft.com/office/drawing/2014/main" id="{83B45409-3C7C-488C-B37B-BF40FB9DCC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6838" y="6184901"/>
              <a:ext cx="465138" cy="179388"/>
            </a:xfrm>
            <a:prstGeom prst="rect">
              <a:avLst/>
            </a:prstGeom>
            <a:solidFill>
              <a:srgbClr val="1E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437">
              <a:extLst>
                <a:ext uri="{FF2B5EF4-FFF2-40B4-BE49-F238E27FC236}">
                  <a16:creationId xmlns="" xmlns:a16="http://schemas.microsoft.com/office/drawing/2014/main" id="{DBCA8214-662F-4122-AF06-833D361EF8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975" y="6184901"/>
              <a:ext cx="61913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438">
              <a:extLst>
                <a:ext uri="{FF2B5EF4-FFF2-40B4-BE49-F238E27FC236}">
                  <a16:creationId xmlns="" xmlns:a16="http://schemas.microsoft.com/office/drawing/2014/main" id="{DC962812-8370-487B-948A-11DBC9BDA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6227763"/>
              <a:ext cx="204788" cy="136525"/>
            </a:xfrm>
            <a:custGeom>
              <a:avLst/>
              <a:gdLst>
                <a:gd name="T0" fmla="*/ 77 w 129"/>
                <a:gd name="T1" fmla="*/ 58 h 86"/>
                <a:gd name="T2" fmla="*/ 77 w 129"/>
                <a:gd name="T3" fmla="*/ 32 h 86"/>
                <a:gd name="T4" fmla="*/ 39 w 129"/>
                <a:gd name="T5" fmla="*/ 32 h 86"/>
                <a:gd name="T6" fmla="*/ 39 w 129"/>
                <a:gd name="T7" fmla="*/ 0 h 86"/>
                <a:gd name="T8" fmla="*/ 0 w 129"/>
                <a:gd name="T9" fmla="*/ 0 h 86"/>
                <a:gd name="T10" fmla="*/ 0 w 129"/>
                <a:gd name="T11" fmla="*/ 86 h 86"/>
                <a:gd name="T12" fmla="*/ 38 w 129"/>
                <a:gd name="T13" fmla="*/ 86 h 86"/>
                <a:gd name="T14" fmla="*/ 39 w 129"/>
                <a:gd name="T15" fmla="*/ 86 h 86"/>
                <a:gd name="T16" fmla="*/ 76 w 129"/>
                <a:gd name="T17" fmla="*/ 86 h 86"/>
                <a:gd name="T18" fmla="*/ 77 w 129"/>
                <a:gd name="T19" fmla="*/ 86 h 86"/>
                <a:gd name="T20" fmla="*/ 129 w 129"/>
                <a:gd name="T21" fmla="*/ 86 h 86"/>
                <a:gd name="T22" fmla="*/ 129 w 129"/>
                <a:gd name="T23" fmla="*/ 58 h 86"/>
                <a:gd name="T24" fmla="*/ 77 w 129"/>
                <a:gd name="T25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6">
                  <a:moveTo>
                    <a:pt x="77" y="58"/>
                  </a:moveTo>
                  <a:lnTo>
                    <a:pt x="77" y="32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8" y="86"/>
                  </a:lnTo>
                  <a:lnTo>
                    <a:pt x="39" y="86"/>
                  </a:lnTo>
                  <a:lnTo>
                    <a:pt x="76" y="86"/>
                  </a:lnTo>
                  <a:lnTo>
                    <a:pt x="77" y="86"/>
                  </a:lnTo>
                  <a:lnTo>
                    <a:pt x="129" y="86"/>
                  </a:lnTo>
                  <a:lnTo>
                    <a:pt x="129" y="58"/>
                  </a:lnTo>
                  <a:lnTo>
                    <a:pt x="7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083" name="组合 10082">
              <a:extLst>
                <a:ext uri="{FF2B5EF4-FFF2-40B4-BE49-F238E27FC236}">
                  <a16:creationId xmlns="" xmlns:a16="http://schemas.microsoft.com/office/drawing/2014/main" id="{1D86F18C-F6B5-4144-AB59-CBD68104F339}"/>
                </a:ext>
              </a:extLst>
            </p:cNvPr>
            <p:cNvGrpSpPr/>
            <p:nvPr userDrawn="1"/>
          </p:nvGrpSpPr>
          <p:grpSpPr>
            <a:xfrm>
              <a:off x="2170025" y="5569764"/>
              <a:ext cx="174800" cy="1074309"/>
              <a:chOff x="2170025" y="5569764"/>
              <a:chExt cx="174800" cy="1074309"/>
            </a:xfrm>
          </p:grpSpPr>
          <p:sp>
            <p:nvSpPr>
              <p:cNvPr id="10076" name="Freeform 442">
                <a:extLst>
                  <a:ext uri="{FF2B5EF4-FFF2-40B4-BE49-F238E27FC236}">
                    <a16:creationId xmlns="" xmlns:a16="http://schemas.microsoft.com/office/drawing/2014/main" id="{6002381C-E46E-471D-BD95-0F073A3AD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443">
                <a:extLst>
                  <a:ext uri="{FF2B5EF4-FFF2-40B4-BE49-F238E27FC236}">
                    <a16:creationId xmlns="" xmlns:a16="http://schemas.microsoft.com/office/drawing/2014/main" id="{A6628702-533C-499E-A4B2-C9E042ADD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Rectangle 444">
                <a:extLst>
                  <a:ext uri="{FF2B5EF4-FFF2-40B4-BE49-F238E27FC236}">
                    <a16:creationId xmlns="" xmlns:a16="http://schemas.microsoft.com/office/drawing/2014/main" id="{323242FC-A9BA-4AC7-95FF-EE6DB8254A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445">
                <a:extLst>
                  <a:ext uri="{FF2B5EF4-FFF2-40B4-BE49-F238E27FC236}">
                    <a16:creationId xmlns="" xmlns:a16="http://schemas.microsoft.com/office/drawing/2014/main" id="{286EFA3A-2494-44DC-B28E-E2C9FD8F30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Rectangle 446">
                <a:extLst>
                  <a:ext uri="{FF2B5EF4-FFF2-40B4-BE49-F238E27FC236}">
                    <a16:creationId xmlns="" xmlns:a16="http://schemas.microsoft.com/office/drawing/2014/main" id="{B91D644F-25CB-4DAD-9AF6-FA03490B28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447">
                <a:extLst>
                  <a:ext uri="{FF2B5EF4-FFF2-40B4-BE49-F238E27FC236}">
                    <a16:creationId xmlns="" xmlns:a16="http://schemas.microsoft.com/office/drawing/2014/main" id="{A2197B89-7A74-4EF2-9C81-20ADAC339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4" name="组合 483">
              <a:extLst>
                <a:ext uri="{FF2B5EF4-FFF2-40B4-BE49-F238E27FC236}">
                  <a16:creationId xmlns="" xmlns:a16="http://schemas.microsoft.com/office/drawing/2014/main" id="{58B12913-A3B2-4FAF-94A3-23E504A826F4}"/>
                </a:ext>
              </a:extLst>
            </p:cNvPr>
            <p:cNvGrpSpPr/>
            <p:nvPr userDrawn="1"/>
          </p:nvGrpSpPr>
          <p:grpSpPr>
            <a:xfrm>
              <a:off x="7467496" y="5549901"/>
              <a:ext cx="174800" cy="1074309"/>
              <a:chOff x="2170025" y="5569764"/>
              <a:chExt cx="174800" cy="1074309"/>
            </a:xfrm>
          </p:grpSpPr>
          <p:sp>
            <p:nvSpPr>
              <p:cNvPr id="485" name="Freeform 442">
                <a:extLst>
                  <a:ext uri="{FF2B5EF4-FFF2-40B4-BE49-F238E27FC236}">
                    <a16:creationId xmlns="" xmlns:a16="http://schemas.microsoft.com/office/drawing/2014/main" id="{ABE123D8-F1DB-46A8-B940-E103999737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443">
                <a:extLst>
                  <a:ext uri="{FF2B5EF4-FFF2-40B4-BE49-F238E27FC236}">
                    <a16:creationId xmlns="" xmlns:a16="http://schemas.microsoft.com/office/drawing/2014/main" id="{152650C0-C13C-4519-AB81-59096B1294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444">
                <a:extLst>
                  <a:ext uri="{FF2B5EF4-FFF2-40B4-BE49-F238E27FC236}">
                    <a16:creationId xmlns="" xmlns:a16="http://schemas.microsoft.com/office/drawing/2014/main" id="{0FCCF8BE-7973-4710-A837-9E0482A16F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445">
                <a:extLst>
                  <a:ext uri="{FF2B5EF4-FFF2-40B4-BE49-F238E27FC236}">
                    <a16:creationId xmlns="" xmlns:a16="http://schemas.microsoft.com/office/drawing/2014/main" id="{4551E45E-2CD1-4709-9B0A-D5A7C4E3D6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446">
                <a:extLst>
                  <a:ext uri="{FF2B5EF4-FFF2-40B4-BE49-F238E27FC236}">
                    <a16:creationId xmlns="" xmlns:a16="http://schemas.microsoft.com/office/drawing/2014/main" id="{6771BD3B-A4EF-4641-9CD4-BB7E255C0D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447">
                <a:extLst>
                  <a:ext uri="{FF2B5EF4-FFF2-40B4-BE49-F238E27FC236}">
                    <a16:creationId xmlns="" xmlns:a16="http://schemas.microsoft.com/office/drawing/2014/main" id="{63D031B9-1420-436F-8159-8FEF044F9A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1" name="组合 490">
              <a:extLst>
                <a:ext uri="{FF2B5EF4-FFF2-40B4-BE49-F238E27FC236}">
                  <a16:creationId xmlns="" xmlns:a16="http://schemas.microsoft.com/office/drawing/2014/main" id="{CA85718E-F9B1-4CFB-AA66-745DF2BE8151}"/>
                </a:ext>
              </a:extLst>
            </p:cNvPr>
            <p:cNvGrpSpPr/>
            <p:nvPr userDrawn="1"/>
          </p:nvGrpSpPr>
          <p:grpSpPr>
            <a:xfrm>
              <a:off x="9879012" y="5535033"/>
              <a:ext cx="174800" cy="1074309"/>
              <a:chOff x="2170025" y="5569764"/>
              <a:chExt cx="174800" cy="1074309"/>
            </a:xfrm>
          </p:grpSpPr>
          <p:sp>
            <p:nvSpPr>
              <p:cNvPr id="492" name="Freeform 442">
                <a:extLst>
                  <a:ext uri="{FF2B5EF4-FFF2-40B4-BE49-F238E27FC236}">
                    <a16:creationId xmlns="" xmlns:a16="http://schemas.microsoft.com/office/drawing/2014/main" id="{35D9B010-81BE-4B32-AD49-2B6815AB76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443">
                <a:extLst>
                  <a:ext uri="{FF2B5EF4-FFF2-40B4-BE49-F238E27FC236}">
                    <a16:creationId xmlns="" xmlns:a16="http://schemas.microsoft.com/office/drawing/2014/main" id="{B938CBF8-6E50-47F4-AC70-EC908D0FF3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Rectangle 444">
                <a:extLst>
                  <a:ext uri="{FF2B5EF4-FFF2-40B4-BE49-F238E27FC236}">
                    <a16:creationId xmlns="" xmlns:a16="http://schemas.microsoft.com/office/drawing/2014/main" id="{CC71DF37-D5D6-4A48-AC29-2D7373C9BC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445">
                <a:extLst>
                  <a:ext uri="{FF2B5EF4-FFF2-40B4-BE49-F238E27FC236}">
                    <a16:creationId xmlns="" xmlns:a16="http://schemas.microsoft.com/office/drawing/2014/main" id="{6CBC86AF-B60C-4A4D-B9BA-8D087F5945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446">
                <a:extLst>
                  <a:ext uri="{FF2B5EF4-FFF2-40B4-BE49-F238E27FC236}">
                    <a16:creationId xmlns="" xmlns:a16="http://schemas.microsoft.com/office/drawing/2014/main" id="{3AEB0573-9247-446B-AF97-09F210607E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447">
                <a:extLst>
                  <a:ext uri="{FF2B5EF4-FFF2-40B4-BE49-F238E27FC236}">
                    <a16:creationId xmlns="" xmlns:a16="http://schemas.microsoft.com/office/drawing/2014/main" id="{9B51C821-491C-41C6-ACCE-73482A98BA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105" name="组合 10104">
              <a:extLst>
                <a:ext uri="{FF2B5EF4-FFF2-40B4-BE49-F238E27FC236}">
                  <a16:creationId xmlns="" xmlns:a16="http://schemas.microsoft.com/office/drawing/2014/main" id="{1C1093D0-A781-4235-A7E3-5FE21969CFB7}"/>
                </a:ext>
              </a:extLst>
            </p:cNvPr>
            <p:cNvGrpSpPr/>
            <p:nvPr userDrawn="1"/>
          </p:nvGrpSpPr>
          <p:grpSpPr>
            <a:xfrm>
              <a:off x="3784600" y="5843587"/>
              <a:ext cx="684213" cy="762001"/>
              <a:chOff x="3784600" y="5881687"/>
              <a:chExt cx="684213" cy="762001"/>
            </a:xfrm>
          </p:grpSpPr>
          <p:sp>
            <p:nvSpPr>
              <p:cNvPr id="10097" name="Freeform 461">
                <a:extLst>
                  <a:ext uri="{FF2B5EF4-FFF2-40B4-BE49-F238E27FC236}">
                    <a16:creationId xmlns="" xmlns:a16="http://schemas.microsoft.com/office/drawing/2014/main" id="{E9E2FD01-2887-4245-9264-DAFA4B81F4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0098" name="Freeform 462">
                <a:extLst>
                  <a:ext uri="{FF2B5EF4-FFF2-40B4-BE49-F238E27FC236}">
                    <a16:creationId xmlns="" xmlns:a16="http://schemas.microsoft.com/office/drawing/2014/main" id="{A5180B1F-FF44-45A2-B464-0E72F8D3F6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463">
                <a:extLst>
                  <a:ext uri="{FF2B5EF4-FFF2-40B4-BE49-F238E27FC236}">
                    <a16:creationId xmlns="" xmlns:a16="http://schemas.microsoft.com/office/drawing/2014/main" id="{CF87E7D9-B0A7-4981-9653-04034D15A5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464">
                <a:extLst>
                  <a:ext uri="{FF2B5EF4-FFF2-40B4-BE49-F238E27FC236}">
                    <a16:creationId xmlns="" xmlns:a16="http://schemas.microsoft.com/office/drawing/2014/main" id="{5CE1C3A8-9102-4C8C-9C1A-63250AB06F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Freeform 465">
                <a:extLst>
                  <a:ext uri="{FF2B5EF4-FFF2-40B4-BE49-F238E27FC236}">
                    <a16:creationId xmlns="" xmlns:a16="http://schemas.microsoft.com/office/drawing/2014/main" id="{8F537DFD-CFCA-4BC2-87FD-2760C07E0B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Freeform 466">
                <a:extLst>
                  <a:ext uri="{FF2B5EF4-FFF2-40B4-BE49-F238E27FC236}">
                    <a16:creationId xmlns="" xmlns:a16="http://schemas.microsoft.com/office/drawing/2014/main" id="{ACFCD77D-DE09-443D-AA90-68B7EA915E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467">
                <a:extLst>
                  <a:ext uri="{FF2B5EF4-FFF2-40B4-BE49-F238E27FC236}">
                    <a16:creationId xmlns="" xmlns:a16="http://schemas.microsoft.com/office/drawing/2014/main" id="{41849E3B-A487-47C8-B699-DDBA3A56A6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="" xmlns:a16="http://schemas.microsoft.com/office/drawing/2014/main" id="{1362043C-2E6D-4CB3-9228-93177656F980}"/>
                </a:ext>
              </a:extLst>
            </p:cNvPr>
            <p:cNvGrpSpPr/>
            <p:nvPr userDrawn="1"/>
          </p:nvGrpSpPr>
          <p:grpSpPr>
            <a:xfrm>
              <a:off x="7873207" y="5828585"/>
              <a:ext cx="684213" cy="762001"/>
              <a:chOff x="3784600" y="5881687"/>
              <a:chExt cx="684213" cy="762001"/>
            </a:xfrm>
          </p:grpSpPr>
          <p:sp>
            <p:nvSpPr>
              <p:cNvPr id="526" name="Freeform 461">
                <a:extLst>
                  <a:ext uri="{FF2B5EF4-FFF2-40B4-BE49-F238E27FC236}">
                    <a16:creationId xmlns="" xmlns:a16="http://schemas.microsoft.com/office/drawing/2014/main" id="{52131BC9-49DA-49AE-9B0E-C76B1055C0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27" name="Freeform 462">
                <a:extLst>
                  <a:ext uri="{FF2B5EF4-FFF2-40B4-BE49-F238E27FC236}">
                    <a16:creationId xmlns="" xmlns:a16="http://schemas.microsoft.com/office/drawing/2014/main" id="{8092F818-74CB-426D-BC2C-368FB9A9FD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463">
                <a:extLst>
                  <a:ext uri="{FF2B5EF4-FFF2-40B4-BE49-F238E27FC236}">
                    <a16:creationId xmlns="" xmlns:a16="http://schemas.microsoft.com/office/drawing/2014/main" id="{3ED49448-138A-49E1-B787-1ED2719936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464">
                <a:extLst>
                  <a:ext uri="{FF2B5EF4-FFF2-40B4-BE49-F238E27FC236}">
                    <a16:creationId xmlns="" xmlns:a16="http://schemas.microsoft.com/office/drawing/2014/main" id="{00DAEB1A-9DB6-49E9-8A7D-525331DED4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465">
                <a:extLst>
                  <a:ext uri="{FF2B5EF4-FFF2-40B4-BE49-F238E27FC236}">
                    <a16:creationId xmlns="" xmlns:a16="http://schemas.microsoft.com/office/drawing/2014/main" id="{361E5D07-6BEF-46E2-A0C7-84D5280C34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466">
                <a:extLst>
                  <a:ext uri="{FF2B5EF4-FFF2-40B4-BE49-F238E27FC236}">
                    <a16:creationId xmlns="" xmlns:a16="http://schemas.microsoft.com/office/drawing/2014/main" id="{9E9BBC0B-814C-4AD9-A098-556883470A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467">
                <a:extLst>
                  <a:ext uri="{FF2B5EF4-FFF2-40B4-BE49-F238E27FC236}">
                    <a16:creationId xmlns="" xmlns:a16="http://schemas.microsoft.com/office/drawing/2014/main" id="{2983C2CE-3AC9-4BF6-8D51-0E6EE3F90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06" name="Oval 399">
              <a:extLst>
                <a:ext uri="{FF2B5EF4-FFF2-40B4-BE49-F238E27FC236}">
                  <a16:creationId xmlns="" xmlns:a16="http://schemas.microsoft.com/office/drawing/2014/main" id="{F6B2CEC7-43B0-4CA5-8D86-16708B2701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34375" y="602456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7" name="Freeform 400">
              <a:extLst>
                <a:ext uri="{FF2B5EF4-FFF2-40B4-BE49-F238E27FC236}">
                  <a16:creationId xmlns="" xmlns:a16="http://schemas.microsoft.com/office/drawing/2014/main" id="{3569D2E5-47C0-4140-9C1A-376536186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0" y="6072188"/>
              <a:ext cx="300038" cy="298450"/>
            </a:xfrm>
            <a:custGeom>
              <a:avLst/>
              <a:gdLst>
                <a:gd name="T0" fmla="*/ 148 w 189"/>
                <a:gd name="T1" fmla="*/ 0 h 189"/>
                <a:gd name="T2" fmla="*/ 0 w 189"/>
                <a:gd name="T3" fmla="*/ 148 h 189"/>
                <a:gd name="T4" fmla="*/ 148 w 189"/>
                <a:gd name="T5" fmla="*/ 148 h 189"/>
                <a:gd name="T6" fmla="*/ 148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9"/>
                    <a:pt x="107" y="189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8" name="Oval 401">
              <a:extLst>
                <a:ext uri="{FF2B5EF4-FFF2-40B4-BE49-F238E27FC236}">
                  <a16:creationId xmlns="" xmlns:a16="http://schemas.microsoft.com/office/drawing/2014/main" id="{E41BCCA6-4142-46ED-BC11-F7ADB2F3E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8825" y="6069013"/>
              <a:ext cx="241300" cy="24130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9" name="Freeform 402">
              <a:extLst>
                <a:ext uri="{FF2B5EF4-FFF2-40B4-BE49-F238E27FC236}">
                  <a16:creationId xmlns="" xmlns:a16="http://schemas.microsoft.com/office/drawing/2014/main" id="{D2199D56-3B96-455A-A7CE-17AB31714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7713" y="6057901"/>
              <a:ext cx="214313" cy="214313"/>
            </a:xfrm>
            <a:custGeom>
              <a:avLst/>
              <a:gdLst>
                <a:gd name="T0" fmla="*/ 135 w 135"/>
                <a:gd name="T1" fmla="*/ 28 h 135"/>
                <a:gd name="T2" fmla="*/ 30 w 135"/>
                <a:gd name="T3" fmla="*/ 29 h 135"/>
                <a:gd name="T4" fmla="*/ 28 w 135"/>
                <a:gd name="T5" fmla="*/ 135 h 135"/>
                <a:gd name="T6" fmla="*/ 135 w 135"/>
                <a:gd name="T7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135" y="28"/>
                  </a:moveTo>
                  <a:cubicBezTo>
                    <a:pt x="106" y="0"/>
                    <a:pt x="59" y="0"/>
                    <a:pt x="30" y="29"/>
                  </a:cubicBezTo>
                  <a:cubicBezTo>
                    <a:pt x="0" y="59"/>
                    <a:pt x="0" y="105"/>
                    <a:pt x="28" y="135"/>
                  </a:cubicBezTo>
                  <a:lnTo>
                    <a:pt x="135" y="28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0" name="Freeform 403">
              <a:extLst>
                <a:ext uri="{FF2B5EF4-FFF2-40B4-BE49-F238E27FC236}">
                  <a16:creationId xmlns="" xmlns:a16="http://schemas.microsoft.com/office/drawing/2014/main" id="{57B75F76-9BFE-4DA3-B939-4EF90736B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6613" y="6127751"/>
              <a:ext cx="88900" cy="133350"/>
            </a:xfrm>
            <a:custGeom>
              <a:avLst/>
              <a:gdLst>
                <a:gd name="T0" fmla="*/ 21 w 56"/>
                <a:gd name="T1" fmla="*/ 61 h 84"/>
                <a:gd name="T2" fmla="*/ 2 w 56"/>
                <a:gd name="T3" fmla="*/ 61 h 84"/>
                <a:gd name="T4" fmla="*/ 2 w 56"/>
                <a:gd name="T5" fmla="*/ 49 h 84"/>
                <a:gd name="T6" fmla="*/ 21 w 56"/>
                <a:gd name="T7" fmla="*/ 49 h 84"/>
                <a:gd name="T8" fmla="*/ 21 w 56"/>
                <a:gd name="T9" fmla="*/ 43 h 84"/>
                <a:gd name="T10" fmla="*/ 2 w 56"/>
                <a:gd name="T11" fmla="*/ 43 h 84"/>
                <a:gd name="T12" fmla="*/ 2 w 56"/>
                <a:gd name="T13" fmla="*/ 32 h 84"/>
                <a:gd name="T14" fmla="*/ 15 w 56"/>
                <a:gd name="T15" fmla="*/ 32 h 84"/>
                <a:gd name="T16" fmla="*/ 0 w 56"/>
                <a:gd name="T17" fmla="*/ 0 h 84"/>
                <a:gd name="T18" fmla="*/ 15 w 56"/>
                <a:gd name="T19" fmla="*/ 0 h 84"/>
                <a:gd name="T20" fmla="*/ 25 w 56"/>
                <a:gd name="T21" fmla="*/ 22 h 84"/>
                <a:gd name="T22" fmla="*/ 28 w 56"/>
                <a:gd name="T23" fmla="*/ 29 h 84"/>
                <a:gd name="T24" fmla="*/ 31 w 56"/>
                <a:gd name="T25" fmla="*/ 22 h 84"/>
                <a:gd name="T26" fmla="*/ 41 w 56"/>
                <a:gd name="T27" fmla="*/ 0 h 84"/>
                <a:gd name="T28" fmla="*/ 56 w 56"/>
                <a:gd name="T29" fmla="*/ 0 h 84"/>
                <a:gd name="T30" fmla="*/ 41 w 56"/>
                <a:gd name="T31" fmla="*/ 32 h 84"/>
                <a:gd name="T32" fmla="*/ 54 w 56"/>
                <a:gd name="T33" fmla="*/ 32 h 84"/>
                <a:gd name="T34" fmla="*/ 54 w 56"/>
                <a:gd name="T35" fmla="*/ 43 h 84"/>
                <a:gd name="T36" fmla="*/ 35 w 56"/>
                <a:gd name="T37" fmla="*/ 43 h 84"/>
                <a:gd name="T38" fmla="*/ 35 w 56"/>
                <a:gd name="T39" fmla="*/ 49 h 84"/>
                <a:gd name="T40" fmla="*/ 54 w 56"/>
                <a:gd name="T41" fmla="*/ 49 h 84"/>
                <a:gd name="T42" fmla="*/ 54 w 56"/>
                <a:gd name="T43" fmla="*/ 61 h 84"/>
                <a:gd name="T44" fmla="*/ 35 w 56"/>
                <a:gd name="T45" fmla="*/ 61 h 84"/>
                <a:gd name="T46" fmla="*/ 35 w 56"/>
                <a:gd name="T47" fmla="*/ 84 h 84"/>
                <a:gd name="T48" fmla="*/ 21 w 56"/>
                <a:gd name="T49" fmla="*/ 84 h 84"/>
                <a:gd name="T50" fmla="*/ 21 w 56"/>
                <a:gd name="T5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84">
                  <a:moveTo>
                    <a:pt x="21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5"/>
                    <a:pt x="27" y="27"/>
                    <a:pt x="28" y="29"/>
                  </a:cubicBezTo>
                  <a:cubicBezTo>
                    <a:pt x="29" y="27"/>
                    <a:pt x="29" y="24"/>
                    <a:pt x="31" y="2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61"/>
                    <a:pt x="21" y="61"/>
                    <a:pt x="21" y="6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1" name="Freeform 404">
              <a:extLst>
                <a:ext uri="{FF2B5EF4-FFF2-40B4-BE49-F238E27FC236}">
                  <a16:creationId xmlns="" xmlns:a16="http://schemas.microsoft.com/office/drawing/2014/main" id="{AF27E7AC-33FE-43AC-B489-12AD61B59A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4075" y="6175376"/>
              <a:ext cx="68263" cy="85725"/>
            </a:xfrm>
            <a:custGeom>
              <a:avLst/>
              <a:gdLst>
                <a:gd name="T0" fmla="*/ 31 w 43"/>
                <a:gd name="T1" fmla="*/ 0 h 54"/>
                <a:gd name="T2" fmla="*/ 0 w 43"/>
                <a:gd name="T3" fmla="*/ 31 h 54"/>
                <a:gd name="T4" fmla="*/ 10 w 43"/>
                <a:gd name="T5" fmla="*/ 31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1 h 54"/>
                <a:gd name="T12" fmla="*/ 43 w 43"/>
                <a:gd name="T13" fmla="*/ 31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30 w 43"/>
                <a:gd name="T25" fmla="*/ 2 h 54"/>
                <a:gd name="T26" fmla="*/ 31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1" y="0"/>
                  </a:moveTo>
                  <a:lnTo>
                    <a:pt x="0" y="31"/>
                  </a:lnTo>
                  <a:lnTo>
                    <a:pt x="10" y="31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1"/>
                  </a:lnTo>
                  <a:lnTo>
                    <a:pt x="43" y="31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3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303634" y="3294659"/>
            <a:ext cx="1584733" cy="296271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chemeClr val="accent2">
                  <a:lumMod val="75000"/>
                </a:schemeClr>
              </a:gs>
              <a:gs pos="91000">
                <a:schemeClr val="accent2"/>
              </a:gs>
            </a:gsLst>
            <a:lin ang="0" scaled="0"/>
          </a:gradFill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854951" y="361661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854950" y="453348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="" xmlns:a16="http://schemas.microsoft.com/office/drawing/2014/main" id="{1580C420-91C7-4378-8785-D4B36A93F7DC}"/>
              </a:ext>
            </a:extLst>
          </p:cNvPr>
          <p:cNvGrpSpPr/>
          <p:nvPr userDrawn="1"/>
        </p:nvGrpSpPr>
        <p:grpSpPr>
          <a:xfrm>
            <a:off x="1566510" y="669164"/>
            <a:ext cx="9104418" cy="2920952"/>
            <a:chOff x="654050" y="3124201"/>
            <a:chExt cx="10971213" cy="3519872"/>
          </a:xfrm>
        </p:grpSpPr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73E542AE-FC78-4AE7-9B50-37E0732CE2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39250" y="5989638"/>
              <a:ext cx="361950" cy="3603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="" xmlns:a16="http://schemas.microsoft.com/office/drawing/2014/main" id="{6EC186AA-B34A-448D-879B-9819D4E4C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3225" y="6043613"/>
              <a:ext cx="325438" cy="323850"/>
            </a:xfrm>
            <a:custGeom>
              <a:avLst/>
              <a:gdLst>
                <a:gd name="T0" fmla="*/ 161 w 205"/>
                <a:gd name="T1" fmla="*/ 0 h 205"/>
                <a:gd name="T2" fmla="*/ 0 w 205"/>
                <a:gd name="T3" fmla="*/ 161 h 205"/>
                <a:gd name="T4" fmla="*/ 161 w 205"/>
                <a:gd name="T5" fmla="*/ 161 h 205"/>
                <a:gd name="T6" fmla="*/ 161 w 20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05">
                  <a:moveTo>
                    <a:pt x="161" y="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44" y="205"/>
                    <a:pt x="116" y="205"/>
                    <a:pt x="161" y="161"/>
                  </a:cubicBezTo>
                  <a:cubicBezTo>
                    <a:pt x="205" y="116"/>
                    <a:pt x="205" y="44"/>
                    <a:pt x="16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D00D083D-9FD1-4FDF-AC44-9654E4C803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8462" y="6038851"/>
              <a:ext cx="263525" cy="26352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="" xmlns:a16="http://schemas.microsoft.com/office/drawing/2014/main" id="{C63A878E-A249-4A7A-81C7-45A7373EA9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5762" y="6026151"/>
              <a:ext cx="234950" cy="234950"/>
            </a:xfrm>
            <a:custGeom>
              <a:avLst/>
              <a:gdLst>
                <a:gd name="T0" fmla="*/ 148 w 148"/>
                <a:gd name="T1" fmla="*/ 31 h 148"/>
                <a:gd name="T2" fmla="*/ 33 w 148"/>
                <a:gd name="T3" fmla="*/ 33 h 148"/>
                <a:gd name="T4" fmla="*/ 31 w 148"/>
                <a:gd name="T5" fmla="*/ 148 h 148"/>
                <a:gd name="T6" fmla="*/ 148 w 148"/>
                <a:gd name="T7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8">
                  <a:moveTo>
                    <a:pt x="148" y="31"/>
                  </a:moveTo>
                  <a:cubicBezTo>
                    <a:pt x="115" y="0"/>
                    <a:pt x="64" y="1"/>
                    <a:pt x="33" y="33"/>
                  </a:cubicBezTo>
                  <a:cubicBezTo>
                    <a:pt x="1" y="64"/>
                    <a:pt x="0" y="116"/>
                    <a:pt x="31" y="148"/>
                  </a:cubicBezTo>
                  <a:lnTo>
                    <a:pt x="148" y="31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="" xmlns:a16="http://schemas.microsoft.com/office/drawing/2014/main" id="{FC893B92-0DD4-4962-B87F-492B37B8F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72600" y="6103938"/>
              <a:ext cx="98425" cy="144463"/>
            </a:xfrm>
            <a:custGeom>
              <a:avLst/>
              <a:gdLst>
                <a:gd name="T0" fmla="*/ 23 w 62"/>
                <a:gd name="T1" fmla="*/ 66 h 91"/>
                <a:gd name="T2" fmla="*/ 3 w 62"/>
                <a:gd name="T3" fmla="*/ 66 h 91"/>
                <a:gd name="T4" fmla="*/ 3 w 62"/>
                <a:gd name="T5" fmla="*/ 54 h 91"/>
                <a:gd name="T6" fmla="*/ 23 w 62"/>
                <a:gd name="T7" fmla="*/ 54 h 91"/>
                <a:gd name="T8" fmla="*/ 23 w 62"/>
                <a:gd name="T9" fmla="*/ 47 h 91"/>
                <a:gd name="T10" fmla="*/ 3 w 62"/>
                <a:gd name="T11" fmla="*/ 47 h 91"/>
                <a:gd name="T12" fmla="*/ 3 w 62"/>
                <a:gd name="T13" fmla="*/ 35 h 91"/>
                <a:gd name="T14" fmla="*/ 17 w 62"/>
                <a:gd name="T15" fmla="*/ 35 h 91"/>
                <a:gd name="T16" fmla="*/ 0 w 62"/>
                <a:gd name="T17" fmla="*/ 0 h 91"/>
                <a:gd name="T18" fmla="*/ 17 w 62"/>
                <a:gd name="T19" fmla="*/ 0 h 91"/>
                <a:gd name="T20" fmla="*/ 28 w 62"/>
                <a:gd name="T21" fmla="*/ 24 h 91"/>
                <a:gd name="T22" fmla="*/ 31 w 62"/>
                <a:gd name="T23" fmla="*/ 31 h 91"/>
                <a:gd name="T24" fmla="*/ 34 w 62"/>
                <a:gd name="T25" fmla="*/ 24 h 91"/>
                <a:gd name="T26" fmla="*/ 45 w 62"/>
                <a:gd name="T27" fmla="*/ 0 h 91"/>
                <a:gd name="T28" fmla="*/ 62 w 62"/>
                <a:gd name="T29" fmla="*/ 0 h 91"/>
                <a:gd name="T30" fmla="*/ 45 w 62"/>
                <a:gd name="T31" fmla="*/ 35 h 91"/>
                <a:gd name="T32" fmla="*/ 59 w 62"/>
                <a:gd name="T33" fmla="*/ 35 h 91"/>
                <a:gd name="T34" fmla="*/ 59 w 62"/>
                <a:gd name="T35" fmla="*/ 47 h 91"/>
                <a:gd name="T36" fmla="*/ 38 w 62"/>
                <a:gd name="T37" fmla="*/ 47 h 91"/>
                <a:gd name="T38" fmla="*/ 38 w 62"/>
                <a:gd name="T39" fmla="*/ 54 h 91"/>
                <a:gd name="T40" fmla="*/ 59 w 62"/>
                <a:gd name="T41" fmla="*/ 54 h 91"/>
                <a:gd name="T42" fmla="*/ 59 w 62"/>
                <a:gd name="T43" fmla="*/ 66 h 91"/>
                <a:gd name="T44" fmla="*/ 38 w 62"/>
                <a:gd name="T45" fmla="*/ 66 h 91"/>
                <a:gd name="T46" fmla="*/ 38 w 62"/>
                <a:gd name="T47" fmla="*/ 91 h 91"/>
                <a:gd name="T48" fmla="*/ 23 w 62"/>
                <a:gd name="T49" fmla="*/ 91 h 91"/>
                <a:gd name="T50" fmla="*/ 23 w 62"/>
                <a:gd name="T51" fmla="*/ 6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91">
                  <a:moveTo>
                    <a:pt x="23" y="66"/>
                  </a:moveTo>
                  <a:cubicBezTo>
                    <a:pt x="3" y="66"/>
                    <a:pt x="3" y="66"/>
                    <a:pt x="3" y="66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6"/>
                    <a:pt x="30" y="29"/>
                    <a:pt x="31" y="31"/>
                  </a:cubicBezTo>
                  <a:cubicBezTo>
                    <a:pt x="31" y="29"/>
                    <a:pt x="32" y="26"/>
                    <a:pt x="34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66"/>
                    <a:pt x="23" y="66"/>
                    <a:pt x="23" y="66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="" xmlns:a16="http://schemas.microsoft.com/office/drawing/2014/main" id="{1F87AD17-CB56-454D-A2BF-6FBD1D731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3237" y="6156326"/>
              <a:ext cx="73025" cy="92075"/>
            </a:xfrm>
            <a:custGeom>
              <a:avLst/>
              <a:gdLst>
                <a:gd name="T0" fmla="*/ 33 w 46"/>
                <a:gd name="T1" fmla="*/ 0 h 58"/>
                <a:gd name="T2" fmla="*/ 0 w 46"/>
                <a:gd name="T3" fmla="*/ 33 h 58"/>
                <a:gd name="T4" fmla="*/ 10 w 46"/>
                <a:gd name="T5" fmla="*/ 33 h 58"/>
                <a:gd name="T6" fmla="*/ 10 w 46"/>
                <a:gd name="T7" fmla="*/ 58 h 58"/>
                <a:gd name="T8" fmla="*/ 25 w 46"/>
                <a:gd name="T9" fmla="*/ 58 h 58"/>
                <a:gd name="T10" fmla="*/ 25 w 46"/>
                <a:gd name="T11" fmla="*/ 33 h 58"/>
                <a:gd name="T12" fmla="*/ 46 w 46"/>
                <a:gd name="T13" fmla="*/ 33 h 58"/>
                <a:gd name="T14" fmla="*/ 46 w 46"/>
                <a:gd name="T15" fmla="*/ 21 h 58"/>
                <a:gd name="T16" fmla="*/ 25 w 46"/>
                <a:gd name="T17" fmla="*/ 21 h 58"/>
                <a:gd name="T18" fmla="*/ 25 w 46"/>
                <a:gd name="T19" fmla="*/ 14 h 58"/>
                <a:gd name="T20" fmla="*/ 46 w 46"/>
                <a:gd name="T21" fmla="*/ 14 h 58"/>
                <a:gd name="T22" fmla="*/ 46 w 46"/>
                <a:gd name="T23" fmla="*/ 2 h 58"/>
                <a:gd name="T24" fmla="*/ 32 w 46"/>
                <a:gd name="T25" fmla="*/ 2 h 58"/>
                <a:gd name="T26" fmla="*/ 33 w 46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8">
                  <a:moveTo>
                    <a:pt x="33" y="0"/>
                  </a:moveTo>
                  <a:lnTo>
                    <a:pt x="0" y="33"/>
                  </a:lnTo>
                  <a:lnTo>
                    <a:pt x="10" y="33"/>
                  </a:lnTo>
                  <a:lnTo>
                    <a:pt x="10" y="58"/>
                  </a:lnTo>
                  <a:lnTo>
                    <a:pt x="25" y="58"/>
                  </a:lnTo>
                  <a:lnTo>
                    <a:pt x="25" y="33"/>
                  </a:lnTo>
                  <a:lnTo>
                    <a:pt x="46" y="33"/>
                  </a:lnTo>
                  <a:lnTo>
                    <a:pt x="46" y="21"/>
                  </a:lnTo>
                  <a:lnTo>
                    <a:pt x="25" y="21"/>
                  </a:lnTo>
                  <a:lnTo>
                    <a:pt x="25" y="14"/>
                  </a:lnTo>
                  <a:lnTo>
                    <a:pt x="46" y="14"/>
                  </a:lnTo>
                  <a:lnTo>
                    <a:pt x="46" y="2"/>
                  </a:lnTo>
                  <a:lnTo>
                    <a:pt x="3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07C5C2F3-3823-4FB8-9583-B6D5C1F36F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1887" y="4652963"/>
              <a:ext cx="496888" cy="496888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="" xmlns:a16="http://schemas.microsoft.com/office/drawing/2014/main" id="{895B8382-637C-42E0-AFB4-77E48A1A8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4912" y="4725988"/>
              <a:ext cx="449263" cy="447675"/>
            </a:xfrm>
            <a:custGeom>
              <a:avLst/>
              <a:gdLst>
                <a:gd name="T0" fmla="*/ 221 w 283"/>
                <a:gd name="T1" fmla="*/ 0 h 282"/>
                <a:gd name="T2" fmla="*/ 0 w 283"/>
                <a:gd name="T3" fmla="*/ 221 h 282"/>
                <a:gd name="T4" fmla="*/ 221 w 283"/>
                <a:gd name="T5" fmla="*/ 221 h 282"/>
                <a:gd name="T6" fmla="*/ 221 w 283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82">
                  <a:moveTo>
                    <a:pt x="221" y="0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61" y="282"/>
                    <a:pt x="160" y="282"/>
                    <a:pt x="221" y="221"/>
                  </a:cubicBezTo>
                  <a:cubicBezTo>
                    <a:pt x="283" y="160"/>
                    <a:pt x="283" y="61"/>
                    <a:pt x="22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54067887-E3A0-4F63-A28D-BEB0E8473A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0150" y="4719638"/>
              <a:ext cx="361950" cy="36195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="" xmlns:a16="http://schemas.microsoft.com/office/drawing/2014/main" id="{08BBDECE-079F-4B18-978E-77E388ABC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7" y="4702176"/>
              <a:ext cx="322263" cy="322263"/>
            </a:xfrm>
            <a:custGeom>
              <a:avLst/>
              <a:gdLst>
                <a:gd name="T0" fmla="*/ 203 w 203"/>
                <a:gd name="T1" fmla="*/ 43 h 203"/>
                <a:gd name="T2" fmla="*/ 44 w 203"/>
                <a:gd name="T3" fmla="*/ 45 h 203"/>
                <a:gd name="T4" fmla="*/ 42 w 203"/>
                <a:gd name="T5" fmla="*/ 203 h 203"/>
                <a:gd name="T6" fmla="*/ 203 w 203"/>
                <a:gd name="T7" fmla="*/ 4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3">
                  <a:moveTo>
                    <a:pt x="203" y="43"/>
                  </a:moveTo>
                  <a:cubicBezTo>
                    <a:pt x="158" y="0"/>
                    <a:pt x="88" y="1"/>
                    <a:pt x="44" y="45"/>
                  </a:cubicBezTo>
                  <a:cubicBezTo>
                    <a:pt x="1" y="88"/>
                    <a:pt x="0" y="159"/>
                    <a:pt x="42" y="203"/>
                  </a:cubicBezTo>
                  <a:lnTo>
                    <a:pt x="203" y="43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="" xmlns:a16="http://schemas.microsoft.com/office/drawing/2014/main" id="{94336278-71DF-43B5-86C6-03368FDCD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4450" y="4808538"/>
              <a:ext cx="134938" cy="200025"/>
            </a:xfrm>
            <a:custGeom>
              <a:avLst/>
              <a:gdLst>
                <a:gd name="T0" fmla="*/ 32 w 85"/>
                <a:gd name="T1" fmla="*/ 90 h 126"/>
                <a:gd name="T2" fmla="*/ 4 w 85"/>
                <a:gd name="T3" fmla="*/ 90 h 126"/>
                <a:gd name="T4" fmla="*/ 4 w 85"/>
                <a:gd name="T5" fmla="*/ 74 h 126"/>
                <a:gd name="T6" fmla="*/ 32 w 85"/>
                <a:gd name="T7" fmla="*/ 74 h 126"/>
                <a:gd name="T8" fmla="*/ 32 w 85"/>
                <a:gd name="T9" fmla="*/ 65 h 126"/>
                <a:gd name="T10" fmla="*/ 4 w 85"/>
                <a:gd name="T11" fmla="*/ 65 h 126"/>
                <a:gd name="T12" fmla="*/ 4 w 85"/>
                <a:gd name="T13" fmla="*/ 48 h 126"/>
                <a:gd name="T14" fmla="*/ 24 w 85"/>
                <a:gd name="T15" fmla="*/ 48 h 126"/>
                <a:gd name="T16" fmla="*/ 0 w 85"/>
                <a:gd name="T17" fmla="*/ 0 h 126"/>
                <a:gd name="T18" fmla="*/ 23 w 85"/>
                <a:gd name="T19" fmla="*/ 0 h 126"/>
                <a:gd name="T20" fmla="*/ 39 w 85"/>
                <a:gd name="T21" fmla="*/ 32 h 126"/>
                <a:gd name="T22" fmla="*/ 43 w 85"/>
                <a:gd name="T23" fmla="*/ 43 h 126"/>
                <a:gd name="T24" fmla="*/ 47 w 85"/>
                <a:gd name="T25" fmla="*/ 32 h 126"/>
                <a:gd name="T26" fmla="*/ 62 w 85"/>
                <a:gd name="T27" fmla="*/ 0 h 126"/>
                <a:gd name="T28" fmla="*/ 85 w 85"/>
                <a:gd name="T29" fmla="*/ 0 h 126"/>
                <a:gd name="T30" fmla="*/ 62 w 85"/>
                <a:gd name="T31" fmla="*/ 48 h 126"/>
                <a:gd name="T32" fmla="*/ 82 w 85"/>
                <a:gd name="T33" fmla="*/ 48 h 126"/>
                <a:gd name="T34" fmla="*/ 82 w 85"/>
                <a:gd name="T35" fmla="*/ 65 h 126"/>
                <a:gd name="T36" fmla="*/ 53 w 85"/>
                <a:gd name="T37" fmla="*/ 65 h 126"/>
                <a:gd name="T38" fmla="*/ 53 w 85"/>
                <a:gd name="T39" fmla="*/ 74 h 126"/>
                <a:gd name="T40" fmla="*/ 82 w 85"/>
                <a:gd name="T41" fmla="*/ 74 h 126"/>
                <a:gd name="T42" fmla="*/ 82 w 85"/>
                <a:gd name="T43" fmla="*/ 90 h 126"/>
                <a:gd name="T44" fmla="*/ 53 w 85"/>
                <a:gd name="T45" fmla="*/ 90 h 126"/>
                <a:gd name="T46" fmla="*/ 53 w 85"/>
                <a:gd name="T47" fmla="*/ 126 h 126"/>
                <a:gd name="T48" fmla="*/ 32 w 85"/>
                <a:gd name="T49" fmla="*/ 126 h 126"/>
                <a:gd name="T50" fmla="*/ 32 w 85"/>
                <a:gd name="T51" fmla="*/ 9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26">
                  <a:moveTo>
                    <a:pt x="3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7"/>
                    <a:pt x="42" y="40"/>
                    <a:pt x="43" y="43"/>
                  </a:cubicBezTo>
                  <a:cubicBezTo>
                    <a:pt x="44" y="40"/>
                    <a:pt x="45" y="36"/>
                    <a:pt x="47" y="3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2" y="90"/>
                    <a:pt x="32" y="90"/>
                    <a:pt x="32" y="9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="" xmlns:a16="http://schemas.microsoft.com/office/drawing/2014/main" id="{E099CC41-7B19-4D2D-BD51-9376E55660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3025" y="4879976"/>
              <a:ext cx="101600" cy="128588"/>
            </a:xfrm>
            <a:custGeom>
              <a:avLst/>
              <a:gdLst>
                <a:gd name="T0" fmla="*/ 45 w 64"/>
                <a:gd name="T1" fmla="*/ 0 h 81"/>
                <a:gd name="T2" fmla="*/ 0 w 64"/>
                <a:gd name="T3" fmla="*/ 45 h 81"/>
                <a:gd name="T4" fmla="*/ 14 w 64"/>
                <a:gd name="T5" fmla="*/ 45 h 81"/>
                <a:gd name="T6" fmla="*/ 14 w 64"/>
                <a:gd name="T7" fmla="*/ 81 h 81"/>
                <a:gd name="T8" fmla="*/ 35 w 64"/>
                <a:gd name="T9" fmla="*/ 81 h 81"/>
                <a:gd name="T10" fmla="*/ 35 w 64"/>
                <a:gd name="T11" fmla="*/ 45 h 81"/>
                <a:gd name="T12" fmla="*/ 64 w 64"/>
                <a:gd name="T13" fmla="*/ 45 h 81"/>
                <a:gd name="T14" fmla="*/ 64 w 64"/>
                <a:gd name="T15" fmla="*/ 29 h 81"/>
                <a:gd name="T16" fmla="*/ 35 w 64"/>
                <a:gd name="T17" fmla="*/ 29 h 81"/>
                <a:gd name="T18" fmla="*/ 35 w 64"/>
                <a:gd name="T19" fmla="*/ 20 h 81"/>
                <a:gd name="T20" fmla="*/ 64 w 64"/>
                <a:gd name="T21" fmla="*/ 20 h 81"/>
                <a:gd name="T22" fmla="*/ 64 w 64"/>
                <a:gd name="T23" fmla="*/ 3 h 81"/>
                <a:gd name="T24" fmla="*/ 44 w 64"/>
                <a:gd name="T25" fmla="*/ 3 h 81"/>
                <a:gd name="T26" fmla="*/ 45 w 64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1">
                  <a:moveTo>
                    <a:pt x="45" y="0"/>
                  </a:moveTo>
                  <a:lnTo>
                    <a:pt x="0" y="45"/>
                  </a:lnTo>
                  <a:lnTo>
                    <a:pt x="14" y="45"/>
                  </a:lnTo>
                  <a:lnTo>
                    <a:pt x="14" y="81"/>
                  </a:lnTo>
                  <a:lnTo>
                    <a:pt x="35" y="81"/>
                  </a:lnTo>
                  <a:lnTo>
                    <a:pt x="35" y="45"/>
                  </a:lnTo>
                  <a:lnTo>
                    <a:pt x="64" y="45"/>
                  </a:lnTo>
                  <a:lnTo>
                    <a:pt x="64" y="29"/>
                  </a:lnTo>
                  <a:lnTo>
                    <a:pt x="35" y="29"/>
                  </a:lnTo>
                  <a:lnTo>
                    <a:pt x="35" y="20"/>
                  </a:lnTo>
                  <a:lnTo>
                    <a:pt x="64" y="20"/>
                  </a:lnTo>
                  <a:lnTo>
                    <a:pt x="64" y="3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="" xmlns:a16="http://schemas.microsoft.com/office/drawing/2014/main" id="{4D544ECD-4EB5-4813-8140-0A4E8AF408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5205413"/>
              <a:ext cx="1477963" cy="411163"/>
            </a:xfrm>
            <a:custGeom>
              <a:avLst/>
              <a:gdLst>
                <a:gd name="T0" fmla="*/ 852 w 931"/>
                <a:gd name="T1" fmla="*/ 232 h 260"/>
                <a:gd name="T2" fmla="*/ 835 w 931"/>
                <a:gd name="T3" fmla="*/ 233 h 260"/>
                <a:gd name="T4" fmla="*/ 725 w 931"/>
                <a:gd name="T5" fmla="*/ 167 h 260"/>
                <a:gd name="T6" fmla="*/ 722 w 931"/>
                <a:gd name="T7" fmla="*/ 167 h 260"/>
                <a:gd name="T8" fmla="*/ 723 w 931"/>
                <a:gd name="T9" fmla="*/ 152 h 260"/>
                <a:gd name="T10" fmla="*/ 643 w 931"/>
                <a:gd name="T11" fmla="*/ 71 h 260"/>
                <a:gd name="T12" fmla="*/ 608 w 931"/>
                <a:gd name="T13" fmla="*/ 80 h 260"/>
                <a:gd name="T14" fmla="*/ 492 w 931"/>
                <a:gd name="T15" fmla="*/ 0 h 260"/>
                <a:gd name="T16" fmla="*/ 373 w 931"/>
                <a:gd name="T17" fmla="*/ 89 h 260"/>
                <a:gd name="T18" fmla="*/ 340 w 931"/>
                <a:gd name="T19" fmla="*/ 80 h 260"/>
                <a:gd name="T20" fmla="*/ 274 w 931"/>
                <a:gd name="T21" fmla="*/ 140 h 260"/>
                <a:gd name="T22" fmla="*/ 267 w 931"/>
                <a:gd name="T23" fmla="*/ 140 h 260"/>
                <a:gd name="T24" fmla="*/ 164 w 931"/>
                <a:gd name="T25" fmla="*/ 194 h 260"/>
                <a:gd name="T26" fmla="*/ 143 w 931"/>
                <a:gd name="T27" fmla="*/ 191 h 260"/>
                <a:gd name="T28" fmla="*/ 109 w 931"/>
                <a:gd name="T29" fmla="*/ 198 h 260"/>
                <a:gd name="T30" fmla="*/ 83 w 931"/>
                <a:gd name="T31" fmla="*/ 193 h 260"/>
                <a:gd name="T32" fmla="*/ 0 w 931"/>
                <a:gd name="T33" fmla="*/ 260 h 260"/>
                <a:gd name="T34" fmla="*/ 931 w 931"/>
                <a:gd name="T35" fmla="*/ 260 h 260"/>
                <a:gd name="T36" fmla="*/ 852 w 931"/>
                <a:gd name="T37" fmla="*/ 2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1" h="260">
                  <a:moveTo>
                    <a:pt x="852" y="232"/>
                  </a:moveTo>
                  <a:cubicBezTo>
                    <a:pt x="846" y="232"/>
                    <a:pt x="840" y="233"/>
                    <a:pt x="835" y="233"/>
                  </a:cubicBezTo>
                  <a:cubicBezTo>
                    <a:pt x="814" y="194"/>
                    <a:pt x="773" y="167"/>
                    <a:pt x="725" y="167"/>
                  </a:cubicBezTo>
                  <a:cubicBezTo>
                    <a:pt x="724" y="167"/>
                    <a:pt x="723" y="167"/>
                    <a:pt x="722" y="167"/>
                  </a:cubicBezTo>
                  <a:cubicBezTo>
                    <a:pt x="723" y="162"/>
                    <a:pt x="723" y="157"/>
                    <a:pt x="723" y="152"/>
                  </a:cubicBezTo>
                  <a:cubicBezTo>
                    <a:pt x="723" y="107"/>
                    <a:pt x="687" y="71"/>
                    <a:pt x="643" y="71"/>
                  </a:cubicBezTo>
                  <a:cubicBezTo>
                    <a:pt x="630" y="71"/>
                    <a:pt x="618" y="74"/>
                    <a:pt x="608" y="80"/>
                  </a:cubicBezTo>
                  <a:cubicBezTo>
                    <a:pt x="590" y="33"/>
                    <a:pt x="545" y="0"/>
                    <a:pt x="492" y="0"/>
                  </a:cubicBezTo>
                  <a:cubicBezTo>
                    <a:pt x="436" y="0"/>
                    <a:pt x="389" y="38"/>
                    <a:pt x="373" y="89"/>
                  </a:cubicBezTo>
                  <a:cubicBezTo>
                    <a:pt x="364" y="83"/>
                    <a:pt x="352" y="80"/>
                    <a:pt x="340" y="80"/>
                  </a:cubicBezTo>
                  <a:cubicBezTo>
                    <a:pt x="305" y="80"/>
                    <a:pt x="277" y="106"/>
                    <a:pt x="274" y="140"/>
                  </a:cubicBezTo>
                  <a:cubicBezTo>
                    <a:pt x="272" y="140"/>
                    <a:pt x="269" y="140"/>
                    <a:pt x="267" y="140"/>
                  </a:cubicBezTo>
                  <a:cubicBezTo>
                    <a:pt x="224" y="140"/>
                    <a:pt x="186" y="161"/>
                    <a:pt x="164" y="194"/>
                  </a:cubicBezTo>
                  <a:cubicBezTo>
                    <a:pt x="157" y="192"/>
                    <a:pt x="150" y="191"/>
                    <a:pt x="143" y="191"/>
                  </a:cubicBezTo>
                  <a:cubicBezTo>
                    <a:pt x="131" y="191"/>
                    <a:pt x="120" y="193"/>
                    <a:pt x="109" y="198"/>
                  </a:cubicBezTo>
                  <a:cubicBezTo>
                    <a:pt x="101" y="195"/>
                    <a:pt x="92" y="193"/>
                    <a:pt x="83" y="193"/>
                  </a:cubicBezTo>
                  <a:cubicBezTo>
                    <a:pt x="42" y="193"/>
                    <a:pt x="8" y="222"/>
                    <a:pt x="0" y="260"/>
                  </a:cubicBezTo>
                  <a:cubicBezTo>
                    <a:pt x="931" y="260"/>
                    <a:pt x="931" y="260"/>
                    <a:pt x="931" y="260"/>
                  </a:cubicBezTo>
                  <a:cubicBezTo>
                    <a:pt x="910" y="243"/>
                    <a:pt x="882" y="232"/>
                    <a:pt x="852" y="2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="" xmlns:a16="http://schemas.microsoft.com/office/drawing/2014/main" id="{67CD0EA9-ED16-4B9F-8B68-F7F0BEE53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47250" y="5589588"/>
              <a:ext cx="1028700" cy="287338"/>
            </a:xfrm>
            <a:custGeom>
              <a:avLst/>
              <a:gdLst>
                <a:gd name="T0" fmla="*/ 593 w 648"/>
                <a:gd name="T1" fmla="*/ 161 h 181"/>
                <a:gd name="T2" fmla="*/ 581 w 648"/>
                <a:gd name="T3" fmla="*/ 162 h 181"/>
                <a:gd name="T4" fmla="*/ 505 w 648"/>
                <a:gd name="T5" fmla="*/ 116 h 181"/>
                <a:gd name="T6" fmla="*/ 503 w 648"/>
                <a:gd name="T7" fmla="*/ 116 h 181"/>
                <a:gd name="T8" fmla="*/ 504 w 648"/>
                <a:gd name="T9" fmla="*/ 105 h 181"/>
                <a:gd name="T10" fmla="*/ 448 w 648"/>
                <a:gd name="T11" fmla="*/ 49 h 181"/>
                <a:gd name="T12" fmla="*/ 423 w 648"/>
                <a:gd name="T13" fmla="*/ 55 h 181"/>
                <a:gd name="T14" fmla="*/ 343 w 648"/>
                <a:gd name="T15" fmla="*/ 0 h 181"/>
                <a:gd name="T16" fmla="*/ 260 w 648"/>
                <a:gd name="T17" fmla="*/ 62 h 181"/>
                <a:gd name="T18" fmla="*/ 237 w 648"/>
                <a:gd name="T19" fmla="*/ 55 h 181"/>
                <a:gd name="T20" fmla="*/ 191 w 648"/>
                <a:gd name="T21" fmla="*/ 97 h 181"/>
                <a:gd name="T22" fmla="*/ 186 w 648"/>
                <a:gd name="T23" fmla="*/ 97 h 181"/>
                <a:gd name="T24" fmla="*/ 114 w 648"/>
                <a:gd name="T25" fmla="*/ 135 h 181"/>
                <a:gd name="T26" fmla="*/ 99 w 648"/>
                <a:gd name="T27" fmla="*/ 133 h 181"/>
                <a:gd name="T28" fmla="*/ 76 w 648"/>
                <a:gd name="T29" fmla="*/ 137 h 181"/>
                <a:gd name="T30" fmla="*/ 58 w 648"/>
                <a:gd name="T31" fmla="*/ 134 h 181"/>
                <a:gd name="T32" fmla="*/ 0 w 648"/>
                <a:gd name="T33" fmla="*/ 181 h 181"/>
                <a:gd name="T34" fmla="*/ 648 w 648"/>
                <a:gd name="T35" fmla="*/ 181 h 181"/>
                <a:gd name="T36" fmla="*/ 593 w 648"/>
                <a:gd name="T37" fmla="*/ 16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8" h="181">
                  <a:moveTo>
                    <a:pt x="593" y="161"/>
                  </a:moveTo>
                  <a:cubicBezTo>
                    <a:pt x="589" y="161"/>
                    <a:pt x="585" y="162"/>
                    <a:pt x="581" y="162"/>
                  </a:cubicBezTo>
                  <a:cubicBezTo>
                    <a:pt x="567" y="135"/>
                    <a:pt x="538" y="116"/>
                    <a:pt x="505" y="116"/>
                  </a:cubicBezTo>
                  <a:cubicBezTo>
                    <a:pt x="504" y="116"/>
                    <a:pt x="503" y="116"/>
                    <a:pt x="503" y="116"/>
                  </a:cubicBezTo>
                  <a:cubicBezTo>
                    <a:pt x="503" y="113"/>
                    <a:pt x="504" y="109"/>
                    <a:pt x="504" y="105"/>
                  </a:cubicBezTo>
                  <a:cubicBezTo>
                    <a:pt x="504" y="74"/>
                    <a:pt x="479" y="49"/>
                    <a:pt x="448" y="49"/>
                  </a:cubicBezTo>
                  <a:cubicBezTo>
                    <a:pt x="439" y="49"/>
                    <a:pt x="430" y="51"/>
                    <a:pt x="423" y="55"/>
                  </a:cubicBezTo>
                  <a:cubicBezTo>
                    <a:pt x="410" y="23"/>
                    <a:pt x="379" y="0"/>
                    <a:pt x="343" y="0"/>
                  </a:cubicBezTo>
                  <a:cubicBezTo>
                    <a:pt x="304" y="0"/>
                    <a:pt x="271" y="26"/>
                    <a:pt x="260" y="62"/>
                  </a:cubicBezTo>
                  <a:cubicBezTo>
                    <a:pt x="253" y="58"/>
                    <a:pt x="245" y="55"/>
                    <a:pt x="237" y="55"/>
                  </a:cubicBezTo>
                  <a:cubicBezTo>
                    <a:pt x="213" y="55"/>
                    <a:pt x="193" y="74"/>
                    <a:pt x="191" y="97"/>
                  </a:cubicBezTo>
                  <a:cubicBezTo>
                    <a:pt x="189" y="97"/>
                    <a:pt x="187" y="97"/>
                    <a:pt x="186" y="97"/>
                  </a:cubicBezTo>
                  <a:cubicBezTo>
                    <a:pt x="156" y="97"/>
                    <a:pt x="130" y="112"/>
                    <a:pt x="114" y="135"/>
                  </a:cubicBezTo>
                  <a:cubicBezTo>
                    <a:pt x="110" y="133"/>
                    <a:pt x="105" y="133"/>
                    <a:pt x="99" y="133"/>
                  </a:cubicBezTo>
                  <a:cubicBezTo>
                    <a:pt x="91" y="133"/>
                    <a:pt x="83" y="134"/>
                    <a:pt x="76" y="137"/>
                  </a:cubicBezTo>
                  <a:cubicBezTo>
                    <a:pt x="70" y="135"/>
                    <a:pt x="64" y="134"/>
                    <a:pt x="58" y="134"/>
                  </a:cubicBezTo>
                  <a:cubicBezTo>
                    <a:pt x="29" y="134"/>
                    <a:pt x="6" y="154"/>
                    <a:pt x="0" y="181"/>
                  </a:cubicBezTo>
                  <a:cubicBezTo>
                    <a:pt x="648" y="181"/>
                    <a:pt x="648" y="181"/>
                    <a:pt x="648" y="181"/>
                  </a:cubicBezTo>
                  <a:cubicBezTo>
                    <a:pt x="634" y="169"/>
                    <a:pt x="614" y="161"/>
                    <a:pt x="593" y="16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74083AC5-80BF-4111-847C-8C56351123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8500" y="5937251"/>
              <a:ext cx="407988" cy="4222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DCBE54E5-2C76-4D3E-BA3E-19003743A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7037" y="5357813"/>
              <a:ext cx="407988" cy="1001713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05EB12FE-384F-4E88-8185-3302030D58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175" y="4854576"/>
              <a:ext cx="406400" cy="1504950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53E61566-8908-4EF2-8B43-1E9EFD782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0" y="4090988"/>
              <a:ext cx="407988" cy="2268538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8C7D7D3A-A547-4CA4-B682-970812177E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862" y="5519738"/>
              <a:ext cx="419100" cy="8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0310CAE4-0FE0-49B1-B516-9A52E5F027B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121276"/>
              <a:ext cx="419100" cy="124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D00672B8-C278-4D5D-9F02-525144F07C8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887" y="4411663"/>
              <a:ext cx="419100" cy="1954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05FD6227-CE71-4F7E-BB35-9E8C1843BA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5" y="4651376"/>
              <a:ext cx="1214438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7C87368A-C582-46D1-84F8-7211C980C0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035551"/>
              <a:ext cx="1201738" cy="174625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3447F377-B37D-4E39-B477-74C9EBBA8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705476"/>
              <a:ext cx="1201738" cy="17780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35276052-23B8-466E-B3AF-FDC44D971B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208272-362B-4EC9-8F85-A6DA4BAC65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12">
              <a:extLst>
                <a:ext uri="{FF2B5EF4-FFF2-40B4-BE49-F238E27FC236}">
                  <a16:creationId xmlns="" xmlns:a16="http://schemas.microsoft.com/office/drawing/2014/main" id="{47556406-4BD0-4C7C-9301-D0C9926DA0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13">
              <a:extLst>
                <a:ext uri="{FF2B5EF4-FFF2-40B4-BE49-F238E27FC236}">
                  <a16:creationId xmlns="" xmlns:a16="http://schemas.microsoft.com/office/drawing/2014/main" id="{AF902E64-3D66-4440-BA50-C793E185F4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4">
              <a:extLst>
                <a:ext uri="{FF2B5EF4-FFF2-40B4-BE49-F238E27FC236}">
                  <a16:creationId xmlns="" xmlns:a16="http://schemas.microsoft.com/office/drawing/2014/main" id="{D5F7B0AD-8427-4FA8-B242-DB4B2AE0B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5">
              <a:extLst>
                <a:ext uri="{FF2B5EF4-FFF2-40B4-BE49-F238E27FC236}">
                  <a16:creationId xmlns="" xmlns:a16="http://schemas.microsoft.com/office/drawing/2014/main" id="{7EEDB3B9-4B3B-4417-A970-3811C447A2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6">
              <a:extLst>
                <a:ext uri="{FF2B5EF4-FFF2-40B4-BE49-F238E27FC236}">
                  <a16:creationId xmlns="" xmlns:a16="http://schemas.microsoft.com/office/drawing/2014/main" id="{E444FBD9-9363-4A55-BF22-D032BE7F5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7">
              <a:extLst>
                <a:ext uri="{FF2B5EF4-FFF2-40B4-BE49-F238E27FC236}">
                  <a16:creationId xmlns="" xmlns:a16="http://schemas.microsoft.com/office/drawing/2014/main" id="{96F82CCD-293C-49FC-BCAD-7FC38DCE66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8">
              <a:extLst>
                <a:ext uri="{FF2B5EF4-FFF2-40B4-BE49-F238E27FC236}">
                  <a16:creationId xmlns="" xmlns:a16="http://schemas.microsoft.com/office/drawing/2014/main" id="{5F1D23A9-4D87-446C-B7AE-3A9ED4B2D5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9">
              <a:extLst>
                <a:ext uri="{FF2B5EF4-FFF2-40B4-BE49-F238E27FC236}">
                  <a16:creationId xmlns="" xmlns:a16="http://schemas.microsoft.com/office/drawing/2014/main" id="{B90E703E-8E07-4A89-A72F-D0B53575EC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0">
              <a:extLst>
                <a:ext uri="{FF2B5EF4-FFF2-40B4-BE49-F238E27FC236}">
                  <a16:creationId xmlns="" xmlns:a16="http://schemas.microsoft.com/office/drawing/2014/main" id="{A39A5904-1661-4B14-9A11-10081B0E4D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1">
              <a:extLst>
                <a:ext uri="{FF2B5EF4-FFF2-40B4-BE49-F238E27FC236}">
                  <a16:creationId xmlns="" xmlns:a16="http://schemas.microsoft.com/office/drawing/2014/main" id="{4DBE50E5-E980-4E75-9934-CDCC602D88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2">
              <a:extLst>
                <a:ext uri="{FF2B5EF4-FFF2-40B4-BE49-F238E27FC236}">
                  <a16:creationId xmlns="" xmlns:a16="http://schemas.microsoft.com/office/drawing/2014/main" id="{2ED7B672-948C-4B23-86BC-8DC240F26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3">
              <a:extLst>
                <a:ext uri="{FF2B5EF4-FFF2-40B4-BE49-F238E27FC236}">
                  <a16:creationId xmlns="" xmlns:a16="http://schemas.microsoft.com/office/drawing/2014/main" id="{8675F25F-33A0-4F71-BF59-365E9EB6FB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24">
              <a:extLst>
                <a:ext uri="{FF2B5EF4-FFF2-40B4-BE49-F238E27FC236}">
                  <a16:creationId xmlns="" xmlns:a16="http://schemas.microsoft.com/office/drawing/2014/main" id="{1B3ADA8E-1EE3-464B-9E61-02FE0C15A9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25">
              <a:extLst>
                <a:ext uri="{FF2B5EF4-FFF2-40B4-BE49-F238E27FC236}">
                  <a16:creationId xmlns="" xmlns:a16="http://schemas.microsoft.com/office/drawing/2014/main" id="{16CD666E-E27B-49DF-BCF0-ABD41FB091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26">
              <a:extLst>
                <a:ext uri="{FF2B5EF4-FFF2-40B4-BE49-F238E27FC236}">
                  <a16:creationId xmlns="" xmlns:a16="http://schemas.microsoft.com/office/drawing/2014/main" id="{AD0096A8-10C8-4FEA-B762-2660087B21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27">
              <a:extLst>
                <a:ext uri="{FF2B5EF4-FFF2-40B4-BE49-F238E27FC236}">
                  <a16:creationId xmlns="" xmlns:a16="http://schemas.microsoft.com/office/drawing/2014/main" id="{274F9499-2F63-4E1A-BE5C-81A0332454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28">
              <a:extLst>
                <a:ext uri="{FF2B5EF4-FFF2-40B4-BE49-F238E27FC236}">
                  <a16:creationId xmlns="" xmlns:a16="http://schemas.microsoft.com/office/drawing/2014/main" id="{F5D1EB57-8DE8-4805-8E8B-157D5704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29">
              <a:extLst>
                <a:ext uri="{FF2B5EF4-FFF2-40B4-BE49-F238E27FC236}">
                  <a16:creationId xmlns="" xmlns:a16="http://schemas.microsoft.com/office/drawing/2014/main" id="{88C7E737-2A0E-43DD-BAAE-E25D4741BE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30">
              <a:extLst>
                <a:ext uri="{FF2B5EF4-FFF2-40B4-BE49-F238E27FC236}">
                  <a16:creationId xmlns="" xmlns:a16="http://schemas.microsoft.com/office/drawing/2014/main" id="{900DE9F3-4AB6-4BB0-BD1C-665C87565A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31">
              <a:extLst>
                <a:ext uri="{FF2B5EF4-FFF2-40B4-BE49-F238E27FC236}">
                  <a16:creationId xmlns="" xmlns:a16="http://schemas.microsoft.com/office/drawing/2014/main" id="{1AEAF233-5FAD-4F86-9D5E-D71C46B9F3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2">
              <a:extLst>
                <a:ext uri="{FF2B5EF4-FFF2-40B4-BE49-F238E27FC236}">
                  <a16:creationId xmlns="" xmlns:a16="http://schemas.microsoft.com/office/drawing/2014/main" id="{0D4ABADF-3FF9-4229-A78A-0442A26F0A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3">
              <a:extLst>
                <a:ext uri="{FF2B5EF4-FFF2-40B4-BE49-F238E27FC236}">
                  <a16:creationId xmlns="" xmlns:a16="http://schemas.microsoft.com/office/drawing/2014/main" id="{2BE9BCFA-D233-4BCB-91BE-28CCEFC3B6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4">
              <a:extLst>
                <a:ext uri="{FF2B5EF4-FFF2-40B4-BE49-F238E27FC236}">
                  <a16:creationId xmlns="" xmlns:a16="http://schemas.microsoft.com/office/drawing/2014/main" id="{DF374811-DEBC-4968-800A-831814A353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35">
              <a:extLst>
                <a:ext uri="{FF2B5EF4-FFF2-40B4-BE49-F238E27FC236}">
                  <a16:creationId xmlns="" xmlns:a16="http://schemas.microsoft.com/office/drawing/2014/main" id="{A6F7A2B0-B41A-471F-87D1-7A20D59E8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36">
              <a:extLst>
                <a:ext uri="{FF2B5EF4-FFF2-40B4-BE49-F238E27FC236}">
                  <a16:creationId xmlns="" xmlns:a16="http://schemas.microsoft.com/office/drawing/2014/main" id="{3427CE60-0107-48EA-A8D5-EEE3819F39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137">
              <a:extLst>
                <a:ext uri="{FF2B5EF4-FFF2-40B4-BE49-F238E27FC236}">
                  <a16:creationId xmlns="" xmlns:a16="http://schemas.microsoft.com/office/drawing/2014/main" id="{AC33557C-37DB-4AE6-9E5D-AF7390B829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38">
              <a:extLst>
                <a:ext uri="{FF2B5EF4-FFF2-40B4-BE49-F238E27FC236}">
                  <a16:creationId xmlns="" xmlns:a16="http://schemas.microsoft.com/office/drawing/2014/main" id="{D0A703EB-813E-4AD8-88C2-DA40E2218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39">
              <a:extLst>
                <a:ext uri="{FF2B5EF4-FFF2-40B4-BE49-F238E27FC236}">
                  <a16:creationId xmlns="" xmlns:a16="http://schemas.microsoft.com/office/drawing/2014/main" id="{A1989719-9F24-4A18-AD64-6CBD864D4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40">
              <a:extLst>
                <a:ext uri="{FF2B5EF4-FFF2-40B4-BE49-F238E27FC236}">
                  <a16:creationId xmlns="" xmlns:a16="http://schemas.microsoft.com/office/drawing/2014/main" id="{73A727EA-B1A3-4459-A99B-0A82AC8590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41">
              <a:extLst>
                <a:ext uri="{FF2B5EF4-FFF2-40B4-BE49-F238E27FC236}">
                  <a16:creationId xmlns="" xmlns:a16="http://schemas.microsoft.com/office/drawing/2014/main" id="{1E4B3DCC-CA16-421E-999C-53075F1571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42">
              <a:extLst>
                <a:ext uri="{FF2B5EF4-FFF2-40B4-BE49-F238E27FC236}">
                  <a16:creationId xmlns="" xmlns:a16="http://schemas.microsoft.com/office/drawing/2014/main" id="{68B2DEAA-07EB-45A1-80D6-BDAFF9C72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3">
              <a:extLst>
                <a:ext uri="{FF2B5EF4-FFF2-40B4-BE49-F238E27FC236}">
                  <a16:creationId xmlns="" xmlns:a16="http://schemas.microsoft.com/office/drawing/2014/main" id="{8A5B6D66-B7E6-4043-8179-45D742A5D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4">
              <a:extLst>
                <a:ext uri="{FF2B5EF4-FFF2-40B4-BE49-F238E27FC236}">
                  <a16:creationId xmlns="" xmlns:a16="http://schemas.microsoft.com/office/drawing/2014/main" id="{E4F95BC9-309F-4CEB-B231-9FBB58E39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45">
              <a:extLst>
                <a:ext uri="{FF2B5EF4-FFF2-40B4-BE49-F238E27FC236}">
                  <a16:creationId xmlns="" xmlns:a16="http://schemas.microsoft.com/office/drawing/2014/main" id="{0E8A18E2-9921-4478-9218-6922CA176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6">
              <a:extLst>
                <a:ext uri="{FF2B5EF4-FFF2-40B4-BE49-F238E27FC236}">
                  <a16:creationId xmlns="" xmlns:a16="http://schemas.microsoft.com/office/drawing/2014/main" id="{89529FED-100E-4E29-9C68-628BED98D6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7">
              <a:extLst>
                <a:ext uri="{FF2B5EF4-FFF2-40B4-BE49-F238E27FC236}">
                  <a16:creationId xmlns="" xmlns:a16="http://schemas.microsoft.com/office/drawing/2014/main" id="{0F0B668F-6C3F-4A7C-91BE-1D51C31274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48">
              <a:extLst>
                <a:ext uri="{FF2B5EF4-FFF2-40B4-BE49-F238E27FC236}">
                  <a16:creationId xmlns="" xmlns:a16="http://schemas.microsoft.com/office/drawing/2014/main" id="{B7A136DB-693E-4D4E-A8C9-6C4FF61A0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49">
              <a:extLst>
                <a:ext uri="{FF2B5EF4-FFF2-40B4-BE49-F238E27FC236}">
                  <a16:creationId xmlns="" xmlns:a16="http://schemas.microsoft.com/office/drawing/2014/main" id="{0053941A-A292-4BB7-926F-5513688DC5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0">
              <a:extLst>
                <a:ext uri="{FF2B5EF4-FFF2-40B4-BE49-F238E27FC236}">
                  <a16:creationId xmlns="" xmlns:a16="http://schemas.microsoft.com/office/drawing/2014/main" id="{6BA41F1A-BCDD-457B-AE59-3A992F779C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1">
              <a:extLst>
                <a:ext uri="{FF2B5EF4-FFF2-40B4-BE49-F238E27FC236}">
                  <a16:creationId xmlns="" xmlns:a16="http://schemas.microsoft.com/office/drawing/2014/main" id="{D5078EC7-854E-413B-9590-C0D85BC5C2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52">
              <a:extLst>
                <a:ext uri="{FF2B5EF4-FFF2-40B4-BE49-F238E27FC236}">
                  <a16:creationId xmlns="" xmlns:a16="http://schemas.microsoft.com/office/drawing/2014/main" id="{E40519AE-4079-4538-A893-602651EC62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53">
              <a:extLst>
                <a:ext uri="{FF2B5EF4-FFF2-40B4-BE49-F238E27FC236}">
                  <a16:creationId xmlns="" xmlns:a16="http://schemas.microsoft.com/office/drawing/2014/main" id="{F2D5398B-A805-4175-9B29-4256E5CE4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4">
              <a:extLst>
                <a:ext uri="{FF2B5EF4-FFF2-40B4-BE49-F238E27FC236}">
                  <a16:creationId xmlns="" xmlns:a16="http://schemas.microsoft.com/office/drawing/2014/main" id="{001DE795-AC9C-40B4-B373-30F7CDAD12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5">
              <a:extLst>
                <a:ext uri="{FF2B5EF4-FFF2-40B4-BE49-F238E27FC236}">
                  <a16:creationId xmlns="" xmlns:a16="http://schemas.microsoft.com/office/drawing/2014/main" id="{1A88ED80-1B28-42A5-B3B1-B77DC25905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6">
              <a:extLst>
                <a:ext uri="{FF2B5EF4-FFF2-40B4-BE49-F238E27FC236}">
                  <a16:creationId xmlns="" xmlns:a16="http://schemas.microsoft.com/office/drawing/2014/main" id="{C3DF7FFF-995A-419C-ABF8-09770821F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7">
              <a:extLst>
                <a:ext uri="{FF2B5EF4-FFF2-40B4-BE49-F238E27FC236}">
                  <a16:creationId xmlns="" xmlns:a16="http://schemas.microsoft.com/office/drawing/2014/main" id="{789DF83D-54A3-46D4-933A-6427B6BB10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58">
              <a:extLst>
                <a:ext uri="{FF2B5EF4-FFF2-40B4-BE49-F238E27FC236}">
                  <a16:creationId xmlns="" xmlns:a16="http://schemas.microsoft.com/office/drawing/2014/main" id="{4F46DEDF-6597-46D2-AECF-B9E4E392F6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59">
              <a:extLst>
                <a:ext uri="{FF2B5EF4-FFF2-40B4-BE49-F238E27FC236}">
                  <a16:creationId xmlns="" xmlns:a16="http://schemas.microsoft.com/office/drawing/2014/main" id="{7BF006D9-7FFA-4817-A8C2-73A6DA78EC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0">
              <a:extLst>
                <a:ext uri="{FF2B5EF4-FFF2-40B4-BE49-F238E27FC236}">
                  <a16:creationId xmlns="" xmlns:a16="http://schemas.microsoft.com/office/drawing/2014/main" id="{4497FD9D-DA6C-4DC5-AC01-48F8780C02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1">
              <a:extLst>
                <a:ext uri="{FF2B5EF4-FFF2-40B4-BE49-F238E27FC236}">
                  <a16:creationId xmlns="" xmlns:a16="http://schemas.microsoft.com/office/drawing/2014/main" id="{36E466AB-61BD-4F4A-83BC-947788952B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62">
              <a:extLst>
                <a:ext uri="{FF2B5EF4-FFF2-40B4-BE49-F238E27FC236}">
                  <a16:creationId xmlns="" xmlns:a16="http://schemas.microsoft.com/office/drawing/2014/main" id="{F043FA03-B6A2-4895-BD3B-E79FFF9DB2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63">
              <a:extLst>
                <a:ext uri="{FF2B5EF4-FFF2-40B4-BE49-F238E27FC236}">
                  <a16:creationId xmlns="" xmlns:a16="http://schemas.microsoft.com/office/drawing/2014/main" id="{175D9D88-7093-4D81-8332-E1584D163B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4">
              <a:extLst>
                <a:ext uri="{FF2B5EF4-FFF2-40B4-BE49-F238E27FC236}">
                  <a16:creationId xmlns="" xmlns:a16="http://schemas.microsoft.com/office/drawing/2014/main" id="{814A0A28-9274-4840-B3D7-29141B2879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5">
              <a:extLst>
                <a:ext uri="{FF2B5EF4-FFF2-40B4-BE49-F238E27FC236}">
                  <a16:creationId xmlns="" xmlns:a16="http://schemas.microsoft.com/office/drawing/2014/main" id="{49BA6583-82B3-4BA6-BEBB-C30584035E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6">
              <a:extLst>
                <a:ext uri="{FF2B5EF4-FFF2-40B4-BE49-F238E27FC236}">
                  <a16:creationId xmlns="" xmlns:a16="http://schemas.microsoft.com/office/drawing/2014/main" id="{18C89BDA-14F4-44CB-A0F8-D539C969ED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7">
              <a:extLst>
                <a:ext uri="{FF2B5EF4-FFF2-40B4-BE49-F238E27FC236}">
                  <a16:creationId xmlns="" xmlns:a16="http://schemas.microsoft.com/office/drawing/2014/main" id="{8107B9AA-16E9-4990-89A8-379A4DAD06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68">
              <a:extLst>
                <a:ext uri="{FF2B5EF4-FFF2-40B4-BE49-F238E27FC236}">
                  <a16:creationId xmlns="" xmlns:a16="http://schemas.microsoft.com/office/drawing/2014/main" id="{96FCC42B-CA29-4133-AE91-DD2A5AD438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69">
              <a:extLst>
                <a:ext uri="{FF2B5EF4-FFF2-40B4-BE49-F238E27FC236}">
                  <a16:creationId xmlns="" xmlns:a16="http://schemas.microsoft.com/office/drawing/2014/main" id="{9D4AE4BA-1FCA-49DC-8159-F83D924F0D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0">
              <a:extLst>
                <a:ext uri="{FF2B5EF4-FFF2-40B4-BE49-F238E27FC236}">
                  <a16:creationId xmlns="" xmlns:a16="http://schemas.microsoft.com/office/drawing/2014/main" id="{590EA6D4-18F9-418F-AD85-708B7A982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1">
              <a:extLst>
                <a:ext uri="{FF2B5EF4-FFF2-40B4-BE49-F238E27FC236}">
                  <a16:creationId xmlns="" xmlns:a16="http://schemas.microsoft.com/office/drawing/2014/main" id="{FF87D9CD-DA2B-455A-A897-6A7DB087F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72">
              <a:extLst>
                <a:ext uri="{FF2B5EF4-FFF2-40B4-BE49-F238E27FC236}">
                  <a16:creationId xmlns="" xmlns:a16="http://schemas.microsoft.com/office/drawing/2014/main" id="{1337A9D4-20CA-4DF3-8E16-C2BA9449BB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73">
              <a:extLst>
                <a:ext uri="{FF2B5EF4-FFF2-40B4-BE49-F238E27FC236}">
                  <a16:creationId xmlns="" xmlns:a16="http://schemas.microsoft.com/office/drawing/2014/main" id="{45653932-82CC-42EF-8425-5A22D17C62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74">
              <a:extLst>
                <a:ext uri="{FF2B5EF4-FFF2-40B4-BE49-F238E27FC236}">
                  <a16:creationId xmlns="" xmlns:a16="http://schemas.microsoft.com/office/drawing/2014/main" id="{CD3516F0-1B6C-44AC-8DB8-D25428FE62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75">
              <a:extLst>
                <a:ext uri="{FF2B5EF4-FFF2-40B4-BE49-F238E27FC236}">
                  <a16:creationId xmlns="" xmlns:a16="http://schemas.microsoft.com/office/drawing/2014/main" id="{EA487ABE-E46B-40A3-B566-65E7DA808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76">
              <a:extLst>
                <a:ext uri="{FF2B5EF4-FFF2-40B4-BE49-F238E27FC236}">
                  <a16:creationId xmlns="" xmlns:a16="http://schemas.microsoft.com/office/drawing/2014/main" id="{78C72CAB-8F06-4A3F-8830-5D82412D70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77">
              <a:extLst>
                <a:ext uri="{FF2B5EF4-FFF2-40B4-BE49-F238E27FC236}">
                  <a16:creationId xmlns="" xmlns:a16="http://schemas.microsoft.com/office/drawing/2014/main" id="{20FB46EE-1EFD-46F0-9C71-4B0A9818CE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78">
              <a:extLst>
                <a:ext uri="{FF2B5EF4-FFF2-40B4-BE49-F238E27FC236}">
                  <a16:creationId xmlns="" xmlns:a16="http://schemas.microsoft.com/office/drawing/2014/main" id="{EC1956BD-6D95-4055-919B-D4BB5257E9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79">
              <a:extLst>
                <a:ext uri="{FF2B5EF4-FFF2-40B4-BE49-F238E27FC236}">
                  <a16:creationId xmlns="" xmlns:a16="http://schemas.microsoft.com/office/drawing/2014/main" id="{A09CEE79-E4CF-4C98-8D52-50DE4ED368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0">
              <a:extLst>
                <a:ext uri="{FF2B5EF4-FFF2-40B4-BE49-F238E27FC236}">
                  <a16:creationId xmlns="" xmlns:a16="http://schemas.microsoft.com/office/drawing/2014/main" id="{AD03EC42-A3DE-440D-B635-3B18201B9B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81">
              <a:extLst>
                <a:ext uri="{FF2B5EF4-FFF2-40B4-BE49-F238E27FC236}">
                  <a16:creationId xmlns="" xmlns:a16="http://schemas.microsoft.com/office/drawing/2014/main" id="{07857735-4566-47EA-B7DC-B7AEF1FF98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82">
              <a:extLst>
                <a:ext uri="{FF2B5EF4-FFF2-40B4-BE49-F238E27FC236}">
                  <a16:creationId xmlns="" xmlns:a16="http://schemas.microsoft.com/office/drawing/2014/main" id="{F9CAA05A-8C42-41A5-AF40-062E1664A8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3">
              <a:extLst>
                <a:ext uri="{FF2B5EF4-FFF2-40B4-BE49-F238E27FC236}">
                  <a16:creationId xmlns="" xmlns:a16="http://schemas.microsoft.com/office/drawing/2014/main" id="{E20628E5-C945-43DA-AFEA-9799D6CF7C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4">
              <a:extLst>
                <a:ext uri="{FF2B5EF4-FFF2-40B4-BE49-F238E27FC236}">
                  <a16:creationId xmlns="" xmlns:a16="http://schemas.microsoft.com/office/drawing/2014/main" id="{9D142205-5F62-4878-A28A-90C77A3C9D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85">
              <a:extLst>
                <a:ext uri="{FF2B5EF4-FFF2-40B4-BE49-F238E27FC236}">
                  <a16:creationId xmlns="" xmlns:a16="http://schemas.microsoft.com/office/drawing/2014/main" id="{87C7F837-44EE-476E-A1F6-C821BB1E7E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6">
              <a:extLst>
                <a:ext uri="{FF2B5EF4-FFF2-40B4-BE49-F238E27FC236}">
                  <a16:creationId xmlns="" xmlns:a16="http://schemas.microsoft.com/office/drawing/2014/main" id="{5B8579E6-676F-44FA-9C6C-9DDD328750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87">
              <a:extLst>
                <a:ext uri="{FF2B5EF4-FFF2-40B4-BE49-F238E27FC236}">
                  <a16:creationId xmlns="" xmlns:a16="http://schemas.microsoft.com/office/drawing/2014/main" id="{873293FC-6F58-46DD-9C0C-7D6442E60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88">
              <a:extLst>
                <a:ext uri="{FF2B5EF4-FFF2-40B4-BE49-F238E27FC236}">
                  <a16:creationId xmlns="" xmlns:a16="http://schemas.microsoft.com/office/drawing/2014/main" id="{E01B8FF4-B627-4D9F-9FA7-46B365CEE2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89">
              <a:extLst>
                <a:ext uri="{FF2B5EF4-FFF2-40B4-BE49-F238E27FC236}">
                  <a16:creationId xmlns="" xmlns:a16="http://schemas.microsoft.com/office/drawing/2014/main" id="{D92D056B-E3B8-419F-8DEF-180EF458C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0">
              <a:extLst>
                <a:ext uri="{FF2B5EF4-FFF2-40B4-BE49-F238E27FC236}">
                  <a16:creationId xmlns="" xmlns:a16="http://schemas.microsoft.com/office/drawing/2014/main" id="{6C03B534-52F4-4F2A-A647-ECAF6C5D75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91">
              <a:extLst>
                <a:ext uri="{FF2B5EF4-FFF2-40B4-BE49-F238E27FC236}">
                  <a16:creationId xmlns="" xmlns:a16="http://schemas.microsoft.com/office/drawing/2014/main" id="{AD0F5849-6448-41B0-95F1-BC3DFF7161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2">
              <a:extLst>
                <a:ext uri="{FF2B5EF4-FFF2-40B4-BE49-F238E27FC236}">
                  <a16:creationId xmlns="" xmlns:a16="http://schemas.microsoft.com/office/drawing/2014/main" id="{4D5B3AA1-4A8F-4EDA-A6FF-0FB7BF7BBC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93">
              <a:extLst>
                <a:ext uri="{FF2B5EF4-FFF2-40B4-BE49-F238E27FC236}">
                  <a16:creationId xmlns="" xmlns:a16="http://schemas.microsoft.com/office/drawing/2014/main" id="{5D0FEA5B-3FEA-4246-897F-3AD04B584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94">
              <a:extLst>
                <a:ext uri="{FF2B5EF4-FFF2-40B4-BE49-F238E27FC236}">
                  <a16:creationId xmlns="" xmlns:a16="http://schemas.microsoft.com/office/drawing/2014/main" id="{3785383A-CB96-4059-BC01-ABB1C11C2C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5">
              <a:extLst>
                <a:ext uri="{FF2B5EF4-FFF2-40B4-BE49-F238E27FC236}">
                  <a16:creationId xmlns="" xmlns:a16="http://schemas.microsoft.com/office/drawing/2014/main" id="{CEC89059-62A5-4DE3-A226-4F36B8EEA3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96">
              <a:extLst>
                <a:ext uri="{FF2B5EF4-FFF2-40B4-BE49-F238E27FC236}">
                  <a16:creationId xmlns="" xmlns:a16="http://schemas.microsoft.com/office/drawing/2014/main" id="{3EFCC266-08BE-4F63-8183-4E6688ACC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7">
              <a:extLst>
                <a:ext uri="{FF2B5EF4-FFF2-40B4-BE49-F238E27FC236}">
                  <a16:creationId xmlns="" xmlns:a16="http://schemas.microsoft.com/office/drawing/2014/main" id="{19F30742-A2FF-437C-B397-AB932A6BBD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98">
              <a:extLst>
                <a:ext uri="{FF2B5EF4-FFF2-40B4-BE49-F238E27FC236}">
                  <a16:creationId xmlns="" xmlns:a16="http://schemas.microsoft.com/office/drawing/2014/main" id="{F97FA315-15D7-4B59-B1F9-69E479D1F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99">
              <a:extLst>
                <a:ext uri="{FF2B5EF4-FFF2-40B4-BE49-F238E27FC236}">
                  <a16:creationId xmlns="" xmlns:a16="http://schemas.microsoft.com/office/drawing/2014/main" id="{10C7483F-B5E0-4DB0-B4EF-173070586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200">
              <a:extLst>
                <a:ext uri="{FF2B5EF4-FFF2-40B4-BE49-F238E27FC236}">
                  <a16:creationId xmlns="" xmlns:a16="http://schemas.microsoft.com/office/drawing/2014/main" id="{5934A047-557C-4D42-BB40-E9707300B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201">
              <a:extLst>
                <a:ext uri="{FF2B5EF4-FFF2-40B4-BE49-F238E27FC236}">
                  <a16:creationId xmlns="" xmlns:a16="http://schemas.microsoft.com/office/drawing/2014/main" id="{700DFAE5-67BB-468B-BF13-67E2B12485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02">
              <a:extLst>
                <a:ext uri="{FF2B5EF4-FFF2-40B4-BE49-F238E27FC236}">
                  <a16:creationId xmlns="" xmlns:a16="http://schemas.microsoft.com/office/drawing/2014/main" id="{8E3AD8ED-3FB0-4BC0-8F9C-5E8A0ABB5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3">
              <a:extLst>
                <a:ext uri="{FF2B5EF4-FFF2-40B4-BE49-F238E27FC236}">
                  <a16:creationId xmlns="" xmlns:a16="http://schemas.microsoft.com/office/drawing/2014/main" id="{74850501-9976-4341-BBF0-5608536035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4">
              <a:extLst>
                <a:ext uri="{FF2B5EF4-FFF2-40B4-BE49-F238E27FC236}">
                  <a16:creationId xmlns="" xmlns:a16="http://schemas.microsoft.com/office/drawing/2014/main" id="{54F37573-3FBF-4B1A-82B9-AD261E975F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Rectangle 205">
              <a:extLst>
                <a:ext uri="{FF2B5EF4-FFF2-40B4-BE49-F238E27FC236}">
                  <a16:creationId xmlns="" xmlns:a16="http://schemas.microsoft.com/office/drawing/2014/main" id="{BF621033-64E9-4B9B-9960-763C81CEF8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6">
              <a:extLst>
                <a:ext uri="{FF2B5EF4-FFF2-40B4-BE49-F238E27FC236}">
                  <a16:creationId xmlns="" xmlns:a16="http://schemas.microsoft.com/office/drawing/2014/main" id="{F7987770-79ED-403E-9A6A-0F82EED49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207">
              <a:extLst>
                <a:ext uri="{FF2B5EF4-FFF2-40B4-BE49-F238E27FC236}">
                  <a16:creationId xmlns="" xmlns:a16="http://schemas.microsoft.com/office/drawing/2014/main" id="{F34FC6B5-C2B2-4661-9801-26E84C473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="" xmlns:a16="http://schemas.microsoft.com/office/drawing/2014/main" id="{902B06F0-44F8-4043-9A2D-F7943D922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209">
              <a:extLst>
                <a:ext uri="{FF2B5EF4-FFF2-40B4-BE49-F238E27FC236}">
                  <a16:creationId xmlns="" xmlns:a16="http://schemas.microsoft.com/office/drawing/2014/main" id="{A2185039-8F90-4AA2-A721-158DD61F54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210">
              <a:extLst>
                <a:ext uri="{FF2B5EF4-FFF2-40B4-BE49-F238E27FC236}">
                  <a16:creationId xmlns="" xmlns:a16="http://schemas.microsoft.com/office/drawing/2014/main" id="{FD284237-3776-4E54-92A2-D34BAFE50F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211">
              <a:extLst>
                <a:ext uri="{FF2B5EF4-FFF2-40B4-BE49-F238E27FC236}">
                  <a16:creationId xmlns="" xmlns:a16="http://schemas.microsoft.com/office/drawing/2014/main" id="{5984839B-80A9-4D9D-B55B-5405914674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2">
              <a:extLst>
                <a:ext uri="{FF2B5EF4-FFF2-40B4-BE49-F238E27FC236}">
                  <a16:creationId xmlns="" xmlns:a16="http://schemas.microsoft.com/office/drawing/2014/main" id="{46C18617-658C-4BB7-8ED7-BF2B16EC54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15375" y="5951538"/>
              <a:ext cx="169863" cy="404813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213">
              <a:extLst>
                <a:ext uri="{FF2B5EF4-FFF2-40B4-BE49-F238E27FC236}">
                  <a16:creationId xmlns="" xmlns:a16="http://schemas.microsoft.com/office/drawing/2014/main" id="{3B7784D5-759D-4B92-90D7-5D59C284F2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4">
              <a:extLst>
                <a:ext uri="{FF2B5EF4-FFF2-40B4-BE49-F238E27FC236}">
                  <a16:creationId xmlns="" xmlns:a16="http://schemas.microsoft.com/office/drawing/2014/main" id="{F135D32D-0518-470C-8294-88253BEE68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5">
              <a:extLst>
                <a:ext uri="{FF2B5EF4-FFF2-40B4-BE49-F238E27FC236}">
                  <a16:creationId xmlns="" xmlns:a16="http://schemas.microsoft.com/office/drawing/2014/main" id="{C591645F-F826-4B20-B38E-3036765ED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16">
              <a:extLst>
                <a:ext uri="{FF2B5EF4-FFF2-40B4-BE49-F238E27FC236}">
                  <a16:creationId xmlns="" xmlns:a16="http://schemas.microsoft.com/office/drawing/2014/main" id="{C0FB771F-1D2F-4224-ACF2-CB921FB4F9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17">
              <a:extLst>
                <a:ext uri="{FF2B5EF4-FFF2-40B4-BE49-F238E27FC236}">
                  <a16:creationId xmlns="" xmlns:a16="http://schemas.microsoft.com/office/drawing/2014/main" id="{F2AF968B-FE2F-4D8C-891E-6613056825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18">
              <a:extLst>
                <a:ext uri="{FF2B5EF4-FFF2-40B4-BE49-F238E27FC236}">
                  <a16:creationId xmlns="" xmlns:a16="http://schemas.microsoft.com/office/drawing/2014/main" id="{181C845A-68B2-4949-8BB7-66B9B1B894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19">
              <a:extLst>
                <a:ext uri="{FF2B5EF4-FFF2-40B4-BE49-F238E27FC236}">
                  <a16:creationId xmlns="" xmlns:a16="http://schemas.microsoft.com/office/drawing/2014/main" id="{DF3DA27F-56EE-4BA2-BF7E-043F9A7DAA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0">
              <a:extLst>
                <a:ext uri="{FF2B5EF4-FFF2-40B4-BE49-F238E27FC236}">
                  <a16:creationId xmlns="" xmlns:a16="http://schemas.microsoft.com/office/drawing/2014/main" id="{35621783-6FE5-4A03-9DC4-1A307911EB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1">
              <a:extLst>
                <a:ext uri="{FF2B5EF4-FFF2-40B4-BE49-F238E27FC236}">
                  <a16:creationId xmlns="" xmlns:a16="http://schemas.microsoft.com/office/drawing/2014/main" id="{7D9E7F45-DA41-4A05-B83B-EAB3847BD7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2">
              <a:extLst>
                <a:ext uri="{FF2B5EF4-FFF2-40B4-BE49-F238E27FC236}">
                  <a16:creationId xmlns="" xmlns:a16="http://schemas.microsoft.com/office/drawing/2014/main" id="{47AB37A3-39C8-420E-8A8E-4295003B0B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223">
              <a:extLst>
                <a:ext uri="{FF2B5EF4-FFF2-40B4-BE49-F238E27FC236}">
                  <a16:creationId xmlns="" xmlns:a16="http://schemas.microsoft.com/office/drawing/2014/main" id="{D0020950-51C0-4F54-A4FF-DB9E2A89C5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24">
              <a:extLst>
                <a:ext uri="{FF2B5EF4-FFF2-40B4-BE49-F238E27FC236}">
                  <a16:creationId xmlns="" xmlns:a16="http://schemas.microsoft.com/office/drawing/2014/main" id="{E23EC937-F782-40E1-AE9D-F0B90D7837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5">
              <a:extLst>
                <a:ext uri="{FF2B5EF4-FFF2-40B4-BE49-F238E27FC236}">
                  <a16:creationId xmlns="" xmlns:a16="http://schemas.microsoft.com/office/drawing/2014/main" id="{39883453-124E-4571-9554-443AD49EFD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6">
              <a:extLst>
                <a:ext uri="{FF2B5EF4-FFF2-40B4-BE49-F238E27FC236}">
                  <a16:creationId xmlns="" xmlns:a16="http://schemas.microsoft.com/office/drawing/2014/main" id="{CA888B85-F0CF-4010-BA3F-78BE187F93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27">
              <a:extLst>
                <a:ext uri="{FF2B5EF4-FFF2-40B4-BE49-F238E27FC236}">
                  <a16:creationId xmlns="" xmlns:a16="http://schemas.microsoft.com/office/drawing/2014/main" id="{8480B1CE-E259-4A90-BE4B-B257F8C6F4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228">
              <a:extLst>
                <a:ext uri="{FF2B5EF4-FFF2-40B4-BE49-F238E27FC236}">
                  <a16:creationId xmlns="" xmlns:a16="http://schemas.microsoft.com/office/drawing/2014/main" id="{68923616-B76C-4E67-B30B-A6DCA8BA91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229">
              <a:extLst>
                <a:ext uri="{FF2B5EF4-FFF2-40B4-BE49-F238E27FC236}">
                  <a16:creationId xmlns="" xmlns:a16="http://schemas.microsoft.com/office/drawing/2014/main" id="{E0FD8190-EC4A-41DE-A07A-077619A0E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30">
              <a:extLst>
                <a:ext uri="{FF2B5EF4-FFF2-40B4-BE49-F238E27FC236}">
                  <a16:creationId xmlns="" xmlns:a16="http://schemas.microsoft.com/office/drawing/2014/main" id="{EBA50767-1A6E-4188-A824-7A939E5867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31">
              <a:extLst>
                <a:ext uri="{FF2B5EF4-FFF2-40B4-BE49-F238E27FC236}">
                  <a16:creationId xmlns="" xmlns:a16="http://schemas.microsoft.com/office/drawing/2014/main" id="{02D6B049-6716-43A3-88EE-78BFD43D93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2">
              <a:extLst>
                <a:ext uri="{FF2B5EF4-FFF2-40B4-BE49-F238E27FC236}">
                  <a16:creationId xmlns="" xmlns:a16="http://schemas.microsoft.com/office/drawing/2014/main" id="{A748B5E6-B326-4092-92D8-C95703B53B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33">
              <a:extLst>
                <a:ext uri="{FF2B5EF4-FFF2-40B4-BE49-F238E27FC236}">
                  <a16:creationId xmlns="" xmlns:a16="http://schemas.microsoft.com/office/drawing/2014/main" id="{3DCF3BA6-8D7C-474D-A12F-9C476306C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4">
              <a:extLst>
                <a:ext uri="{FF2B5EF4-FFF2-40B4-BE49-F238E27FC236}">
                  <a16:creationId xmlns="" xmlns:a16="http://schemas.microsoft.com/office/drawing/2014/main" id="{375F7FF5-ED74-41D4-A9DE-894089A541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35">
              <a:extLst>
                <a:ext uri="{FF2B5EF4-FFF2-40B4-BE49-F238E27FC236}">
                  <a16:creationId xmlns="" xmlns:a16="http://schemas.microsoft.com/office/drawing/2014/main" id="{E5B435F8-F9E9-4C96-A3C3-5E97B37609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6">
              <a:extLst>
                <a:ext uri="{FF2B5EF4-FFF2-40B4-BE49-F238E27FC236}">
                  <a16:creationId xmlns="" xmlns:a16="http://schemas.microsoft.com/office/drawing/2014/main" id="{E16A065F-DD32-4536-A3FE-F49D35B4B9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37">
              <a:extLst>
                <a:ext uri="{FF2B5EF4-FFF2-40B4-BE49-F238E27FC236}">
                  <a16:creationId xmlns="" xmlns:a16="http://schemas.microsoft.com/office/drawing/2014/main" id="{AC3F30E7-1A5C-45FE-BCB1-57BEA24781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38">
              <a:extLst>
                <a:ext uri="{FF2B5EF4-FFF2-40B4-BE49-F238E27FC236}">
                  <a16:creationId xmlns="" xmlns:a16="http://schemas.microsoft.com/office/drawing/2014/main" id="{A226CDB9-F8F6-4453-BF6F-B5767E4BD2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239">
              <a:extLst>
                <a:ext uri="{FF2B5EF4-FFF2-40B4-BE49-F238E27FC236}">
                  <a16:creationId xmlns="" xmlns:a16="http://schemas.microsoft.com/office/drawing/2014/main" id="{FCAB52AE-AB8A-4FAB-85F4-1F17DAAF5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0">
              <a:extLst>
                <a:ext uri="{FF2B5EF4-FFF2-40B4-BE49-F238E27FC236}">
                  <a16:creationId xmlns="" xmlns:a16="http://schemas.microsoft.com/office/drawing/2014/main" id="{CBC9AE85-5B0F-4F66-90C3-DED3E9AF04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241">
              <a:extLst>
                <a:ext uri="{FF2B5EF4-FFF2-40B4-BE49-F238E27FC236}">
                  <a16:creationId xmlns="" xmlns:a16="http://schemas.microsoft.com/office/drawing/2014/main" id="{4A133AE1-CC14-4D5D-A200-4DD55AC6C5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2">
              <a:extLst>
                <a:ext uri="{FF2B5EF4-FFF2-40B4-BE49-F238E27FC236}">
                  <a16:creationId xmlns="" xmlns:a16="http://schemas.microsoft.com/office/drawing/2014/main" id="{1862CB65-463F-40B3-B36F-61145F25B5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43">
              <a:extLst>
                <a:ext uri="{FF2B5EF4-FFF2-40B4-BE49-F238E27FC236}">
                  <a16:creationId xmlns="" xmlns:a16="http://schemas.microsoft.com/office/drawing/2014/main" id="{AF5A6CC7-85C8-428C-95AB-6ED3AFD002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4">
              <a:extLst>
                <a:ext uri="{FF2B5EF4-FFF2-40B4-BE49-F238E27FC236}">
                  <a16:creationId xmlns="" xmlns:a16="http://schemas.microsoft.com/office/drawing/2014/main" id="{C45FC24A-D03C-43D1-A8DF-D2AD024069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45">
              <a:extLst>
                <a:ext uri="{FF2B5EF4-FFF2-40B4-BE49-F238E27FC236}">
                  <a16:creationId xmlns="" xmlns:a16="http://schemas.microsoft.com/office/drawing/2014/main" id="{D2C1AF12-9FDC-4800-9D93-3A05386085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6">
              <a:extLst>
                <a:ext uri="{FF2B5EF4-FFF2-40B4-BE49-F238E27FC236}">
                  <a16:creationId xmlns="" xmlns:a16="http://schemas.microsoft.com/office/drawing/2014/main" id="{3FD4541C-8D9F-4852-A5A2-EC1EC98F2B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247">
              <a:extLst>
                <a:ext uri="{FF2B5EF4-FFF2-40B4-BE49-F238E27FC236}">
                  <a16:creationId xmlns="" xmlns:a16="http://schemas.microsoft.com/office/drawing/2014/main" id="{10F543CA-5F0C-4EA2-9509-39B7229F2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48">
              <a:extLst>
                <a:ext uri="{FF2B5EF4-FFF2-40B4-BE49-F238E27FC236}">
                  <a16:creationId xmlns="" xmlns:a16="http://schemas.microsoft.com/office/drawing/2014/main" id="{6465244D-783F-4014-8346-6C8EE3DE2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49">
              <a:extLst>
                <a:ext uri="{FF2B5EF4-FFF2-40B4-BE49-F238E27FC236}">
                  <a16:creationId xmlns="" xmlns:a16="http://schemas.microsoft.com/office/drawing/2014/main" id="{279A6932-1701-46FD-8661-CC5434304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50">
              <a:extLst>
                <a:ext uri="{FF2B5EF4-FFF2-40B4-BE49-F238E27FC236}">
                  <a16:creationId xmlns="" xmlns:a16="http://schemas.microsoft.com/office/drawing/2014/main" id="{4DD0AD3C-C277-4F67-A14B-34F081872E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251">
              <a:extLst>
                <a:ext uri="{FF2B5EF4-FFF2-40B4-BE49-F238E27FC236}">
                  <a16:creationId xmlns="" xmlns:a16="http://schemas.microsoft.com/office/drawing/2014/main" id="{7330D903-DE10-4434-8AA5-7E133EE0C4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2">
              <a:extLst>
                <a:ext uri="{FF2B5EF4-FFF2-40B4-BE49-F238E27FC236}">
                  <a16:creationId xmlns="" xmlns:a16="http://schemas.microsoft.com/office/drawing/2014/main" id="{ED302E8A-8A64-469E-9969-4E594E7E1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253">
              <a:extLst>
                <a:ext uri="{FF2B5EF4-FFF2-40B4-BE49-F238E27FC236}">
                  <a16:creationId xmlns="" xmlns:a16="http://schemas.microsoft.com/office/drawing/2014/main" id="{081C21FE-5AB6-4A84-AA98-E22588F8C1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4">
              <a:extLst>
                <a:ext uri="{FF2B5EF4-FFF2-40B4-BE49-F238E27FC236}">
                  <a16:creationId xmlns="" xmlns:a16="http://schemas.microsoft.com/office/drawing/2014/main" id="{3D9956E0-5098-4DE0-BAC8-3E31BD4905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255">
              <a:extLst>
                <a:ext uri="{FF2B5EF4-FFF2-40B4-BE49-F238E27FC236}">
                  <a16:creationId xmlns="" xmlns:a16="http://schemas.microsoft.com/office/drawing/2014/main" id="{AADA8211-6A36-4C32-AA42-16748CA7E6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6">
              <a:extLst>
                <a:ext uri="{FF2B5EF4-FFF2-40B4-BE49-F238E27FC236}">
                  <a16:creationId xmlns="" xmlns:a16="http://schemas.microsoft.com/office/drawing/2014/main" id="{A4B285C6-30C4-404B-AC07-A5B509D44A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257">
              <a:extLst>
                <a:ext uri="{FF2B5EF4-FFF2-40B4-BE49-F238E27FC236}">
                  <a16:creationId xmlns="" xmlns:a16="http://schemas.microsoft.com/office/drawing/2014/main" id="{3A2C5436-DFAC-4392-A935-BF5895CEEB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58">
              <a:extLst>
                <a:ext uri="{FF2B5EF4-FFF2-40B4-BE49-F238E27FC236}">
                  <a16:creationId xmlns="" xmlns:a16="http://schemas.microsoft.com/office/drawing/2014/main" id="{556BA5CA-4C60-4A12-BD7F-15F5E93C9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59">
              <a:extLst>
                <a:ext uri="{FF2B5EF4-FFF2-40B4-BE49-F238E27FC236}">
                  <a16:creationId xmlns="" xmlns:a16="http://schemas.microsoft.com/office/drawing/2014/main" id="{20B0769B-D767-4C4B-B6B1-C2C5509BD7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0">
              <a:extLst>
                <a:ext uri="{FF2B5EF4-FFF2-40B4-BE49-F238E27FC236}">
                  <a16:creationId xmlns="" xmlns:a16="http://schemas.microsoft.com/office/drawing/2014/main" id="{E9CF9EDD-9E06-4B0E-AEE6-D9A5E23D3E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1">
              <a:extLst>
                <a:ext uri="{FF2B5EF4-FFF2-40B4-BE49-F238E27FC236}">
                  <a16:creationId xmlns="" xmlns:a16="http://schemas.microsoft.com/office/drawing/2014/main" id="{C5DA0711-034E-427A-87F4-C43BB959D3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62">
              <a:extLst>
                <a:ext uri="{FF2B5EF4-FFF2-40B4-BE49-F238E27FC236}">
                  <a16:creationId xmlns="" xmlns:a16="http://schemas.microsoft.com/office/drawing/2014/main" id="{241F374C-61F3-4633-A2AC-AF06CFABD3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263">
              <a:extLst>
                <a:ext uri="{FF2B5EF4-FFF2-40B4-BE49-F238E27FC236}">
                  <a16:creationId xmlns="" xmlns:a16="http://schemas.microsoft.com/office/drawing/2014/main" id="{1D75F7CF-8593-4558-8A1A-FABE4CF3BA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4">
              <a:extLst>
                <a:ext uri="{FF2B5EF4-FFF2-40B4-BE49-F238E27FC236}">
                  <a16:creationId xmlns="" xmlns:a16="http://schemas.microsoft.com/office/drawing/2014/main" id="{0D3C1B40-019F-4195-BD28-53C4100CD6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265">
              <a:extLst>
                <a:ext uri="{FF2B5EF4-FFF2-40B4-BE49-F238E27FC236}">
                  <a16:creationId xmlns="" xmlns:a16="http://schemas.microsoft.com/office/drawing/2014/main" id="{23E966CC-05BC-4664-B2DF-6580CE37F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7">
              <a:extLst>
                <a:ext uri="{FF2B5EF4-FFF2-40B4-BE49-F238E27FC236}">
                  <a16:creationId xmlns="" xmlns:a16="http://schemas.microsoft.com/office/drawing/2014/main" id="{A123B159-8747-4895-ADC1-3A92593A54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268">
              <a:extLst>
                <a:ext uri="{FF2B5EF4-FFF2-40B4-BE49-F238E27FC236}">
                  <a16:creationId xmlns="" xmlns:a16="http://schemas.microsoft.com/office/drawing/2014/main" id="{2C8C1618-9F76-4FB1-B435-E47FA16EC2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69">
              <a:extLst>
                <a:ext uri="{FF2B5EF4-FFF2-40B4-BE49-F238E27FC236}">
                  <a16:creationId xmlns="" xmlns:a16="http://schemas.microsoft.com/office/drawing/2014/main" id="{99569487-6E29-4CAE-A4BF-023EFBD2E2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270">
              <a:extLst>
                <a:ext uri="{FF2B5EF4-FFF2-40B4-BE49-F238E27FC236}">
                  <a16:creationId xmlns="" xmlns:a16="http://schemas.microsoft.com/office/drawing/2014/main" id="{888F62D2-C1BB-48F0-A789-A08B79F06B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1">
              <a:extLst>
                <a:ext uri="{FF2B5EF4-FFF2-40B4-BE49-F238E27FC236}">
                  <a16:creationId xmlns="" xmlns:a16="http://schemas.microsoft.com/office/drawing/2014/main" id="{72397543-7F9A-42F6-B8E6-218ABD272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272">
              <a:extLst>
                <a:ext uri="{FF2B5EF4-FFF2-40B4-BE49-F238E27FC236}">
                  <a16:creationId xmlns="" xmlns:a16="http://schemas.microsoft.com/office/drawing/2014/main" id="{C6FE86DD-DC28-4585-A96A-280F550825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3">
              <a:extLst>
                <a:ext uri="{FF2B5EF4-FFF2-40B4-BE49-F238E27FC236}">
                  <a16:creationId xmlns="" xmlns:a16="http://schemas.microsoft.com/office/drawing/2014/main" id="{F6B56C9B-9D49-4C70-B71C-615BD7EA46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4">
              <a:extLst>
                <a:ext uri="{FF2B5EF4-FFF2-40B4-BE49-F238E27FC236}">
                  <a16:creationId xmlns="" xmlns:a16="http://schemas.microsoft.com/office/drawing/2014/main" id="{9B77595E-89C9-47D7-A5DD-8FCC09F4A1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75">
              <a:extLst>
                <a:ext uri="{FF2B5EF4-FFF2-40B4-BE49-F238E27FC236}">
                  <a16:creationId xmlns="" xmlns:a16="http://schemas.microsoft.com/office/drawing/2014/main" id="{995734C4-C1F4-4FC4-B451-58EFB21C93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276">
              <a:extLst>
                <a:ext uri="{FF2B5EF4-FFF2-40B4-BE49-F238E27FC236}">
                  <a16:creationId xmlns="" xmlns:a16="http://schemas.microsoft.com/office/drawing/2014/main" id="{3FD6002E-1948-4760-B917-E26A5A7386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7">
              <a:extLst>
                <a:ext uri="{FF2B5EF4-FFF2-40B4-BE49-F238E27FC236}">
                  <a16:creationId xmlns="" xmlns:a16="http://schemas.microsoft.com/office/drawing/2014/main" id="{3211EE08-8F8D-4E05-ABB9-E4C36BDE54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278">
              <a:extLst>
                <a:ext uri="{FF2B5EF4-FFF2-40B4-BE49-F238E27FC236}">
                  <a16:creationId xmlns="" xmlns:a16="http://schemas.microsoft.com/office/drawing/2014/main" id="{2B7C8838-8FB7-435A-94F4-C8A60171DA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79">
              <a:extLst>
                <a:ext uri="{FF2B5EF4-FFF2-40B4-BE49-F238E27FC236}">
                  <a16:creationId xmlns="" xmlns:a16="http://schemas.microsoft.com/office/drawing/2014/main" id="{ADB98485-718B-4B65-94D6-FDF2B8392E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280">
              <a:extLst>
                <a:ext uri="{FF2B5EF4-FFF2-40B4-BE49-F238E27FC236}">
                  <a16:creationId xmlns="" xmlns:a16="http://schemas.microsoft.com/office/drawing/2014/main" id="{A8CA0D57-ACE2-43D9-8900-E8B05DF22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1">
              <a:extLst>
                <a:ext uri="{FF2B5EF4-FFF2-40B4-BE49-F238E27FC236}">
                  <a16:creationId xmlns="" xmlns:a16="http://schemas.microsoft.com/office/drawing/2014/main" id="{E366BE7A-C585-4254-B401-4491B72AFF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282">
              <a:extLst>
                <a:ext uri="{FF2B5EF4-FFF2-40B4-BE49-F238E27FC236}">
                  <a16:creationId xmlns="" xmlns:a16="http://schemas.microsoft.com/office/drawing/2014/main" id="{C4502171-3318-4B58-A042-EBB9C88E72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3">
              <a:extLst>
                <a:ext uri="{FF2B5EF4-FFF2-40B4-BE49-F238E27FC236}">
                  <a16:creationId xmlns="" xmlns:a16="http://schemas.microsoft.com/office/drawing/2014/main" id="{956757EE-7593-441A-A7F3-1579CF117A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284">
              <a:extLst>
                <a:ext uri="{FF2B5EF4-FFF2-40B4-BE49-F238E27FC236}">
                  <a16:creationId xmlns="" xmlns:a16="http://schemas.microsoft.com/office/drawing/2014/main" id="{857A2864-6098-43A5-9B96-66A233DD14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5">
              <a:extLst>
                <a:ext uri="{FF2B5EF4-FFF2-40B4-BE49-F238E27FC236}">
                  <a16:creationId xmlns="" xmlns:a16="http://schemas.microsoft.com/office/drawing/2014/main" id="{1AFD8357-5536-4EFF-838F-DDF445A3CA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6">
              <a:extLst>
                <a:ext uri="{FF2B5EF4-FFF2-40B4-BE49-F238E27FC236}">
                  <a16:creationId xmlns="" xmlns:a16="http://schemas.microsoft.com/office/drawing/2014/main" id="{4C145D9B-2E53-4777-82B0-A49779EB4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87">
              <a:extLst>
                <a:ext uri="{FF2B5EF4-FFF2-40B4-BE49-F238E27FC236}">
                  <a16:creationId xmlns="" xmlns:a16="http://schemas.microsoft.com/office/drawing/2014/main" id="{3755F1E3-A648-49F0-937E-7D7E5A2ED9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288">
              <a:extLst>
                <a:ext uri="{FF2B5EF4-FFF2-40B4-BE49-F238E27FC236}">
                  <a16:creationId xmlns="" xmlns:a16="http://schemas.microsoft.com/office/drawing/2014/main" id="{E049BD61-F998-4786-952C-14FBB9DB23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89">
              <a:extLst>
                <a:ext uri="{FF2B5EF4-FFF2-40B4-BE49-F238E27FC236}">
                  <a16:creationId xmlns="" xmlns:a16="http://schemas.microsoft.com/office/drawing/2014/main" id="{B8021E0B-2042-477A-8764-5BFBB3C6C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290">
              <a:extLst>
                <a:ext uri="{FF2B5EF4-FFF2-40B4-BE49-F238E27FC236}">
                  <a16:creationId xmlns="" xmlns:a16="http://schemas.microsoft.com/office/drawing/2014/main" id="{A829884B-4C1B-495A-AE1C-02BFF45614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1">
              <a:extLst>
                <a:ext uri="{FF2B5EF4-FFF2-40B4-BE49-F238E27FC236}">
                  <a16:creationId xmlns="" xmlns:a16="http://schemas.microsoft.com/office/drawing/2014/main" id="{86F98A1F-E9A7-47F4-AC19-63D922CB1A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292">
              <a:extLst>
                <a:ext uri="{FF2B5EF4-FFF2-40B4-BE49-F238E27FC236}">
                  <a16:creationId xmlns="" xmlns:a16="http://schemas.microsoft.com/office/drawing/2014/main" id="{01922839-366A-4E2D-B6D0-37914521AB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3">
              <a:extLst>
                <a:ext uri="{FF2B5EF4-FFF2-40B4-BE49-F238E27FC236}">
                  <a16:creationId xmlns="" xmlns:a16="http://schemas.microsoft.com/office/drawing/2014/main" id="{4BFEA56A-DACA-4630-AE70-643FE73CA7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294">
              <a:extLst>
                <a:ext uri="{FF2B5EF4-FFF2-40B4-BE49-F238E27FC236}">
                  <a16:creationId xmlns="" xmlns:a16="http://schemas.microsoft.com/office/drawing/2014/main" id="{9FBCAAAA-8E9F-4BAF-93AB-C120ECB604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5">
              <a:extLst>
                <a:ext uri="{FF2B5EF4-FFF2-40B4-BE49-F238E27FC236}">
                  <a16:creationId xmlns="" xmlns:a16="http://schemas.microsoft.com/office/drawing/2014/main" id="{6944E3A7-3902-4B6F-BD31-1812119156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296">
              <a:extLst>
                <a:ext uri="{FF2B5EF4-FFF2-40B4-BE49-F238E27FC236}">
                  <a16:creationId xmlns="" xmlns:a16="http://schemas.microsoft.com/office/drawing/2014/main" id="{F64790C5-9703-4B9A-841E-475673637E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7">
              <a:extLst>
                <a:ext uri="{FF2B5EF4-FFF2-40B4-BE49-F238E27FC236}">
                  <a16:creationId xmlns="" xmlns:a16="http://schemas.microsoft.com/office/drawing/2014/main" id="{6E966F1E-13B0-426E-A3FF-39E447D9BC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98">
              <a:extLst>
                <a:ext uri="{FF2B5EF4-FFF2-40B4-BE49-F238E27FC236}">
                  <a16:creationId xmlns="" xmlns:a16="http://schemas.microsoft.com/office/drawing/2014/main" id="{652B99D8-339E-4D35-9C9B-5F7FE97643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99">
              <a:extLst>
                <a:ext uri="{FF2B5EF4-FFF2-40B4-BE49-F238E27FC236}">
                  <a16:creationId xmlns="" xmlns:a16="http://schemas.microsoft.com/office/drawing/2014/main" id="{2830B8D9-72CF-47E6-87B4-9B2AB8FCB8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300">
              <a:extLst>
                <a:ext uri="{FF2B5EF4-FFF2-40B4-BE49-F238E27FC236}">
                  <a16:creationId xmlns="" xmlns:a16="http://schemas.microsoft.com/office/drawing/2014/main" id="{E0EB2B50-C471-45BF-9E61-166CDA735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1">
              <a:extLst>
                <a:ext uri="{FF2B5EF4-FFF2-40B4-BE49-F238E27FC236}">
                  <a16:creationId xmlns="" xmlns:a16="http://schemas.microsoft.com/office/drawing/2014/main" id="{CD85A991-9857-47B9-B14E-5C494706E6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Rectangle 302">
              <a:extLst>
                <a:ext uri="{FF2B5EF4-FFF2-40B4-BE49-F238E27FC236}">
                  <a16:creationId xmlns="" xmlns:a16="http://schemas.microsoft.com/office/drawing/2014/main" id="{F6C3ABCB-D43F-46B8-916F-AC64FCA69D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3">
              <a:extLst>
                <a:ext uri="{FF2B5EF4-FFF2-40B4-BE49-F238E27FC236}">
                  <a16:creationId xmlns="" xmlns:a16="http://schemas.microsoft.com/office/drawing/2014/main" id="{EEE8737B-76AA-4AA0-8CEC-3737461F61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304">
              <a:extLst>
                <a:ext uri="{FF2B5EF4-FFF2-40B4-BE49-F238E27FC236}">
                  <a16:creationId xmlns="" xmlns:a16="http://schemas.microsoft.com/office/drawing/2014/main" id="{37593733-F9DC-40A5-9557-CA4CEE2EAA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5">
              <a:extLst>
                <a:ext uri="{FF2B5EF4-FFF2-40B4-BE49-F238E27FC236}">
                  <a16:creationId xmlns="" xmlns:a16="http://schemas.microsoft.com/office/drawing/2014/main" id="{BE01E89E-5047-4842-A4FB-1E0A82A184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306">
              <a:extLst>
                <a:ext uri="{FF2B5EF4-FFF2-40B4-BE49-F238E27FC236}">
                  <a16:creationId xmlns="" xmlns:a16="http://schemas.microsoft.com/office/drawing/2014/main" id="{9855F496-7CB9-4314-90E4-3B16E867F0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7">
              <a:extLst>
                <a:ext uri="{FF2B5EF4-FFF2-40B4-BE49-F238E27FC236}">
                  <a16:creationId xmlns="" xmlns:a16="http://schemas.microsoft.com/office/drawing/2014/main" id="{DEB51B5C-DA5B-4DD1-90AA-B3E204E679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308">
              <a:extLst>
                <a:ext uri="{FF2B5EF4-FFF2-40B4-BE49-F238E27FC236}">
                  <a16:creationId xmlns="" xmlns:a16="http://schemas.microsoft.com/office/drawing/2014/main" id="{1F40DF22-9F8C-432E-92D9-3E15F9A4FE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09">
              <a:extLst>
                <a:ext uri="{FF2B5EF4-FFF2-40B4-BE49-F238E27FC236}">
                  <a16:creationId xmlns="" xmlns:a16="http://schemas.microsoft.com/office/drawing/2014/main" id="{BACE0511-44A6-4051-8979-B09E746B8E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0">
              <a:extLst>
                <a:ext uri="{FF2B5EF4-FFF2-40B4-BE49-F238E27FC236}">
                  <a16:creationId xmlns="" xmlns:a16="http://schemas.microsoft.com/office/drawing/2014/main" id="{6773FFEC-F548-45F6-AEA3-DF5E04BF31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311">
              <a:extLst>
                <a:ext uri="{FF2B5EF4-FFF2-40B4-BE49-F238E27FC236}">
                  <a16:creationId xmlns="" xmlns:a16="http://schemas.microsoft.com/office/drawing/2014/main" id="{F3339604-D136-4C38-8C46-9E109D6F6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312">
              <a:extLst>
                <a:ext uri="{FF2B5EF4-FFF2-40B4-BE49-F238E27FC236}">
                  <a16:creationId xmlns="" xmlns:a16="http://schemas.microsoft.com/office/drawing/2014/main" id="{15AD5748-70D2-4DD3-89D6-EBA5A631A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3">
              <a:extLst>
                <a:ext uri="{FF2B5EF4-FFF2-40B4-BE49-F238E27FC236}">
                  <a16:creationId xmlns="" xmlns:a16="http://schemas.microsoft.com/office/drawing/2014/main" id="{CE4AF75D-57A2-4C68-899E-CBA7695B56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Rectangle 314">
              <a:extLst>
                <a:ext uri="{FF2B5EF4-FFF2-40B4-BE49-F238E27FC236}">
                  <a16:creationId xmlns="" xmlns:a16="http://schemas.microsoft.com/office/drawing/2014/main" id="{4D7C35A6-9749-4788-8019-593707093D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5">
              <a:extLst>
                <a:ext uri="{FF2B5EF4-FFF2-40B4-BE49-F238E27FC236}">
                  <a16:creationId xmlns="" xmlns:a16="http://schemas.microsoft.com/office/drawing/2014/main" id="{6148A81A-E16B-4496-8D46-3C2D16B61D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316">
              <a:extLst>
                <a:ext uri="{FF2B5EF4-FFF2-40B4-BE49-F238E27FC236}">
                  <a16:creationId xmlns="" xmlns:a16="http://schemas.microsoft.com/office/drawing/2014/main" id="{6D0D2AC7-3196-4FF7-8567-4986529C03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7">
              <a:extLst>
                <a:ext uri="{FF2B5EF4-FFF2-40B4-BE49-F238E27FC236}">
                  <a16:creationId xmlns="" xmlns:a16="http://schemas.microsoft.com/office/drawing/2014/main" id="{BCA0E33C-F200-44A3-86A7-9BA4EDE16F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318">
              <a:extLst>
                <a:ext uri="{FF2B5EF4-FFF2-40B4-BE49-F238E27FC236}">
                  <a16:creationId xmlns="" xmlns:a16="http://schemas.microsoft.com/office/drawing/2014/main" id="{68D47EE9-F497-478B-942E-5AA6A49E1A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19">
              <a:extLst>
                <a:ext uri="{FF2B5EF4-FFF2-40B4-BE49-F238E27FC236}">
                  <a16:creationId xmlns="" xmlns:a16="http://schemas.microsoft.com/office/drawing/2014/main" id="{9BF254DC-1F20-44EA-8B68-41DC9D05ED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320">
              <a:extLst>
                <a:ext uri="{FF2B5EF4-FFF2-40B4-BE49-F238E27FC236}">
                  <a16:creationId xmlns="" xmlns:a16="http://schemas.microsoft.com/office/drawing/2014/main" id="{6138E15F-8E9C-4733-A601-65FC8FE6C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1">
              <a:extLst>
                <a:ext uri="{FF2B5EF4-FFF2-40B4-BE49-F238E27FC236}">
                  <a16:creationId xmlns="" xmlns:a16="http://schemas.microsoft.com/office/drawing/2014/main" id="{BFAC2E46-8DD3-460D-A42F-6ACBBC7BF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2">
              <a:extLst>
                <a:ext uri="{FF2B5EF4-FFF2-40B4-BE49-F238E27FC236}">
                  <a16:creationId xmlns="" xmlns:a16="http://schemas.microsoft.com/office/drawing/2014/main" id="{4A3615A4-0CDF-4134-8326-D09B70F9A8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23">
              <a:extLst>
                <a:ext uri="{FF2B5EF4-FFF2-40B4-BE49-F238E27FC236}">
                  <a16:creationId xmlns="" xmlns:a16="http://schemas.microsoft.com/office/drawing/2014/main" id="{92940AED-EB32-48E1-A44A-E632D38E1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324">
              <a:extLst>
                <a:ext uri="{FF2B5EF4-FFF2-40B4-BE49-F238E27FC236}">
                  <a16:creationId xmlns="" xmlns:a16="http://schemas.microsoft.com/office/drawing/2014/main" id="{F8D92480-AF22-4B36-951F-0EF91C5F72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5">
              <a:extLst>
                <a:ext uri="{FF2B5EF4-FFF2-40B4-BE49-F238E27FC236}">
                  <a16:creationId xmlns="" xmlns:a16="http://schemas.microsoft.com/office/drawing/2014/main" id="{CF0A534C-D2E0-4EB7-9F86-C5481EB44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326">
              <a:extLst>
                <a:ext uri="{FF2B5EF4-FFF2-40B4-BE49-F238E27FC236}">
                  <a16:creationId xmlns="" xmlns:a16="http://schemas.microsoft.com/office/drawing/2014/main" id="{BCB19E1E-1654-4808-B24D-C6F16B467C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7">
              <a:extLst>
                <a:ext uri="{FF2B5EF4-FFF2-40B4-BE49-F238E27FC236}">
                  <a16:creationId xmlns="" xmlns:a16="http://schemas.microsoft.com/office/drawing/2014/main" id="{754144A1-3E8A-48B7-965F-7586FB37F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328">
              <a:extLst>
                <a:ext uri="{FF2B5EF4-FFF2-40B4-BE49-F238E27FC236}">
                  <a16:creationId xmlns="" xmlns:a16="http://schemas.microsoft.com/office/drawing/2014/main" id="{DC0246FA-3200-4D80-888D-2BDBFA54C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29">
              <a:extLst>
                <a:ext uri="{FF2B5EF4-FFF2-40B4-BE49-F238E27FC236}">
                  <a16:creationId xmlns="" xmlns:a16="http://schemas.microsoft.com/office/drawing/2014/main" id="{A0F9025A-D823-4771-B035-1BE38815AB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330">
              <a:extLst>
                <a:ext uri="{FF2B5EF4-FFF2-40B4-BE49-F238E27FC236}">
                  <a16:creationId xmlns="" xmlns:a16="http://schemas.microsoft.com/office/drawing/2014/main" id="{97AD7F9E-0926-410A-9BDE-91FB253C80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1">
              <a:extLst>
                <a:ext uri="{FF2B5EF4-FFF2-40B4-BE49-F238E27FC236}">
                  <a16:creationId xmlns="" xmlns:a16="http://schemas.microsoft.com/office/drawing/2014/main" id="{BEBDC16A-7D7D-410F-B36A-42285638A7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332">
              <a:extLst>
                <a:ext uri="{FF2B5EF4-FFF2-40B4-BE49-F238E27FC236}">
                  <a16:creationId xmlns="" xmlns:a16="http://schemas.microsoft.com/office/drawing/2014/main" id="{3FBB26A5-F45E-474A-AA5D-F0B11D7D8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3">
              <a:extLst>
                <a:ext uri="{FF2B5EF4-FFF2-40B4-BE49-F238E27FC236}">
                  <a16:creationId xmlns="" xmlns:a16="http://schemas.microsoft.com/office/drawing/2014/main" id="{596F8BA7-09AF-4149-BF58-2DCCCF855D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4">
              <a:extLst>
                <a:ext uri="{FF2B5EF4-FFF2-40B4-BE49-F238E27FC236}">
                  <a16:creationId xmlns="" xmlns:a16="http://schemas.microsoft.com/office/drawing/2014/main" id="{FBC850A3-8C0F-4C3E-87BD-7E21E13326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35">
              <a:extLst>
                <a:ext uri="{FF2B5EF4-FFF2-40B4-BE49-F238E27FC236}">
                  <a16:creationId xmlns="" xmlns:a16="http://schemas.microsoft.com/office/drawing/2014/main" id="{7E984D2C-CB81-49D7-9833-92E11461A8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336">
              <a:extLst>
                <a:ext uri="{FF2B5EF4-FFF2-40B4-BE49-F238E27FC236}">
                  <a16:creationId xmlns="" xmlns:a16="http://schemas.microsoft.com/office/drawing/2014/main" id="{F5F0ECAB-E9F1-4AF0-A1E8-6E1CAE7160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7">
              <a:extLst>
                <a:ext uri="{FF2B5EF4-FFF2-40B4-BE49-F238E27FC236}">
                  <a16:creationId xmlns="" xmlns:a16="http://schemas.microsoft.com/office/drawing/2014/main" id="{69D3D930-7C21-4C7B-AE55-D8963D1C57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338">
              <a:extLst>
                <a:ext uri="{FF2B5EF4-FFF2-40B4-BE49-F238E27FC236}">
                  <a16:creationId xmlns="" xmlns:a16="http://schemas.microsoft.com/office/drawing/2014/main" id="{AC48A18A-2002-45F7-9427-CF1A7F0BDE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39">
              <a:extLst>
                <a:ext uri="{FF2B5EF4-FFF2-40B4-BE49-F238E27FC236}">
                  <a16:creationId xmlns="" xmlns:a16="http://schemas.microsoft.com/office/drawing/2014/main" id="{B51C00B9-CED6-415A-B56C-A9BF4DBDBA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0">
              <a:extLst>
                <a:ext uri="{FF2B5EF4-FFF2-40B4-BE49-F238E27FC236}">
                  <a16:creationId xmlns="" xmlns:a16="http://schemas.microsoft.com/office/drawing/2014/main" id="{0FD7C23E-F4EF-4991-9953-59B338455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41">
              <a:extLst>
                <a:ext uri="{FF2B5EF4-FFF2-40B4-BE49-F238E27FC236}">
                  <a16:creationId xmlns="" xmlns:a16="http://schemas.microsoft.com/office/drawing/2014/main" id="{DB9E745A-4E46-44C6-8200-6B382F3712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342">
              <a:extLst>
                <a:ext uri="{FF2B5EF4-FFF2-40B4-BE49-F238E27FC236}">
                  <a16:creationId xmlns="" xmlns:a16="http://schemas.microsoft.com/office/drawing/2014/main" id="{095FA0F5-5ED4-4285-90A0-A9A2DB44E6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3">
              <a:extLst>
                <a:ext uri="{FF2B5EF4-FFF2-40B4-BE49-F238E27FC236}">
                  <a16:creationId xmlns="" xmlns:a16="http://schemas.microsoft.com/office/drawing/2014/main" id="{FE0C8816-2EAA-427B-A50B-6C714E5E92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344">
              <a:extLst>
                <a:ext uri="{FF2B5EF4-FFF2-40B4-BE49-F238E27FC236}">
                  <a16:creationId xmlns="" xmlns:a16="http://schemas.microsoft.com/office/drawing/2014/main" id="{309F0D95-194C-4336-9F81-0A220E5C84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5">
              <a:extLst>
                <a:ext uri="{FF2B5EF4-FFF2-40B4-BE49-F238E27FC236}">
                  <a16:creationId xmlns="" xmlns:a16="http://schemas.microsoft.com/office/drawing/2014/main" id="{EE6879E4-A646-47A3-AB8A-621EB42E87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6">
              <a:extLst>
                <a:ext uri="{FF2B5EF4-FFF2-40B4-BE49-F238E27FC236}">
                  <a16:creationId xmlns="" xmlns:a16="http://schemas.microsoft.com/office/drawing/2014/main" id="{AF0893AD-0CF0-4BC6-B29F-B0C63944F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47">
              <a:extLst>
                <a:ext uri="{FF2B5EF4-FFF2-40B4-BE49-F238E27FC236}">
                  <a16:creationId xmlns="" xmlns:a16="http://schemas.microsoft.com/office/drawing/2014/main" id="{01A79FA8-859A-46E7-A715-7138F0ADD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348">
              <a:extLst>
                <a:ext uri="{FF2B5EF4-FFF2-40B4-BE49-F238E27FC236}">
                  <a16:creationId xmlns="" xmlns:a16="http://schemas.microsoft.com/office/drawing/2014/main" id="{08689330-B0E5-4D5A-AB91-8F104E423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49">
              <a:extLst>
                <a:ext uri="{FF2B5EF4-FFF2-40B4-BE49-F238E27FC236}">
                  <a16:creationId xmlns="" xmlns:a16="http://schemas.microsoft.com/office/drawing/2014/main" id="{C075665C-78C5-4F9D-9FD6-4072EC9BA7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350">
              <a:extLst>
                <a:ext uri="{FF2B5EF4-FFF2-40B4-BE49-F238E27FC236}">
                  <a16:creationId xmlns="" xmlns:a16="http://schemas.microsoft.com/office/drawing/2014/main" id="{424679E4-CA00-441E-84F0-E5652AA53C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1">
              <a:extLst>
                <a:ext uri="{FF2B5EF4-FFF2-40B4-BE49-F238E27FC236}">
                  <a16:creationId xmlns="" xmlns:a16="http://schemas.microsoft.com/office/drawing/2014/main" id="{5FB070AD-D2BC-48AD-BAC9-3DA39EAB16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2">
              <a:extLst>
                <a:ext uri="{FF2B5EF4-FFF2-40B4-BE49-F238E27FC236}">
                  <a16:creationId xmlns="" xmlns:a16="http://schemas.microsoft.com/office/drawing/2014/main" id="{A9419F30-74F3-4C8F-9B79-6A71481D9D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53">
              <a:extLst>
                <a:ext uri="{FF2B5EF4-FFF2-40B4-BE49-F238E27FC236}">
                  <a16:creationId xmlns="" xmlns:a16="http://schemas.microsoft.com/office/drawing/2014/main" id="{BA39C22F-4646-4900-A781-3D2DCBD20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354">
              <a:extLst>
                <a:ext uri="{FF2B5EF4-FFF2-40B4-BE49-F238E27FC236}">
                  <a16:creationId xmlns="" xmlns:a16="http://schemas.microsoft.com/office/drawing/2014/main" id="{7FB0CEC5-F5F8-42C5-9E8C-BCCEAB2D20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5">
              <a:extLst>
                <a:ext uri="{FF2B5EF4-FFF2-40B4-BE49-F238E27FC236}">
                  <a16:creationId xmlns="" xmlns:a16="http://schemas.microsoft.com/office/drawing/2014/main" id="{434B6F10-F36D-4DDC-ADEB-DC4177A433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356">
              <a:extLst>
                <a:ext uri="{FF2B5EF4-FFF2-40B4-BE49-F238E27FC236}">
                  <a16:creationId xmlns="" xmlns:a16="http://schemas.microsoft.com/office/drawing/2014/main" id="{943087C1-1BE5-4ECD-94FE-905F242732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3086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357">
              <a:extLst>
                <a:ext uri="{FF2B5EF4-FFF2-40B4-BE49-F238E27FC236}">
                  <a16:creationId xmlns="" xmlns:a16="http://schemas.microsoft.com/office/drawing/2014/main" id="{959162A8-15E4-40D7-9736-9D27DC30C9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721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358">
              <a:extLst>
                <a:ext uri="{FF2B5EF4-FFF2-40B4-BE49-F238E27FC236}">
                  <a16:creationId xmlns="" xmlns:a16="http://schemas.microsoft.com/office/drawing/2014/main" id="{62DB150C-16A3-4D2F-9AFE-D22D88DF70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911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59">
              <a:extLst>
                <a:ext uri="{FF2B5EF4-FFF2-40B4-BE49-F238E27FC236}">
                  <a16:creationId xmlns="" xmlns:a16="http://schemas.microsoft.com/office/drawing/2014/main" id="{692D82B0-B165-4BA5-B454-281061B10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499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360">
              <a:extLst>
                <a:ext uri="{FF2B5EF4-FFF2-40B4-BE49-F238E27FC236}">
                  <a16:creationId xmlns="" xmlns:a16="http://schemas.microsoft.com/office/drawing/2014/main" id="{8C2BD8C1-006E-4450-BA55-ED46B166C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1341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361">
              <a:extLst>
                <a:ext uri="{FF2B5EF4-FFF2-40B4-BE49-F238E27FC236}">
                  <a16:creationId xmlns="" xmlns:a16="http://schemas.microsoft.com/office/drawing/2014/main" id="{5BFD307A-FFC9-45DA-BFA1-37336DB2A4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753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362">
              <a:extLst>
                <a:ext uri="{FF2B5EF4-FFF2-40B4-BE49-F238E27FC236}">
                  <a16:creationId xmlns="" xmlns:a16="http://schemas.microsoft.com/office/drawing/2014/main" id="{84518628-371F-4D18-997B-23ED58626F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1185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3">
              <a:extLst>
                <a:ext uri="{FF2B5EF4-FFF2-40B4-BE49-F238E27FC236}">
                  <a16:creationId xmlns="" xmlns:a16="http://schemas.microsoft.com/office/drawing/2014/main" id="{BD57FFA0-A453-4457-A8B2-431D63F09A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388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364">
              <a:extLst>
                <a:ext uri="{FF2B5EF4-FFF2-40B4-BE49-F238E27FC236}">
                  <a16:creationId xmlns="" xmlns:a16="http://schemas.microsoft.com/office/drawing/2014/main" id="{BBDC5932-D826-4EF1-8500-7489722F19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531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365">
              <a:extLst>
                <a:ext uri="{FF2B5EF4-FFF2-40B4-BE49-F238E27FC236}">
                  <a16:creationId xmlns="" xmlns:a16="http://schemas.microsoft.com/office/drawing/2014/main" id="{9908C327-2DAD-4859-BC6F-26A78AF13F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34063"/>
              <a:ext cx="179388" cy="15875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6">
              <a:extLst>
                <a:ext uri="{FF2B5EF4-FFF2-40B4-BE49-F238E27FC236}">
                  <a16:creationId xmlns="" xmlns:a16="http://schemas.microsoft.com/office/drawing/2014/main" id="{88FBA969-5E87-47E0-B15C-F48EDFF998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943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367">
              <a:extLst>
                <a:ext uri="{FF2B5EF4-FFF2-40B4-BE49-F238E27FC236}">
                  <a16:creationId xmlns="" xmlns:a16="http://schemas.microsoft.com/office/drawing/2014/main" id="{B6C794A3-C8C8-4A3B-8FAB-ED1FB78FBD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0188" y="5521326"/>
              <a:ext cx="169863" cy="835025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82">
              <a:extLst>
                <a:ext uri="{FF2B5EF4-FFF2-40B4-BE49-F238E27FC236}">
                  <a16:creationId xmlns="" xmlns:a16="http://schemas.microsoft.com/office/drawing/2014/main" id="{7D176378-49CC-45D2-869A-66D80C2F2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4825" y="5073651"/>
              <a:ext cx="142875" cy="508000"/>
            </a:xfrm>
            <a:custGeom>
              <a:avLst/>
              <a:gdLst>
                <a:gd name="T0" fmla="*/ 90 w 90"/>
                <a:gd name="T1" fmla="*/ 109 h 320"/>
                <a:gd name="T2" fmla="*/ 45 w 90"/>
                <a:gd name="T3" fmla="*/ 0 h 320"/>
                <a:gd name="T4" fmla="*/ 0 w 90"/>
                <a:gd name="T5" fmla="*/ 109 h 320"/>
                <a:gd name="T6" fmla="*/ 33 w 90"/>
                <a:gd name="T7" fmla="*/ 109 h 320"/>
                <a:gd name="T8" fmla="*/ 33 w 90"/>
                <a:gd name="T9" fmla="*/ 320 h 320"/>
                <a:gd name="T10" fmla="*/ 56 w 90"/>
                <a:gd name="T11" fmla="*/ 320 h 320"/>
                <a:gd name="T12" fmla="*/ 56 w 90"/>
                <a:gd name="T13" fmla="*/ 109 h 320"/>
                <a:gd name="T14" fmla="*/ 90 w 90"/>
                <a:gd name="T15" fmla="*/ 10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0">
                  <a:moveTo>
                    <a:pt x="90" y="109"/>
                  </a:moveTo>
                  <a:lnTo>
                    <a:pt x="45" y="0"/>
                  </a:lnTo>
                  <a:lnTo>
                    <a:pt x="0" y="109"/>
                  </a:lnTo>
                  <a:lnTo>
                    <a:pt x="33" y="109"/>
                  </a:lnTo>
                  <a:lnTo>
                    <a:pt x="33" y="320"/>
                  </a:lnTo>
                  <a:lnTo>
                    <a:pt x="56" y="320"/>
                  </a:lnTo>
                  <a:lnTo>
                    <a:pt x="56" y="109"/>
                  </a:lnTo>
                  <a:lnTo>
                    <a:pt x="90" y="10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83">
              <a:extLst>
                <a:ext uri="{FF2B5EF4-FFF2-40B4-BE49-F238E27FC236}">
                  <a16:creationId xmlns="" xmlns:a16="http://schemas.microsoft.com/office/drawing/2014/main" id="{4B9E1C58-2E07-429E-8F00-9DFC9BB478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9275" y="5354638"/>
              <a:ext cx="142875" cy="511175"/>
            </a:xfrm>
            <a:custGeom>
              <a:avLst/>
              <a:gdLst>
                <a:gd name="T0" fmla="*/ 90 w 90"/>
                <a:gd name="T1" fmla="*/ 111 h 322"/>
                <a:gd name="T2" fmla="*/ 45 w 90"/>
                <a:gd name="T3" fmla="*/ 0 h 322"/>
                <a:gd name="T4" fmla="*/ 0 w 90"/>
                <a:gd name="T5" fmla="*/ 111 h 322"/>
                <a:gd name="T6" fmla="*/ 34 w 90"/>
                <a:gd name="T7" fmla="*/ 111 h 322"/>
                <a:gd name="T8" fmla="*/ 34 w 90"/>
                <a:gd name="T9" fmla="*/ 322 h 322"/>
                <a:gd name="T10" fmla="*/ 57 w 90"/>
                <a:gd name="T11" fmla="*/ 322 h 322"/>
                <a:gd name="T12" fmla="*/ 57 w 90"/>
                <a:gd name="T13" fmla="*/ 111 h 322"/>
                <a:gd name="T14" fmla="*/ 90 w 90"/>
                <a:gd name="T15" fmla="*/ 1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2">
                  <a:moveTo>
                    <a:pt x="90" y="111"/>
                  </a:moveTo>
                  <a:lnTo>
                    <a:pt x="45" y="0"/>
                  </a:lnTo>
                  <a:lnTo>
                    <a:pt x="0" y="111"/>
                  </a:lnTo>
                  <a:lnTo>
                    <a:pt x="34" y="111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1"/>
                  </a:lnTo>
                  <a:lnTo>
                    <a:pt x="90" y="11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84">
              <a:extLst>
                <a:ext uri="{FF2B5EF4-FFF2-40B4-BE49-F238E27FC236}">
                  <a16:creationId xmlns="" xmlns:a16="http://schemas.microsoft.com/office/drawing/2014/main" id="{5DD40FB5-12FE-44E1-9279-B5FCBA9A2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9775" y="4859338"/>
              <a:ext cx="144463" cy="508000"/>
            </a:xfrm>
            <a:custGeom>
              <a:avLst/>
              <a:gdLst>
                <a:gd name="T0" fmla="*/ 91 w 91"/>
                <a:gd name="T1" fmla="*/ 110 h 320"/>
                <a:gd name="T2" fmla="*/ 45 w 91"/>
                <a:gd name="T3" fmla="*/ 0 h 320"/>
                <a:gd name="T4" fmla="*/ 0 w 91"/>
                <a:gd name="T5" fmla="*/ 110 h 320"/>
                <a:gd name="T6" fmla="*/ 34 w 91"/>
                <a:gd name="T7" fmla="*/ 110 h 320"/>
                <a:gd name="T8" fmla="*/ 34 w 91"/>
                <a:gd name="T9" fmla="*/ 320 h 320"/>
                <a:gd name="T10" fmla="*/ 57 w 91"/>
                <a:gd name="T11" fmla="*/ 320 h 320"/>
                <a:gd name="T12" fmla="*/ 57 w 91"/>
                <a:gd name="T13" fmla="*/ 110 h 320"/>
                <a:gd name="T14" fmla="*/ 91 w 91"/>
                <a:gd name="T15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0">
                  <a:moveTo>
                    <a:pt x="91" y="110"/>
                  </a:moveTo>
                  <a:lnTo>
                    <a:pt x="45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0"/>
                  </a:lnTo>
                  <a:lnTo>
                    <a:pt x="57" y="320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85">
              <a:extLst>
                <a:ext uri="{FF2B5EF4-FFF2-40B4-BE49-F238E27FC236}">
                  <a16:creationId xmlns="" xmlns:a16="http://schemas.microsoft.com/office/drawing/2014/main" id="{EC2C2CEA-EFBD-4FC1-B7AA-6474AABD0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538" y="4602163"/>
              <a:ext cx="144463" cy="511175"/>
            </a:xfrm>
            <a:custGeom>
              <a:avLst/>
              <a:gdLst>
                <a:gd name="T0" fmla="*/ 91 w 91"/>
                <a:gd name="T1" fmla="*/ 110 h 322"/>
                <a:gd name="T2" fmla="*/ 46 w 91"/>
                <a:gd name="T3" fmla="*/ 0 h 322"/>
                <a:gd name="T4" fmla="*/ 0 w 91"/>
                <a:gd name="T5" fmla="*/ 110 h 322"/>
                <a:gd name="T6" fmla="*/ 34 w 91"/>
                <a:gd name="T7" fmla="*/ 110 h 322"/>
                <a:gd name="T8" fmla="*/ 34 w 91"/>
                <a:gd name="T9" fmla="*/ 322 h 322"/>
                <a:gd name="T10" fmla="*/ 57 w 91"/>
                <a:gd name="T11" fmla="*/ 322 h 322"/>
                <a:gd name="T12" fmla="*/ 57 w 91"/>
                <a:gd name="T13" fmla="*/ 110 h 322"/>
                <a:gd name="T14" fmla="*/ 91 w 91"/>
                <a:gd name="T15" fmla="*/ 11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2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86">
              <a:extLst>
                <a:ext uri="{FF2B5EF4-FFF2-40B4-BE49-F238E27FC236}">
                  <a16:creationId xmlns="" xmlns:a16="http://schemas.microsoft.com/office/drawing/2014/main" id="{9046B4E3-6335-45A6-B32D-9E53A87E9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4316413"/>
              <a:ext cx="1911350" cy="712788"/>
            </a:xfrm>
            <a:custGeom>
              <a:avLst/>
              <a:gdLst>
                <a:gd name="T0" fmla="*/ 0 w 1204"/>
                <a:gd name="T1" fmla="*/ 426 h 449"/>
                <a:gd name="T2" fmla="*/ 13 w 1204"/>
                <a:gd name="T3" fmla="*/ 449 h 449"/>
                <a:gd name="T4" fmla="*/ 592 w 1204"/>
                <a:gd name="T5" fmla="*/ 190 h 449"/>
                <a:gd name="T6" fmla="*/ 638 w 1204"/>
                <a:gd name="T7" fmla="*/ 268 h 449"/>
                <a:gd name="T8" fmla="*/ 1142 w 1204"/>
                <a:gd name="T9" fmla="*/ 44 h 449"/>
                <a:gd name="T10" fmla="*/ 1154 w 1204"/>
                <a:gd name="T11" fmla="*/ 66 h 449"/>
                <a:gd name="T12" fmla="*/ 1204 w 1204"/>
                <a:gd name="T13" fmla="*/ 2 h 449"/>
                <a:gd name="T14" fmla="*/ 1119 w 1204"/>
                <a:gd name="T15" fmla="*/ 0 h 449"/>
                <a:gd name="T16" fmla="*/ 1130 w 1204"/>
                <a:gd name="T17" fmla="*/ 24 h 449"/>
                <a:gd name="T18" fmla="*/ 650 w 1204"/>
                <a:gd name="T19" fmla="*/ 238 h 449"/>
                <a:gd name="T20" fmla="*/ 602 w 1204"/>
                <a:gd name="T21" fmla="*/ 154 h 449"/>
                <a:gd name="T22" fmla="*/ 0 w 1204"/>
                <a:gd name="T23" fmla="*/ 42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4" h="449">
                  <a:moveTo>
                    <a:pt x="0" y="426"/>
                  </a:moveTo>
                  <a:lnTo>
                    <a:pt x="13" y="449"/>
                  </a:lnTo>
                  <a:lnTo>
                    <a:pt x="592" y="190"/>
                  </a:lnTo>
                  <a:lnTo>
                    <a:pt x="638" y="268"/>
                  </a:lnTo>
                  <a:lnTo>
                    <a:pt x="1142" y="44"/>
                  </a:lnTo>
                  <a:lnTo>
                    <a:pt x="1154" y="66"/>
                  </a:lnTo>
                  <a:lnTo>
                    <a:pt x="1204" y="2"/>
                  </a:lnTo>
                  <a:lnTo>
                    <a:pt x="1119" y="0"/>
                  </a:lnTo>
                  <a:lnTo>
                    <a:pt x="1130" y="24"/>
                  </a:lnTo>
                  <a:lnTo>
                    <a:pt x="650" y="238"/>
                  </a:lnTo>
                  <a:lnTo>
                    <a:pt x="602" y="1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87">
              <a:extLst>
                <a:ext uri="{FF2B5EF4-FFF2-40B4-BE49-F238E27FC236}">
                  <a16:creationId xmlns="" xmlns:a16="http://schemas.microsoft.com/office/drawing/2014/main" id="{D6E5DC8A-38D9-42C6-91C2-3901C8FE8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4513263"/>
              <a:ext cx="477838" cy="134938"/>
            </a:xfrm>
            <a:custGeom>
              <a:avLst/>
              <a:gdLst>
                <a:gd name="T0" fmla="*/ 276 w 301"/>
                <a:gd name="T1" fmla="*/ 75 h 85"/>
                <a:gd name="T2" fmla="*/ 270 w 301"/>
                <a:gd name="T3" fmla="*/ 76 h 85"/>
                <a:gd name="T4" fmla="*/ 235 w 301"/>
                <a:gd name="T5" fmla="*/ 54 h 85"/>
                <a:gd name="T6" fmla="*/ 234 w 301"/>
                <a:gd name="T7" fmla="*/ 54 h 85"/>
                <a:gd name="T8" fmla="*/ 234 w 301"/>
                <a:gd name="T9" fmla="*/ 49 h 85"/>
                <a:gd name="T10" fmla="*/ 208 w 301"/>
                <a:gd name="T11" fmla="*/ 23 h 85"/>
                <a:gd name="T12" fmla="*/ 197 w 301"/>
                <a:gd name="T13" fmla="*/ 26 h 85"/>
                <a:gd name="T14" fmla="*/ 159 w 301"/>
                <a:gd name="T15" fmla="*/ 0 h 85"/>
                <a:gd name="T16" fmla="*/ 121 w 301"/>
                <a:gd name="T17" fmla="*/ 29 h 85"/>
                <a:gd name="T18" fmla="*/ 110 w 301"/>
                <a:gd name="T19" fmla="*/ 26 h 85"/>
                <a:gd name="T20" fmla="*/ 89 w 301"/>
                <a:gd name="T21" fmla="*/ 46 h 85"/>
                <a:gd name="T22" fmla="*/ 86 w 301"/>
                <a:gd name="T23" fmla="*/ 45 h 85"/>
                <a:gd name="T24" fmla="*/ 53 w 301"/>
                <a:gd name="T25" fmla="*/ 63 h 85"/>
                <a:gd name="T26" fmla="*/ 46 w 301"/>
                <a:gd name="T27" fmla="*/ 62 h 85"/>
                <a:gd name="T28" fmla="*/ 35 w 301"/>
                <a:gd name="T29" fmla="*/ 64 h 85"/>
                <a:gd name="T30" fmla="*/ 27 w 301"/>
                <a:gd name="T31" fmla="*/ 63 h 85"/>
                <a:gd name="T32" fmla="*/ 0 w 301"/>
                <a:gd name="T33" fmla="*/ 85 h 85"/>
                <a:gd name="T34" fmla="*/ 301 w 301"/>
                <a:gd name="T35" fmla="*/ 85 h 85"/>
                <a:gd name="T36" fmla="*/ 276 w 301"/>
                <a:gd name="T3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85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3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6" y="0"/>
                    <a:pt x="159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5"/>
                    <a:pt x="89" y="46"/>
                  </a:cubicBezTo>
                  <a:cubicBezTo>
                    <a:pt x="88" y="46"/>
                    <a:pt x="87" y="45"/>
                    <a:pt x="86" y="45"/>
                  </a:cubicBezTo>
                  <a:cubicBezTo>
                    <a:pt x="73" y="45"/>
                    <a:pt x="60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2" y="62"/>
                    <a:pt x="39" y="63"/>
                    <a:pt x="35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5"/>
                  </a:cubicBezTo>
                  <a:cubicBezTo>
                    <a:pt x="301" y="85"/>
                    <a:pt x="301" y="85"/>
                    <a:pt x="301" y="85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88">
              <a:extLst>
                <a:ext uri="{FF2B5EF4-FFF2-40B4-BE49-F238E27FC236}">
                  <a16:creationId xmlns="" xmlns:a16="http://schemas.microsoft.com/office/drawing/2014/main" id="{B4BBF2B4-0B4D-4850-8A5C-2E373D970D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4019551"/>
              <a:ext cx="479425" cy="131763"/>
            </a:xfrm>
            <a:custGeom>
              <a:avLst/>
              <a:gdLst>
                <a:gd name="T0" fmla="*/ 276 w 302"/>
                <a:gd name="T1" fmla="*/ 75 h 84"/>
                <a:gd name="T2" fmla="*/ 270 w 302"/>
                <a:gd name="T3" fmla="*/ 76 h 84"/>
                <a:gd name="T4" fmla="*/ 235 w 302"/>
                <a:gd name="T5" fmla="*/ 54 h 84"/>
                <a:gd name="T6" fmla="*/ 234 w 302"/>
                <a:gd name="T7" fmla="*/ 54 h 84"/>
                <a:gd name="T8" fmla="*/ 234 w 302"/>
                <a:gd name="T9" fmla="*/ 49 h 84"/>
                <a:gd name="T10" fmla="*/ 208 w 302"/>
                <a:gd name="T11" fmla="*/ 23 h 84"/>
                <a:gd name="T12" fmla="*/ 197 w 302"/>
                <a:gd name="T13" fmla="*/ 26 h 84"/>
                <a:gd name="T14" fmla="*/ 160 w 302"/>
                <a:gd name="T15" fmla="*/ 0 h 84"/>
                <a:gd name="T16" fmla="*/ 121 w 302"/>
                <a:gd name="T17" fmla="*/ 29 h 84"/>
                <a:gd name="T18" fmla="*/ 110 w 302"/>
                <a:gd name="T19" fmla="*/ 26 h 84"/>
                <a:gd name="T20" fmla="*/ 89 w 302"/>
                <a:gd name="T21" fmla="*/ 45 h 84"/>
                <a:gd name="T22" fmla="*/ 87 w 302"/>
                <a:gd name="T23" fmla="*/ 45 h 84"/>
                <a:gd name="T24" fmla="*/ 53 w 302"/>
                <a:gd name="T25" fmla="*/ 63 h 84"/>
                <a:gd name="T26" fmla="*/ 46 w 302"/>
                <a:gd name="T27" fmla="*/ 62 h 84"/>
                <a:gd name="T28" fmla="*/ 36 w 302"/>
                <a:gd name="T29" fmla="*/ 64 h 84"/>
                <a:gd name="T30" fmla="*/ 27 w 302"/>
                <a:gd name="T31" fmla="*/ 63 h 84"/>
                <a:gd name="T32" fmla="*/ 0 w 302"/>
                <a:gd name="T33" fmla="*/ 84 h 84"/>
                <a:gd name="T34" fmla="*/ 302 w 302"/>
                <a:gd name="T35" fmla="*/ 84 h 84"/>
                <a:gd name="T36" fmla="*/ 276 w 302"/>
                <a:gd name="T3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84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4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7" y="0"/>
                    <a:pt x="160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4"/>
                    <a:pt x="89" y="45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73" y="45"/>
                    <a:pt x="61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3" y="62"/>
                    <a:pt x="39" y="63"/>
                    <a:pt x="36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89">
              <a:extLst>
                <a:ext uri="{FF2B5EF4-FFF2-40B4-BE49-F238E27FC236}">
                  <a16:creationId xmlns="" xmlns:a16="http://schemas.microsoft.com/office/drawing/2014/main" id="{A8D34650-BCBD-4121-AD3F-121C61635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29925" y="3200401"/>
              <a:ext cx="795338" cy="222250"/>
            </a:xfrm>
            <a:custGeom>
              <a:avLst/>
              <a:gdLst>
                <a:gd name="T0" fmla="*/ 458 w 501"/>
                <a:gd name="T1" fmla="*/ 124 h 140"/>
                <a:gd name="T2" fmla="*/ 449 w 501"/>
                <a:gd name="T3" fmla="*/ 125 h 140"/>
                <a:gd name="T4" fmla="*/ 390 w 501"/>
                <a:gd name="T5" fmla="*/ 90 h 140"/>
                <a:gd name="T6" fmla="*/ 388 w 501"/>
                <a:gd name="T7" fmla="*/ 90 h 140"/>
                <a:gd name="T8" fmla="*/ 389 w 501"/>
                <a:gd name="T9" fmla="*/ 81 h 140"/>
                <a:gd name="T10" fmla="*/ 346 w 501"/>
                <a:gd name="T11" fmla="*/ 38 h 140"/>
                <a:gd name="T12" fmla="*/ 327 w 501"/>
                <a:gd name="T13" fmla="*/ 43 h 140"/>
                <a:gd name="T14" fmla="*/ 265 w 501"/>
                <a:gd name="T15" fmla="*/ 0 h 140"/>
                <a:gd name="T16" fmla="*/ 201 w 501"/>
                <a:gd name="T17" fmla="*/ 48 h 140"/>
                <a:gd name="T18" fmla="*/ 183 w 501"/>
                <a:gd name="T19" fmla="*/ 43 h 140"/>
                <a:gd name="T20" fmla="*/ 148 w 501"/>
                <a:gd name="T21" fmla="*/ 75 h 140"/>
                <a:gd name="T22" fmla="*/ 143 w 501"/>
                <a:gd name="T23" fmla="*/ 75 h 140"/>
                <a:gd name="T24" fmla="*/ 88 w 501"/>
                <a:gd name="T25" fmla="*/ 104 h 140"/>
                <a:gd name="T26" fmla="*/ 77 w 501"/>
                <a:gd name="T27" fmla="*/ 102 h 140"/>
                <a:gd name="T28" fmla="*/ 59 w 501"/>
                <a:gd name="T29" fmla="*/ 106 h 140"/>
                <a:gd name="T30" fmla="*/ 45 w 501"/>
                <a:gd name="T31" fmla="*/ 104 h 140"/>
                <a:gd name="T32" fmla="*/ 0 w 501"/>
                <a:gd name="T33" fmla="*/ 140 h 140"/>
                <a:gd name="T34" fmla="*/ 501 w 501"/>
                <a:gd name="T35" fmla="*/ 140 h 140"/>
                <a:gd name="T36" fmla="*/ 458 w 501"/>
                <a:gd name="T37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140">
                  <a:moveTo>
                    <a:pt x="458" y="124"/>
                  </a:moveTo>
                  <a:cubicBezTo>
                    <a:pt x="455" y="124"/>
                    <a:pt x="452" y="125"/>
                    <a:pt x="449" y="125"/>
                  </a:cubicBezTo>
                  <a:cubicBezTo>
                    <a:pt x="438" y="104"/>
                    <a:pt x="415" y="90"/>
                    <a:pt x="390" y="90"/>
                  </a:cubicBezTo>
                  <a:cubicBezTo>
                    <a:pt x="389" y="90"/>
                    <a:pt x="389" y="90"/>
                    <a:pt x="388" y="90"/>
                  </a:cubicBezTo>
                  <a:cubicBezTo>
                    <a:pt x="389" y="87"/>
                    <a:pt x="389" y="84"/>
                    <a:pt x="389" y="81"/>
                  </a:cubicBezTo>
                  <a:cubicBezTo>
                    <a:pt x="389" y="57"/>
                    <a:pt x="370" y="38"/>
                    <a:pt x="346" y="38"/>
                  </a:cubicBezTo>
                  <a:cubicBezTo>
                    <a:pt x="339" y="38"/>
                    <a:pt x="332" y="40"/>
                    <a:pt x="327" y="43"/>
                  </a:cubicBezTo>
                  <a:cubicBezTo>
                    <a:pt x="317" y="18"/>
                    <a:pt x="293" y="0"/>
                    <a:pt x="265" y="0"/>
                  </a:cubicBezTo>
                  <a:cubicBezTo>
                    <a:pt x="234" y="0"/>
                    <a:pt x="209" y="20"/>
                    <a:pt x="201" y="48"/>
                  </a:cubicBezTo>
                  <a:cubicBezTo>
                    <a:pt x="196" y="45"/>
                    <a:pt x="189" y="43"/>
                    <a:pt x="183" y="43"/>
                  </a:cubicBezTo>
                  <a:cubicBezTo>
                    <a:pt x="164" y="43"/>
                    <a:pt x="149" y="57"/>
                    <a:pt x="148" y="75"/>
                  </a:cubicBezTo>
                  <a:cubicBezTo>
                    <a:pt x="146" y="75"/>
                    <a:pt x="145" y="75"/>
                    <a:pt x="143" y="75"/>
                  </a:cubicBezTo>
                  <a:cubicBezTo>
                    <a:pt x="121" y="75"/>
                    <a:pt x="100" y="86"/>
                    <a:pt x="88" y="104"/>
                  </a:cubicBezTo>
                  <a:cubicBezTo>
                    <a:pt x="85" y="103"/>
                    <a:pt x="81" y="102"/>
                    <a:pt x="77" y="102"/>
                  </a:cubicBezTo>
                  <a:cubicBezTo>
                    <a:pt x="71" y="102"/>
                    <a:pt x="65" y="104"/>
                    <a:pt x="59" y="106"/>
                  </a:cubicBezTo>
                  <a:cubicBezTo>
                    <a:pt x="55" y="104"/>
                    <a:pt x="50" y="104"/>
                    <a:pt x="45" y="104"/>
                  </a:cubicBezTo>
                  <a:cubicBezTo>
                    <a:pt x="23" y="104"/>
                    <a:pt x="5" y="119"/>
                    <a:pt x="0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489" y="130"/>
                    <a:pt x="474" y="124"/>
                    <a:pt x="458" y="1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90">
              <a:extLst>
                <a:ext uri="{FF2B5EF4-FFF2-40B4-BE49-F238E27FC236}">
                  <a16:creationId xmlns="" xmlns:a16="http://schemas.microsoft.com/office/drawing/2014/main" id="{62BA703B-2F13-491D-97E8-93DB9891E0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0" y="4083051"/>
              <a:ext cx="898525" cy="250825"/>
            </a:xfrm>
            <a:custGeom>
              <a:avLst/>
              <a:gdLst>
                <a:gd name="T0" fmla="*/ 518 w 566"/>
                <a:gd name="T1" fmla="*/ 140 h 158"/>
                <a:gd name="T2" fmla="*/ 507 w 566"/>
                <a:gd name="T3" fmla="*/ 141 h 158"/>
                <a:gd name="T4" fmla="*/ 440 w 566"/>
                <a:gd name="T5" fmla="*/ 101 h 158"/>
                <a:gd name="T6" fmla="*/ 439 w 566"/>
                <a:gd name="T7" fmla="*/ 101 h 158"/>
                <a:gd name="T8" fmla="*/ 439 w 566"/>
                <a:gd name="T9" fmla="*/ 92 h 158"/>
                <a:gd name="T10" fmla="*/ 391 w 566"/>
                <a:gd name="T11" fmla="*/ 43 h 158"/>
                <a:gd name="T12" fmla="*/ 369 w 566"/>
                <a:gd name="T13" fmla="*/ 48 h 158"/>
                <a:gd name="T14" fmla="*/ 299 w 566"/>
                <a:gd name="T15" fmla="*/ 0 h 158"/>
                <a:gd name="T16" fmla="*/ 227 w 566"/>
                <a:gd name="T17" fmla="*/ 54 h 158"/>
                <a:gd name="T18" fmla="*/ 206 w 566"/>
                <a:gd name="T19" fmla="*/ 48 h 158"/>
                <a:gd name="T20" fmla="*/ 166 w 566"/>
                <a:gd name="T21" fmla="*/ 85 h 158"/>
                <a:gd name="T22" fmla="*/ 162 w 566"/>
                <a:gd name="T23" fmla="*/ 84 h 158"/>
                <a:gd name="T24" fmla="*/ 99 w 566"/>
                <a:gd name="T25" fmla="*/ 117 h 158"/>
                <a:gd name="T26" fmla="*/ 86 w 566"/>
                <a:gd name="T27" fmla="*/ 115 h 158"/>
                <a:gd name="T28" fmla="*/ 66 w 566"/>
                <a:gd name="T29" fmla="*/ 120 h 158"/>
                <a:gd name="T30" fmla="*/ 50 w 566"/>
                <a:gd name="T31" fmla="*/ 117 h 158"/>
                <a:gd name="T32" fmla="*/ 0 w 566"/>
                <a:gd name="T33" fmla="*/ 158 h 158"/>
                <a:gd name="T34" fmla="*/ 566 w 566"/>
                <a:gd name="T35" fmla="*/ 158 h 158"/>
                <a:gd name="T36" fmla="*/ 518 w 566"/>
                <a:gd name="T37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6" h="158">
                  <a:moveTo>
                    <a:pt x="518" y="140"/>
                  </a:moveTo>
                  <a:cubicBezTo>
                    <a:pt x="514" y="140"/>
                    <a:pt x="511" y="141"/>
                    <a:pt x="507" y="141"/>
                  </a:cubicBezTo>
                  <a:cubicBezTo>
                    <a:pt x="494" y="117"/>
                    <a:pt x="469" y="101"/>
                    <a:pt x="440" y="101"/>
                  </a:cubicBezTo>
                  <a:cubicBezTo>
                    <a:pt x="440" y="101"/>
                    <a:pt x="439" y="101"/>
                    <a:pt x="439" y="101"/>
                  </a:cubicBezTo>
                  <a:cubicBezTo>
                    <a:pt x="439" y="98"/>
                    <a:pt x="439" y="95"/>
                    <a:pt x="439" y="92"/>
                  </a:cubicBezTo>
                  <a:cubicBezTo>
                    <a:pt x="439" y="65"/>
                    <a:pt x="418" y="43"/>
                    <a:pt x="391" y="43"/>
                  </a:cubicBezTo>
                  <a:cubicBezTo>
                    <a:pt x="383" y="43"/>
                    <a:pt x="375" y="44"/>
                    <a:pt x="369" y="48"/>
                  </a:cubicBezTo>
                  <a:cubicBezTo>
                    <a:pt x="358" y="20"/>
                    <a:pt x="331" y="0"/>
                    <a:pt x="299" y="0"/>
                  </a:cubicBezTo>
                  <a:cubicBezTo>
                    <a:pt x="265" y="0"/>
                    <a:pt x="236" y="22"/>
                    <a:pt x="227" y="54"/>
                  </a:cubicBezTo>
                  <a:cubicBezTo>
                    <a:pt x="221" y="50"/>
                    <a:pt x="214" y="48"/>
                    <a:pt x="206" y="48"/>
                  </a:cubicBezTo>
                  <a:cubicBezTo>
                    <a:pt x="185" y="48"/>
                    <a:pt x="168" y="64"/>
                    <a:pt x="166" y="85"/>
                  </a:cubicBezTo>
                  <a:cubicBezTo>
                    <a:pt x="165" y="84"/>
                    <a:pt x="163" y="84"/>
                    <a:pt x="162" y="84"/>
                  </a:cubicBezTo>
                  <a:cubicBezTo>
                    <a:pt x="136" y="84"/>
                    <a:pt x="113" y="97"/>
                    <a:pt x="99" y="117"/>
                  </a:cubicBezTo>
                  <a:cubicBezTo>
                    <a:pt x="95" y="116"/>
                    <a:pt x="91" y="115"/>
                    <a:pt x="86" y="115"/>
                  </a:cubicBezTo>
                  <a:cubicBezTo>
                    <a:pt x="79" y="115"/>
                    <a:pt x="72" y="117"/>
                    <a:pt x="66" y="120"/>
                  </a:cubicBezTo>
                  <a:cubicBezTo>
                    <a:pt x="61" y="118"/>
                    <a:pt x="55" y="117"/>
                    <a:pt x="50" y="117"/>
                  </a:cubicBezTo>
                  <a:cubicBezTo>
                    <a:pt x="25" y="117"/>
                    <a:pt x="4" y="134"/>
                    <a:pt x="0" y="158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53" y="147"/>
                    <a:pt x="536" y="140"/>
                    <a:pt x="518" y="14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91">
              <a:extLst>
                <a:ext uri="{FF2B5EF4-FFF2-40B4-BE49-F238E27FC236}">
                  <a16:creationId xmlns="" xmlns:a16="http://schemas.microsoft.com/office/drawing/2014/main" id="{3CC45E9E-8CDD-471E-B715-89CD43A3C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050" y="3124201"/>
              <a:ext cx="749300" cy="209550"/>
            </a:xfrm>
            <a:custGeom>
              <a:avLst/>
              <a:gdLst>
                <a:gd name="T0" fmla="*/ 432 w 472"/>
                <a:gd name="T1" fmla="*/ 117 h 132"/>
                <a:gd name="T2" fmla="*/ 423 w 472"/>
                <a:gd name="T3" fmla="*/ 118 h 132"/>
                <a:gd name="T4" fmla="*/ 367 w 472"/>
                <a:gd name="T5" fmla="*/ 84 h 132"/>
                <a:gd name="T6" fmla="*/ 366 w 472"/>
                <a:gd name="T7" fmla="*/ 85 h 132"/>
                <a:gd name="T8" fmla="*/ 366 w 472"/>
                <a:gd name="T9" fmla="*/ 77 h 132"/>
                <a:gd name="T10" fmla="*/ 326 w 472"/>
                <a:gd name="T11" fmla="*/ 36 h 132"/>
                <a:gd name="T12" fmla="*/ 308 w 472"/>
                <a:gd name="T13" fmla="*/ 40 h 132"/>
                <a:gd name="T14" fmla="*/ 249 w 472"/>
                <a:gd name="T15" fmla="*/ 0 h 132"/>
                <a:gd name="T16" fmla="*/ 189 w 472"/>
                <a:gd name="T17" fmla="*/ 45 h 132"/>
                <a:gd name="T18" fmla="*/ 172 w 472"/>
                <a:gd name="T19" fmla="*/ 40 h 132"/>
                <a:gd name="T20" fmla="*/ 139 w 472"/>
                <a:gd name="T21" fmla="*/ 71 h 132"/>
                <a:gd name="T22" fmla="*/ 135 w 472"/>
                <a:gd name="T23" fmla="*/ 70 h 132"/>
                <a:gd name="T24" fmla="*/ 83 w 472"/>
                <a:gd name="T25" fmla="*/ 98 h 132"/>
                <a:gd name="T26" fmla="*/ 72 w 472"/>
                <a:gd name="T27" fmla="*/ 96 h 132"/>
                <a:gd name="T28" fmla="*/ 56 w 472"/>
                <a:gd name="T29" fmla="*/ 100 h 132"/>
                <a:gd name="T30" fmla="*/ 42 w 472"/>
                <a:gd name="T31" fmla="*/ 98 h 132"/>
                <a:gd name="T32" fmla="*/ 0 w 472"/>
                <a:gd name="T33" fmla="*/ 132 h 132"/>
                <a:gd name="T34" fmla="*/ 472 w 472"/>
                <a:gd name="T35" fmla="*/ 132 h 132"/>
                <a:gd name="T36" fmla="*/ 432 w 472"/>
                <a:gd name="T37" fmla="*/ 11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132">
                  <a:moveTo>
                    <a:pt x="432" y="117"/>
                  </a:moveTo>
                  <a:cubicBezTo>
                    <a:pt x="429" y="117"/>
                    <a:pt x="426" y="118"/>
                    <a:pt x="423" y="118"/>
                  </a:cubicBezTo>
                  <a:cubicBezTo>
                    <a:pt x="412" y="98"/>
                    <a:pt x="391" y="84"/>
                    <a:pt x="367" y="84"/>
                  </a:cubicBezTo>
                  <a:cubicBezTo>
                    <a:pt x="367" y="84"/>
                    <a:pt x="366" y="85"/>
                    <a:pt x="366" y="85"/>
                  </a:cubicBezTo>
                  <a:cubicBezTo>
                    <a:pt x="366" y="82"/>
                    <a:pt x="366" y="79"/>
                    <a:pt x="366" y="77"/>
                  </a:cubicBezTo>
                  <a:cubicBezTo>
                    <a:pt x="366" y="54"/>
                    <a:pt x="348" y="36"/>
                    <a:pt x="326" y="36"/>
                  </a:cubicBezTo>
                  <a:cubicBezTo>
                    <a:pt x="319" y="36"/>
                    <a:pt x="313" y="37"/>
                    <a:pt x="308" y="40"/>
                  </a:cubicBezTo>
                  <a:cubicBezTo>
                    <a:pt x="299" y="17"/>
                    <a:pt x="276" y="0"/>
                    <a:pt x="249" y="0"/>
                  </a:cubicBezTo>
                  <a:cubicBezTo>
                    <a:pt x="221" y="0"/>
                    <a:pt x="197" y="19"/>
                    <a:pt x="189" y="45"/>
                  </a:cubicBezTo>
                  <a:cubicBezTo>
                    <a:pt x="184" y="42"/>
                    <a:pt x="178" y="40"/>
                    <a:pt x="172" y="40"/>
                  </a:cubicBezTo>
                  <a:cubicBezTo>
                    <a:pt x="155" y="40"/>
                    <a:pt x="140" y="54"/>
                    <a:pt x="139" y="71"/>
                  </a:cubicBezTo>
                  <a:cubicBezTo>
                    <a:pt x="138" y="71"/>
                    <a:pt x="136" y="70"/>
                    <a:pt x="135" y="70"/>
                  </a:cubicBezTo>
                  <a:cubicBezTo>
                    <a:pt x="114" y="70"/>
                    <a:pt x="95" y="81"/>
                    <a:pt x="83" y="98"/>
                  </a:cubicBezTo>
                  <a:cubicBezTo>
                    <a:pt x="80" y="97"/>
                    <a:pt x="76" y="96"/>
                    <a:pt x="72" y="96"/>
                  </a:cubicBezTo>
                  <a:cubicBezTo>
                    <a:pt x="66" y="96"/>
                    <a:pt x="61" y="98"/>
                    <a:pt x="56" y="100"/>
                  </a:cubicBezTo>
                  <a:cubicBezTo>
                    <a:pt x="51" y="98"/>
                    <a:pt x="47" y="98"/>
                    <a:pt x="42" y="98"/>
                  </a:cubicBezTo>
                  <a:cubicBezTo>
                    <a:pt x="21" y="98"/>
                    <a:pt x="4" y="112"/>
                    <a:pt x="0" y="132"/>
                  </a:cubicBezTo>
                  <a:cubicBezTo>
                    <a:pt x="472" y="132"/>
                    <a:pt x="472" y="132"/>
                    <a:pt x="472" y="132"/>
                  </a:cubicBezTo>
                  <a:cubicBezTo>
                    <a:pt x="461" y="123"/>
                    <a:pt x="447" y="117"/>
                    <a:pt x="432" y="1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Oval 393">
              <a:extLst>
                <a:ext uri="{FF2B5EF4-FFF2-40B4-BE49-F238E27FC236}">
                  <a16:creationId xmlns="" xmlns:a16="http://schemas.microsoft.com/office/drawing/2014/main" id="{77996599-4BB2-4669-A921-30849331AD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200" y="3886201"/>
              <a:ext cx="454025" cy="45085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94">
              <a:extLst>
                <a:ext uri="{FF2B5EF4-FFF2-40B4-BE49-F238E27FC236}">
                  <a16:creationId xmlns="" xmlns:a16="http://schemas.microsoft.com/office/drawing/2014/main" id="{EEF98F67-195B-4877-806C-69D6AAEC19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2875" y="3951288"/>
              <a:ext cx="409575" cy="407988"/>
            </a:xfrm>
            <a:custGeom>
              <a:avLst/>
              <a:gdLst>
                <a:gd name="T0" fmla="*/ 202 w 258"/>
                <a:gd name="T1" fmla="*/ 0 h 258"/>
                <a:gd name="T2" fmla="*/ 0 w 258"/>
                <a:gd name="T3" fmla="*/ 202 h 258"/>
                <a:gd name="T4" fmla="*/ 202 w 258"/>
                <a:gd name="T5" fmla="*/ 202 h 258"/>
                <a:gd name="T6" fmla="*/ 202 w 258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58">
                  <a:moveTo>
                    <a:pt x="202" y="0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56" y="258"/>
                    <a:pt x="146" y="258"/>
                    <a:pt x="202" y="202"/>
                  </a:cubicBezTo>
                  <a:cubicBezTo>
                    <a:pt x="258" y="146"/>
                    <a:pt x="258" y="56"/>
                    <a:pt x="202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Oval 395">
              <a:extLst>
                <a:ext uri="{FF2B5EF4-FFF2-40B4-BE49-F238E27FC236}">
                  <a16:creationId xmlns="" xmlns:a16="http://schemas.microsoft.com/office/drawing/2014/main" id="{6C365240-8BD8-4346-9685-537CD97EF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8113" y="3946526"/>
              <a:ext cx="330200" cy="3286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96">
              <a:extLst>
                <a:ext uri="{FF2B5EF4-FFF2-40B4-BE49-F238E27FC236}">
                  <a16:creationId xmlns="" xmlns:a16="http://schemas.microsoft.com/office/drawing/2014/main" id="{892649D9-D1BD-4FF5-910F-9293F8FB5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42238" y="3930651"/>
              <a:ext cx="293688" cy="292100"/>
            </a:xfrm>
            <a:custGeom>
              <a:avLst/>
              <a:gdLst>
                <a:gd name="T0" fmla="*/ 185 w 185"/>
                <a:gd name="T1" fmla="*/ 39 h 185"/>
                <a:gd name="T2" fmla="*/ 41 w 185"/>
                <a:gd name="T3" fmla="*/ 41 h 185"/>
                <a:gd name="T4" fmla="*/ 39 w 185"/>
                <a:gd name="T5" fmla="*/ 185 h 185"/>
                <a:gd name="T6" fmla="*/ 185 w 185"/>
                <a:gd name="T7" fmla="*/ 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85">
                  <a:moveTo>
                    <a:pt x="185" y="39"/>
                  </a:moveTo>
                  <a:cubicBezTo>
                    <a:pt x="144" y="0"/>
                    <a:pt x="80" y="1"/>
                    <a:pt x="41" y="41"/>
                  </a:cubicBezTo>
                  <a:cubicBezTo>
                    <a:pt x="1" y="81"/>
                    <a:pt x="0" y="145"/>
                    <a:pt x="39" y="185"/>
                  </a:cubicBezTo>
                  <a:lnTo>
                    <a:pt x="185" y="3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97">
              <a:extLst>
                <a:ext uri="{FF2B5EF4-FFF2-40B4-BE49-F238E27FC236}">
                  <a16:creationId xmlns="" xmlns:a16="http://schemas.microsoft.com/office/drawing/2014/main" id="{657F0A61-4819-4D4E-876B-68AECA9FD5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2888" y="4027488"/>
              <a:ext cx="123825" cy="180975"/>
            </a:xfrm>
            <a:custGeom>
              <a:avLst/>
              <a:gdLst>
                <a:gd name="T0" fmla="*/ 29 w 78"/>
                <a:gd name="T1" fmla="*/ 83 h 115"/>
                <a:gd name="T2" fmla="*/ 3 w 78"/>
                <a:gd name="T3" fmla="*/ 83 h 115"/>
                <a:gd name="T4" fmla="*/ 3 w 78"/>
                <a:gd name="T5" fmla="*/ 67 h 115"/>
                <a:gd name="T6" fmla="*/ 29 w 78"/>
                <a:gd name="T7" fmla="*/ 67 h 115"/>
                <a:gd name="T8" fmla="*/ 29 w 78"/>
                <a:gd name="T9" fmla="*/ 59 h 115"/>
                <a:gd name="T10" fmla="*/ 3 w 78"/>
                <a:gd name="T11" fmla="*/ 59 h 115"/>
                <a:gd name="T12" fmla="*/ 3 w 78"/>
                <a:gd name="T13" fmla="*/ 44 h 115"/>
                <a:gd name="T14" fmla="*/ 21 w 78"/>
                <a:gd name="T15" fmla="*/ 44 h 115"/>
                <a:gd name="T16" fmla="*/ 0 w 78"/>
                <a:gd name="T17" fmla="*/ 0 h 115"/>
                <a:gd name="T18" fmla="*/ 21 w 78"/>
                <a:gd name="T19" fmla="*/ 0 h 115"/>
                <a:gd name="T20" fmla="*/ 35 w 78"/>
                <a:gd name="T21" fmla="*/ 30 h 115"/>
                <a:gd name="T22" fmla="*/ 39 w 78"/>
                <a:gd name="T23" fmla="*/ 39 h 115"/>
                <a:gd name="T24" fmla="*/ 42 w 78"/>
                <a:gd name="T25" fmla="*/ 30 h 115"/>
                <a:gd name="T26" fmla="*/ 56 w 78"/>
                <a:gd name="T27" fmla="*/ 0 h 115"/>
                <a:gd name="T28" fmla="*/ 78 w 78"/>
                <a:gd name="T29" fmla="*/ 0 h 115"/>
                <a:gd name="T30" fmla="*/ 56 w 78"/>
                <a:gd name="T31" fmla="*/ 44 h 115"/>
                <a:gd name="T32" fmla="*/ 74 w 78"/>
                <a:gd name="T33" fmla="*/ 44 h 115"/>
                <a:gd name="T34" fmla="*/ 74 w 78"/>
                <a:gd name="T35" fmla="*/ 59 h 115"/>
                <a:gd name="T36" fmla="*/ 48 w 78"/>
                <a:gd name="T37" fmla="*/ 59 h 115"/>
                <a:gd name="T38" fmla="*/ 48 w 78"/>
                <a:gd name="T39" fmla="*/ 67 h 115"/>
                <a:gd name="T40" fmla="*/ 74 w 78"/>
                <a:gd name="T41" fmla="*/ 67 h 115"/>
                <a:gd name="T42" fmla="*/ 74 w 78"/>
                <a:gd name="T43" fmla="*/ 83 h 115"/>
                <a:gd name="T44" fmla="*/ 48 w 78"/>
                <a:gd name="T45" fmla="*/ 83 h 115"/>
                <a:gd name="T46" fmla="*/ 48 w 78"/>
                <a:gd name="T47" fmla="*/ 115 h 115"/>
                <a:gd name="T48" fmla="*/ 29 w 78"/>
                <a:gd name="T49" fmla="*/ 115 h 115"/>
                <a:gd name="T50" fmla="*/ 29 w 78"/>
                <a:gd name="T51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15">
                  <a:moveTo>
                    <a:pt x="29" y="83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3"/>
                    <a:pt x="38" y="37"/>
                    <a:pt x="39" y="39"/>
                  </a:cubicBezTo>
                  <a:cubicBezTo>
                    <a:pt x="40" y="36"/>
                    <a:pt x="41" y="33"/>
                    <a:pt x="42" y="3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83"/>
                    <a:pt x="29" y="83"/>
                    <a:pt x="29" y="83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98">
              <a:extLst>
                <a:ext uri="{FF2B5EF4-FFF2-40B4-BE49-F238E27FC236}">
                  <a16:creationId xmlns="" xmlns:a16="http://schemas.microsoft.com/office/drawing/2014/main" id="{BE46BA93-C0D9-49BF-AEDC-338FE08B71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8288" y="4090988"/>
              <a:ext cx="92075" cy="117475"/>
            </a:xfrm>
            <a:custGeom>
              <a:avLst/>
              <a:gdLst>
                <a:gd name="T0" fmla="*/ 41 w 58"/>
                <a:gd name="T1" fmla="*/ 0 h 74"/>
                <a:gd name="T2" fmla="*/ 0 w 58"/>
                <a:gd name="T3" fmla="*/ 42 h 74"/>
                <a:gd name="T4" fmla="*/ 13 w 58"/>
                <a:gd name="T5" fmla="*/ 42 h 74"/>
                <a:gd name="T6" fmla="*/ 13 w 58"/>
                <a:gd name="T7" fmla="*/ 74 h 74"/>
                <a:gd name="T8" fmla="*/ 32 w 58"/>
                <a:gd name="T9" fmla="*/ 74 h 74"/>
                <a:gd name="T10" fmla="*/ 32 w 58"/>
                <a:gd name="T11" fmla="*/ 42 h 74"/>
                <a:gd name="T12" fmla="*/ 58 w 58"/>
                <a:gd name="T13" fmla="*/ 42 h 74"/>
                <a:gd name="T14" fmla="*/ 58 w 58"/>
                <a:gd name="T15" fmla="*/ 26 h 74"/>
                <a:gd name="T16" fmla="*/ 32 w 58"/>
                <a:gd name="T17" fmla="*/ 26 h 74"/>
                <a:gd name="T18" fmla="*/ 32 w 58"/>
                <a:gd name="T19" fmla="*/ 18 h 74"/>
                <a:gd name="T20" fmla="*/ 58 w 58"/>
                <a:gd name="T21" fmla="*/ 18 h 74"/>
                <a:gd name="T22" fmla="*/ 58 w 58"/>
                <a:gd name="T23" fmla="*/ 3 h 74"/>
                <a:gd name="T24" fmla="*/ 40 w 58"/>
                <a:gd name="T25" fmla="*/ 3 h 74"/>
                <a:gd name="T26" fmla="*/ 41 w 58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41" y="0"/>
                  </a:moveTo>
                  <a:lnTo>
                    <a:pt x="0" y="42"/>
                  </a:lnTo>
                  <a:lnTo>
                    <a:pt x="13" y="42"/>
                  </a:lnTo>
                  <a:lnTo>
                    <a:pt x="13" y="74"/>
                  </a:lnTo>
                  <a:lnTo>
                    <a:pt x="32" y="74"/>
                  </a:lnTo>
                  <a:lnTo>
                    <a:pt x="32" y="42"/>
                  </a:lnTo>
                  <a:lnTo>
                    <a:pt x="58" y="42"/>
                  </a:lnTo>
                  <a:lnTo>
                    <a:pt x="58" y="26"/>
                  </a:lnTo>
                  <a:lnTo>
                    <a:pt x="32" y="26"/>
                  </a:lnTo>
                  <a:lnTo>
                    <a:pt x="32" y="18"/>
                  </a:lnTo>
                  <a:lnTo>
                    <a:pt x="58" y="18"/>
                  </a:lnTo>
                  <a:lnTo>
                    <a:pt x="58" y="3"/>
                  </a:lnTo>
                  <a:lnTo>
                    <a:pt x="4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Oval 405">
              <a:extLst>
                <a:ext uri="{FF2B5EF4-FFF2-40B4-BE49-F238E27FC236}">
                  <a16:creationId xmlns="" xmlns:a16="http://schemas.microsoft.com/office/drawing/2014/main" id="{6D0CF64B-86E5-4CBF-A01D-FCFCE91F2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9475" y="5229226"/>
              <a:ext cx="282575" cy="282575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406">
              <a:extLst>
                <a:ext uri="{FF2B5EF4-FFF2-40B4-BE49-F238E27FC236}">
                  <a16:creationId xmlns="" xmlns:a16="http://schemas.microsoft.com/office/drawing/2014/main" id="{11DD6D85-9374-4266-9E59-F486E0027E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5270501"/>
              <a:ext cx="255588" cy="255588"/>
            </a:xfrm>
            <a:custGeom>
              <a:avLst/>
              <a:gdLst>
                <a:gd name="T0" fmla="*/ 126 w 161"/>
                <a:gd name="T1" fmla="*/ 0 h 161"/>
                <a:gd name="T2" fmla="*/ 0 w 161"/>
                <a:gd name="T3" fmla="*/ 126 h 161"/>
                <a:gd name="T4" fmla="*/ 126 w 161"/>
                <a:gd name="T5" fmla="*/ 126 h 161"/>
                <a:gd name="T6" fmla="*/ 126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1" y="161"/>
                    <a:pt x="126" y="126"/>
                  </a:cubicBezTo>
                  <a:cubicBezTo>
                    <a:pt x="161" y="91"/>
                    <a:pt x="161" y="35"/>
                    <a:pt x="126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Oval 407">
              <a:extLst>
                <a:ext uri="{FF2B5EF4-FFF2-40B4-BE49-F238E27FC236}">
                  <a16:creationId xmlns="" xmlns:a16="http://schemas.microsoft.com/office/drawing/2014/main" id="{340F3682-D8EF-443C-B17A-24E5B30331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575" y="5267326"/>
              <a:ext cx="206375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408">
              <a:extLst>
                <a:ext uri="{FF2B5EF4-FFF2-40B4-BE49-F238E27FC236}">
                  <a16:creationId xmlns="" xmlns:a16="http://schemas.microsoft.com/office/drawing/2014/main" id="{BE7A1577-B409-4FB9-901D-F4E93BE8DD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5257801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5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0" y="0"/>
                    <a:pt x="50" y="0"/>
                    <a:pt x="25" y="25"/>
                  </a:cubicBezTo>
                  <a:cubicBezTo>
                    <a:pt x="0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409">
              <a:extLst>
                <a:ext uri="{FF2B5EF4-FFF2-40B4-BE49-F238E27FC236}">
                  <a16:creationId xmlns="" xmlns:a16="http://schemas.microsoft.com/office/drawing/2014/main" id="{3E9BE40E-5E8A-4987-BB1F-761D669DC3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318126"/>
              <a:ext cx="76200" cy="114300"/>
            </a:xfrm>
            <a:custGeom>
              <a:avLst/>
              <a:gdLst>
                <a:gd name="T0" fmla="*/ 18 w 48"/>
                <a:gd name="T1" fmla="*/ 51 h 72"/>
                <a:gd name="T2" fmla="*/ 2 w 48"/>
                <a:gd name="T3" fmla="*/ 51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1 w 48"/>
                <a:gd name="T21" fmla="*/ 18 h 72"/>
                <a:gd name="T22" fmla="*/ 24 w 48"/>
                <a:gd name="T23" fmla="*/ 25 h 72"/>
                <a:gd name="T24" fmla="*/ 26 w 48"/>
                <a:gd name="T25" fmla="*/ 18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1 h 72"/>
                <a:gd name="T44" fmla="*/ 30 w 48"/>
                <a:gd name="T45" fmla="*/ 51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21"/>
                    <a:pt x="23" y="23"/>
                    <a:pt x="24" y="25"/>
                  </a:cubicBezTo>
                  <a:cubicBezTo>
                    <a:pt x="24" y="23"/>
                    <a:pt x="25" y="21"/>
                    <a:pt x="26" y="1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1"/>
                    <a:pt x="18" y="51"/>
                    <a:pt x="18" y="5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410">
              <a:extLst>
                <a:ext uri="{FF2B5EF4-FFF2-40B4-BE49-F238E27FC236}">
                  <a16:creationId xmlns="" xmlns:a16="http://schemas.microsoft.com/office/drawing/2014/main" id="{CA124357-B03D-4A75-B59D-6572573F94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5" y="5359401"/>
              <a:ext cx="57150" cy="73025"/>
            </a:xfrm>
            <a:custGeom>
              <a:avLst/>
              <a:gdLst>
                <a:gd name="T0" fmla="*/ 25 w 36"/>
                <a:gd name="T1" fmla="*/ 0 h 46"/>
                <a:gd name="T2" fmla="*/ 0 w 36"/>
                <a:gd name="T3" fmla="*/ 25 h 46"/>
                <a:gd name="T4" fmla="*/ 8 w 36"/>
                <a:gd name="T5" fmla="*/ 25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5 h 46"/>
                <a:gd name="T12" fmla="*/ 36 w 36"/>
                <a:gd name="T13" fmla="*/ 25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5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5" y="0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5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Oval 411">
              <a:extLst>
                <a:ext uri="{FF2B5EF4-FFF2-40B4-BE49-F238E27FC236}">
                  <a16:creationId xmlns="" xmlns:a16="http://schemas.microsoft.com/office/drawing/2014/main" id="{F907B390-86CD-49CF-BB7F-07C01024A7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38" y="4808538"/>
              <a:ext cx="284163" cy="2841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412">
              <a:extLst>
                <a:ext uri="{FF2B5EF4-FFF2-40B4-BE49-F238E27FC236}">
                  <a16:creationId xmlns="" xmlns:a16="http://schemas.microsoft.com/office/drawing/2014/main" id="{D234005C-9A01-4D3F-A5F3-9D17C6B6D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513" y="4849813"/>
              <a:ext cx="255588" cy="255588"/>
            </a:xfrm>
            <a:custGeom>
              <a:avLst/>
              <a:gdLst>
                <a:gd name="T0" fmla="*/ 127 w 161"/>
                <a:gd name="T1" fmla="*/ 0 h 161"/>
                <a:gd name="T2" fmla="*/ 0 w 161"/>
                <a:gd name="T3" fmla="*/ 126 h 161"/>
                <a:gd name="T4" fmla="*/ 127 w 161"/>
                <a:gd name="T5" fmla="*/ 126 h 161"/>
                <a:gd name="T6" fmla="*/ 127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7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2" y="161"/>
                    <a:pt x="127" y="126"/>
                  </a:cubicBezTo>
                  <a:cubicBezTo>
                    <a:pt x="161" y="92"/>
                    <a:pt x="161" y="35"/>
                    <a:pt x="127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Oval 413">
              <a:extLst>
                <a:ext uri="{FF2B5EF4-FFF2-40B4-BE49-F238E27FC236}">
                  <a16:creationId xmlns="" xmlns:a16="http://schemas.microsoft.com/office/drawing/2014/main" id="{53E9A656-12A3-49BF-B8E6-38748248F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5925" y="4846638"/>
              <a:ext cx="204788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414">
              <a:extLst>
                <a:ext uri="{FF2B5EF4-FFF2-40B4-BE49-F238E27FC236}">
                  <a16:creationId xmlns="" xmlns:a16="http://schemas.microsoft.com/office/drawing/2014/main" id="{E30EF41E-B043-477C-9456-6CA0C42C7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4813" y="4837113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6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1" y="0"/>
                    <a:pt x="50" y="1"/>
                    <a:pt x="26" y="25"/>
                  </a:cubicBezTo>
                  <a:cubicBezTo>
                    <a:pt x="1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415">
              <a:extLst>
                <a:ext uri="{FF2B5EF4-FFF2-40B4-BE49-F238E27FC236}">
                  <a16:creationId xmlns="" xmlns:a16="http://schemas.microsoft.com/office/drawing/2014/main" id="{D565FCD3-858F-4EB6-B95F-C70920B6C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51013" y="4897438"/>
              <a:ext cx="76200" cy="114300"/>
            </a:xfrm>
            <a:custGeom>
              <a:avLst/>
              <a:gdLst>
                <a:gd name="T0" fmla="*/ 18 w 48"/>
                <a:gd name="T1" fmla="*/ 52 h 72"/>
                <a:gd name="T2" fmla="*/ 2 w 48"/>
                <a:gd name="T3" fmla="*/ 52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2 w 48"/>
                <a:gd name="T21" fmla="*/ 19 h 72"/>
                <a:gd name="T22" fmla="*/ 24 w 48"/>
                <a:gd name="T23" fmla="*/ 25 h 72"/>
                <a:gd name="T24" fmla="*/ 26 w 48"/>
                <a:gd name="T25" fmla="*/ 19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2 h 72"/>
                <a:gd name="T44" fmla="*/ 30 w 48"/>
                <a:gd name="T45" fmla="*/ 52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1"/>
                    <a:pt x="24" y="23"/>
                    <a:pt x="24" y="25"/>
                  </a:cubicBezTo>
                  <a:cubicBezTo>
                    <a:pt x="24" y="23"/>
                    <a:pt x="25" y="21"/>
                    <a:pt x="26" y="1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2"/>
                    <a:pt x="18" y="52"/>
                    <a:pt x="18" y="52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416">
              <a:extLst>
                <a:ext uri="{FF2B5EF4-FFF2-40B4-BE49-F238E27FC236}">
                  <a16:creationId xmlns="" xmlns:a16="http://schemas.microsoft.com/office/drawing/2014/main" id="{243E613F-AF54-4DBC-8019-D71B4269A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6888" y="4938713"/>
              <a:ext cx="57150" cy="73025"/>
            </a:xfrm>
            <a:custGeom>
              <a:avLst/>
              <a:gdLst>
                <a:gd name="T0" fmla="*/ 26 w 36"/>
                <a:gd name="T1" fmla="*/ 0 h 46"/>
                <a:gd name="T2" fmla="*/ 0 w 36"/>
                <a:gd name="T3" fmla="*/ 26 h 46"/>
                <a:gd name="T4" fmla="*/ 8 w 36"/>
                <a:gd name="T5" fmla="*/ 26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6 h 46"/>
                <a:gd name="T12" fmla="*/ 36 w 36"/>
                <a:gd name="T13" fmla="*/ 26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6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6" y="0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6"/>
                  </a:lnTo>
                  <a:lnTo>
                    <a:pt x="36" y="26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Oval 417">
              <a:extLst>
                <a:ext uri="{FF2B5EF4-FFF2-40B4-BE49-F238E27FC236}">
                  <a16:creationId xmlns="" xmlns:a16="http://schemas.microsoft.com/office/drawing/2014/main" id="{A08CA340-8C02-40D5-AE8E-14FD019E74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9713" y="620871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418">
              <a:extLst>
                <a:ext uri="{FF2B5EF4-FFF2-40B4-BE49-F238E27FC236}">
                  <a16:creationId xmlns="" xmlns:a16="http://schemas.microsoft.com/office/drawing/2014/main" id="{58DFE19A-7047-49EF-9AAE-0B3AB4D48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257926"/>
              <a:ext cx="300038" cy="296863"/>
            </a:xfrm>
            <a:custGeom>
              <a:avLst/>
              <a:gdLst>
                <a:gd name="T0" fmla="*/ 148 w 189"/>
                <a:gd name="T1" fmla="*/ 0 h 188"/>
                <a:gd name="T2" fmla="*/ 0 w 189"/>
                <a:gd name="T3" fmla="*/ 148 h 188"/>
                <a:gd name="T4" fmla="*/ 148 w 189"/>
                <a:gd name="T5" fmla="*/ 148 h 188"/>
                <a:gd name="T6" fmla="*/ 148 w 18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8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8"/>
                    <a:pt x="107" y="188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419">
              <a:extLst>
                <a:ext uri="{FF2B5EF4-FFF2-40B4-BE49-F238E27FC236}">
                  <a16:creationId xmlns="" xmlns:a16="http://schemas.microsoft.com/office/drawing/2014/main" id="{853B91FF-9A5A-4096-BB06-6F73084F73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4163" y="6254751"/>
              <a:ext cx="241300" cy="2397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20">
              <a:extLst>
                <a:ext uri="{FF2B5EF4-FFF2-40B4-BE49-F238E27FC236}">
                  <a16:creationId xmlns="" xmlns:a16="http://schemas.microsoft.com/office/drawing/2014/main" id="{5E9859C6-BEFD-4D14-89EC-A352B9C56D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6242051"/>
              <a:ext cx="214313" cy="214313"/>
            </a:xfrm>
            <a:custGeom>
              <a:avLst/>
              <a:gdLst>
                <a:gd name="T0" fmla="*/ 135 w 135"/>
                <a:gd name="T1" fmla="*/ 29 h 136"/>
                <a:gd name="T2" fmla="*/ 29 w 135"/>
                <a:gd name="T3" fmla="*/ 30 h 136"/>
                <a:gd name="T4" fmla="*/ 28 w 135"/>
                <a:gd name="T5" fmla="*/ 136 h 136"/>
                <a:gd name="T6" fmla="*/ 135 w 13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6">
                  <a:moveTo>
                    <a:pt x="135" y="29"/>
                  </a:moveTo>
                  <a:cubicBezTo>
                    <a:pt x="105" y="0"/>
                    <a:pt x="59" y="1"/>
                    <a:pt x="29" y="30"/>
                  </a:cubicBezTo>
                  <a:cubicBezTo>
                    <a:pt x="0" y="59"/>
                    <a:pt x="0" y="106"/>
                    <a:pt x="28" y="136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421">
              <a:extLst>
                <a:ext uri="{FF2B5EF4-FFF2-40B4-BE49-F238E27FC236}">
                  <a16:creationId xmlns="" xmlns:a16="http://schemas.microsoft.com/office/drawing/2014/main" id="{1150AB72-7DD7-4128-AB56-1414ABB50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0363" y="6313488"/>
              <a:ext cx="90488" cy="131763"/>
            </a:xfrm>
            <a:custGeom>
              <a:avLst/>
              <a:gdLst>
                <a:gd name="T0" fmla="*/ 22 w 57"/>
                <a:gd name="T1" fmla="*/ 60 h 84"/>
                <a:gd name="T2" fmla="*/ 3 w 57"/>
                <a:gd name="T3" fmla="*/ 60 h 84"/>
                <a:gd name="T4" fmla="*/ 3 w 57"/>
                <a:gd name="T5" fmla="*/ 49 h 84"/>
                <a:gd name="T6" fmla="*/ 22 w 57"/>
                <a:gd name="T7" fmla="*/ 49 h 84"/>
                <a:gd name="T8" fmla="*/ 22 w 57"/>
                <a:gd name="T9" fmla="*/ 43 h 84"/>
                <a:gd name="T10" fmla="*/ 3 w 57"/>
                <a:gd name="T11" fmla="*/ 43 h 84"/>
                <a:gd name="T12" fmla="*/ 3 w 57"/>
                <a:gd name="T13" fmla="*/ 32 h 84"/>
                <a:gd name="T14" fmla="*/ 16 w 57"/>
                <a:gd name="T15" fmla="*/ 32 h 84"/>
                <a:gd name="T16" fmla="*/ 0 w 57"/>
                <a:gd name="T17" fmla="*/ 0 h 84"/>
                <a:gd name="T18" fmla="*/ 16 w 57"/>
                <a:gd name="T19" fmla="*/ 0 h 84"/>
                <a:gd name="T20" fmla="*/ 26 w 57"/>
                <a:gd name="T21" fmla="*/ 22 h 84"/>
                <a:gd name="T22" fmla="*/ 29 w 57"/>
                <a:gd name="T23" fmla="*/ 29 h 84"/>
                <a:gd name="T24" fmla="*/ 31 w 57"/>
                <a:gd name="T25" fmla="*/ 22 h 84"/>
                <a:gd name="T26" fmla="*/ 42 w 57"/>
                <a:gd name="T27" fmla="*/ 0 h 84"/>
                <a:gd name="T28" fmla="*/ 57 w 57"/>
                <a:gd name="T29" fmla="*/ 0 h 84"/>
                <a:gd name="T30" fmla="*/ 41 w 57"/>
                <a:gd name="T31" fmla="*/ 32 h 84"/>
                <a:gd name="T32" fmla="*/ 55 w 57"/>
                <a:gd name="T33" fmla="*/ 32 h 84"/>
                <a:gd name="T34" fmla="*/ 55 w 57"/>
                <a:gd name="T35" fmla="*/ 43 h 84"/>
                <a:gd name="T36" fmla="*/ 36 w 57"/>
                <a:gd name="T37" fmla="*/ 43 h 84"/>
                <a:gd name="T38" fmla="*/ 36 w 57"/>
                <a:gd name="T39" fmla="*/ 49 h 84"/>
                <a:gd name="T40" fmla="*/ 55 w 57"/>
                <a:gd name="T41" fmla="*/ 49 h 84"/>
                <a:gd name="T42" fmla="*/ 55 w 57"/>
                <a:gd name="T43" fmla="*/ 60 h 84"/>
                <a:gd name="T44" fmla="*/ 36 w 57"/>
                <a:gd name="T45" fmla="*/ 60 h 84"/>
                <a:gd name="T46" fmla="*/ 36 w 57"/>
                <a:gd name="T47" fmla="*/ 84 h 84"/>
                <a:gd name="T48" fmla="*/ 22 w 57"/>
                <a:gd name="T49" fmla="*/ 84 h 84"/>
                <a:gd name="T50" fmla="*/ 22 w 57"/>
                <a:gd name="T51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84">
                  <a:moveTo>
                    <a:pt x="22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4"/>
                    <a:pt x="28" y="27"/>
                    <a:pt x="29" y="29"/>
                  </a:cubicBezTo>
                  <a:cubicBezTo>
                    <a:pt x="29" y="26"/>
                    <a:pt x="30" y="24"/>
                    <a:pt x="31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60"/>
                    <a:pt x="22" y="60"/>
                    <a:pt x="22" y="6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22">
              <a:extLst>
                <a:ext uri="{FF2B5EF4-FFF2-40B4-BE49-F238E27FC236}">
                  <a16:creationId xmlns="" xmlns:a16="http://schemas.microsoft.com/office/drawing/2014/main" id="{5C2FC163-24F9-44B1-B2B7-F89EF07CF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9413" y="6359526"/>
              <a:ext cx="68263" cy="85725"/>
            </a:xfrm>
            <a:custGeom>
              <a:avLst/>
              <a:gdLst>
                <a:gd name="T0" fmla="*/ 30 w 43"/>
                <a:gd name="T1" fmla="*/ 0 h 54"/>
                <a:gd name="T2" fmla="*/ 0 w 43"/>
                <a:gd name="T3" fmla="*/ 30 h 54"/>
                <a:gd name="T4" fmla="*/ 10 w 43"/>
                <a:gd name="T5" fmla="*/ 30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0 h 54"/>
                <a:gd name="T12" fmla="*/ 43 w 43"/>
                <a:gd name="T13" fmla="*/ 30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29 w 43"/>
                <a:gd name="T25" fmla="*/ 2 h 54"/>
                <a:gd name="T26" fmla="*/ 30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0" y="0"/>
                  </a:moveTo>
                  <a:lnTo>
                    <a:pt x="0" y="30"/>
                  </a:lnTo>
                  <a:lnTo>
                    <a:pt x="10" y="30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43" y="30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29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23">
              <a:extLst>
                <a:ext uri="{FF2B5EF4-FFF2-40B4-BE49-F238E27FC236}">
                  <a16:creationId xmlns="" xmlns:a16="http://schemas.microsoft.com/office/drawing/2014/main" id="{67180EBE-37B4-4A12-90A0-F7F30B6810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14613" y="4778376"/>
              <a:ext cx="1120775" cy="15906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424">
              <a:extLst>
                <a:ext uri="{FF2B5EF4-FFF2-40B4-BE49-F238E27FC236}">
                  <a16:creationId xmlns="" xmlns:a16="http://schemas.microsoft.com/office/drawing/2014/main" id="{D59F46E0-64DB-4C83-A1B2-482A333284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908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25">
              <a:extLst>
                <a:ext uri="{FF2B5EF4-FFF2-40B4-BE49-F238E27FC236}">
                  <a16:creationId xmlns="" xmlns:a16="http://schemas.microsoft.com/office/drawing/2014/main" id="{06544B8F-1791-4A05-B211-5952DB3CBB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51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Rectangle 426">
              <a:extLst>
                <a:ext uri="{FF2B5EF4-FFF2-40B4-BE49-F238E27FC236}">
                  <a16:creationId xmlns="" xmlns:a16="http://schemas.microsoft.com/office/drawing/2014/main" id="{29A093D3-BB35-415F-B7EE-FBF4E15E14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01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27">
              <a:extLst>
                <a:ext uri="{FF2B5EF4-FFF2-40B4-BE49-F238E27FC236}">
                  <a16:creationId xmlns="" xmlns:a16="http://schemas.microsoft.com/office/drawing/2014/main" id="{5367360E-C444-4AD8-AD2A-60A12C729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428">
              <a:extLst>
                <a:ext uri="{FF2B5EF4-FFF2-40B4-BE49-F238E27FC236}">
                  <a16:creationId xmlns="" xmlns:a16="http://schemas.microsoft.com/office/drawing/2014/main" id="{C45B9FE1-DB5A-49ED-A1EC-83122A9E6F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29">
              <a:extLst>
                <a:ext uri="{FF2B5EF4-FFF2-40B4-BE49-F238E27FC236}">
                  <a16:creationId xmlns="" xmlns:a16="http://schemas.microsoft.com/office/drawing/2014/main" id="{6D84E401-977D-4E70-A169-8DFE176736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Rectangle 430">
              <a:extLst>
                <a:ext uri="{FF2B5EF4-FFF2-40B4-BE49-F238E27FC236}">
                  <a16:creationId xmlns="" xmlns:a16="http://schemas.microsoft.com/office/drawing/2014/main" id="{665B246C-D851-4201-B4E7-6CE9F9320F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661026"/>
              <a:ext cx="207963" cy="29051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31">
              <a:extLst>
                <a:ext uri="{FF2B5EF4-FFF2-40B4-BE49-F238E27FC236}">
                  <a16:creationId xmlns="" xmlns:a16="http://schemas.microsoft.com/office/drawing/2014/main" id="{A1D11843-08EE-4777-87BE-616CCB69AC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688013"/>
              <a:ext cx="179388" cy="263525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Rectangle 432">
              <a:extLst>
                <a:ext uri="{FF2B5EF4-FFF2-40B4-BE49-F238E27FC236}">
                  <a16:creationId xmlns="" xmlns:a16="http://schemas.microsoft.com/office/drawing/2014/main" id="{14748722-0639-4224-AB6D-04F7AA2671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948363"/>
              <a:ext cx="249238" cy="3175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33">
              <a:extLst>
                <a:ext uri="{FF2B5EF4-FFF2-40B4-BE49-F238E27FC236}">
                  <a16:creationId xmlns="" xmlns:a16="http://schemas.microsoft.com/office/drawing/2014/main" id="{516E57C0-57F6-40B4-8DB4-1B12008974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9075" y="5614988"/>
              <a:ext cx="266700" cy="57626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434">
              <a:extLst>
                <a:ext uri="{FF2B5EF4-FFF2-40B4-BE49-F238E27FC236}">
                  <a16:creationId xmlns="" xmlns:a16="http://schemas.microsoft.com/office/drawing/2014/main" id="{ABB7AE4B-8C10-472F-B696-54BF33628B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6538" y="5643563"/>
              <a:ext cx="230188" cy="547688"/>
            </a:xfrm>
            <a:prstGeom prst="rect">
              <a:avLst/>
            </a:prstGeom>
            <a:solidFill>
              <a:srgbClr val="28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35">
              <a:extLst>
                <a:ext uri="{FF2B5EF4-FFF2-40B4-BE49-F238E27FC236}">
                  <a16:creationId xmlns="" xmlns:a16="http://schemas.microsoft.com/office/drawing/2014/main" id="{E9F4EB45-9F6C-4952-B5C8-6CF7013B44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088" y="6188076"/>
              <a:ext cx="320675" cy="6191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436">
              <a:extLst>
                <a:ext uri="{FF2B5EF4-FFF2-40B4-BE49-F238E27FC236}">
                  <a16:creationId xmlns="" xmlns:a16="http://schemas.microsoft.com/office/drawing/2014/main" id="{1AF4665A-99A5-4778-B767-D5670FA9F0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6838" y="6184901"/>
              <a:ext cx="465138" cy="179388"/>
            </a:xfrm>
            <a:prstGeom prst="rect">
              <a:avLst/>
            </a:prstGeom>
            <a:solidFill>
              <a:srgbClr val="1E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37">
              <a:extLst>
                <a:ext uri="{FF2B5EF4-FFF2-40B4-BE49-F238E27FC236}">
                  <a16:creationId xmlns="" xmlns:a16="http://schemas.microsoft.com/office/drawing/2014/main" id="{124B9DB5-0C30-4A93-AA6B-55F06ED18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975" y="6184901"/>
              <a:ext cx="61913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38">
              <a:extLst>
                <a:ext uri="{FF2B5EF4-FFF2-40B4-BE49-F238E27FC236}">
                  <a16:creationId xmlns="" xmlns:a16="http://schemas.microsoft.com/office/drawing/2014/main" id="{21FFB9DC-458A-488F-BFE9-57EE14244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6227763"/>
              <a:ext cx="204788" cy="136525"/>
            </a:xfrm>
            <a:custGeom>
              <a:avLst/>
              <a:gdLst>
                <a:gd name="T0" fmla="*/ 77 w 129"/>
                <a:gd name="T1" fmla="*/ 58 h 86"/>
                <a:gd name="T2" fmla="*/ 77 w 129"/>
                <a:gd name="T3" fmla="*/ 32 h 86"/>
                <a:gd name="T4" fmla="*/ 39 w 129"/>
                <a:gd name="T5" fmla="*/ 32 h 86"/>
                <a:gd name="T6" fmla="*/ 39 w 129"/>
                <a:gd name="T7" fmla="*/ 0 h 86"/>
                <a:gd name="T8" fmla="*/ 0 w 129"/>
                <a:gd name="T9" fmla="*/ 0 h 86"/>
                <a:gd name="T10" fmla="*/ 0 w 129"/>
                <a:gd name="T11" fmla="*/ 86 h 86"/>
                <a:gd name="T12" fmla="*/ 38 w 129"/>
                <a:gd name="T13" fmla="*/ 86 h 86"/>
                <a:gd name="T14" fmla="*/ 39 w 129"/>
                <a:gd name="T15" fmla="*/ 86 h 86"/>
                <a:gd name="T16" fmla="*/ 76 w 129"/>
                <a:gd name="T17" fmla="*/ 86 h 86"/>
                <a:gd name="T18" fmla="*/ 77 w 129"/>
                <a:gd name="T19" fmla="*/ 86 h 86"/>
                <a:gd name="T20" fmla="*/ 129 w 129"/>
                <a:gd name="T21" fmla="*/ 86 h 86"/>
                <a:gd name="T22" fmla="*/ 129 w 129"/>
                <a:gd name="T23" fmla="*/ 58 h 86"/>
                <a:gd name="T24" fmla="*/ 77 w 129"/>
                <a:gd name="T25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6">
                  <a:moveTo>
                    <a:pt x="77" y="58"/>
                  </a:moveTo>
                  <a:lnTo>
                    <a:pt x="77" y="32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8" y="86"/>
                  </a:lnTo>
                  <a:lnTo>
                    <a:pt x="39" y="86"/>
                  </a:lnTo>
                  <a:lnTo>
                    <a:pt x="76" y="86"/>
                  </a:lnTo>
                  <a:lnTo>
                    <a:pt x="77" y="86"/>
                  </a:lnTo>
                  <a:lnTo>
                    <a:pt x="129" y="86"/>
                  </a:lnTo>
                  <a:lnTo>
                    <a:pt x="129" y="58"/>
                  </a:lnTo>
                  <a:lnTo>
                    <a:pt x="7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0" name="组合 399">
              <a:extLst>
                <a:ext uri="{FF2B5EF4-FFF2-40B4-BE49-F238E27FC236}">
                  <a16:creationId xmlns="" xmlns:a16="http://schemas.microsoft.com/office/drawing/2014/main" id="{F2E930BD-3393-4F30-9612-2C45734FF8F7}"/>
                </a:ext>
              </a:extLst>
            </p:cNvPr>
            <p:cNvGrpSpPr/>
            <p:nvPr userDrawn="1"/>
          </p:nvGrpSpPr>
          <p:grpSpPr>
            <a:xfrm>
              <a:off x="2170025" y="5569764"/>
              <a:ext cx="174800" cy="1074309"/>
              <a:chOff x="2170025" y="5569764"/>
              <a:chExt cx="174800" cy="1074309"/>
            </a:xfrm>
          </p:grpSpPr>
          <p:sp>
            <p:nvSpPr>
              <p:cNvPr id="437" name="Freeform 442">
                <a:extLst>
                  <a:ext uri="{FF2B5EF4-FFF2-40B4-BE49-F238E27FC236}">
                    <a16:creationId xmlns="" xmlns:a16="http://schemas.microsoft.com/office/drawing/2014/main" id="{454FF1F8-6946-40BA-9A4A-C042D91801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43">
                <a:extLst>
                  <a:ext uri="{FF2B5EF4-FFF2-40B4-BE49-F238E27FC236}">
                    <a16:creationId xmlns="" xmlns:a16="http://schemas.microsoft.com/office/drawing/2014/main" id="{D8EE8973-8EB0-419B-9411-AA9391C99C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Rectangle 444">
                <a:extLst>
                  <a:ext uri="{FF2B5EF4-FFF2-40B4-BE49-F238E27FC236}">
                    <a16:creationId xmlns="" xmlns:a16="http://schemas.microsoft.com/office/drawing/2014/main" id="{8B6118F1-B5E9-456B-8200-212BEC2191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45">
                <a:extLst>
                  <a:ext uri="{FF2B5EF4-FFF2-40B4-BE49-F238E27FC236}">
                    <a16:creationId xmlns="" xmlns:a16="http://schemas.microsoft.com/office/drawing/2014/main" id="{4EEB2C4D-98A9-439D-85B8-8D1DFEF80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446">
                <a:extLst>
                  <a:ext uri="{FF2B5EF4-FFF2-40B4-BE49-F238E27FC236}">
                    <a16:creationId xmlns="" xmlns:a16="http://schemas.microsoft.com/office/drawing/2014/main" id="{FF8235E3-7C02-42FE-8341-961B501BCD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Rectangle 447">
                <a:extLst>
                  <a:ext uri="{FF2B5EF4-FFF2-40B4-BE49-F238E27FC236}">
                    <a16:creationId xmlns="" xmlns:a16="http://schemas.microsoft.com/office/drawing/2014/main" id="{9587BB5C-06B4-4B08-9EB5-1EA70B77D8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1" name="组合 400">
              <a:extLst>
                <a:ext uri="{FF2B5EF4-FFF2-40B4-BE49-F238E27FC236}">
                  <a16:creationId xmlns="" xmlns:a16="http://schemas.microsoft.com/office/drawing/2014/main" id="{38404CBA-0FDC-4B9A-B343-5D1637F4AC2B}"/>
                </a:ext>
              </a:extLst>
            </p:cNvPr>
            <p:cNvGrpSpPr/>
            <p:nvPr userDrawn="1"/>
          </p:nvGrpSpPr>
          <p:grpSpPr>
            <a:xfrm>
              <a:off x="7467496" y="5549901"/>
              <a:ext cx="174800" cy="1074309"/>
              <a:chOff x="2170025" y="5569764"/>
              <a:chExt cx="174800" cy="1074309"/>
            </a:xfrm>
          </p:grpSpPr>
          <p:sp>
            <p:nvSpPr>
              <p:cNvPr id="431" name="Freeform 442">
                <a:extLst>
                  <a:ext uri="{FF2B5EF4-FFF2-40B4-BE49-F238E27FC236}">
                    <a16:creationId xmlns="" xmlns:a16="http://schemas.microsoft.com/office/drawing/2014/main" id="{20F17D6F-7EC7-4508-AC54-A983A9DF86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43">
                <a:extLst>
                  <a:ext uri="{FF2B5EF4-FFF2-40B4-BE49-F238E27FC236}">
                    <a16:creationId xmlns="" xmlns:a16="http://schemas.microsoft.com/office/drawing/2014/main" id="{DC874CCE-B74E-4464-9865-E805A8175C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Rectangle 444">
                <a:extLst>
                  <a:ext uri="{FF2B5EF4-FFF2-40B4-BE49-F238E27FC236}">
                    <a16:creationId xmlns="" xmlns:a16="http://schemas.microsoft.com/office/drawing/2014/main" id="{60D28F10-1AFC-41F6-AD8E-B01335C75D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45">
                <a:extLst>
                  <a:ext uri="{FF2B5EF4-FFF2-40B4-BE49-F238E27FC236}">
                    <a16:creationId xmlns="" xmlns:a16="http://schemas.microsoft.com/office/drawing/2014/main" id="{F483CA49-7178-4C56-9193-33343F640F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446">
                <a:extLst>
                  <a:ext uri="{FF2B5EF4-FFF2-40B4-BE49-F238E27FC236}">
                    <a16:creationId xmlns="" xmlns:a16="http://schemas.microsoft.com/office/drawing/2014/main" id="{E5032D08-58A5-4DD6-9A55-D4E8D769F3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447">
                <a:extLst>
                  <a:ext uri="{FF2B5EF4-FFF2-40B4-BE49-F238E27FC236}">
                    <a16:creationId xmlns="" xmlns:a16="http://schemas.microsoft.com/office/drawing/2014/main" id="{BB44A5A6-296E-4373-9549-274565BB35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="" xmlns:a16="http://schemas.microsoft.com/office/drawing/2014/main" id="{1E33EDD2-FF04-4067-A062-6D2B87EB8F19}"/>
                </a:ext>
              </a:extLst>
            </p:cNvPr>
            <p:cNvGrpSpPr/>
            <p:nvPr userDrawn="1"/>
          </p:nvGrpSpPr>
          <p:grpSpPr>
            <a:xfrm>
              <a:off x="9879012" y="5535033"/>
              <a:ext cx="174800" cy="1074309"/>
              <a:chOff x="2170025" y="5569764"/>
              <a:chExt cx="174800" cy="1074309"/>
            </a:xfrm>
          </p:grpSpPr>
          <p:sp>
            <p:nvSpPr>
              <p:cNvPr id="425" name="Freeform 442">
                <a:extLst>
                  <a:ext uri="{FF2B5EF4-FFF2-40B4-BE49-F238E27FC236}">
                    <a16:creationId xmlns="" xmlns:a16="http://schemas.microsoft.com/office/drawing/2014/main" id="{31A7D2ED-1E8B-4FBA-BF79-1B648893A7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43">
                <a:extLst>
                  <a:ext uri="{FF2B5EF4-FFF2-40B4-BE49-F238E27FC236}">
                    <a16:creationId xmlns="" xmlns:a16="http://schemas.microsoft.com/office/drawing/2014/main" id="{69F54AB4-4286-4E94-A67B-4A657FAC3E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Rectangle 444">
                <a:extLst>
                  <a:ext uri="{FF2B5EF4-FFF2-40B4-BE49-F238E27FC236}">
                    <a16:creationId xmlns="" xmlns:a16="http://schemas.microsoft.com/office/drawing/2014/main" id="{1AC0E1C4-8A46-4B8F-BC17-6A09106649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45">
                <a:extLst>
                  <a:ext uri="{FF2B5EF4-FFF2-40B4-BE49-F238E27FC236}">
                    <a16:creationId xmlns="" xmlns:a16="http://schemas.microsoft.com/office/drawing/2014/main" id="{5969E77D-928D-4581-8B34-BC4FEF46D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446">
                <a:extLst>
                  <a:ext uri="{FF2B5EF4-FFF2-40B4-BE49-F238E27FC236}">
                    <a16:creationId xmlns="" xmlns:a16="http://schemas.microsoft.com/office/drawing/2014/main" id="{F2374D52-59A8-4D58-A532-18E8E1CD6F1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Rectangle 447">
                <a:extLst>
                  <a:ext uri="{FF2B5EF4-FFF2-40B4-BE49-F238E27FC236}">
                    <a16:creationId xmlns="" xmlns:a16="http://schemas.microsoft.com/office/drawing/2014/main" id="{D706E450-110E-42FF-A426-509A2ABD53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3" name="组合 402">
              <a:extLst>
                <a:ext uri="{FF2B5EF4-FFF2-40B4-BE49-F238E27FC236}">
                  <a16:creationId xmlns="" xmlns:a16="http://schemas.microsoft.com/office/drawing/2014/main" id="{17A9B772-DF83-4638-B34A-38C1D3F8C9E0}"/>
                </a:ext>
              </a:extLst>
            </p:cNvPr>
            <p:cNvGrpSpPr/>
            <p:nvPr userDrawn="1"/>
          </p:nvGrpSpPr>
          <p:grpSpPr>
            <a:xfrm>
              <a:off x="3784600" y="5843587"/>
              <a:ext cx="684213" cy="762001"/>
              <a:chOff x="3784600" y="5881687"/>
              <a:chExt cx="684213" cy="762001"/>
            </a:xfrm>
          </p:grpSpPr>
          <p:sp>
            <p:nvSpPr>
              <p:cNvPr id="418" name="Freeform 461">
                <a:extLst>
                  <a:ext uri="{FF2B5EF4-FFF2-40B4-BE49-F238E27FC236}">
                    <a16:creationId xmlns="" xmlns:a16="http://schemas.microsoft.com/office/drawing/2014/main" id="{23B25641-AACD-48AC-B983-EC42170710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19" name="Freeform 462">
                <a:extLst>
                  <a:ext uri="{FF2B5EF4-FFF2-40B4-BE49-F238E27FC236}">
                    <a16:creationId xmlns="" xmlns:a16="http://schemas.microsoft.com/office/drawing/2014/main" id="{C7BB4308-07C2-4482-B30D-9B5F118A1B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463">
                <a:extLst>
                  <a:ext uri="{FF2B5EF4-FFF2-40B4-BE49-F238E27FC236}">
                    <a16:creationId xmlns="" xmlns:a16="http://schemas.microsoft.com/office/drawing/2014/main" id="{76C1BBB4-D9FC-4ACE-8598-76E5518D68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464">
                <a:extLst>
                  <a:ext uri="{FF2B5EF4-FFF2-40B4-BE49-F238E27FC236}">
                    <a16:creationId xmlns="" xmlns:a16="http://schemas.microsoft.com/office/drawing/2014/main" id="{1DD38191-092F-49B8-92EE-1AF30E636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465">
                <a:extLst>
                  <a:ext uri="{FF2B5EF4-FFF2-40B4-BE49-F238E27FC236}">
                    <a16:creationId xmlns="" xmlns:a16="http://schemas.microsoft.com/office/drawing/2014/main" id="{2113B98C-87B7-4948-AD3E-57596FD9B7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66">
                <a:extLst>
                  <a:ext uri="{FF2B5EF4-FFF2-40B4-BE49-F238E27FC236}">
                    <a16:creationId xmlns="" xmlns:a16="http://schemas.microsoft.com/office/drawing/2014/main" id="{B298E5AC-1889-41CA-9BA6-3A0D39A6D4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67">
                <a:extLst>
                  <a:ext uri="{FF2B5EF4-FFF2-40B4-BE49-F238E27FC236}">
                    <a16:creationId xmlns="" xmlns:a16="http://schemas.microsoft.com/office/drawing/2014/main" id="{FE104B06-04D6-4DA7-B128-101EA91083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4" name="组合 403">
              <a:extLst>
                <a:ext uri="{FF2B5EF4-FFF2-40B4-BE49-F238E27FC236}">
                  <a16:creationId xmlns="" xmlns:a16="http://schemas.microsoft.com/office/drawing/2014/main" id="{444C54F3-96F0-431B-8C24-7284F2D0FF5C}"/>
                </a:ext>
              </a:extLst>
            </p:cNvPr>
            <p:cNvGrpSpPr/>
            <p:nvPr userDrawn="1"/>
          </p:nvGrpSpPr>
          <p:grpSpPr>
            <a:xfrm>
              <a:off x="7873207" y="5828585"/>
              <a:ext cx="684213" cy="762001"/>
              <a:chOff x="3784600" y="5881687"/>
              <a:chExt cx="684213" cy="762001"/>
            </a:xfrm>
          </p:grpSpPr>
          <p:sp>
            <p:nvSpPr>
              <p:cNvPr id="411" name="Freeform 461">
                <a:extLst>
                  <a:ext uri="{FF2B5EF4-FFF2-40B4-BE49-F238E27FC236}">
                    <a16:creationId xmlns="" xmlns:a16="http://schemas.microsoft.com/office/drawing/2014/main" id="{9CE45FD2-F06A-4D9E-B7DC-0DE45C795E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12" name="Freeform 462">
                <a:extLst>
                  <a:ext uri="{FF2B5EF4-FFF2-40B4-BE49-F238E27FC236}">
                    <a16:creationId xmlns="" xmlns:a16="http://schemas.microsoft.com/office/drawing/2014/main" id="{B65D5E33-3274-44FB-B688-D56DCBFDC4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463">
                <a:extLst>
                  <a:ext uri="{FF2B5EF4-FFF2-40B4-BE49-F238E27FC236}">
                    <a16:creationId xmlns="" xmlns:a16="http://schemas.microsoft.com/office/drawing/2014/main" id="{71816441-04D4-4A9B-B0DF-8F02A79D02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464">
                <a:extLst>
                  <a:ext uri="{FF2B5EF4-FFF2-40B4-BE49-F238E27FC236}">
                    <a16:creationId xmlns="" xmlns:a16="http://schemas.microsoft.com/office/drawing/2014/main" id="{B4F3C62D-651E-4AC8-AE31-129A8B98F7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465">
                <a:extLst>
                  <a:ext uri="{FF2B5EF4-FFF2-40B4-BE49-F238E27FC236}">
                    <a16:creationId xmlns="" xmlns:a16="http://schemas.microsoft.com/office/drawing/2014/main" id="{2B4FBADD-C631-4EFB-AE15-BC3E296361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466">
                <a:extLst>
                  <a:ext uri="{FF2B5EF4-FFF2-40B4-BE49-F238E27FC236}">
                    <a16:creationId xmlns="" xmlns:a16="http://schemas.microsoft.com/office/drawing/2014/main" id="{34CF1721-8F9B-4852-A651-54E794921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467">
                <a:extLst>
                  <a:ext uri="{FF2B5EF4-FFF2-40B4-BE49-F238E27FC236}">
                    <a16:creationId xmlns="" xmlns:a16="http://schemas.microsoft.com/office/drawing/2014/main" id="{5525B2BD-8C3D-47E2-B4FA-F017FC8F7D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5" name="Oval 399">
              <a:extLst>
                <a:ext uri="{FF2B5EF4-FFF2-40B4-BE49-F238E27FC236}">
                  <a16:creationId xmlns="" xmlns:a16="http://schemas.microsoft.com/office/drawing/2014/main" id="{E201F42C-5FD2-4C7E-8A48-30F9488EBF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34375" y="602456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0">
              <a:extLst>
                <a:ext uri="{FF2B5EF4-FFF2-40B4-BE49-F238E27FC236}">
                  <a16:creationId xmlns="" xmlns:a16="http://schemas.microsoft.com/office/drawing/2014/main" id="{551FA783-AADC-473B-9541-3225A1DE5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0" y="6072188"/>
              <a:ext cx="300038" cy="298450"/>
            </a:xfrm>
            <a:custGeom>
              <a:avLst/>
              <a:gdLst>
                <a:gd name="T0" fmla="*/ 148 w 189"/>
                <a:gd name="T1" fmla="*/ 0 h 189"/>
                <a:gd name="T2" fmla="*/ 0 w 189"/>
                <a:gd name="T3" fmla="*/ 148 h 189"/>
                <a:gd name="T4" fmla="*/ 148 w 189"/>
                <a:gd name="T5" fmla="*/ 148 h 189"/>
                <a:gd name="T6" fmla="*/ 148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9"/>
                    <a:pt x="107" y="189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Oval 401">
              <a:extLst>
                <a:ext uri="{FF2B5EF4-FFF2-40B4-BE49-F238E27FC236}">
                  <a16:creationId xmlns="" xmlns:a16="http://schemas.microsoft.com/office/drawing/2014/main" id="{21401606-A260-40BC-B0FE-6CEDE0EF4C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8825" y="6069013"/>
              <a:ext cx="241300" cy="24130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02">
              <a:extLst>
                <a:ext uri="{FF2B5EF4-FFF2-40B4-BE49-F238E27FC236}">
                  <a16:creationId xmlns="" xmlns:a16="http://schemas.microsoft.com/office/drawing/2014/main" id="{CF51AA30-64BA-4333-B1FE-143323DFC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7713" y="6057901"/>
              <a:ext cx="214313" cy="214313"/>
            </a:xfrm>
            <a:custGeom>
              <a:avLst/>
              <a:gdLst>
                <a:gd name="T0" fmla="*/ 135 w 135"/>
                <a:gd name="T1" fmla="*/ 28 h 135"/>
                <a:gd name="T2" fmla="*/ 30 w 135"/>
                <a:gd name="T3" fmla="*/ 29 h 135"/>
                <a:gd name="T4" fmla="*/ 28 w 135"/>
                <a:gd name="T5" fmla="*/ 135 h 135"/>
                <a:gd name="T6" fmla="*/ 135 w 135"/>
                <a:gd name="T7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135" y="28"/>
                  </a:moveTo>
                  <a:cubicBezTo>
                    <a:pt x="106" y="0"/>
                    <a:pt x="59" y="0"/>
                    <a:pt x="30" y="29"/>
                  </a:cubicBezTo>
                  <a:cubicBezTo>
                    <a:pt x="0" y="59"/>
                    <a:pt x="0" y="105"/>
                    <a:pt x="28" y="135"/>
                  </a:cubicBezTo>
                  <a:lnTo>
                    <a:pt x="135" y="28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03">
              <a:extLst>
                <a:ext uri="{FF2B5EF4-FFF2-40B4-BE49-F238E27FC236}">
                  <a16:creationId xmlns="" xmlns:a16="http://schemas.microsoft.com/office/drawing/2014/main" id="{2D6F58B1-1F6C-48E0-AA58-BCD18C67DE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6613" y="6127751"/>
              <a:ext cx="88900" cy="133350"/>
            </a:xfrm>
            <a:custGeom>
              <a:avLst/>
              <a:gdLst>
                <a:gd name="T0" fmla="*/ 21 w 56"/>
                <a:gd name="T1" fmla="*/ 61 h 84"/>
                <a:gd name="T2" fmla="*/ 2 w 56"/>
                <a:gd name="T3" fmla="*/ 61 h 84"/>
                <a:gd name="T4" fmla="*/ 2 w 56"/>
                <a:gd name="T5" fmla="*/ 49 h 84"/>
                <a:gd name="T6" fmla="*/ 21 w 56"/>
                <a:gd name="T7" fmla="*/ 49 h 84"/>
                <a:gd name="T8" fmla="*/ 21 w 56"/>
                <a:gd name="T9" fmla="*/ 43 h 84"/>
                <a:gd name="T10" fmla="*/ 2 w 56"/>
                <a:gd name="T11" fmla="*/ 43 h 84"/>
                <a:gd name="T12" fmla="*/ 2 w 56"/>
                <a:gd name="T13" fmla="*/ 32 h 84"/>
                <a:gd name="T14" fmla="*/ 15 w 56"/>
                <a:gd name="T15" fmla="*/ 32 h 84"/>
                <a:gd name="T16" fmla="*/ 0 w 56"/>
                <a:gd name="T17" fmla="*/ 0 h 84"/>
                <a:gd name="T18" fmla="*/ 15 w 56"/>
                <a:gd name="T19" fmla="*/ 0 h 84"/>
                <a:gd name="T20" fmla="*/ 25 w 56"/>
                <a:gd name="T21" fmla="*/ 22 h 84"/>
                <a:gd name="T22" fmla="*/ 28 w 56"/>
                <a:gd name="T23" fmla="*/ 29 h 84"/>
                <a:gd name="T24" fmla="*/ 31 w 56"/>
                <a:gd name="T25" fmla="*/ 22 h 84"/>
                <a:gd name="T26" fmla="*/ 41 w 56"/>
                <a:gd name="T27" fmla="*/ 0 h 84"/>
                <a:gd name="T28" fmla="*/ 56 w 56"/>
                <a:gd name="T29" fmla="*/ 0 h 84"/>
                <a:gd name="T30" fmla="*/ 41 w 56"/>
                <a:gd name="T31" fmla="*/ 32 h 84"/>
                <a:gd name="T32" fmla="*/ 54 w 56"/>
                <a:gd name="T33" fmla="*/ 32 h 84"/>
                <a:gd name="T34" fmla="*/ 54 w 56"/>
                <a:gd name="T35" fmla="*/ 43 h 84"/>
                <a:gd name="T36" fmla="*/ 35 w 56"/>
                <a:gd name="T37" fmla="*/ 43 h 84"/>
                <a:gd name="T38" fmla="*/ 35 w 56"/>
                <a:gd name="T39" fmla="*/ 49 h 84"/>
                <a:gd name="T40" fmla="*/ 54 w 56"/>
                <a:gd name="T41" fmla="*/ 49 h 84"/>
                <a:gd name="T42" fmla="*/ 54 w 56"/>
                <a:gd name="T43" fmla="*/ 61 h 84"/>
                <a:gd name="T44" fmla="*/ 35 w 56"/>
                <a:gd name="T45" fmla="*/ 61 h 84"/>
                <a:gd name="T46" fmla="*/ 35 w 56"/>
                <a:gd name="T47" fmla="*/ 84 h 84"/>
                <a:gd name="T48" fmla="*/ 21 w 56"/>
                <a:gd name="T49" fmla="*/ 84 h 84"/>
                <a:gd name="T50" fmla="*/ 21 w 56"/>
                <a:gd name="T5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84">
                  <a:moveTo>
                    <a:pt x="21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5"/>
                    <a:pt x="27" y="27"/>
                    <a:pt x="28" y="29"/>
                  </a:cubicBezTo>
                  <a:cubicBezTo>
                    <a:pt x="29" y="27"/>
                    <a:pt x="29" y="24"/>
                    <a:pt x="31" y="2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61"/>
                    <a:pt x="21" y="61"/>
                    <a:pt x="21" y="6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04">
              <a:extLst>
                <a:ext uri="{FF2B5EF4-FFF2-40B4-BE49-F238E27FC236}">
                  <a16:creationId xmlns="" xmlns:a16="http://schemas.microsoft.com/office/drawing/2014/main" id="{B22A5644-17E1-43ED-9E18-2789E4C3D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4075" y="6175376"/>
              <a:ext cx="68263" cy="85725"/>
            </a:xfrm>
            <a:custGeom>
              <a:avLst/>
              <a:gdLst>
                <a:gd name="T0" fmla="*/ 31 w 43"/>
                <a:gd name="T1" fmla="*/ 0 h 54"/>
                <a:gd name="T2" fmla="*/ 0 w 43"/>
                <a:gd name="T3" fmla="*/ 31 h 54"/>
                <a:gd name="T4" fmla="*/ 10 w 43"/>
                <a:gd name="T5" fmla="*/ 31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1 h 54"/>
                <a:gd name="T12" fmla="*/ 43 w 43"/>
                <a:gd name="T13" fmla="*/ 31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30 w 43"/>
                <a:gd name="T25" fmla="*/ 2 h 54"/>
                <a:gd name="T26" fmla="*/ 31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1" y="0"/>
                  </a:moveTo>
                  <a:lnTo>
                    <a:pt x="0" y="31"/>
                  </a:lnTo>
                  <a:lnTo>
                    <a:pt x="10" y="31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1"/>
                  </a:lnTo>
                  <a:lnTo>
                    <a:pt x="43" y="31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3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67174" y="1265417"/>
            <a:ext cx="4604544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67174" y="3571653"/>
            <a:ext cx="46045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67175" y="3275382"/>
            <a:ext cx="460454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695405FC-CBE4-4632-81EA-4BD718E288D5}"/>
              </a:ext>
            </a:extLst>
          </p:cNvPr>
          <p:cNvGrpSpPr/>
          <p:nvPr userDrawn="1"/>
        </p:nvGrpSpPr>
        <p:grpSpPr>
          <a:xfrm flipH="1">
            <a:off x="929311" y="3160310"/>
            <a:ext cx="10333377" cy="3315236"/>
            <a:chOff x="654050" y="3124201"/>
            <a:chExt cx="10971213" cy="3519872"/>
          </a:xfrm>
        </p:grpSpPr>
        <p:sp>
          <p:nvSpPr>
            <p:cNvPr id="72" name="Oval 68">
              <a:extLst>
                <a:ext uri="{FF2B5EF4-FFF2-40B4-BE49-F238E27FC236}">
                  <a16:creationId xmlns="" xmlns:a16="http://schemas.microsoft.com/office/drawing/2014/main" id="{A0E9EA07-6054-47BB-97F8-C8228217AB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39250" y="5989638"/>
              <a:ext cx="361950" cy="3603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="" xmlns:a16="http://schemas.microsoft.com/office/drawing/2014/main" id="{FF8043D3-83DE-48E5-B2A9-18FF9BCD3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3225" y="6043613"/>
              <a:ext cx="325438" cy="323850"/>
            </a:xfrm>
            <a:custGeom>
              <a:avLst/>
              <a:gdLst>
                <a:gd name="T0" fmla="*/ 161 w 205"/>
                <a:gd name="T1" fmla="*/ 0 h 205"/>
                <a:gd name="T2" fmla="*/ 0 w 205"/>
                <a:gd name="T3" fmla="*/ 161 h 205"/>
                <a:gd name="T4" fmla="*/ 161 w 205"/>
                <a:gd name="T5" fmla="*/ 161 h 205"/>
                <a:gd name="T6" fmla="*/ 161 w 20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05">
                  <a:moveTo>
                    <a:pt x="161" y="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44" y="205"/>
                    <a:pt x="116" y="205"/>
                    <a:pt x="161" y="161"/>
                  </a:cubicBezTo>
                  <a:cubicBezTo>
                    <a:pt x="205" y="116"/>
                    <a:pt x="205" y="44"/>
                    <a:pt x="16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70">
              <a:extLst>
                <a:ext uri="{FF2B5EF4-FFF2-40B4-BE49-F238E27FC236}">
                  <a16:creationId xmlns="" xmlns:a16="http://schemas.microsoft.com/office/drawing/2014/main" id="{1DB49998-F5E1-4D2E-8F11-ECA4CDCE1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8462" y="6038851"/>
              <a:ext cx="263525" cy="26352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="" xmlns:a16="http://schemas.microsoft.com/office/drawing/2014/main" id="{5FE3A311-4E53-4E00-AB39-0AFD9361F3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5762" y="6026151"/>
              <a:ext cx="234950" cy="234950"/>
            </a:xfrm>
            <a:custGeom>
              <a:avLst/>
              <a:gdLst>
                <a:gd name="T0" fmla="*/ 148 w 148"/>
                <a:gd name="T1" fmla="*/ 31 h 148"/>
                <a:gd name="T2" fmla="*/ 33 w 148"/>
                <a:gd name="T3" fmla="*/ 33 h 148"/>
                <a:gd name="T4" fmla="*/ 31 w 148"/>
                <a:gd name="T5" fmla="*/ 148 h 148"/>
                <a:gd name="T6" fmla="*/ 148 w 148"/>
                <a:gd name="T7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8">
                  <a:moveTo>
                    <a:pt x="148" y="31"/>
                  </a:moveTo>
                  <a:cubicBezTo>
                    <a:pt x="115" y="0"/>
                    <a:pt x="64" y="1"/>
                    <a:pt x="33" y="33"/>
                  </a:cubicBezTo>
                  <a:cubicBezTo>
                    <a:pt x="1" y="64"/>
                    <a:pt x="0" y="116"/>
                    <a:pt x="31" y="148"/>
                  </a:cubicBezTo>
                  <a:lnTo>
                    <a:pt x="148" y="31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="" xmlns:a16="http://schemas.microsoft.com/office/drawing/2014/main" id="{FC4D4400-6C42-4A2B-B79D-CDE2D1023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72600" y="6103938"/>
              <a:ext cx="98425" cy="144463"/>
            </a:xfrm>
            <a:custGeom>
              <a:avLst/>
              <a:gdLst>
                <a:gd name="T0" fmla="*/ 23 w 62"/>
                <a:gd name="T1" fmla="*/ 66 h 91"/>
                <a:gd name="T2" fmla="*/ 3 w 62"/>
                <a:gd name="T3" fmla="*/ 66 h 91"/>
                <a:gd name="T4" fmla="*/ 3 w 62"/>
                <a:gd name="T5" fmla="*/ 54 h 91"/>
                <a:gd name="T6" fmla="*/ 23 w 62"/>
                <a:gd name="T7" fmla="*/ 54 h 91"/>
                <a:gd name="T8" fmla="*/ 23 w 62"/>
                <a:gd name="T9" fmla="*/ 47 h 91"/>
                <a:gd name="T10" fmla="*/ 3 w 62"/>
                <a:gd name="T11" fmla="*/ 47 h 91"/>
                <a:gd name="T12" fmla="*/ 3 w 62"/>
                <a:gd name="T13" fmla="*/ 35 h 91"/>
                <a:gd name="T14" fmla="*/ 17 w 62"/>
                <a:gd name="T15" fmla="*/ 35 h 91"/>
                <a:gd name="T16" fmla="*/ 0 w 62"/>
                <a:gd name="T17" fmla="*/ 0 h 91"/>
                <a:gd name="T18" fmla="*/ 17 w 62"/>
                <a:gd name="T19" fmla="*/ 0 h 91"/>
                <a:gd name="T20" fmla="*/ 28 w 62"/>
                <a:gd name="T21" fmla="*/ 24 h 91"/>
                <a:gd name="T22" fmla="*/ 31 w 62"/>
                <a:gd name="T23" fmla="*/ 31 h 91"/>
                <a:gd name="T24" fmla="*/ 34 w 62"/>
                <a:gd name="T25" fmla="*/ 24 h 91"/>
                <a:gd name="T26" fmla="*/ 45 w 62"/>
                <a:gd name="T27" fmla="*/ 0 h 91"/>
                <a:gd name="T28" fmla="*/ 62 w 62"/>
                <a:gd name="T29" fmla="*/ 0 h 91"/>
                <a:gd name="T30" fmla="*/ 45 w 62"/>
                <a:gd name="T31" fmla="*/ 35 h 91"/>
                <a:gd name="T32" fmla="*/ 59 w 62"/>
                <a:gd name="T33" fmla="*/ 35 h 91"/>
                <a:gd name="T34" fmla="*/ 59 w 62"/>
                <a:gd name="T35" fmla="*/ 47 h 91"/>
                <a:gd name="T36" fmla="*/ 38 w 62"/>
                <a:gd name="T37" fmla="*/ 47 h 91"/>
                <a:gd name="T38" fmla="*/ 38 w 62"/>
                <a:gd name="T39" fmla="*/ 54 h 91"/>
                <a:gd name="T40" fmla="*/ 59 w 62"/>
                <a:gd name="T41" fmla="*/ 54 h 91"/>
                <a:gd name="T42" fmla="*/ 59 w 62"/>
                <a:gd name="T43" fmla="*/ 66 h 91"/>
                <a:gd name="T44" fmla="*/ 38 w 62"/>
                <a:gd name="T45" fmla="*/ 66 h 91"/>
                <a:gd name="T46" fmla="*/ 38 w 62"/>
                <a:gd name="T47" fmla="*/ 91 h 91"/>
                <a:gd name="T48" fmla="*/ 23 w 62"/>
                <a:gd name="T49" fmla="*/ 91 h 91"/>
                <a:gd name="T50" fmla="*/ 23 w 62"/>
                <a:gd name="T51" fmla="*/ 6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91">
                  <a:moveTo>
                    <a:pt x="23" y="66"/>
                  </a:moveTo>
                  <a:cubicBezTo>
                    <a:pt x="3" y="66"/>
                    <a:pt x="3" y="66"/>
                    <a:pt x="3" y="66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6"/>
                    <a:pt x="30" y="29"/>
                    <a:pt x="31" y="31"/>
                  </a:cubicBezTo>
                  <a:cubicBezTo>
                    <a:pt x="31" y="29"/>
                    <a:pt x="32" y="26"/>
                    <a:pt x="34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66"/>
                    <a:pt x="23" y="66"/>
                    <a:pt x="23" y="66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="" xmlns:a16="http://schemas.microsoft.com/office/drawing/2014/main" id="{5BD3E150-3FAC-4328-820B-BB430A0A2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3237" y="6156326"/>
              <a:ext cx="73025" cy="92075"/>
            </a:xfrm>
            <a:custGeom>
              <a:avLst/>
              <a:gdLst>
                <a:gd name="T0" fmla="*/ 33 w 46"/>
                <a:gd name="T1" fmla="*/ 0 h 58"/>
                <a:gd name="T2" fmla="*/ 0 w 46"/>
                <a:gd name="T3" fmla="*/ 33 h 58"/>
                <a:gd name="T4" fmla="*/ 10 w 46"/>
                <a:gd name="T5" fmla="*/ 33 h 58"/>
                <a:gd name="T6" fmla="*/ 10 w 46"/>
                <a:gd name="T7" fmla="*/ 58 h 58"/>
                <a:gd name="T8" fmla="*/ 25 w 46"/>
                <a:gd name="T9" fmla="*/ 58 h 58"/>
                <a:gd name="T10" fmla="*/ 25 w 46"/>
                <a:gd name="T11" fmla="*/ 33 h 58"/>
                <a:gd name="T12" fmla="*/ 46 w 46"/>
                <a:gd name="T13" fmla="*/ 33 h 58"/>
                <a:gd name="T14" fmla="*/ 46 w 46"/>
                <a:gd name="T15" fmla="*/ 21 h 58"/>
                <a:gd name="T16" fmla="*/ 25 w 46"/>
                <a:gd name="T17" fmla="*/ 21 h 58"/>
                <a:gd name="T18" fmla="*/ 25 w 46"/>
                <a:gd name="T19" fmla="*/ 14 h 58"/>
                <a:gd name="T20" fmla="*/ 46 w 46"/>
                <a:gd name="T21" fmla="*/ 14 h 58"/>
                <a:gd name="T22" fmla="*/ 46 w 46"/>
                <a:gd name="T23" fmla="*/ 2 h 58"/>
                <a:gd name="T24" fmla="*/ 32 w 46"/>
                <a:gd name="T25" fmla="*/ 2 h 58"/>
                <a:gd name="T26" fmla="*/ 33 w 46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8">
                  <a:moveTo>
                    <a:pt x="33" y="0"/>
                  </a:moveTo>
                  <a:lnTo>
                    <a:pt x="0" y="33"/>
                  </a:lnTo>
                  <a:lnTo>
                    <a:pt x="10" y="33"/>
                  </a:lnTo>
                  <a:lnTo>
                    <a:pt x="10" y="58"/>
                  </a:lnTo>
                  <a:lnTo>
                    <a:pt x="25" y="58"/>
                  </a:lnTo>
                  <a:lnTo>
                    <a:pt x="25" y="33"/>
                  </a:lnTo>
                  <a:lnTo>
                    <a:pt x="46" y="33"/>
                  </a:lnTo>
                  <a:lnTo>
                    <a:pt x="46" y="21"/>
                  </a:lnTo>
                  <a:lnTo>
                    <a:pt x="25" y="21"/>
                  </a:lnTo>
                  <a:lnTo>
                    <a:pt x="25" y="14"/>
                  </a:lnTo>
                  <a:lnTo>
                    <a:pt x="46" y="14"/>
                  </a:lnTo>
                  <a:lnTo>
                    <a:pt x="46" y="2"/>
                  </a:lnTo>
                  <a:lnTo>
                    <a:pt x="3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74">
              <a:extLst>
                <a:ext uri="{FF2B5EF4-FFF2-40B4-BE49-F238E27FC236}">
                  <a16:creationId xmlns="" xmlns:a16="http://schemas.microsoft.com/office/drawing/2014/main" id="{C3E3C346-9C0C-42C3-990C-63C4027FEE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1887" y="4652963"/>
              <a:ext cx="496888" cy="496888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="" xmlns:a16="http://schemas.microsoft.com/office/drawing/2014/main" id="{4E873558-23C0-4D4F-9D6A-3D9DDACEE6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4912" y="4725988"/>
              <a:ext cx="449263" cy="447675"/>
            </a:xfrm>
            <a:custGeom>
              <a:avLst/>
              <a:gdLst>
                <a:gd name="T0" fmla="*/ 221 w 283"/>
                <a:gd name="T1" fmla="*/ 0 h 282"/>
                <a:gd name="T2" fmla="*/ 0 w 283"/>
                <a:gd name="T3" fmla="*/ 221 h 282"/>
                <a:gd name="T4" fmla="*/ 221 w 283"/>
                <a:gd name="T5" fmla="*/ 221 h 282"/>
                <a:gd name="T6" fmla="*/ 221 w 283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82">
                  <a:moveTo>
                    <a:pt x="221" y="0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61" y="282"/>
                    <a:pt x="160" y="282"/>
                    <a:pt x="221" y="221"/>
                  </a:cubicBezTo>
                  <a:cubicBezTo>
                    <a:pt x="283" y="160"/>
                    <a:pt x="283" y="61"/>
                    <a:pt x="22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6">
              <a:extLst>
                <a:ext uri="{FF2B5EF4-FFF2-40B4-BE49-F238E27FC236}">
                  <a16:creationId xmlns="" xmlns:a16="http://schemas.microsoft.com/office/drawing/2014/main" id="{EFF5ABE0-E120-4A75-B10F-06FFCB3A05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0150" y="4719638"/>
              <a:ext cx="361950" cy="36195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="" xmlns:a16="http://schemas.microsoft.com/office/drawing/2014/main" id="{327FAD28-BE24-431B-B425-DCD8A1287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7" y="4702176"/>
              <a:ext cx="322263" cy="322263"/>
            </a:xfrm>
            <a:custGeom>
              <a:avLst/>
              <a:gdLst>
                <a:gd name="T0" fmla="*/ 203 w 203"/>
                <a:gd name="T1" fmla="*/ 43 h 203"/>
                <a:gd name="T2" fmla="*/ 44 w 203"/>
                <a:gd name="T3" fmla="*/ 45 h 203"/>
                <a:gd name="T4" fmla="*/ 42 w 203"/>
                <a:gd name="T5" fmla="*/ 203 h 203"/>
                <a:gd name="T6" fmla="*/ 203 w 203"/>
                <a:gd name="T7" fmla="*/ 4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3">
                  <a:moveTo>
                    <a:pt x="203" y="43"/>
                  </a:moveTo>
                  <a:cubicBezTo>
                    <a:pt x="158" y="0"/>
                    <a:pt x="88" y="1"/>
                    <a:pt x="44" y="45"/>
                  </a:cubicBezTo>
                  <a:cubicBezTo>
                    <a:pt x="1" y="88"/>
                    <a:pt x="0" y="159"/>
                    <a:pt x="42" y="203"/>
                  </a:cubicBezTo>
                  <a:lnTo>
                    <a:pt x="203" y="43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="" xmlns:a16="http://schemas.microsoft.com/office/drawing/2014/main" id="{DD095D7F-D775-4DC3-8F03-02773A46E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4450" y="4808538"/>
              <a:ext cx="134938" cy="200025"/>
            </a:xfrm>
            <a:custGeom>
              <a:avLst/>
              <a:gdLst>
                <a:gd name="T0" fmla="*/ 32 w 85"/>
                <a:gd name="T1" fmla="*/ 90 h 126"/>
                <a:gd name="T2" fmla="*/ 4 w 85"/>
                <a:gd name="T3" fmla="*/ 90 h 126"/>
                <a:gd name="T4" fmla="*/ 4 w 85"/>
                <a:gd name="T5" fmla="*/ 74 h 126"/>
                <a:gd name="T6" fmla="*/ 32 w 85"/>
                <a:gd name="T7" fmla="*/ 74 h 126"/>
                <a:gd name="T8" fmla="*/ 32 w 85"/>
                <a:gd name="T9" fmla="*/ 65 h 126"/>
                <a:gd name="T10" fmla="*/ 4 w 85"/>
                <a:gd name="T11" fmla="*/ 65 h 126"/>
                <a:gd name="T12" fmla="*/ 4 w 85"/>
                <a:gd name="T13" fmla="*/ 48 h 126"/>
                <a:gd name="T14" fmla="*/ 24 w 85"/>
                <a:gd name="T15" fmla="*/ 48 h 126"/>
                <a:gd name="T16" fmla="*/ 0 w 85"/>
                <a:gd name="T17" fmla="*/ 0 h 126"/>
                <a:gd name="T18" fmla="*/ 23 w 85"/>
                <a:gd name="T19" fmla="*/ 0 h 126"/>
                <a:gd name="T20" fmla="*/ 39 w 85"/>
                <a:gd name="T21" fmla="*/ 32 h 126"/>
                <a:gd name="T22" fmla="*/ 43 w 85"/>
                <a:gd name="T23" fmla="*/ 43 h 126"/>
                <a:gd name="T24" fmla="*/ 47 w 85"/>
                <a:gd name="T25" fmla="*/ 32 h 126"/>
                <a:gd name="T26" fmla="*/ 62 w 85"/>
                <a:gd name="T27" fmla="*/ 0 h 126"/>
                <a:gd name="T28" fmla="*/ 85 w 85"/>
                <a:gd name="T29" fmla="*/ 0 h 126"/>
                <a:gd name="T30" fmla="*/ 62 w 85"/>
                <a:gd name="T31" fmla="*/ 48 h 126"/>
                <a:gd name="T32" fmla="*/ 82 w 85"/>
                <a:gd name="T33" fmla="*/ 48 h 126"/>
                <a:gd name="T34" fmla="*/ 82 w 85"/>
                <a:gd name="T35" fmla="*/ 65 h 126"/>
                <a:gd name="T36" fmla="*/ 53 w 85"/>
                <a:gd name="T37" fmla="*/ 65 h 126"/>
                <a:gd name="T38" fmla="*/ 53 w 85"/>
                <a:gd name="T39" fmla="*/ 74 h 126"/>
                <a:gd name="T40" fmla="*/ 82 w 85"/>
                <a:gd name="T41" fmla="*/ 74 h 126"/>
                <a:gd name="T42" fmla="*/ 82 w 85"/>
                <a:gd name="T43" fmla="*/ 90 h 126"/>
                <a:gd name="T44" fmla="*/ 53 w 85"/>
                <a:gd name="T45" fmla="*/ 90 h 126"/>
                <a:gd name="T46" fmla="*/ 53 w 85"/>
                <a:gd name="T47" fmla="*/ 126 h 126"/>
                <a:gd name="T48" fmla="*/ 32 w 85"/>
                <a:gd name="T49" fmla="*/ 126 h 126"/>
                <a:gd name="T50" fmla="*/ 32 w 85"/>
                <a:gd name="T51" fmla="*/ 9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26">
                  <a:moveTo>
                    <a:pt x="3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7"/>
                    <a:pt x="42" y="40"/>
                    <a:pt x="43" y="43"/>
                  </a:cubicBezTo>
                  <a:cubicBezTo>
                    <a:pt x="44" y="40"/>
                    <a:pt x="45" y="36"/>
                    <a:pt x="47" y="3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2" y="90"/>
                    <a:pt x="32" y="90"/>
                    <a:pt x="32" y="9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="" xmlns:a16="http://schemas.microsoft.com/office/drawing/2014/main" id="{57218440-C24A-4873-9C8C-A7727129E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3025" y="4879976"/>
              <a:ext cx="101600" cy="128588"/>
            </a:xfrm>
            <a:custGeom>
              <a:avLst/>
              <a:gdLst>
                <a:gd name="T0" fmla="*/ 45 w 64"/>
                <a:gd name="T1" fmla="*/ 0 h 81"/>
                <a:gd name="T2" fmla="*/ 0 w 64"/>
                <a:gd name="T3" fmla="*/ 45 h 81"/>
                <a:gd name="T4" fmla="*/ 14 w 64"/>
                <a:gd name="T5" fmla="*/ 45 h 81"/>
                <a:gd name="T6" fmla="*/ 14 w 64"/>
                <a:gd name="T7" fmla="*/ 81 h 81"/>
                <a:gd name="T8" fmla="*/ 35 w 64"/>
                <a:gd name="T9" fmla="*/ 81 h 81"/>
                <a:gd name="T10" fmla="*/ 35 w 64"/>
                <a:gd name="T11" fmla="*/ 45 h 81"/>
                <a:gd name="T12" fmla="*/ 64 w 64"/>
                <a:gd name="T13" fmla="*/ 45 h 81"/>
                <a:gd name="T14" fmla="*/ 64 w 64"/>
                <a:gd name="T15" fmla="*/ 29 h 81"/>
                <a:gd name="T16" fmla="*/ 35 w 64"/>
                <a:gd name="T17" fmla="*/ 29 h 81"/>
                <a:gd name="T18" fmla="*/ 35 w 64"/>
                <a:gd name="T19" fmla="*/ 20 h 81"/>
                <a:gd name="T20" fmla="*/ 64 w 64"/>
                <a:gd name="T21" fmla="*/ 20 h 81"/>
                <a:gd name="T22" fmla="*/ 64 w 64"/>
                <a:gd name="T23" fmla="*/ 3 h 81"/>
                <a:gd name="T24" fmla="*/ 44 w 64"/>
                <a:gd name="T25" fmla="*/ 3 h 81"/>
                <a:gd name="T26" fmla="*/ 45 w 64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1">
                  <a:moveTo>
                    <a:pt x="45" y="0"/>
                  </a:moveTo>
                  <a:lnTo>
                    <a:pt x="0" y="45"/>
                  </a:lnTo>
                  <a:lnTo>
                    <a:pt x="14" y="45"/>
                  </a:lnTo>
                  <a:lnTo>
                    <a:pt x="14" y="81"/>
                  </a:lnTo>
                  <a:lnTo>
                    <a:pt x="35" y="81"/>
                  </a:lnTo>
                  <a:lnTo>
                    <a:pt x="35" y="45"/>
                  </a:lnTo>
                  <a:lnTo>
                    <a:pt x="64" y="45"/>
                  </a:lnTo>
                  <a:lnTo>
                    <a:pt x="64" y="29"/>
                  </a:lnTo>
                  <a:lnTo>
                    <a:pt x="35" y="29"/>
                  </a:lnTo>
                  <a:lnTo>
                    <a:pt x="35" y="20"/>
                  </a:lnTo>
                  <a:lnTo>
                    <a:pt x="64" y="20"/>
                  </a:lnTo>
                  <a:lnTo>
                    <a:pt x="64" y="3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="" xmlns:a16="http://schemas.microsoft.com/office/drawing/2014/main" id="{C4C9BEE9-6A5C-42AE-A6A8-98FD575F6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5205413"/>
              <a:ext cx="1477963" cy="411163"/>
            </a:xfrm>
            <a:custGeom>
              <a:avLst/>
              <a:gdLst>
                <a:gd name="T0" fmla="*/ 852 w 931"/>
                <a:gd name="T1" fmla="*/ 232 h 260"/>
                <a:gd name="T2" fmla="*/ 835 w 931"/>
                <a:gd name="T3" fmla="*/ 233 h 260"/>
                <a:gd name="T4" fmla="*/ 725 w 931"/>
                <a:gd name="T5" fmla="*/ 167 h 260"/>
                <a:gd name="T6" fmla="*/ 722 w 931"/>
                <a:gd name="T7" fmla="*/ 167 h 260"/>
                <a:gd name="T8" fmla="*/ 723 w 931"/>
                <a:gd name="T9" fmla="*/ 152 h 260"/>
                <a:gd name="T10" fmla="*/ 643 w 931"/>
                <a:gd name="T11" fmla="*/ 71 h 260"/>
                <a:gd name="T12" fmla="*/ 608 w 931"/>
                <a:gd name="T13" fmla="*/ 80 h 260"/>
                <a:gd name="T14" fmla="*/ 492 w 931"/>
                <a:gd name="T15" fmla="*/ 0 h 260"/>
                <a:gd name="T16" fmla="*/ 373 w 931"/>
                <a:gd name="T17" fmla="*/ 89 h 260"/>
                <a:gd name="T18" fmla="*/ 340 w 931"/>
                <a:gd name="T19" fmla="*/ 80 h 260"/>
                <a:gd name="T20" fmla="*/ 274 w 931"/>
                <a:gd name="T21" fmla="*/ 140 h 260"/>
                <a:gd name="T22" fmla="*/ 267 w 931"/>
                <a:gd name="T23" fmla="*/ 140 h 260"/>
                <a:gd name="T24" fmla="*/ 164 w 931"/>
                <a:gd name="T25" fmla="*/ 194 h 260"/>
                <a:gd name="T26" fmla="*/ 143 w 931"/>
                <a:gd name="T27" fmla="*/ 191 h 260"/>
                <a:gd name="T28" fmla="*/ 109 w 931"/>
                <a:gd name="T29" fmla="*/ 198 h 260"/>
                <a:gd name="T30" fmla="*/ 83 w 931"/>
                <a:gd name="T31" fmla="*/ 193 h 260"/>
                <a:gd name="T32" fmla="*/ 0 w 931"/>
                <a:gd name="T33" fmla="*/ 260 h 260"/>
                <a:gd name="T34" fmla="*/ 931 w 931"/>
                <a:gd name="T35" fmla="*/ 260 h 260"/>
                <a:gd name="T36" fmla="*/ 852 w 931"/>
                <a:gd name="T37" fmla="*/ 2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1" h="260">
                  <a:moveTo>
                    <a:pt x="852" y="232"/>
                  </a:moveTo>
                  <a:cubicBezTo>
                    <a:pt x="846" y="232"/>
                    <a:pt x="840" y="233"/>
                    <a:pt x="835" y="233"/>
                  </a:cubicBezTo>
                  <a:cubicBezTo>
                    <a:pt x="814" y="194"/>
                    <a:pt x="773" y="167"/>
                    <a:pt x="725" y="167"/>
                  </a:cubicBezTo>
                  <a:cubicBezTo>
                    <a:pt x="724" y="167"/>
                    <a:pt x="723" y="167"/>
                    <a:pt x="722" y="167"/>
                  </a:cubicBezTo>
                  <a:cubicBezTo>
                    <a:pt x="723" y="162"/>
                    <a:pt x="723" y="157"/>
                    <a:pt x="723" y="152"/>
                  </a:cubicBezTo>
                  <a:cubicBezTo>
                    <a:pt x="723" y="107"/>
                    <a:pt x="687" y="71"/>
                    <a:pt x="643" y="71"/>
                  </a:cubicBezTo>
                  <a:cubicBezTo>
                    <a:pt x="630" y="71"/>
                    <a:pt x="618" y="74"/>
                    <a:pt x="608" y="80"/>
                  </a:cubicBezTo>
                  <a:cubicBezTo>
                    <a:pt x="590" y="33"/>
                    <a:pt x="545" y="0"/>
                    <a:pt x="492" y="0"/>
                  </a:cubicBezTo>
                  <a:cubicBezTo>
                    <a:pt x="436" y="0"/>
                    <a:pt x="389" y="38"/>
                    <a:pt x="373" y="89"/>
                  </a:cubicBezTo>
                  <a:cubicBezTo>
                    <a:pt x="364" y="83"/>
                    <a:pt x="352" y="80"/>
                    <a:pt x="340" y="80"/>
                  </a:cubicBezTo>
                  <a:cubicBezTo>
                    <a:pt x="305" y="80"/>
                    <a:pt x="277" y="106"/>
                    <a:pt x="274" y="140"/>
                  </a:cubicBezTo>
                  <a:cubicBezTo>
                    <a:pt x="272" y="140"/>
                    <a:pt x="269" y="140"/>
                    <a:pt x="267" y="140"/>
                  </a:cubicBezTo>
                  <a:cubicBezTo>
                    <a:pt x="224" y="140"/>
                    <a:pt x="186" y="161"/>
                    <a:pt x="164" y="194"/>
                  </a:cubicBezTo>
                  <a:cubicBezTo>
                    <a:pt x="157" y="192"/>
                    <a:pt x="150" y="191"/>
                    <a:pt x="143" y="191"/>
                  </a:cubicBezTo>
                  <a:cubicBezTo>
                    <a:pt x="131" y="191"/>
                    <a:pt x="120" y="193"/>
                    <a:pt x="109" y="198"/>
                  </a:cubicBezTo>
                  <a:cubicBezTo>
                    <a:pt x="101" y="195"/>
                    <a:pt x="92" y="193"/>
                    <a:pt x="83" y="193"/>
                  </a:cubicBezTo>
                  <a:cubicBezTo>
                    <a:pt x="42" y="193"/>
                    <a:pt x="8" y="222"/>
                    <a:pt x="0" y="260"/>
                  </a:cubicBezTo>
                  <a:cubicBezTo>
                    <a:pt x="931" y="260"/>
                    <a:pt x="931" y="260"/>
                    <a:pt x="931" y="260"/>
                  </a:cubicBezTo>
                  <a:cubicBezTo>
                    <a:pt x="910" y="243"/>
                    <a:pt x="882" y="232"/>
                    <a:pt x="852" y="2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="" xmlns:a16="http://schemas.microsoft.com/office/drawing/2014/main" id="{B81D8E66-57E1-4068-87E0-0F02B6271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47250" y="5589588"/>
              <a:ext cx="1028700" cy="287338"/>
            </a:xfrm>
            <a:custGeom>
              <a:avLst/>
              <a:gdLst>
                <a:gd name="T0" fmla="*/ 593 w 648"/>
                <a:gd name="T1" fmla="*/ 161 h 181"/>
                <a:gd name="T2" fmla="*/ 581 w 648"/>
                <a:gd name="T3" fmla="*/ 162 h 181"/>
                <a:gd name="T4" fmla="*/ 505 w 648"/>
                <a:gd name="T5" fmla="*/ 116 h 181"/>
                <a:gd name="T6" fmla="*/ 503 w 648"/>
                <a:gd name="T7" fmla="*/ 116 h 181"/>
                <a:gd name="T8" fmla="*/ 504 w 648"/>
                <a:gd name="T9" fmla="*/ 105 h 181"/>
                <a:gd name="T10" fmla="*/ 448 w 648"/>
                <a:gd name="T11" fmla="*/ 49 h 181"/>
                <a:gd name="T12" fmla="*/ 423 w 648"/>
                <a:gd name="T13" fmla="*/ 55 h 181"/>
                <a:gd name="T14" fmla="*/ 343 w 648"/>
                <a:gd name="T15" fmla="*/ 0 h 181"/>
                <a:gd name="T16" fmla="*/ 260 w 648"/>
                <a:gd name="T17" fmla="*/ 62 h 181"/>
                <a:gd name="T18" fmla="*/ 237 w 648"/>
                <a:gd name="T19" fmla="*/ 55 h 181"/>
                <a:gd name="T20" fmla="*/ 191 w 648"/>
                <a:gd name="T21" fmla="*/ 97 h 181"/>
                <a:gd name="T22" fmla="*/ 186 w 648"/>
                <a:gd name="T23" fmla="*/ 97 h 181"/>
                <a:gd name="T24" fmla="*/ 114 w 648"/>
                <a:gd name="T25" fmla="*/ 135 h 181"/>
                <a:gd name="T26" fmla="*/ 99 w 648"/>
                <a:gd name="T27" fmla="*/ 133 h 181"/>
                <a:gd name="T28" fmla="*/ 76 w 648"/>
                <a:gd name="T29" fmla="*/ 137 h 181"/>
                <a:gd name="T30" fmla="*/ 58 w 648"/>
                <a:gd name="T31" fmla="*/ 134 h 181"/>
                <a:gd name="T32" fmla="*/ 0 w 648"/>
                <a:gd name="T33" fmla="*/ 181 h 181"/>
                <a:gd name="T34" fmla="*/ 648 w 648"/>
                <a:gd name="T35" fmla="*/ 181 h 181"/>
                <a:gd name="T36" fmla="*/ 593 w 648"/>
                <a:gd name="T37" fmla="*/ 16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8" h="181">
                  <a:moveTo>
                    <a:pt x="593" y="161"/>
                  </a:moveTo>
                  <a:cubicBezTo>
                    <a:pt x="589" y="161"/>
                    <a:pt x="585" y="162"/>
                    <a:pt x="581" y="162"/>
                  </a:cubicBezTo>
                  <a:cubicBezTo>
                    <a:pt x="567" y="135"/>
                    <a:pt x="538" y="116"/>
                    <a:pt x="505" y="116"/>
                  </a:cubicBezTo>
                  <a:cubicBezTo>
                    <a:pt x="504" y="116"/>
                    <a:pt x="503" y="116"/>
                    <a:pt x="503" y="116"/>
                  </a:cubicBezTo>
                  <a:cubicBezTo>
                    <a:pt x="503" y="113"/>
                    <a:pt x="504" y="109"/>
                    <a:pt x="504" y="105"/>
                  </a:cubicBezTo>
                  <a:cubicBezTo>
                    <a:pt x="504" y="74"/>
                    <a:pt x="479" y="49"/>
                    <a:pt x="448" y="49"/>
                  </a:cubicBezTo>
                  <a:cubicBezTo>
                    <a:pt x="439" y="49"/>
                    <a:pt x="430" y="51"/>
                    <a:pt x="423" y="55"/>
                  </a:cubicBezTo>
                  <a:cubicBezTo>
                    <a:pt x="410" y="23"/>
                    <a:pt x="379" y="0"/>
                    <a:pt x="343" y="0"/>
                  </a:cubicBezTo>
                  <a:cubicBezTo>
                    <a:pt x="304" y="0"/>
                    <a:pt x="271" y="26"/>
                    <a:pt x="260" y="62"/>
                  </a:cubicBezTo>
                  <a:cubicBezTo>
                    <a:pt x="253" y="58"/>
                    <a:pt x="245" y="55"/>
                    <a:pt x="237" y="55"/>
                  </a:cubicBezTo>
                  <a:cubicBezTo>
                    <a:pt x="213" y="55"/>
                    <a:pt x="193" y="74"/>
                    <a:pt x="191" y="97"/>
                  </a:cubicBezTo>
                  <a:cubicBezTo>
                    <a:pt x="189" y="97"/>
                    <a:pt x="187" y="97"/>
                    <a:pt x="186" y="97"/>
                  </a:cubicBezTo>
                  <a:cubicBezTo>
                    <a:pt x="156" y="97"/>
                    <a:pt x="130" y="112"/>
                    <a:pt x="114" y="135"/>
                  </a:cubicBezTo>
                  <a:cubicBezTo>
                    <a:pt x="110" y="133"/>
                    <a:pt x="105" y="133"/>
                    <a:pt x="99" y="133"/>
                  </a:cubicBezTo>
                  <a:cubicBezTo>
                    <a:pt x="91" y="133"/>
                    <a:pt x="83" y="134"/>
                    <a:pt x="76" y="137"/>
                  </a:cubicBezTo>
                  <a:cubicBezTo>
                    <a:pt x="70" y="135"/>
                    <a:pt x="64" y="134"/>
                    <a:pt x="58" y="134"/>
                  </a:cubicBezTo>
                  <a:cubicBezTo>
                    <a:pt x="29" y="134"/>
                    <a:pt x="6" y="154"/>
                    <a:pt x="0" y="181"/>
                  </a:cubicBezTo>
                  <a:cubicBezTo>
                    <a:pt x="648" y="181"/>
                    <a:pt x="648" y="181"/>
                    <a:pt x="648" y="181"/>
                  </a:cubicBezTo>
                  <a:cubicBezTo>
                    <a:pt x="634" y="169"/>
                    <a:pt x="614" y="161"/>
                    <a:pt x="593" y="16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2">
              <a:extLst>
                <a:ext uri="{FF2B5EF4-FFF2-40B4-BE49-F238E27FC236}">
                  <a16:creationId xmlns="" xmlns:a16="http://schemas.microsoft.com/office/drawing/2014/main" id="{91DA04EF-4569-41E0-98A8-5DA62FBCC8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8500" y="5937251"/>
              <a:ext cx="407988" cy="4222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="" xmlns:a16="http://schemas.microsoft.com/office/drawing/2014/main" id="{B4ADD4A2-9DBC-412A-B1E7-E8CC07F663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7037" y="5357813"/>
              <a:ext cx="407988" cy="1001713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4">
              <a:extLst>
                <a:ext uri="{FF2B5EF4-FFF2-40B4-BE49-F238E27FC236}">
                  <a16:creationId xmlns="" xmlns:a16="http://schemas.microsoft.com/office/drawing/2014/main" id="{DF3EEAF8-0A4E-461A-A358-D5612DA186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175" y="4854576"/>
              <a:ext cx="406400" cy="1504950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="" xmlns:a16="http://schemas.microsoft.com/office/drawing/2014/main" id="{0B1E9505-7034-43B7-B306-A4E491145D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0" y="4090988"/>
              <a:ext cx="407988" cy="2268538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0" name="Picture 86">
              <a:extLst>
                <a:ext uri="{FF2B5EF4-FFF2-40B4-BE49-F238E27FC236}">
                  <a16:creationId xmlns="" xmlns:a16="http://schemas.microsoft.com/office/drawing/2014/main" id="{F35239E0-02CD-4CE0-A8A7-0CCE7D8EBA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862" y="5519738"/>
              <a:ext cx="419100" cy="8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1" name="Picture 87">
              <a:extLst>
                <a:ext uri="{FF2B5EF4-FFF2-40B4-BE49-F238E27FC236}">
                  <a16:creationId xmlns="" xmlns:a16="http://schemas.microsoft.com/office/drawing/2014/main" id="{57CEF047-428A-4FDD-8E8B-A059ED6EF06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121276"/>
              <a:ext cx="419100" cy="124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2" name="Picture 88">
              <a:extLst>
                <a:ext uri="{FF2B5EF4-FFF2-40B4-BE49-F238E27FC236}">
                  <a16:creationId xmlns="" xmlns:a16="http://schemas.microsoft.com/office/drawing/2014/main" id="{B2527482-4DAE-44A8-8791-F601D92A42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887" y="4411663"/>
              <a:ext cx="419100" cy="1954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3" name="Picture 89">
              <a:extLst>
                <a:ext uri="{FF2B5EF4-FFF2-40B4-BE49-F238E27FC236}">
                  <a16:creationId xmlns="" xmlns:a16="http://schemas.microsoft.com/office/drawing/2014/main" id="{45442C09-CBB4-4C89-B182-EB26948017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5" y="4651376"/>
              <a:ext cx="1214438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sp>
          <p:nvSpPr>
            <p:cNvPr id="94" name="Rectangle 90">
              <a:extLst>
                <a:ext uri="{FF2B5EF4-FFF2-40B4-BE49-F238E27FC236}">
                  <a16:creationId xmlns="" xmlns:a16="http://schemas.microsoft.com/office/drawing/2014/main" id="{DB443EB5-CA9E-49B0-ADEE-929BF66345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035551"/>
              <a:ext cx="1201738" cy="174625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91">
              <a:extLst>
                <a:ext uri="{FF2B5EF4-FFF2-40B4-BE49-F238E27FC236}">
                  <a16:creationId xmlns="" xmlns:a16="http://schemas.microsoft.com/office/drawing/2014/main" id="{10F18D99-F958-454C-9C9D-A63550DAD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705476"/>
              <a:ext cx="1201738" cy="17780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92">
              <a:extLst>
                <a:ext uri="{FF2B5EF4-FFF2-40B4-BE49-F238E27FC236}">
                  <a16:creationId xmlns="" xmlns:a16="http://schemas.microsoft.com/office/drawing/2014/main" id="{4B3F220A-F862-444D-A8E4-8623003231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93">
              <a:extLst>
                <a:ext uri="{FF2B5EF4-FFF2-40B4-BE49-F238E27FC236}">
                  <a16:creationId xmlns="" xmlns:a16="http://schemas.microsoft.com/office/drawing/2014/main" id="{548F2856-4071-4E33-B521-2EF5269A10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12">
              <a:extLst>
                <a:ext uri="{FF2B5EF4-FFF2-40B4-BE49-F238E27FC236}">
                  <a16:creationId xmlns="" xmlns:a16="http://schemas.microsoft.com/office/drawing/2014/main" id="{9A83A8F2-A989-4BFB-94F3-34B313B185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13">
              <a:extLst>
                <a:ext uri="{FF2B5EF4-FFF2-40B4-BE49-F238E27FC236}">
                  <a16:creationId xmlns="" xmlns:a16="http://schemas.microsoft.com/office/drawing/2014/main" id="{E0BC6F1F-A7A5-40F6-8F90-AE19D4BF6A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4">
              <a:extLst>
                <a:ext uri="{FF2B5EF4-FFF2-40B4-BE49-F238E27FC236}">
                  <a16:creationId xmlns="" xmlns:a16="http://schemas.microsoft.com/office/drawing/2014/main" id="{B513A825-D676-4B59-95F1-31F7F847D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5">
              <a:extLst>
                <a:ext uri="{FF2B5EF4-FFF2-40B4-BE49-F238E27FC236}">
                  <a16:creationId xmlns="" xmlns:a16="http://schemas.microsoft.com/office/drawing/2014/main" id="{30AD944C-6C5D-49F2-92E3-2B3AE1265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6">
              <a:extLst>
                <a:ext uri="{FF2B5EF4-FFF2-40B4-BE49-F238E27FC236}">
                  <a16:creationId xmlns="" xmlns:a16="http://schemas.microsoft.com/office/drawing/2014/main" id="{00A306D6-79C1-45E4-98B3-3A65383848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17">
              <a:extLst>
                <a:ext uri="{FF2B5EF4-FFF2-40B4-BE49-F238E27FC236}">
                  <a16:creationId xmlns="" xmlns:a16="http://schemas.microsoft.com/office/drawing/2014/main" id="{0CF6D7B4-06E8-4570-BE4F-7334A5CAAA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18">
              <a:extLst>
                <a:ext uri="{FF2B5EF4-FFF2-40B4-BE49-F238E27FC236}">
                  <a16:creationId xmlns="" xmlns:a16="http://schemas.microsoft.com/office/drawing/2014/main" id="{5153E4A8-6FD5-4618-807F-11EBF91F7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19">
              <a:extLst>
                <a:ext uri="{FF2B5EF4-FFF2-40B4-BE49-F238E27FC236}">
                  <a16:creationId xmlns="" xmlns:a16="http://schemas.microsoft.com/office/drawing/2014/main" id="{34A860D2-D1D6-43BC-BC12-5B5F3D65B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0">
              <a:extLst>
                <a:ext uri="{FF2B5EF4-FFF2-40B4-BE49-F238E27FC236}">
                  <a16:creationId xmlns="" xmlns:a16="http://schemas.microsoft.com/office/drawing/2014/main" id="{E794D0EA-A2F3-48E4-8B8F-D1C2F6F94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21">
              <a:extLst>
                <a:ext uri="{FF2B5EF4-FFF2-40B4-BE49-F238E27FC236}">
                  <a16:creationId xmlns="" xmlns:a16="http://schemas.microsoft.com/office/drawing/2014/main" id="{20C1FD51-1F53-4B2F-9C67-3920F5CCEB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2">
              <a:extLst>
                <a:ext uri="{FF2B5EF4-FFF2-40B4-BE49-F238E27FC236}">
                  <a16:creationId xmlns="" xmlns:a16="http://schemas.microsoft.com/office/drawing/2014/main" id="{90992F95-E1F9-4266-9E57-56598BB666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3">
              <a:extLst>
                <a:ext uri="{FF2B5EF4-FFF2-40B4-BE49-F238E27FC236}">
                  <a16:creationId xmlns="" xmlns:a16="http://schemas.microsoft.com/office/drawing/2014/main" id="{28563363-72C8-4E33-AF1B-43E4E933C3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24">
              <a:extLst>
                <a:ext uri="{FF2B5EF4-FFF2-40B4-BE49-F238E27FC236}">
                  <a16:creationId xmlns="" xmlns:a16="http://schemas.microsoft.com/office/drawing/2014/main" id="{4AFC7D76-4691-4115-A966-74AE189F3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25">
              <a:extLst>
                <a:ext uri="{FF2B5EF4-FFF2-40B4-BE49-F238E27FC236}">
                  <a16:creationId xmlns="" xmlns:a16="http://schemas.microsoft.com/office/drawing/2014/main" id="{A886336E-843E-4E26-9AE6-67E16C294D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26">
              <a:extLst>
                <a:ext uri="{FF2B5EF4-FFF2-40B4-BE49-F238E27FC236}">
                  <a16:creationId xmlns="" xmlns:a16="http://schemas.microsoft.com/office/drawing/2014/main" id="{F2421F91-01D3-473C-9B82-90E726945A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27">
              <a:extLst>
                <a:ext uri="{FF2B5EF4-FFF2-40B4-BE49-F238E27FC236}">
                  <a16:creationId xmlns="" xmlns:a16="http://schemas.microsoft.com/office/drawing/2014/main" id="{8EBE0F6C-29B3-48F6-8D01-D79B228F91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28">
              <a:extLst>
                <a:ext uri="{FF2B5EF4-FFF2-40B4-BE49-F238E27FC236}">
                  <a16:creationId xmlns="" xmlns:a16="http://schemas.microsoft.com/office/drawing/2014/main" id="{44CE5632-3332-4149-9224-39BD12A22D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29">
              <a:extLst>
                <a:ext uri="{FF2B5EF4-FFF2-40B4-BE49-F238E27FC236}">
                  <a16:creationId xmlns="" xmlns:a16="http://schemas.microsoft.com/office/drawing/2014/main" id="{DFB5529D-51C4-424B-99D0-F9055647C7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30">
              <a:extLst>
                <a:ext uri="{FF2B5EF4-FFF2-40B4-BE49-F238E27FC236}">
                  <a16:creationId xmlns="" xmlns:a16="http://schemas.microsoft.com/office/drawing/2014/main" id="{A8830BE1-268D-452B-B568-E0EB2B64B6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1">
              <a:extLst>
                <a:ext uri="{FF2B5EF4-FFF2-40B4-BE49-F238E27FC236}">
                  <a16:creationId xmlns="" xmlns:a16="http://schemas.microsoft.com/office/drawing/2014/main" id="{DAFF393D-3B97-42B3-9DA7-9A76BD923E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2">
              <a:extLst>
                <a:ext uri="{FF2B5EF4-FFF2-40B4-BE49-F238E27FC236}">
                  <a16:creationId xmlns="" xmlns:a16="http://schemas.microsoft.com/office/drawing/2014/main" id="{8F88C70F-A42A-4268-9E29-3777D1A60A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3">
              <a:extLst>
                <a:ext uri="{FF2B5EF4-FFF2-40B4-BE49-F238E27FC236}">
                  <a16:creationId xmlns="" xmlns:a16="http://schemas.microsoft.com/office/drawing/2014/main" id="{6A8BF310-3317-4E1C-88C4-609BABC049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134">
              <a:extLst>
                <a:ext uri="{FF2B5EF4-FFF2-40B4-BE49-F238E27FC236}">
                  <a16:creationId xmlns="" xmlns:a16="http://schemas.microsoft.com/office/drawing/2014/main" id="{CB5E8F85-1AE5-484C-98D0-DDB0D96AE6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35">
              <a:extLst>
                <a:ext uri="{FF2B5EF4-FFF2-40B4-BE49-F238E27FC236}">
                  <a16:creationId xmlns="" xmlns:a16="http://schemas.microsoft.com/office/drawing/2014/main" id="{5E0AB664-7882-467E-954B-26BFEE1653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36">
              <a:extLst>
                <a:ext uri="{FF2B5EF4-FFF2-40B4-BE49-F238E27FC236}">
                  <a16:creationId xmlns="" xmlns:a16="http://schemas.microsoft.com/office/drawing/2014/main" id="{6F8C95D8-7030-4834-97B5-3E24CF0EF9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37">
              <a:extLst>
                <a:ext uri="{FF2B5EF4-FFF2-40B4-BE49-F238E27FC236}">
                  <a16:creationId xmlns="" xmlns:a16="http://schemas.microsoft.com/office/drawing/2014/main" id="{34AD8EFD-90FC-4022-A106-6EB51BCF6D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38">
              <a:extLst>
                <a:ext uri="{FF2B5EF4-FFF2-40B4-BE49-F238E27FC236}">
                  <a16:creationId xmlns="" xmlns:a16="http://schemas.microsoft.com/office/drawing/2014/main" id="{94146D6B-3826-4D62-834E-E6201E25AA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39">
              <a:extLst>
                <a:ext uri="{FF2B5EF4-FFF2-40B4-BE49-F238E27FC236}">
                  <a16:creationId xmlns="" xmlns:a16="http://schemas.microsoft.com/office/drawing/2014/main" id="{47DD2ED9-D85A-426F-BC11-A50EBF19F0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40">
              <a:extLst>
                <a:ext uri="{FF2B5EF4-FFF2-40B4-BE49-F238E27FC236}">
                  <a16:creationId xmlns="" xmlns:a16="http://schemas.microsoft.com/office/drawing/2014/main" id="{0F8AA138-1A47-4025-BA3C-73703A741F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1">
              <a:extLst>
                <a:ext uri="{FF2B5EF4-FFF2-40B4-BE49-F238E27FC236}">
                  <a16:creationId xmlns="" xmlns:a16="http://schemas.microsoft.com/office/drawing/2014/main" id="{01C6CAC8-D75A-4821-A012-B56B603B0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2">
              <a:extLst>
                <a:ext uri="{FF2B5EF4-FFF2-40B4-BE49-F238E27FC236}">
                  <a16:creationId xmlns="" xmlns:a16="http://schemas.microsoft.com/office/drawing/2014/main" id="{94565DC6-4CF2-4F66-9E42-9FD28AAF01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43">
              <a:extLst>
                <a:ext uri="{FF2B5EF4-FFF2-40B4-BE49-F238E27FC236}">
                  <a16:creationId xmlns="" xmlns:a16="http://schemas.microsoft.com/office/drawing/2014/main" id="{E69B39DD-D564-46C8-A0DD-B1352F61DC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4">
              <a:extLst>
                <a:ext uri="{FF2B5EF4-FFF2-40B4-BE49-F238E27FC236}">
                  <a16:creationId xmlns="" xmlns:a16="http://schemas.microsoft.com/office/drawing/2014/main" id="{03F6B4BB-5C85-421D-BE52-DE7A4C0693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45">
              <a:extLst>
                <a:ext uri="{FF2B5EF4-FFF2-40B4-BE49-F238E27FC236}">
                  <a16:creationId xmlns="" xmlns:a16="http://schemas.microsoft.com/office/drawing/2014/main" id="{051DFB11-9894-427F-914F-58893866C7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46">
              <a:extLst>
                <a:ext uri="{FF2B5EF4-FFF2-40B4-BE49-F238E27FC236}">
                  <a16:creationId xmlns="" xmlns:a16="http://schemas.microsoft.com/office/drawing/2014/main" id="{4DA6C3EE-BE14-4639-A070-CED59037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47">
              <a:extLst>
                <a:ext uri="{FF2B5EF4-FFF2-40B4-BE49-F238E27FC236}">
                  <a16:creationId xmlns="" xmlns:a16="http://schemas.microsoft.com/office/drawing/2014/main" id="{C3EB8DEC-A478-4B95-BDE3-5DE40A323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48">
              <a:extLst>
                <a:ext uri="{FF2B5EF4-FFF2-40B4-BE49-F238E27FC236}">
                  <a16:creationId xmlns="" xmlns:a16="http://schemas.microsoft.com/office/drawing/2014/main" id="{A719030F-1669-455D-AE17-234DBC652C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49">
              <a:extLst>
                <a:ext uri="{FF2B5EF4-FFF2-40B4-BE49-F238E27FC236}">
                  <a16:creationId xmlns="" xmlns:a16="http://schemas.microsoft.com/office/drawing/2014/main" id="{B53CCBED-A575-441E-9EDC-8C0DF0CA19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0">
              <a:extLst>
                <a:ext uri="{FF2B5EF4-FFF2-40B4-BE49-F238E27FC236}">
                  <a16:creationId xmlns="" xmlns:a16="http://schemas.microsoft.com/office/drawing/2014/main" id="{07695024-87E3-46C9-A856-41003CDDC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1">
              <a:extLst>
                <a:ext uri="{FF2B5EF4-FFF2-40B4-BE49-F238E27FC236}">
                  <a16:creationId xmlns="" xmlns:a16="http://schemas.microsoft.com/office/drawing/2014/main" id="{1F673119-3D76-46C4-B4F2-B4FF59EE2F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52">
              <a:extLst>
                <a:ext uri="{FF2B5EF4-FFF2-40B4-BE49-F238E27FC236}">
                  <a16:creationId xmlns="" xmlns:a16="http://schemas.microsoft.com/office/drawing/2014/main" id="{2D65B1C3-26E1-4C27-9EE9-A5B168901F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53">
              <a:extLst>
                <a:ext uri="{FF2B5EF4-FFF2-40B4-BE49-F238E27FC236}">
                  <a16:creationId xmlns="" xmlns:a16="http://schemas.microsoft.com/office/drawing/2014/main" id="{CEC5B944-B780-4C7B-A5E5-A4D9C80BC1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4">
              <a:extLst>
                <a:ext uri="{FF2B5EF4-FFF2-40B4-BE49-F238E27FC236}">
                  <a16:creationId xmlns="" xmlns:a16="http://schemas.microsoft.com/office/drawing/2014/main" id="{CB7F5C85-78A0-4582-BBDD-B9432EC51F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55">
              <a:extLst>
                <a:ext uri="{FF2B5EF4-FFF2-40B4-BE49-F238E27FC236}">
                  <a16:creationId xmlns="" xmlns:a16="http://schemas.microsoft.com/office/drawing/2014/main" id="{6CEC46C9-026A-40BE-B315-7481BE0088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56">
              <a:extLst>
                <a:ext uri="{FF2B5EF4-FFF2-40B4-BE49-F238E27FC236}">
                  <a16:creationId xmlns="" xmlns:a16="http://schemas.microsoft.com/office/drawing/2014/main" id="{1F22B418-9B88-4520-984B-6EE1A09C28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57">
              <a:extLst>
                <a:ext uri="{FF2B5EF4-FFF2-40B4-BE49-F238E27FC236}">
                  <a16:creationId xmlns="" xmlns:a16="http://schemas.microsoft.com/office/drawing/2014/main" id="{2F95CF4A-48CE-4388-8413-8DDECE33BB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58">
              <a:extLst>
                <a:ext uri="{FF2B5EF4-FFF2-40B4-BE49-F238E27FC236}">
                  <a16:creationId xmlns="" xmlns:a16="http://schemas.microsoft.com/office/drawing/2014/main" id="{E3AF50A4-2D5F-4749-81CE-8E6F097E06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59">
              <a:extLst>
                <a:ext uri="{FF2B5EF4-FFF2-40B4-BE49-F238E27FC236}">
                  <a16:creationId xmlns="" xmlns:a16="http://schemas.microsoft.com/office/drawing/2014/main" id="{EECFC066-AD7B-4CB3-9FD4-2635948B83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0">
              <a:extLst>
                <a:ext uri="{FF2B5EF4-FFF2-40B4-BE49-F238E27FC236}">
                  <a16:creationId xmlns="" xmlns:a16="http://schemas.microsoft.com/office/drawing/2014/main" id="{CDB9ABDD-A09E-4949-A4DA-041159AE0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1">
              <a:extLst>
                <a:ext uri="{FF2B5EF4-FFF2-40B4-BE49-F238E27FC236}">
                  <a16:creationId xmlns="" xmlns:a16="http://schemas.microsoft.com/office/drawing/2014/main" id="{1115D9F3-AA40-4DC8-8513-4C928C301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62">
              <a:extLst>
                <a:ext uri="{FF2B5EF4-FFF2-40B4-BE49-F238E27FC236}">
                  <a16:creationId xmlns="" xmlns:a16="http://schemas.microsoft.com/office/drawing/2014/main" id="{884D99A8-61BB-444B-83E8-398829900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63">
              <a:extLst>
                <a:ext uri="{FF2B5EF4-FFF2-40B4-BE49-F238E27FC236}">
                  <a16:creationId xmlns="" xmlns:a16="http://schemas.microsoft.com/office/drawing/2014/main" id="{2ADA99D8-F46E-4C35-8EA0-F2F0680904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4">
              <a:extLst>
                <a:ext uri="{FF2B5EF4-FFF2-40B4-BE49-F238E27FC236}">
                  <a16:creationId xmlns="" xmlns:a16="http://schemas.microsoft.com/office/drawing/2014/main" id="{226D0279-4211-4F08-B644-70E07535F2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65">
              <a:extLst>
                <a:ext uri="{FF2B5EF4-FFF2-40B4-BE49-F238E27FC236}">
                  <a16:creationId xmlns="" xmlns:a16="http://schemas.microsoft.com/office/drawing/2014/main" id="{C9E709AF-7900-44E2-B8B1-EBE15B63B3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66">
              <a:extLst>
                <a:ext uri="{FF2B5EF4-FFF2-40B4-BE49-F238E27FC236}">
                  <a16:creationId xmlns="" xmlns:a16="http://schemas.microsoft.com/office/drawing/2014/main" id="{39452C31-BB32-4F2B-BFF4-DD660225CA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67">
              <a:extLst>
                <a:ext uri="{FF2B5EF4-FFF2-40B4-BE49-F238E27FC236}">
                  <a16:creationId xmlns="" xmlns:a16="http://schemas.microsoft.com/office/drawing/2014/main" id="{BC58C379-1657-4640-A93F-877FA601D2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68">
              <a:extLst>
                <a:ext uri="{FF2B5EF4-FFF2-40B4-BE49-F238E27FC236}">
                  <a16:creationId xmlns="" xmlns:a16="http://schemas.microsoft.com/office/drawing/2014/main" id="{70F43963-E228-417C-8809-4D8020E7AF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69">
              <a:extLst>
                <a:ext uri="{FF2B5EF4-FFF2-40B4-BE49-F238E27FC236}">
                  <a16:creationId xmlns="" xmlns:a16="http://schemas.microsoft.com/office/drawing/2014/main" id="{CF0345D3-B671-4EDC-8E94-867E19F663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0">
              <a:extLst>
                <a:ext uri="{FF2B5EF4-FFF2-40B4-BE49-F238E27FC236}">
                  <a16:creationId xmlns="" xmlns:a16="http://schemas.microsoft.com/office/drawing/2014/main" id="{29A25F75-11FE-4488-AC2F-4B72D33BBF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71">
              <a:extLst>
                <a:ext uri="{FF2B5EF4-FFF2-40B4-BE49-F238E27FC236}">
                  <a16:creationId xmlns="" xmlns:a16="http://schemas.microsoft.com/office/drawing/2014/main" id="{616A43D4-683D-47F2-8C70-AE439A3747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2">
              <a:extLst>
                <a:ext uri="{FF2B5EF4-FFF2-40B4-BE49-F238E27FC236}">
                  <a16:creationId xmlns="" xmlns:a16="http://schemas.microsoft.com/office/drawing/2014/main" id="{8FF01DF1-E7FD-4BA6-AC3C-34DD9F8F6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73">
              <a:extLst>
                <a:ext uri="{FF2B5EF4-FFF2-40B4-BE49-F238E27FC236}">
                  <a16:creationId xmlns="" xmlns:a16="http://schemas.microsoft.com/office/drawing/2014/main" id="{E3D184CC-1091-4F7F-BB9B-7E65EFE176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74">
              <a:extLst>
                <a:ext uri="{FF2B5EF4-FFF2-40B4-BE49-F238E27FC236}">
                  <a16:creationId xmlns="" xmlns:a16="http://schemas.microsoft.com/office/drawing/2014/main" id="{9F3E0004-6335-4BC4-9345-AF647758AC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75">
              <a:extLst>
                <a:ext uri="{FF2B5EF4-FFF2-40B4-BE49-F238E27FC236}">
                  <a16:creationId xmlns="" xmlns:a16="http://schemas.microsoft.com/office/drawing/2014/main" id="{3E6109E3-3D33-4C9B-BA21-1036926E52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76">
              <a:extLst>
                <a:ext uri="{FF2B5EF4-FFF2-40B4-BE49-F238E27FC236}">
                  <a16:creationId xmlns="" xmlns:a16="http://schemas.microsoft.com/office/drawing/2014/main" id="{1289E5EF-E3A0-4DDC-97F9-892D79D426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77">
              <a:extLst>
                <a:ext uri="{FF2B5EF4-FFF2-40B4-BE49-F238E27FC236}">
                  <a16:creationId xmlns="" xmlns:a16="http://schemas.microsoft.com/office/drawing/2014/main" id="{D2069D5B-F288-4C11-B911-02D6552FB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78">
              <a:extLst>
                <a:ext uri="{FF2B5EF4-FFF2-40B4-BE49-F238E27FC236}">
                  <a16:creationId xmlns="" xmlns:a16="http://schemas.microsoft.com/office/drawing/2014/main" id="{D4CBB07D-7BED-4502-A179-08ED923D5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79">
              <a:extLst>
                <a:ext uri="{FF2B5EF4-FFF2-40B4-BE49-F238E27FC236}">
                  <a16:creationId xmlns="" xmlns:a16="http://schemas.microsoft.com/office/drawing/2014/main" id="{96A82391-66AD-4836-9F99-C824A2F213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80">
              <a:extLst>
                <a:ext uri="{FF2B5EF4-FFF2-40B4-BE49-F238E27FC236}">
                  <a16:creationId xmlns="" xmlns:a16="http://schemas.microsoft.com/office/drawing/2014/main" id="{09EC5AEA-2178-4FE2-BD39-C7DDBBD7D9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1">
              <a:extLst>
                <a:ext uri="{FF2B5EF4-FFF2-40B4-BE49-F238E27FC236}">
                  <a16:creationId xmlns="" xmlns:a16="http://schemas.microsoft.com/office/drawing/2014/main" id="{59901B25-2A1B-49D9-B6B0-4B2F76AD9C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2">
              <a:extLst>
                <a:ext uri="{FF2B5EF4-FFF2-40B4-BE49-F238E27FC236}">
                  <a16:creationId xmlns="" xmlns:a16="http://schemas.microsoft.com/office/drawing/2014/main" id="{E34F9153-E2AD-45C5-9875-F10FB71921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83">
              <a:extLst>
                <a:ext uri="{FF2B5EF4-FFF2-40B4-BE49-F238E27FC236}">
                  <a16:creationId xmlns="" xmlns:a16="http://schemas.microsoft.com/office/drawing/2014/main" id="{0D3DE928-66C9-4656-94FD-E5EC25607B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84">
              <a:extLst>
                <a:ext uri="{FF2B5EF4-FFF2-40B4-BE49-F238E27FC236}">
                  <a16:creationId xmlns="" xmlns:a16="http://schemas.microsoft.com/office/drawing/2014/main" id="{B6AA1D9C-BE97-4C16-B46E-BB970E67FF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85">
              <a:extLst>
                <a:ext uri="{FF2B5EF4-FFF2-40B4-BE49-F238E27FC236}">
                  <a16:creationId xmlns="" xmlns:a16="http://schemas.microsoft.com/office/drawing/2014/main" id="{B4CC66E9-5A02-45B5-9207-70DB031658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86">
              <a:extLst>
                <a:ext uri="{FF2B5EF4-FFF2-40B4-BE49-F238E27FC236}">
                  <a16:creationId xmlns="" xmlns:a16="http://schemas.microsoft.com/office/drawing/2014/main" id="{01E0D6E5-A578-4B93-896C-277D0DAA19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87">
              <a:extLst>
                <a:ext uri="{FF2B5EF4-FFF2-40B4-BE49-F238E27FC236}">
                  <a16:creationId xmlns="" xmlns:a16="http://schemas.microsoft.com/office/drawing/2014/main" id="{CD713DFE-5052-4357-B665-5DD1FB5E42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88">
              <a:extLst>
                <a:ext uri="{FF2B5EF4-FFF2-40B4-BE49-F238E27FC236}">
                  <a16:creationId xmlns="" xmlns:a16="http://schemas.microsoft.com/office/drawing/2014/main" id="{959DB7FF-E854-4699-A119-15094B2ED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89">
              <a:extLst>
                <a:ext uri="{FF2B5EF4-FFF2-40B4-BE49-F238E27FC236}">
                  <a16:creationId xmlns="" xmlns:a16="http://schemas.microsoft.com/office/drawing/2014/main" id="{AAF74B36-853B-4B3D-A92E-65FC4BF86D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0">
              <a:extLst>
                <a:ext uri="{FF2B5EF4-FFF2-40B4-BE49-F238E27FC236}">
                  <a16:creationId xmlns="" xmlns:a16="http://schemas.microsoft.com/office/drawing/2014/main" id="{D50AB474-B47D-4460-ABBF-67B8CEE3D8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91">
              <a:extLst>
                <a:ext uri="{FF2B5EF4-FFF2-40B4-BE49-F238E27FC236}">
                  <a16:creationId xmlns="" xmlns:a16="http://schemas.microsoft.com/office/drawing/2014/main" id="{13B9C209-950A-4989-BE31-C9D5156AA9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92">
              <a:extLst>
                <a:ext uri="{FF2B5EF4-FFF2-40B4-BE49-F238E27FC236}">
                  <a16:creationId xmlns="" xmlns:a16="http://schemas.microsoft.com/office/drawing/2014/main" id="{F73B668E-C099-4765-A52D-35BF1368CE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3">
              <a:extLst>
                <a:ext uri="{FF2B5EF4-FFF2-40B4-BE49-F238E27FC236}">
                  <a16:creationId xmlns="" xmlns:a16="http://schemas.microsoft.com/office/drawing/2014/main" id="{6C05C8CE-5EF4-4053-AD5F-FA9BFF0A5A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4">
              <a:extLst>
                <a:ext uri="{FF2B5EF4-FFF2-40B4-BE49-F238E27FC236}">
                  <a16:creationId xmlns="" xmlns:a16="http://schemas.microsoft.com/office/drawing/2014/main" id="{9F79B5FF-2F5A-4FEA-A228-A2C4DDBB24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95">
              <a:extLst>
                <a:ext uri="{FF2B5EF4-FFF2-40B4-BE49-F238E27FC236}">
                  <a16:creationId xmlns="" xmlns:a16="http://schemas.microsoft.com/office/drawing/2014/main" id="{4C2D1216-F284-4EFF-9AA8-5C9F76EBA4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96">
              <a:extLst>
                <a:ext uri="{FF2B5EF4-FFF2-40B4-BE49-F238E27FC236}">
                  <a16:creationId xmlns="" xmlns:a16="http://schemas.microsoft.com/office/drawing/2014/main" id="{A1A52140-627E-4F54-8BDA-705A2049B7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97">
              <a:extLst>
                <a:ext uri="{FF2B5EF4-FFF2-40B4-BE49-F238E27FC236}">
                  <a16:creationId xmlns="" xmlns:a16="http://schemas.microsoft.com/office/drawing/2014/main" id="{8C389248-0828-4BAE-8EEE-C3F7244C97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198">
              <a:extLst>
                <a:ext uri="{FF2B5EF4-FFF2-40B4-BE49-F238E27FC236}">
                  <a16:creationId xmlns="" xmlns:a16="http://schemas.microsoft.com/office/drawing/2014/main" id="{84814F6A-F58F-4CB9-94F0-864B4B868E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199">
              <a:extLst>
                <a:ext uri="{FF2B5EF4-FFF2-40B4-BE49-F238E27FC236}">
                  <a16:creationId xmlns="" xmlns:a16="http://schemas.microsoft.com/office/drawing/2014/main" id="{BBD92B40-938D-446E-952A-DE3267DE43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200">
              <a:extLst>
                <a:ext uri="{FF2B5EF4-FFF2-40B4-BE49-F238E27FC236}">
                  <a16:creationId xmlns="" xmlns:a16="http://schemas.microsoft.com/office/drawing/2014/main" id="{294C496E-4DA4-41E1-B4FE-97015AD8D3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1">
              <a:extLst>
                <a:ext uri="{FF2B5EF4-FFF2-40B4-BE49-F238E27FC236}">
                  <a16:creationId xmlns="" xmlns:a16="http://schemas.microsoft.com/office/drawing/2014/main" id="{12EEF40D-E5A9-412C-93B9-CFFDE76E57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2">
              <a:extLst>
                <a:ext uri="{FF2B5EF4-FFF2-40B4-BE49-F238E27FC236}">
                  <a16:creationId xmlns="" xmlns:a16="http://schemas.microsoft.com/office/drawing/2014/main" id="{D86887BB-49FE-4F22-80D6-080353AB25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3">
              <a:extLst>
                <a:ext uri="{FF2B5EF4-FFF2-40B4-BE49-F238E27FC236}">
                  <a16:creationId xmlns="" xmlns:a16="http://schemas.microsoft.com/office/drawing/2014/main" id="{60AD89DC-CA50-409D-BB0B-0F86F99AAF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204">
              <a:extLst>
                <a:ext uri="{FF2B5EF4-FFF2-40B4-BE49-F238E27FC236}">
                  <a16:creationId xmlns="" xmlns:a16="http://schemas.microsoft.com/office/drawing/2014/main" id="{1D665D92-84A4-486F-A6B3-BD4E7BF5C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05">
              <a:extLst>
                <a:ext uri="{FF2B5EF4-FFF2-40B4-BE49-F238E27FC236}">
                  <a16:creationId xmlns="" xmlns:a16="http://schemas.microsoft.com/office/drawing/2014/main" id="{C14CA788-ADFE-4A78-88BE-7BFABF519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206">
              <a:extLst>
                <a:ext uri="{FF2B5EF4-FFF2-40B4-BE49-F238E27FC236}">
                  <a16:creationId xmlns="" xmlns:a16="http://schemas.microsoft.com/office/drawing/2014/main" id="{E15929DF-ECA2-4237-9170-8CF3B86305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207">
              <a:extLst>
                <a:ext uri="{FF2B5EF4-FFF2-40B4-BE49-F238E27FC236}">
                  <a16:creationId xmlns="" xmlns:a16="http://schemas.microsoft.com/office/drawing/2014/main" id="{A24E9C8C-B855-489B-92BF-D35CF7997E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208">
              <a:extLst>
                <a:ext uri="{FF2B5EF4-FFF2-40B4-BE49-F238E27FC236}">
                  <a16:creationId xmlns="" xmlns:a16="http://schemas.microsoft.com/office/drawing/2014/main" id="{33E15821-B6E5-406A-9DBC-5CA927AEA8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09">
              <a:extLst>
                <a:ext uri="{FF2B5EF4-FFF2-40B4-BE49-F238E27FC236}">
                  <a16:creationId xmlns="" xmlns:a16="http://schemas.microsoft.com/office/drawing/2014/main" id="{20B4F78A-191F-4EEC-9433-0E484A4E34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210">
              <a:extLst>
                <a:ext uri="{FF2B5EF4-FFF2-40B4-BE49-F238E27FC236}">
                  <a16:creationId xmlns="" xmlns:a16="http://schemas.microsoft.com/office/drawing/2014/main" id="{E1322157-BAA1-4BCE-9FF9-75419C665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1">
              <a:extLst>
                <a:ext uri="{FF2B5EF4-FFF2-40B4-BE49-F238E27FC236}">
                  <a16:creationId xmlns="" xmlns:a16="http://schemas.microsoft.com/office/drawing/2014/main" id="{A75194B5-92DE-43E4-AC65-0A2444AB18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Rectangle 212">
              <a:extLst>
                <a:ext uri="{FF2B5EF4-FFF2-40B4-BE49-F238E27FC236}">
                  <a16:creationId xmlns="" xmlns:a16="http://schemas.microsoft.com/office/drawing/2014/main" id="{722C4E7B-51F8-4E15-89D1-6269C82A3C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15375" y="5951538"/>
              <a:ext cx="169863" cy="404813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3">
              <a:extLst>
                <a:ext uri="{FF2B5EF4-FFF2-40B4-BE49-F238E27FC236}">
                  <a16:creationId xmlns="" xmlns:a16="http://schemas.microsoft.com/office/drawing/2014/main" id="{626DB9B7-1FA2-40A3-AE30-7E9C603A8E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Rectangle 214">
              <a:extLst>
                <a:ext uri="{FF2B5EF4-FFF2-40B4-BE49-F238E27FC236}">
                  <a16:creationId xmlns="" xmlns:a16="http://schemas.microsoft.com/office/drawing/2014/main" id="{0443A562-C68D-42E9-827A-B57D8C4EDF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15">
              <a:extLst>
                <a:ext uri="{FF2B5EF4-FFF2-40B4-BE49-F238E27FC236}">
                  <a16:creationId xmlns="" xmlns:a16="http://schemas.microsoft.com/office/drawing/2014/main" id="{49E39826-F4E6-423D-9AA2-B2EDCE7EB1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16">
              <a:extLst>
                <a:ext uri="{FF2B5EF4-FFF2-40B4-BE49-F238E27FC236}">
                  <a16:creationId xmlns="" xmlns:a16="http://schemas.microsoft.com/office/drawing/2014/main" id="{D9C87637-1F0A-494C-B252-954D0E2C42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17">
              <a:extLst>
                <a:ext uri="{FF2B5EF4-FFF2-40B4-BE49-F238E27FC236}">
                  <a16:creationId xmlns="" xmlns:a16="http://schemas.microsoft.com/office/drawing/2014/main" id="{D6CABD9D-926E-422C-8738-C0B36CF06F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18">
              <a:extLst>
                <a:ext uri="{FF2B5EF4-FFF2-40B4-BE49-F238E27FC236}">
                  <a16:creationId xmlns="" xmlns:a16="http://schemas.microsoft.com/office/drawing/2014/main" id="{DB680B04-A940-42F0-833C-3F4B56F738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19">
              <a:extLst>
                <a:ext uri="{FF2B5EF4-FFF2-40B4-BE49-F238E27FC236}">
                  <a16:creationId xmlns="" xmlns:a16="http://schemas.microsoft.com/office/drawing/2014/main" id="{5EAD75ED-0FFA-4AEA-B11D-B6BA3795E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0">
              <a:extLst>
                <a:ext uri="{FF2B5EF4-FFF2-40B4-BE49-F238E27FC236}">
                  <a16:creationId xmlns="" xmlns:a16="http://schemas.microsoft.com/office/drawing/2014/main" id="{986749D6-7670-4695-9229-B418B5D327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1">
              <a:extLst>
                <a:ext uri="{FF2B5EF4-FFF2-40B4-BE49-F238E27FC236}">
                  <a16:creationId xmlns="" xmlns:a16="http://schemas.microsoft.com/office/drawing/2014/main" id="{4A022CCB-0837-42E3-B03B-8270FE5CFB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2">
              <a:extLst>
                <a:ext uri="{FF2B5EF4-FFF2-40B4-BE49-F238E27FC236}">
                  <a16:creationId xmlns="" xmlns:a16="http://schemas.microsoft.com/office/drawing/2014/main" id="{BE870391-8EC6-4533-ADA3-5C5DF66C3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23">
              <a:extLst>
                <a:ext uri="{FF2B5EF4-FFF2-40B4-BE49-F238E27FC236}">
                  <a16:creationId xmlns="" xmlns:a16="http://schemas.microsoft.com/office/drawing/2014/main" id="{243B79DD-FFB6-44E9-85BE-26E1CD6F8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24">
              <a:extLst>
                <a:ext uri="{FF2B5EF4-FFF2-40B4-BE49-F238E27FC236}">
                  <a16:creationId xmlns="" xmlns:a16="http://schemas.microsoft.com/office/drawing/2014/main" id="{FB7B9DEE-DC85-4251-8DF1-5F7AAE33A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25">
              <a:extLst>
                <a:ext uri="{FF2B5EF4-FFF2-40B4-BE49-F238E27FC236}">
                  <a16:creationId xmlns="" xmlns:a16="http://schemas.microsoft.com/office/drawing/2014/main" id="{52E4E1A4-B04B-43CD-8437-6154C105D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26">
              <a:extLst>
                <a:ext uri="{FF2B5EF4-FFF2-40B4-BE49-F238E27FC236}">
                  <a16:creationId xmlns="" xmlns:a16="http://schemas.microsoft.com/office/drawing/2014/main" id="{3F4FF31E-A37A-478C-8631-F91E15144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27">
              <a:extLst>
                <a:ext uri="{FF2B5EF4-FFF2-40B4-BE49-F238E27FC236}">
                  <a16:creationId xmlns="" xmlns:a16="http://schemas.microsoft.com/office/drawing/2014/main" id="{CB9CF1AD-B7CE-4CBD-AE75-2AAE0E20B2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28">
              <a:extLst>
                <a:ext uri="{FF2B5EF4-FFF2-40B4-BE49-F238E27FC236}">
                  <a16:creationId xmlns="" xmlns:a16="http://schemas.microsoft.com/office/drawing/2014/main" id="{FD07DEF9-1D20-46A7-8594-955A72CCED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29">
              <a:extLst>
                <a:ext uri="{FF2B5EF4-FFF2-40B4-BE49-F238E27FC236}">
                  <a16:creationId xmlns="" xmlns:a16="http://schemas.microsoft.com/office/drawing/2014/main" id="{9CEB8DEB-EB47-4508-9447-9875D075D4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30">
              <a:extLst>
                <a:ext uri="{FF2B5EF4-FFF2-40B4-BE49-F238E27FC236}">
                  <a16:creationId xmlns="" xmlns:a16="http://schemas.microsoft.com/office/drawing/2014/main" id="{ED7AABA4-E64B-4D41-8B61-EB0CD74D02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1">
              <a:extLst>
                <a:ext uri="{FF2B5EF4-FFF2-40B4-BE49-F238E27FC236}">
                  <a16:creationId xmlns="" xmlns:a16="http://schemas.microsoft.com/office/drawing/2014/main" id="{D9D67175-BCFE-4635-9A9D-24EE41F4A0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32">
              <a:extLst>
                <a:ext uri="{FF2B5EF4-FFF2-40B4-BE49-F238E27FC236}">
                  <a16:creationId xmlns="" xmlns:a16="http://schemas.microsoft.com/office/drawing/2014/main" id="{C0DE12B5-A247-4A20-ADD0-37A3EAE580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3">
              <a:extLst>
                <a:ext uri="{FF2B5EF4-FFF2-40B4-BE49-F238E27FC236}">
                  <a16:creationId xmlns="" xmlns:a16="http://schemas.microsoft.com/office/drawing/2014/main" id="{92FEF096-E4AE-474C-8CD9-856BC5F41B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234">
              <a:extLst>
                <a:ext uri="{FF2B5EF4-FFF2-40B4-BE49-F238E27FC236}">
                  <a16:creationId xmlns="" xmlns:a16="http://schemas.microsoft.com/office/drawing/2014/main" id="{363539FE-F189-47F7-94F3-C44A689F9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35">
              <a:extLst>
                <a:ext uri="{FF2B5EF4-FFF2-40B4-BE49-F238E27FC236}">
                  <a16:creationId xmlns="" xmlns:a16="http://schemas.microsoft.com/office/drawing/2014/main" id="{6609243D-4342-4079-9914-B7166BE2F2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236">
              <a:extLst>
                <a:ext uri="{FF2B5EF4-FFF2-40B4-BE49-F238E27FC236}">
                  <a16:creationId xmlns="" xmlns:a16="http://schemas.microsoft.com/office/drawing/2014/main" id="{5EC0878C-F641-415A-A2F0-9360FEB511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37">
              <a:extLst>
                <a:ext uri="{FF2B5EF4-FFF2-40B4-BE49-F238E27FC236}">
                  <a16:creationId xmlns="" xmlns:a16="http://schemas.microsoft.com/office/drawing/2014/main" id="{1BC65C4C-0AE8-4F1D-95E0-A3F74388C1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38">
              <a:extLst>
                <a:ext uri="{FF2B5EF4-FFF2-40B4-BE49-F238E27FC236}">
                  <a16:creationId xmlns="" xmlns:a16="http://schemas.microsoft.com/office/drawing/2014/main" id="{64912B50-3EF1-452F-ADA0-AD9B81B95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39">
              <a:extLst>
                <a:ext uri="{FF2B5EF4-FFF2-40B4-BE49-F238E27FC236}">
                  <a16:creationId xmlns="" xmlns:a16="http://schemas.microsoft.com/office/drawing/2014/main" id="{F9449171-518E-4464-AD37-C3F5B3A39B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40">
              <a:extLst>
                <a:ext uri="{FF2B5EF4-FFF2-40B4-BE49-F238E27FC236}">
                  <a16:creationId xmlns="" xmlns:a16="http://schemas.microsoft.com/office/drawing/2014/main" id="{C5189EC2-C565-428E-B717-35C6F25E64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1">
              <a:extLst>
                <a:ext uri="{FF2B5EF4-FFF2-40B4-BE49-F238E27FC236}">
                  <a16:creationId xmlns="" xmlns:a16="http://schemas.microsoft.com/office/drawing/2014/main" id="{41229E74-5CC9-4BEA-9654-9B51293F94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42">
              <a:extLst>
                <a:ext uri="{FF2B5EF4-FFF2-40B4-BE49-F238E27FC236}">
                  <a16:creationId xmlns="" xmlns:a16="http://schemas.microsoft.com/office/drawing/2014/main" id="{56724C03-1732-417A-B6E0-234E226BE2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3">
              <a:extLst>
                <a:ext uri="{FF2B5EF4-FFF2-40B4-BE49-F238E27FC236}">
                  <a16:creationId xmlns="" xmlns:a16="http://schemas.microsoft.com/office/drawing/2014/main" id="{BF2772FE-EDF4-4C96-ABA8-281DA173B3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244">
              <a:extLst>
                <a:ext uri="{FF2B5EF4-FFF2-40B4-BE49-F238E27FC236}">
                  <a16:creationId xmlns="" xmlns:a16="http://schemas.microsoft.com/office/drawing/2014/main" id="{B777E47B-4E7F-420B-8A5D-65AB65569B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45">
              <a:extLst>
                <a:ext uri="{FF2B5EF4-FFF2-40B4-BE49-F238E27FC236}">
                  <a16:creationId xmlns="" xmlns:a16="http://schemas.microsoft.com/office/drawing/2014/main" id="{A24216EC-5B94-4F41-BE86-21364DD7A3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246">
              <a:extLst>
                <a:ext uri="{FF2B5EF4-FFF2-40B4-BE49-F238E27FC236}">
                  <a16:creationId xmlns="" xmlns:a16="http://schemas.microsoft.com/office/drawing/2014/main" id="{8A4304F8-F570-444D-856E-A346C74A0B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47">
              <a:extLst>
                <a:ext uri="{FF2B5EF4-FFF2-40B4-BE49-F238E27FC236}">
                  <a16:creationId xmlns="" xmlns:a16="http://schemas.microsoft.com/office/drawing/2014/main" id="{9FC264F8-EE3A-451F-93B7-71E12E5671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248">
              <a:extLst>
                <a:ext uri="{FF2B5EF4-FFF2-40B4-BE49-F238E27FC236}">
                  <a16:creationId xmlns="" xmlns:a16="http://schemas.microsoft.com/office/drawing/2014/main" id="{16747632-E034-4656-AD86-1E555AD6A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49">
              <a:extLst>
                <a:ext uri="{FF2B5EF4-FFF2-40B4-BE49-F238E27FC236}">
                  <a16:creationId xmlns="" xmlns:a16="http://schemas.microsoft.com/office/drawing/2014/main" id="{9061711F-1B95-4F91-8816-C4D4B929FE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0">
              <a:extLst>
                <a:ext uri="{FF2B5EF4-FFF2-40B4-BE49-F238E27FC236}">
                  <a16:creationId xmlns="" xmlns:a16="http://schemas.microsoft.com/office/drawing/2014/main" id="{10EC800A-FB3B-4F27-A06D-903BDFB65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1">
              <a:extLst>
                <a:ext uri="{FF2B5EF4-FFF2-40B4-BE49-F238E27FC236}">
                  <a16:creationId xmlns="" xmlns:a16="http://schemas.microsoft.com/office/drawing/2014/main" id="{E9197645-4BC7-47D9-97D1-E697354F35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252">
              <a:extLst>
                <a:ext uri="{FF2B5EF4-FFF2-40B4-BE49-F238E27FC236}">
                  <a16:creationId xmlns="" xmlns:a16="http://schemas.microsoft.com/office/drawing/2014/main" id="{5FC85627-D48A-40BB-9723-0BC090C669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3">
              <a:extLst>
                <a:ext uri="{FF2B5EF4-FFF2-40B4-BE49-F238E27FC236}">
                  <a16:creationId xmlns="" xmlns:a16="http://schemas.microsoft.com/office/drawing/2014/main" id="{5625171F-2849-4B34-B378-20E53D5C77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254">
              <a:extLst>
                <a:ext uri="{FF2B5EF4-FFF2-40B4-BE49-F238E27FC236}">
                  <a16:creationId xmlns="" xmlns:a16="http://schemas.microsoft.com/office/drawing/2014/main" id="{E6AEA41B-E769-472E-B993-7B93A68355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55">
              <a:extLst>
                <a:ext uri="{FF2B5EF4-FFF2-40B4-BE49-F238E27FC236}">
                  <a16:creationId xmlns="" xmlns:a16="http://schemas.microsoft.com/office/drawing/2014/main" id="{BAEE687C-E82B-44E7-AACF-59A93BE93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56">
              <a:extLst>
                <a:ext uri="{FF2B5EF4-FFF2-40B4-BE49-F238E27FC236}">
                  <a16:creationId xmlns="" xmlns:a16="http://schemas.microsoft.com/office/drawing/2014/main" id="{BA496E5A-6F9E-42D1-BCB3-6B6E954C52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57">
              <a:extLst>
                <a:ext uri="{FF2B5EF4-FFF2-40B4-BE49-F238E27FC236}">
                  <a16:creationId xmlns="" xmlns:a16="http://schemas.microsoft.com/office/drawing/2014/main" id="{E07723F4-5F3A-4F74-812B-1874B47DD6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258">
              <a:extLst>
                <a:ext uri="{FF2B5EF4-FFF2-40B4-BE49-F238E27FC236}">
                  <a16:creationId xmlns="" xmlns:a16="http://schemas.microsoft.com/office/drawing/2014/main" id="{EFB17D1C-17D2-4C60-8CA4-5C21D748EB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59">
              <a:extLst>
                <a:ext uri="{FF2B5EF4-FFF2-40B4-BE49-F238E27FC236}">
                  <a16:creationId xmlns="" xmlns:a16="http://schemas.microsoft.com/office/drawing/2014/main" id="{1EA4539B-777E-45FA-A911-5280B25ACE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260">
              <a:extLst>
                <a:ext uri="{FF2B5EF4-FFF2-40B4-BE49-F238E27FC236}">
                  <a16:creationId xmlns="" xmlns:a16="http://schemas.microsoft.com/office/drawing/2014/main" id="{97CEC389-F327-4FD7-AAE0-22DBB4FF15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61">
              <a:extLst>
                <a:ext uri="{FF2B5EF4-FFF2-40B4-BE49-F238E27FC236}">
                  <a16:creationId xmlns="" xmlns:a16="http://schemas.microsoft.com/office/drawing/2014/main" id="{2A6D846D-4DBE-40F5-A696-89DB4389F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2">
              <a:extLst>
                <a:ext uri="{FF2B5EF4-FFF2-40B4-BE49-F238E27FC236}">
                  <a16:creationId xmlns="" xmlns:a16="http://schemas.microsoft.com/office/drawing/2014/main" id="{84A0EEDB-666E-48B1-8994-AB50D2C930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3">
              <a:extLst>
                <a:ext uri="{FF2B5EF4-FFF2-40B4-BE49-F238E27FC236}">
                  <a16:creationId xmlns="" xmlns:a16="http://schemas.microsoft.com/office/drawing/2014/main" id="{143BF13B-C5FE-48E0-B9FE-712C0B384D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264">
              <a:extLst>
                <a:ext uri="{FF2B5EF4-FFF2-40B4-BE49-F238E27FC236}">
                  <a16:creationId xmlns="" xmlns:a16="http://schemas.microsoft.com/office/drawing/2014/main" id="{339000ED-0645-4EF6-BC28-0641756977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65">
              <a:extLst>
                <a:ext uri="{FF2B5EF4-FFF2-40B4-BE49-F238E27FC236}">
                  <a16:creationId xmlns="" xmlns:a16="http://schemas.microsoft.com/office/drawing/2014/main" id="{2C5D7935-6772-4227-8014-01B3E46C25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267">
              <a:extLst>
                <a:ext uri="{FF2B5EF4-FFF2-40B4-BE49-F238E27FC236}">
                  <a16:creationId xmlns="" xmlns:a16="http://schemas.microsoft.com/office/drawing/2014/main" id="{62598559-A71E-44E9-91BC-6E1F09F526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68">
              <a:extLst>
                <a:ext uri="{FF2B5EF4-FFF2-40B4-BE49-F238E27FC236}">
                  <a16:creationId xmlns="" xmlns:a16="http://schemas.microsoft.com/office/drawing/2014/main" id="{B58A392B-EEC8-479E-B011-54A6C375CC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269">
              <a:extLst>
                <a:ext uri="{FF2B5EF4-FFF2-40B4-BE49-F238E27FC236}">
                  <a16:creationId xmlns="" xmlns:a16="http://schemas.microsoft.com/office/drawing/2014/main" id="{0A19AAD5-2E99-4DB4-A48C-0B98D0247C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0">
              <a:extLst>
                <a:ext uri="{FF2B5EF4-FFF2-40B4-BE49-F238E27FC236}">
                  <a16:creationId xmlns="" xmlns:a16="http://schemas.microsoft.com/office/drawing/2014/main" id="{C57BC917-8722-46C4-9A11-9502752E40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271">
              <a:extLst>
                <a:ext uri="{FF2B5EF4-FFF2-40B4-BE49-F238E27FC236}">
                  <a16:creationId xmlns="" xmlns:a16="http://schemas.microsoft.com/office/drawing/2014/main" id="{2E66D895-C99B-4824-B730-81EE53697D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2">
              <a:extLst>
                <a:ext uri="{FF2B5EF4-FFF2-40B4-BE49-F238E27FC236}">
                  <a16:creationId xmlns="" xmlns:a16="http://schemas.microsoft.com/office/drawing/2014/main" id="{A3D54A1B-17B6-47D5-96E8-3837A0215D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273">
              <a:extLst>
                <a:ext uri="{FF2B5EF4-FFF2-40B4-BE49-F238E27FC236}">
                  <a16:creationId xmlns="" xmlns:a16="http://schemas.microsoft.com/office/drawing/2014/main" id="{469BB506-8942-4E2D-853C-AC107D153F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74">
              <a:extLst>
                <a:ext uri="{FF2B5EF4-FFF2-40B4-BE49-F238E27FC236}">
                  <a16:creationId xmlns="" xmlns:a16="http://schemas.microsoft.com/office/drawing/2014/main" id="{C84664EE-9FA8-44A4-8421-EC2CD25DA5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75">
              <a:extLst>
                <a:ext uri="{FF2B5EF4-FFF2-40B4-BE49-F238E27FC236}">
                  <a16:creationId xmlns="" xmlns:a16="http://schemas.microsoft.com/office/drawing/2014/main" id="{F8A62F72-EEA2-48A4-9251-528BF89223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76">
              <a:extLst>
                <a:ext uri="{FF2B5EF4-FFF2-40B4-BE49-F238E27FC236}">
                  <a16:creationId xmlns="" xmlns:a16="http://schemas.microsoft.com/office/drawing/2014/main" id="{7BAD98FA-6370-436F-9C57-8DE554C21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277">
              <a:extLst>
                <a:ext uri="{FF2B5EF4-FFF2-40B4-BE49-F238E27FC236}">
                  <a16:creationId xmlns="" xmlns:a16="http://schemas.microsoft.com/office/drawing/2014/main" id="{A16E3A0E-0A0C-4DF6-B030-69445E9EE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78">
              <a:extLst>
                <a:ext uri="{FF2B5EF4-FFF2-40B4-BE49-F238E27FC236}">
                  <a16:creationId xmlns="" xmlns:a16="http://schemas.microsoft.com/office/drawing/2014/main" id="{72440BBA-A928-43A3-A5AD-C1C929D8D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279">
              <a:extLst>
                <a:ext uri="{FF2B5EF4-FFF2-40B4-BE49-F238E27FC236}">
                  <a16:creationId xmlns="" xmlns:a16="http://schemas.microsoft.com/office/drawing/2014/main" id="{5C554575-8D39-4231-8905-7E78F602D5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0">
              <a:extLst>
                <a:ext uri="{FF2B5EF4-FFF2-40B4-BE49-F238E27FC236}">
                  <a16:creationId xmlns="" xmlns:a16="http://schemas.microsoft.com/office/drawing/2014/main" id="{813B2F7D-E2D9-4BCA-9719-59226808D0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281">
              <a:extLst>
                <a:ext uri="{FF2B5EF4-FFF2-40B4-BE49-F238E27FC236}">
                  <a16:creationId xmlns="" xmlns:a16="http://schemas.microsoft.com/office/drawing/2014/main" id="{C4D4A95D-383D-4C40-BFB2-ADD7BEF677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2">
              <a:extLst>
                <a:ext uri="{FF2B5EF4-FFF2-40B4-BE49-F238E27FC236}">
                  <a16:creationId xmlns="" xmlns:a16="http://schemas.microsoft.com/office/drawing/2014/main" id="{DBC78D0D-C8B0-40C5-BE66-8BE9235CB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283">
              <a:extLst>
                <a:ext uri="{FF2B5EF4-FFF2-40B4-BE49-F238E27FC236}">
                  <a16:creationId xmlns="" xmlns:a16="http://schemas.microsoft.com/office/drawing/2014/main" id="{2BB7D24B-A04D-460E-B569-615547BB6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4">
              <a:extLst>
                <a:ext uri="{FF2B5EF4-FFF2-40B4-BE49-F238E27FC236}">
                  <a16:creationId xmlns="" xmlns:a16="http://schemas.microsoft.com/office/drawing/2014/main" id="{D7BF58D2-F656-4112-97FF-CE7C5552F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285">
              <a:extLst>
                <a:ext uri="{FF2B5EF4-FFF2-40B4-BE49-F238E27FC236}">
                  <a16:creationId xmlns="" xmlns:a16="http://schemas.microsoft.com/office/drawing/2014/main" id="{2399E874-EB5A-4DCC-BB0E-D62C9B51B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86">
              <a:extLst>
                <a:ext uri="{FF2B5EF4-FFF2-40B4-BE49-F238E27FC236}">
                  <a16:creationId xmlns="" xmlns:a16="http://schemas.microsoft.com/office/drawing/2014/main" id="{6796CF48-4AA5-4B51-939B-510F6FA349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87">
              <a:extLst>
                <a:ext uri="{FF2B5EF4-FFF2-40B4-BE49-F238E27FC236}">
                  <a16:creationId xmlns="" xmlns:a16="http://schemas.microsoft.com/office/drawing/2014/main" id="{7A81B027-2C8A-43B7-82B7-D630C51472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88">
              <a:extLst>
                <a:ext uri="{FF2B5EF4-FFF2-40B4-BE49-F238E27FC236}">
                  <a16:creationId xmlns="" xmlns:a16="http://schemas.microsoft.com/office/drawing/2014/main" id="{C5CA9AFD-4059-490D-BE83-38E72E871E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289">
              <a:extLst>
                <a:ext uri="{FF2B5EF4-FFF2-40B4-BE49-F238E27FC236}">
                  <a16:creationId xmlns="" xmlns:a16="http://schemas.microsoft.com/office/drawing/2014/main" id="{F6B787CE-7655-4BF5-B186-5C38BEA818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0">
              <a:extLst>
                <a:ext uri="{FF2B5EF4-FFF2-40B4-BE49-F238E27FC236}">
                  <a16:creationId xmlns="" xmlns:a16="http://schemas.microsoft.com/office/drawing/2014/main" id="{BD68FE27-124B-49FA-ABC3-A2395BEB63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291">
              <a:extLst>
                <a:ext uri="{FF2B5EF4-FFF2-40B4-BE49-F238E27FC236}">
                  <a16:creationId xmlns="" xmlns:a16="http://schemas.microsoft.com/office/drawing/2014/main" id="{E3E19C93-481F-41B7-A379-71CCE94944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2">
              <a:extLst>
                <a:ext uri="{FF2B5EF4-FFF2-40B4-BE49-F238E27FC236}">
                  <a16:creationId xmlns="" xmlns:a16="http://schemas.microsoft.com/office/drawing/2014/main" id="{0A15C24C-09BB-4EC6-BE70-EFAEE964ED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293">
              <a:extLst>
                <a:ext uri="{FF2B5EF4-FFF2-40B4-BE49-F238E27FC236}">
                  <a16:creationId xmlns="" xmlns:a16="http://schemas.microsoft.com/office/drawing/2014/main" id="{01138042-37CD-4EE8-9D92-915CA14C9F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4">
              <a:extLst>
                <a:ext uri="{FF2B5EF4-FFF2-40B4-BE49-F238E27FC236}">
                  <a16:creationId xmlns="" xmlns:a16="http://schemas.microsoft.com/office/drawing/2014/main" id="{AB064C9F-B238-45DD-8DBA-642890062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295">
              <a:extLst>
                <a:ext uri="{FF2B5EF4-FFF2-40B4-BE49-F238E27FC236}">
                  <a16:creationId xmlns="" xmlns:a16="http://schemas.microsoft.com/office/drawing/2014/main" id="{BCFA785D-ACD1-4B99-94AD-0337CF112D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296">
              <a:extLst>
                <a:ext uri="{FF2B5EF4-FFF2-40B4-BE49-F238E27FC236}">
                  <a16:creationId xmlns="" xmlns:a16="http://schemas.microsoft.com/office/drawing/2014/main" id="{96DF5973-D02A-4FF5-BDAD-B290AEE9D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297">
              <a:extLst>
                <a:ext uri="{FF2B5EF4-FFF2-40B4-BE49-F238E27FC236}">
                  <a16:creationId xmlns="" xmlns:a16="http://schemas.microsoft.com/office/drawing/2014/main" id="{D1D43F97-6C17-4383-BD94-58AD04B0E2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98">
              <a:extLst>
                <a:ext uri="{FF2B5EF4-FFF2-40B4-BE49-F238E27FC236}">
                  <a16:creationId xmlns="" xmlns:a16="http://schemas.microsoft.com/office/drawing/2014/main" id="{4B73F4F8-F08D-4577-AAA6-F416C16581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99">
              <a:extLst>
                <a:ext uri="{FF2B5EF4-FFF2-40B4-BE49-F238E27FC236}">
                  <a16:creationId xmlns="" xmlns:a16="http://schemas.microsoft.com/office/drawing/2014/main" id="{B25BA5FE-3A79-4EEB-8440-3EE8E14515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0">
              <a:extLst>
                <a:ext uri="{FF2B5EF4-FFF2-40B4-BE49-F238E27FC236}">
                  <a16:creationId xmlns="" xmlns:a16="http://schemas.microsoft.com/office/drawing/2014/main" id="{FE03FAE9-1D5B-428C-AC18-9818483E7D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301">
              <a:extLst>
                <a:ext uri="{FF2B5EF4-FFF2-40B4-BE49-F238E27FC236}">
                  <a16:creationId xmlns="" xmlns:a16="http://schemas.microsoft.com/office/drawing/2014/main" id="{B50DDB07-8C25-420D-9BCF-42445894B3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2">
              <a:extLst>
                <a:ext uri="{FF2B5EF4-FFF2-40B4-BE49-F238E27FC236}">
                  <a16:creationId xmlns="" xmlns:a16="http://schemas.microsoft.com/office/drawing/2014/main" id="{BBA33368-0955-4276-A96E-7135BB6CF6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303">
              <a:extLst>
                <a:ext uri="{FF2B5EF4-FFF2-40B4-BE49-F238E27FC236}">
                  <a16:creationId xmlns="" xmlns:a16="http://schemas.microsoft.com/office/drawing/2014/main" id="{3B574313-BA88-4810-93ED-3D5657F150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4">
              <a:extLst>
                <a:ext uri="{FF2B5EF4-FFF2-40B4-BE49-F238E27FC236}">
                  <a16:creationId xmlns="" xmlns:a16="http://schemas.microsoft.com/office/drawing/2014/main" id="{6A410885-3576-4FD4-A871-3117DC59B4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305">
              <a:extLst>
                <a:ext uri="{FF2B5EF4-FFF2-40B4-BE49-F238E27FC236}">
                  <a16:creationId xmlns="" xmlns:a16="http://schemas.microsoft.com/office/drawing/2014/main" id="{CEE3259A-EB1E-431A-BBA6-AEA9423685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06">
              <a:extLst>
                <a:ext uri="{FF2B5EF4-FFF2-40B4-BE49-F238E27FC236}">
                  <a16:creationId xmlns="" xmlns:a16="http://schemas.microsoft.com/office/drawing/2014/main" id="{1D2CBC82-F6BB-40FC-B965-603E5690B1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Rectangle 307">
              <a:extLst>
                <a:ext uri="{FF2B5EF4-FFF2-40B4-BE49-F238E27FC236}">
                  <a16:creationId xmlns="" xmlns:a16="http://schemas.microsoft.com/office/drawing/2014/main" id="{6A1DB416-956C-4089-8BB0-34778AF835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08">
              <a:extLst>
                <a:ext uri="{FF2B5EF4-FFF2-40B4-BE49-F238E27FC236}">
                  <a16:creationId xmlns="" xmlns:a16="http://schemas.microsoft.com/office/drawing/2014/main" id="{35FADEE1-0E21-4A48-9E98-1AE40DFD8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309">
              <a:extLst>
                <a:ext uri="{FF2B5EF4-FFF2-40B4-BE49-F238E27FC236}">
                  <a16:creationId xmlns="" xmlns:a16="http://schemas.microsoft.com/office/drawing/2014/main" id="{E13711C8-2A72-40AB-A862-A1EE59B8BF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310">
              <a:extLst>
                <a:ext uri="{FF2B5EF4-FFF2-40B4-BE49-F238E27FC236}">
                  <a16:creationId xmlns="" xmlns:a16="http://schemas.microsoft.com/office/drawing/2014/main" id="{249E5A26-9C47-4B58-B5A8-93BA23D1EB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1">
              <a:extLst>
                <a:ext uri="{FF2B5EF4-FFF2-40B4-BE49-F238E27FC236}">
                  <a16:creationId xmlns="" xmlns:a16="http://schemas.microsoft.com/office/drawing/2014/main" id="{B5DD8631-D792-4CC0-A9AC-F7EC4BB377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2">
              <a:extLst>
                <a:ext uri="{FF2B5EF4-FFF2-40B4-BE49-F238E27FC236}">
                  <a16:creationId xmlns="" xmlns:a16="http://schemas.microsoft.com/office/drawing/2014/main" id="{A9EC9F01-69F2-47D1-A05B-9189C49B85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313">
              <a:extLst>
                <a:ext uri="{FF2B5EF4-FFF2-40B4-BE49-F238E27FC236}">
                  <a16:creationId xmlns="" xmlns:a16="http://schemas.microsoft.com/office/drawing/2014/main" id="{9B770701-3945-4C80-B5A1-4F7E29279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4">
              <a:extLst>
                <a:ext uri="{FF2B5EF4-FFF2-40B4-BE49-F238E27FC236}">
                  <a16:creationId xmlns="" xmlns:a16="http://schemas.microsoft.com/office/drawing/2014/main" id="{A1C34DEF-F987-4519-9E20-C33B0535DC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315">
              <a:extLst>
                <a:ext uri="{FF2B5EF4-FFF2-40B4-BE49-F238E27FC236}">
                  <a16:creationId xmlns="" xmlns:a16="http://schemas.microsoft.com/office/drawing/2014/main" id="{3B41BEEF-E801-41FB-8A88-63EC97D09F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16">
              <a:extLst>
                <a:ext uri="{FF2B5EF4-FFF2-40B4-BE49-F238E27FC236}">
                  <a16:creationId xmlns="" xmlns:a16="http://schemas.microsoft.com/office/drawing/2014/main" id="{D0C2F745-2B36-4B9D-A2F1-9218E2313E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317">
              <a:extLst>
                <a:ext uri="{FF2B5EF4-FFF2-40B4-BE49-F238E27FC236}">
                  <a16:creationId xmlns="" xmlns:a16="http://schemas.microsoft.com/office/drawing/2014/main" id="{33860DBA-B886-4BC8-8FDE-406813A3B5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18">
              <a:extLst>
                <a:ext uri="{FF2B5EF4-FFF2-40B4-BE49-F238E27FC236}">
                  <a16:creationId xmlns="" xmlns:a16="http://schemas.microsoft.com/office/drawing/2014/main" id="{040FC1A4-DCEF-4DE1-BFEA-5857D409F8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319">
              <a:extLst>
                <a:ext uri="{FF2B5EF4-FFF2-40B4-BE49-F238E27FC236}">
                  <a16:creationId xmlns="" xmlns:a16="http://schemas.microsoft.com/office/drawing/2014/main" id="{0916F294-183C-471F-B3F8-EFEC31847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0">
              <a:extLst>
                <a:ext uri="{FF2B5EF4-FFF2-40B4-BE49-F238E27FC236}">
                  <a16:creationId xmlns="" xmlns:a16="http://schemas.microsoft.com/office/drawing/2014/main" id="{7CF18583-1812-49AE-B628-E9D0B9D8D0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321">
              <a:extLst>
                <a:ext uri="{FF2B5EF4-FFF2-40B4-BE49-F238E27FC236}">
                  <a16:creationId xmlns="" xmlns:a16="http://schemas.microsoft.com/office/drawing/2014/main" id="{167A1F79-FDDB-4438-8B5B-BA81FF2776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22">
              <a:extLst>
                <a:ext uri="{FF2B5EF4-FFF2-40B4-BE49-F238E27FC236}">
                  <a16:creationId xmlns="" xmlns:a16="http://schemas.microsoft.com/office/drawing/2014/main" id="{C7397F6F-DC0D-46B4-A132-BE78CE1770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3">
              <a:extLst>
                <a:ext uri="{FF2B5EF4-FFF2-40B4-BE49-F238E27FC236}">
                  <a16:creationId xmlns="" xmlns:a16="http://schemas.microsoft.com/office/drawing/2014/main" id="{5C5D993B-7973-4AF0-997D-6BFD6AE66E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4">
              <a:extLst>
                <a:ext uri="{FF2B5EF4-FFF2-40B4-BE49-F238E27FC236}">
                  <a16:creationId xmlns="" xmlns:a16="http://schemas.microsoft.com/office/drawing/2014/main" id="{17159454-C6CC-44D0-8AC7-C8B479573A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325">
              <a:extLst>
                <a:ext uri="{FF2B5EF4-FFF2-40B4-BE49-F238E27FC236}">
                  <a16:creationId xmlns="" xmlns:a16="http://schemas.microsoft.com/office/drawing/2014/main" id="{1B4DFD26-3608-4A8B-BE76-ACAF4A0630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26">
              <a:extLst>
                <a:ext uri="{FF2B5EF4-FFF2-40B4-BE49-F238E27FC236}">
                  <a16:creationId xmlns="" xmlns:a16="http://schemas.microsoft.com/office/drawing/2014/main" id="{1FCFCD17-2B17-4A3F-876C-86F14B63A1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327">
              <a:extLst>
                <a:ext uri="{FF2B5EF4-FFF2-40B4-BE49-F238E27FC236}">
                  <a16:creationId xmlns="" xmlns:a16="http://schemas.microsoft.com/office/drawing/2014/main" id="{AD43C027-3752-4EC0-A88E-DB0340588C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28">
              <a:extLst>
                <a:ext uri="{FF2B5EF4-FFF2-40B4-BE49-F238E27FC236}">
                  <a16:creationId xmlns="" xmlns:a16="http://schemas.microsoft.com/office/drawing/2014/main" id="{FECF2966-B685-4014-A504-4FAA427B9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329">
              <a:extLst>
                <a:ext uri="{FF2B5EF4-FFF2-40B4-BE49-F238E27FC236}">
                  <a16:creationId xmlns="" xmlns:a16="http://schemas.microsoft.com/office/drawing/2014/main" id="{7AB3D735-DE83-4AB0-8832-77F9ECD9B3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0">
              <a:extLst>
                <a:ext uri="{FF2B5EF4-FFF2-40B4-BE49-F238E27FC236}">
                  <a16:creationId xmlns="" xmlns:a16="http://schemas.microsoft.com/office/drawing/2014/main" id="{EE7559BD-6822-4FA7-BAF1-28C2AC2AC6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331">
              <a:extLst>
                <a:ext uri="{FF2B5EF4-FFF2-40B4-BE49-F238E27FC236}">
                  <a16:creationId xmlns="" xmlns:a16="http://schemas.microsoft.com/office/drawing/2014/main" id="{1A050013-A8A7-43C5-B5B5-62DB3E352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2">
              <a:extLst>
                <a:ext uri="{FF2B5EF4-FFF2-40B4-BE49-F238E27FC236}">
                  <a16:creationId xmlns="" xmlns:a16="http://schemas.microsoft.com/office/drawing/2014/main" id="{5687BFB9-BE63-4271-95C6-8CB3833F93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333">
              <a:extLst>
                <a:ext uri="{FF2B5EF4-FFF2-40B4-BE49-F238E27FC236}">
                  <a16:creationId xmlns="" xmlns:a16="http://schemas.microsoft.com/office/drawing/2014/main" id="{FDCE3C26-AAC4-4D25-A355-4F0B9DD005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34">
              <a:extLst>
                <a:ext uri="{FF2B5EF4-FFF2-40B4-BE49-F238E27FC236}">
                  <a16:creationId xmlns="" xmlns:a16="http://schemas.microsoft.com/office/drawing/2014/main" id="{8D992987-46A9-4F5E-864F-DDF93A22C5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35">
              <a:extLst>
                <a:ext uri="{FF2B5EF4-FFF2-40B4-BE49-F238E27FC236}">
                  <a16:creationId xmlns="" xmlns:a16="http://schemas.microsoft.com/office/drawing/2014/main" id="{EA4E830A-FC9C-463D-AE07-6921E4C42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36">
              <a:extLst>
                <a:ext uri="{FF2B5EF4-FFF2-40B4-BE49-F238E27FC236}">
                  <a16:creationId xmlns="" xmlns:a16="http://schemas.microsoft.com/office/drawing/2014/main" id="{F6A219DB-0533-4A6B-B675-5C94A60FC0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337">
              <a:extLst>
                <a:ext uri="{FF2B5EF4-FFF2-40B4-BE49-F238E27FC236}">
                  <a16:creationId xmlns="" xmlns:a16="http://schemas.microsoft.com/office/drawing/2014/main" id="{F72F9D6B-4FB0-430B-A457-8BEF0A340A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38">
              <a:extLst>
                <a:ext uri="{FF2B5EF4-FFF2-40B4-BE49-F238E27FC236}">
                  <a16:creationId xmlns="" xmlns:a16="http://schemas.microsoft.com/office/drawing/2014/main" id="{CA66C56F-9B6C-41F4-BC9F-67D39245F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339">
              <a:extLst>
                <a:ext uri="{FF2B5EF4-FFF2-40B4-BE49-F238E27FC236}">
                  <a16:creationId xmlns="" xmlns:a16="http://schemas.microsoft.com/office/drawing/2014/main" id="{74186E96-E2C0-41DB-A5C0-E953D51BA1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40">
              <a:extLst>
                <a:ext uri="{FF2B5EF4-FFF2-40B4-BE49-F238E27FC236}">
                  <a16:creationId xmlns="" xmlns:a16="http://schemas.microsoft.com/office/drawing/2014/main" id="{9F7E0F65-C6AC-48AB-A4B8-F1942F5177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1">
              <a:extLst>
                <a:ext uri="{FF2B5EF4-FFF2-40B4-BE49-F238E27FC236}">
                  <a16:creationId xmlns="" xmlns:a16="http://schemas.microsoft.com/office/drawing/2014/main" id="{C1F1F743-41BC-43BD-9CEA-104F5DD02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2">
              <a:extLst>
                <a:ext uri="{FF2B5EF4-FFF2-40B4-BE49-F238E27FC236}">
                  <a16:creationId xmlns="" xmlns:a16="http://schemas.microsoft.com/office/drawing/2014/main" id="{7ED3F513-7921-4F3E-9FEE-0B44751CBB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343">
              <a:extLst>
                <a:ext uri="{FF2B5EF4-FFF2-40B4-BE49-F238E27FC236}">
                  <a16:creationId xmlns="" xmlns:a16="http://schemas.microsoft.com/office/drawing/2014/main" id="{78510552-59A5-4853-A751-8A4616F64B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4">
              <a:extLst>
                <a:ext uri="{FF2B5EF4-FFF2-40B4-BE49-F238E27FC236}">
                  <a16:creationId xmlns="" xmlns:a16="http://schemas.microsoft.com/office/drawing/2014/main" id="{8CF0ED97-FDE8-4EBF-8815-BE5B64BC55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345">
              <a:extLst>
                <a:ext uri="{FF2B5EF4-FFF2-40B4-BE49-F238E27FC236}">
                  <a16:creationId xmlns="" xmlns:a16="http://schemas.microsoft.com/office/drawing/2014/main" id="{D9C17B1C-9DBC-40D0-B21E-C3BA34A690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46">
              <a:extLst>
                <a:ext uri="{FF2B5EF4-FFF2-40B4-BE49-F238E27FC236}">
                  <a16:creationId xmlns="" xmlns:a16="http://schemas.microsoft.com/office/drawing/2014/main" id="{D9AF9DE4-D57A-469D-834A-3D560671B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47">
              <a:extLst>
                <a:ext uri="{FF2B5EF4-FFF2-40B4-BE49-F238E27FC236}">
                  <a16:creationId xmlns="" xmlns:a16="http://schemas.microsoft.com/office/drawing/2014/main" id="{C4A74068-D553-40DE-B760-BA65F78CB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348">
              <a:extLst>
                <a:ext uri="{FF2B5EF4-FFF2-40B4-BE49-F238E27FC236}">
                  <a16:creationId xmlns="" xmlns:a16="http://schemas.microsoft.com/office/drawing/2014/main" id="{4136A13F-4787-41AB-BDA4-5B07ADF4B0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349">
              <a:extLst>
                <a:ext uri="{FF2B5EF4-FFF2-40B4-BE49-F238E27FC236}">
                  <a16:creationId xmlns="" xmlns:a16="http://schemas.microsoft.com/office/drawing/2014/main" id="{3A2D72E5-6A84-4A6E-AD7E-DDE44BFE8F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350">
              <a:extLst>
                <a:ext uri="{FF2B5EF4-FFF2-40B4-BE49-F238E27FC236}">
                  <a16:creationId xmlns="" xmlns:a16="http://schemas.microsoft.com/office/drawing/2014/main" id="{3EB88753-FB46-44B2-BB2E-64D6026A3E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51">
              <a:extLst>
                <a:ext uri="{FF2B5EF4-FFF2-40B4-BE49-F238E27FC236}">
                  <a16:creationId xmlns="" xmlns:a16="http://schemas.microsoft.com/office/drawing/2014/main" id="{84A82A48-1F89-4864-8D57-3051D77B76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52">
              <a:extLst>
                <a:ext uri="{FF2B5EF4-FFF2-40B4-BE49-F238E27FC236}">
                  <a16:creationId xmlns="" xmlns:a16="http://schemas.microsoft.com/office/drawing/2014/main" id="{49BC7540-53F7-455D-8FD9-6BDCA5F8AC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53">
              <a:extLst>
                <a:ext uri="{FF2B5EF4-FFF2-40B4-BE49-F238E27FC236}">
                  <a16:creationId xmlns="" xmlns:a16="http://schemas.microsoft.com/office/drawing/2014/main" id="{C1F62309-C839-45E3-8F20-4D2F384EB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54">
              <a:extLst>
                <a:ext uri="{FF2B5EF4-FFF2-40B4-BE49-F238E27FC236}">
                  <a16:creationId xmlns="" xmlns:a16="http://schemas.microsoft.com/office/drawing/2014/main" id="{11A115D8-49DF-4EF6-B099-6A12D4AC6E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355">
              <a:extLst>
                <a:ext uri="{FF2B5EF4-FFF2-40B4-BE49-F238E27FC236}">
                  <a16:creationId xmlns="" xmlns:a16="http://schemas.microsoft.com/office/drawing/2014/main" id="{F02C4646-6964-4569-962F-47DD650433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56">
              <a:extLst>
                <a:ext uri="{FF2B5EF4-FFF2-40B4-BE49-F238E27FC236}">
                  <a16:creationId xmlns="" xmlns:a16="http://schemas.microsoft.com/office/drawing/2014/main" id="{4D9418B3-6C6E-450B-80E0-D7CAAD5451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3086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357">
              <a:extLst>
                <a:ext uri="{FF2B5EF4-FFF2-40B4-BE49-F238E27FC236}">
                  <a16:creationId xmlns="" xmlns:a16="http://schemas.microsoft.com/office/drawing/2014/main" id="{B72F1089-A759-4811-A907-02003275F3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721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358">
              <a:extLst>
                <a:ext uri="{FF2B5EF4-FFF2-40B4-BE49-F238E27FC236}">
                  <a16:creationId xmlns="" xmlns:a16="http://schemas.microsoft.com/office/drawing/2014/main" id="{477E97D8-C5EB-4CF8-B42B-0B780574BC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911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Rectangle 359">
              <a:extLst>
                <a:ext uri="{FF2B5EF4-FFF2-40B4-BE49-F238E27FC236}">
                  <a16:creationId xmlns="" xmlns:a16="http://schemas.microsoft.com/office/drawing/2014/main" id="{869D3F8C-A10D-435D-BE97-FDE6310556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499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Rectangle 360">
              <a:extLst>
                <a:ext uri="{FF2B5EF4-FFF2-40B4-BE49-F238E27FC236}">
                  <a16:creationId xmlns="" xmlns:a16="http://schemas.microsoft.com/office/drawing/2014/main" id="{1C20D00C-13FB-40A8-8101-2E040FF88D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1341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61">
              <a:extLst>
                <a:ext uri="{FF2B5EF4-FFF2-40B4-BE49-F238E27FC236}">
                  <a16:creationId xmlns="" xmlns:a16="http://schemas.microsoft.com/office/drawing/2014/main" id="{63FEC6D1-B6CC-482C-9A8A-52DFFD52B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753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362">
              <a:extLst>
                <a:ext uri="{FF2B5EF4-FFF2-40B4-BE49-F238E27FC236}">
                  <a16:creationId xmlns="" xmlns:a16="http://schemas.microsoft.com/office/drawing/2014/main" id="{7DF8EC57-2680-426C-AC6C-0E86287DFC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1185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Rectangle 363">
              <a:extLst>
                <a:ext uri="{FF2B5EF4-FFF2-40B4-BE49-F238E27FC236}">
                  <a16:creationId xmlns="" xmlns:a16="http://schemas.microsoft.com/office/drawing/2014/main" id="{15C3023F-E1E7-45E9-BFC2-D17ACEFD58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388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64">
              <a:extLst>
                <a:ext uri="{FF2B5EF4-FFF2-40B4-BE49-F238E27FC236}">
                  <a16:creationId xmlns="" xmlns:a16="http://schemas.microsoft.com/office/drawing/2014/main" id="{38CC0259-4467-41E7-9E0B-AB07590737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531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Rectangle 365">
              <a:extLst>
                <a:ext uri="{FF2B5EF4-FFF2-40B4-BE49-F238E27FC236}">
                  <a16:creationId xmlns="" xmlns:a16="http://schemas.microsoft.com/office/drawing/2014/main" id="{06D0759E-2949-4DBF-8E34-FB8AC997DD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34063"/>
              <a:ext cx="179388" cy="15875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66">
              <a:extLst>
                <a:ext uri="{FF2B5EF4-FFF2-40B4-BE49-F238E27FC236}">
                  <a16:creationId xmlns="" xmlns:a16="http://schemas.microsoft.com/office/drawing/2014/main" id="{54A6F909-5916-4A6D-B781-6146D1D1F8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943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Rectangle 367">
              <a:extLst>
                <a:ext uri="{FF2B5EF4-FFF2-40B4-BE49-F238E27FC236}">
                  <a16:creationId xmlns="" xmlns:a16="http://schemas.microsoft.com/office/drawing/2014/main" id="{C9282854-7955-478F-B285-6E6185110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0188" y="5521326"/>
              <a:ext cx="169863" cy="835025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>
              <a:extLst>
                <a:ext uri="{FF2B5EF4-FFF2-40B4-BE49-F238E27FC236}">
                  <a16:creationId xmlns="" xmlns:a16="http://schemas.microsoft.com/office/drawing/2014/main" id="{90F198E3-E305-4A42-B21E-045B276951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4825" y="5073651"/>
              <a:ext cx="142875" cy="508000"/>
            </a:xfrm>
            <a:custGeom>
              <a:avLst/>
              <a:gdLst>
                <a:gd name="T0" fmla="*/ 90 w 90"/>
                <a:gd name="T1" fmla="*/ 109 h 320"/>
                <a:gd name="T2" fmla="*/ 45 w 90"/>
                <a:gd name="T3" fmla="*/ 0 h 320"/>
                <a:gd name="T4" fmla="*/ 0 w 90"/>
                <a:gd name="T5" fmla="*/ 109 h 320"/>
                <a:gd name="T6" fmla="*/ 33 w 90"/>
                <a:gd name="T7" fmla="*/ 109 h 320"/>
                <a:gd name="T8" fmla="*/ 33 w 90"/>
                <a:gd name="T9" fmla="*/ 320 h 320"/>
                <a:gd name="T10" fmla="*/ 56 w 90"/>
                <a:gd name="T11" fmla="*/ 320 h 320"/>
                <a:gd name="T12" fmla="*/ 56 w 90"/>
                <a:gd name="T13" fmla="*/ 109 h 320"/>
                <a:gd name="T14" fmla="*/ 90 w 90"/>
                <a:gd name="T15" fmla="*/ 10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0">
                  <a:moveTo>
                    <a:pt x="90" y="109"/>
                  </a:moveTo>
                  <a:lnTo>
                    <a:pt x="45" y="0"/>
                  </a:lnTo>
                  <a:lnTo>
                    <a:pt x="0" y="109"/>
                  </a:lnTo>
                  <a:lnTo>
                    <a:pt x="33" y="109"/>
                  </a:lnTo>
                  <a:lnTo>
                    <a:pt x="33" y="320"/>
                  </a:lnTo>
                  <a:lnTo>
                    <a:pt x="56" y="320"/>
                  </a:lnTo>
                  <a:lnTo>
                    <a:pt x="56" y="109"/>
                  </a:lnTo>
                  <a:lnTo>
                    <a:pt x="90" y="10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>
              <a:extLst>
                <a:ext uri="{FF2B5EF4-FFF2-40B4-BE49-F238E27FC236}">
                  <a16:creationId xmlns="" xmlns:a16="http://schemas.microsoft.com/office/drawing/2014/main" id="{2BD99BB9-5104-44F3-AA29-9D163E3A72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9275" y="5354638"/>
              <a:ext cx="142875" cy="511175"/>
            </a:xfrm>
            <a:custGeom>
              <a:avLst/>
              <a:gdLst>
                <a:gd name="T0" fmla="*/ 90 w 90"/>
                <a:gd name="T1" fmla="*/ 111 h 322"/>
                <a:gd name="T2" fmla="*/ 45 w 90"/>
                <a:gd name="T3" fmla="*/ 0 h 322"/>
                <a:gd name="T4" fmla="*/ 0 w 90"/>
                <a:gd name="T5" fmla="*/ 111 h 322"/>
                <a:gd name="T6" fmla="*/ 34 w 90"/>
                <a:gd name="T7" fmla="*/ 111 h 322"/>
                <a:gd name="T8" fmla="*/ 34 w 90"/>
                <a:gd name="T9" fmla="*/ 322 h 322"/>
                <a:gd name="T10" fmla="*/ 57 w 90"/>
                <a:gd name="T11" fmla="*/ 322 h 322"/>
                <a:gd name="T12" fmla="*/ 57 w 90"/>
                <a:gd name="T13" fmla="*/ 111 h 322"/>
                <a:gd name="T14" fmla="*/ 90 w 90"/>
                <a:gd name="T15" fmla="*/ 1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2">
                  <a:moveTo>
                    <a:pt x="90" y="111"/>
                  </a:moveTo>
                  <a:lnTo>
                    <a:pt x="45" y="0"/>
                  </a:lnTo>
                  <a:lnTo>
                    <a:pt x="0" y="111"/>
                  </a:lnTo>
                  <a:lnTo>
                    <a:pt x="34" y="111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1"/>
                  </a:lnTo>
                  <a:lnTo>
                    <a:pt x="90" y="11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>
              <a:extLst>
                <a:ext uri="{FF2B5EF4-FFF2-40B4-BE49-F238E27FC236}">
                  <a16:creationId xmlns="" xmlns:a16="http://schemas.microsoft.com/office/drawing/2014/main" id="{5E0BD42F-89C9-46EA-B84B-AA44D676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9775" y="4859338"/>
              <a:ext cx="144463" cy="508000"/>
            </a:xfrm>
            <a:custGeom>
              <a:avLst/>
              <a:gdLst>
                <a:gd name="T0" fmla="*/ 91 w 91"/>
                <a:gd name="T1" fmla="*/ 110 h 320"/>
                <a:gd name="T2" fmla="*/ 45 w 91"/>
                <a:gd name="T3" fmla="*/ 0 h 320"/>
                <a:gd name="T4" fmla="*/ 0 w 91"/>
                <a:gd name="T5" fmla="*/ 110 h 320"/>
                <a:gd name="T6" fmla="*/ 34 w 91"/>
                <a:gd name="T7" fmla="*/ 110 h 320"/>
                <a:gd name="T8" fmla="*/ 34 w 91"/>
                <a:gd name="T9" fmla="*/ 320 h 320"/>
                <a:gd name="T10" fmla="*/ 57 w 91"/>
                <a:gd name="T11" fmla="*/ 320 h 320"/>
                <a:gd name="T12" fmla="*/ 57 w 91"/>
                <a:gd name="T13" fmla="*/ 110 h 320"/>
                <a:gd name="T14" fmla="*/ 91 w 91"/>
                <a:gd name="T15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0">
                  <a:moveTo>
                    <a:pt x="91" y="110"/>
                  </a:moveTo>
                  <a:lnTo>
                    <a:pt x="45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0"/>
                  </a:lnTo>
                  <a:lnTo>
                    <a:pt x="57" y="320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>
              <a:extLst>
                <a:ext uri="{FF2B5EF4-FFF2-40B4-BE49-F238E27FC236}">
                  <a16:creationId xmlns="" xmlns:a16="http://schemas.microsoft.com/office/drawing/2014/main" id="{6B0C192F-BD68-4FF1-A087-BBF964A915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538" y="4602163"/>
              <a:ext cx="144463" cy="511175"/>
            </a:xfrm>
            <a:custGeom>
              <a:avLst/>
              <a:gdLst>
                <a:gd name="T0" fmla="*/ 91 w 91"/>
                <a:gd name="T1" fmla="*/ 110 h 322"/>
                <a:gd name="T2" fmla="*/ 46 w 91"/>
                <a:gd name="T3" fmla="*/ 0 h 322"/>
                <a:gd name="T4" fmla="*/ 0 w 91"/>
                <a:gd name="T5" fmla="*/ 110 h 322"/>
                <a:gd name="T6" fmla="*/ 34 w 91"/>
                <a:gd name="T7" fmla="*/ 110 h 322"/>
                <a:gd name="T8" fmla="*/ 34 w 91"/>
                <a:gd name="T9" fmla="*/ 322 h 322"/>
                <a:gd name="T10" fmla="*/ 57 w 91"/>
                <a:gd name="T11" fmla="*/ 322 h 322"/>
                <a:gd name="T12" fmla="*/ 57 w 91"/>
                <a:gd name="T13" fmla="*/ 110 h 322"/>
                <a:gd name="T14" fmla="*/ 91 w 91"/>
                <a:gd name="T15" fmla="*/ 11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2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>
              <a:extLst>
                <a:ext uri="{FF2B5EF4-FFF2-40B4-BE49-F238E27FC236}">
                  <a16:creationId xmlns="" xmlns:a16="http://schemas.microsoft.com/office/drawing/2014/main" id="{A3D36175-BB59-4F12-8FF6-F30799DCBB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4316413"/>
              <a:ext cx="1911350" cy="712788"/>
            </a:xfrm>
            <a:custGeom>
              <a:avLst/>
              <a:gdLst>
                <a:gd name="T0" fmla="*/ 0 w 1204"/>
                <a:gd name="T1" fmla="*/ 426 h 449"/>
                <a:gd name="T2" fmla="*/ 13 w 1204"/>
                <a:gd name="T3" fmla="*/ 449 h 449"/>
                <a:gd name="T4" fmla="*/ 592 w 1204"/>
                <a:gd name="T5" fmla="*/ 190 h 449"/>
                <a:gd name="T6" fmla="*/ 638 w 1204"/>
                <a:gd name="T7" fmla="*/ 268 h 449"/>
                <a:gd name="T8" fmla="*/ 1142 w 1204"/>
                <a:gd name="T9" fmla="*/ 44 h 449"/>
                <a:gd name="T10" fmla="*/ 1154 w 1204"/>
                <a:gd name="T11" fmla="*/ 66 h 449"/>
                <a:gd name="T12" fmla="*/ 1204 w 1204"/>
                <a:gd name="T13" fmla="*/ 2 h 449"/>
                <a:gd name="T14" fmla="*/ 1119 w 1204"/>
                <a:gd name="T15" fmla="*/ 0 h 449"/>
                <a:gd name="T16" fmla="*/ 1130 w 1204"/>
                <a:gd name="T17" fmla="*/ 24 h 449"/>
                <a:gd name="T18" fmla="*/ 650 w 1204"/>
                <a:gd name="T19" fmla="*/ 238 h 449"/>
                <a:gd name="T20" fmla="*/ 602 w 1204"/>
                <a:gd name="T21" fmla="*/ 154 h 449"/>
                <a:gd name="T22" fmla="*/ 0 w 1204"/>
                <a:gd name="T23" fmla="*/ 42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4" h="449">
                  <a:moveTo>
                    <a:pt x="0" y="426"/>
                  </a:moveTo>
                  <a:lnTo>
                    <a:pt x="13" y="449"/>
                  </a:lnTo>
                  <a:lnTo>
                    <a:pt x="592" y="190"/>
                  </a:lnTo>
                  <a:lnTo>
                    <a:pt x="638" y="268"/>
                  </a:lnTo>
                  <a:lnTo>
                    <a:pt x="1142" y="44"/>
                  </a:lnTo>
                  <a:lnTo>
                    <a:pt x="1154" y="66"/>
                  </a:lnTo>
                  <a:lnTo>
                    <a:pt x="1204" y="2"/>
                  </a:lnTo>
                  <a:lnTo>
                    <a:pt x="1119" y="0"/>
                  </a:lnTo>
                  <a:lnTo>
                    <a:pt x="1130" y="24"/>
                  </a:lnTo>
                  <a:lnTo>
                    <a:pt x="650" y="238"/>
                  </a:lnTo>
                  <a:lnTo>
                    <a:pt x="602" y="1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>
              <a:extLst>
                <a:ext uri="{FF2B5EF4-FFF2-40B4-BE49-F238E27FC236}">
                  <a16:creationId xmlns="" xmlns:a16="http://schemas.microsoft.com/office/drawing/2014/main" id="{C81AEC3F-5E19-43FF-806E-906A4596D5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4513263"/>
              <a:ext cx="477838" cy="134938"/>
            </a:xfrm>
            <a:custGeom>
              <a:avLst/>
              <a:gdLst>
                <a:gd name="T0" fmla="*/ 276 w 301"/>
                <a:gd name="T1" fmla="*/ 75 h 85"/>
                <a:gd name="T2" fmla="*/ 270 w 301"/>
                <a:gd name="T3" fmla="*/ 76 h 85"/>
                <a:gd name="T4" fmla="*/ 235 w 301"/>
                <a:gd name="T5" fmla="*/ 54 h 85"/>
                <a:gd name="T6" fmla="*/ 234 w 301"/>
                <a:gd name="T7" fmla="*/ 54 h 85"/>
                <a:gd name="T8" fmla="*/ 234 w 301"/>
                <a:gd name="T9" fmla="*/ 49 h 85"/>
                <a:gd name="T10" fmla="*/ 208 w 301"/>
                <a:gd name="T11" fmla="*/ 23 h 85"/>
                <a:gd name="T12" fmla="*/ 197 w 301"/>
                <a:gd name="T13" fmla="*/ 26 h 85"/>
                <a:gd name="T14" fmla="*/ 159 w 301"/>
                <a:gd name="T15" fmla="*/ 0 h 85"/>
                <a:gd name="T16" fmla="*/ 121 w 301"/>
                <a:gd name="T17" fmla="*/ 29 h 85"/>
                <a:gd name="T18" fmla="*/ 110 w 301"/>
                <a:gd name="T19" fmla="*/ 26 h 85"/>
                <a:gd name="T20" fmla="*/ 89 w 301"/>
                <a:gd name="T21" fmla="*/ 46 h 85"/>
                <a:gd name="T22" fmla="*/ 86 w 301"/>
                <a:gd name="T23" fmla="*/ 45 h 85"/>
                <a:gd name="T24" fmla="*/ 53 w 301"/>
                <a:gd name="T25" fmla="*/ 63 h 85"/>
                <a:gd name="T26" fmla="*/ 46 w 301"/>
                <a:gd name="T27" fmla="*/ 62 h 85"/>
                <a:gd name="T28" fmla="*/ 35 w 301"/>
                <a:gd name="T29" fmla="*/ 64 h 85"/>
                <a:gd name="T30" fmla="*/ 27 w 301"/>
                <a:gd name="T31" fmla="*/ 63 h 85"/>
                <a:gd name="T32" fmla="*/ 0 w 301"/>
                <a:gd name="T33" fmla="*/ 85 h 85"/>
                <a:gd name="T34" fmla="*/ 301 w 301"/>
                <a:gd name="T35" fmla="*/ 85 h 85"/>
                <a:gd name="T36" fmla="*/ 276 w 301"/>
                <a:gd name="T3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85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3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6" y="0"/>
                    <a:pt x="159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5"/>
                    <a:pt x="89" y="46"/>
                  </a:cubicBezTo>
                  <a:cubicBezTo>
                    <a:pt x="88" y="46"/>
                    <a:pt x="87" y="45"/>
                    <a:pt x="86" y="45"/>
                  </a:cubicBezTo>
                  <a:cubicBezTo>
                    <a:pt x="73" y="45"/>
                    <a:pt x="60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2" y="62"/>
                    <a:pt x="39" y="63"/>
                    <a:pt x="35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5"/>
                  </a:cubicBezTo>
                  <a:cubicBezTo>
                    <a:pt x="301" y="85"/>
                    <a:pt x="301" y="85"/>
                    <a:pt x="301" y="85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>
              <a:extLst>
                <a:ext uri="{FF2B5EF4-FFF2-40B4-BE49-F238E27FC236}">
                  <a16:creationId xmlns="" xmlns:a16="http://schemas.microsoft.com/office/drawing/2014/main" id="{2B2C9CB1-924F-4A47-A060-8208436345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4019551"/>
              <a:ext cx="479425" cy="131763"/>
            </a:xfrm>
            <a:custGeom>
              <a:avLst/>
              <a:gdLst>
                <a:gd name="T0" fmla="*/ 276 w 302"/>
                <a:gd name="T1" fmla="*/ 75 h 84"/>
                <a:gd name="T2" fmla="*/ 270 w 302"/>
                <a:gd name="T3" fmla="*/ 76 h 84"/>
                <a:gd name="T4" fmla="*/ 235 w 302"/>
                <a:gd name="T5" fmla="*/ 54 h 84"/>
                <a:gd name="T6" fmla="*/ 234 w 302"/>
                <a:gd name="T7" fmla="*/ 54 h 84"/>
                <a:gd name="T8" fmla="*/ 234 w 302"/>
                <a:gd name="T9" fmla="*/ 49 h 84"/>
                <a:gd name="T10" fmla="*/ 208 w 302"/>
                <a:gd name="T11" fmla="*/ 23 h 84"/>
                <a:gd name="T12" fmla="*/ 197 w 302"/>
                <a:gd name="T13" fmla="*/ 26 h 84"/>
                <a:gd name="T14" fmla="*/ 160 w 302"/>
                <a:gd name="T15" fmla="*/ 0 h 84"/>
                <a:gd name="T16" fmla="*/ 121 w 302"/>
                <a:gd name="T17" fmla="*/ 29 h 84"/>
                <a:gd name="T18" fmla="*/ 110 w 302"/>
                <a:gd name="T19" fmla="*/ 26 h 84"/>
                <a:gd name="T20" fmla="*/ 89 w 302"/>
                <a:gd name="T21" fmla="*/ 45 h 84"/>
                <a:gd name="T22" fmla="*/ 87 w 302"/>
                <a:gd name="T23" fmla="*/ 45 h 84"/>
                <a:gd name="T24" fmla="*/ 53 w 302"/>
                <a:gd name="T25" fmla="*/ 63 h 84"/>
                <a:gd name="T26" fmla="*/ 46 w 302"/>
                <a:gd name="T27" fmla="*/ 62 h 84"/>
                <a:gd name="T28" fmla="*/ 36 w 302"/>
                <a:gd name="T29" fmla="*/ 64 h 84"/>
                <a:gd name="T30" fmla="*/ 27 w 302"/>
                <a:gd name="T31" fmla="*/ 63 h 84"/>
                <a:gd name="T32" fmla="*/ 0 w 302"/>
                <a:gd name="T33" fmla="*/ 84 h 84"/>
                <a:gd name="T34" fmla="*/ 302 w 302"/>
                <a:gd name="T35" fmla="*/ 84 h 84"/>
                <a:gd name="T36" fmla="*/ 276 w 302"/>
                <a:gd name="T3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84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4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7" y="0"/>
                    <a:pt x="160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4"/>
                    <a:pt x="89" y="45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73" y="45"/>
                    <a:pt x="61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3" y="62"/>
                    <a:pt x="39" y="63"/>
                    <a:pt x="36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>
              <a:extLst>
                <a:ext uri="{FF2B5EF4-FFF2-40B4-BE49-F238E27FC236}">
                  <a16:creationId xmlns="" xmlns:a16="http://schemas.microsoft.com/office/drawing/2014/main" id="{476FCF02-A5E7-4175-8EDB-13C9324A3F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29925" y="3200401"/>
              <a:ext cx="795338" cy="222250"/>
            </a:xfrm>
            <a:custGeom>
              <a:avLst/>
              <a:gdLst>
                <a:gd name="T0" fmla="*/ 458 w 501"/>
                <a:gd name="T1" fmla="*/ 124 h 140"/>
                <a:gd name="T2" fmla="*/ 449 w 501"/>
                <a:gd name="T3" fmla="*/ 125 h 140"/>
                <a:gd name="T4" fmla="*/ 390 w 501"/>
                <a:gd name="T5" fmla="*/ 90 h 140"/>
                <a:gd name="T6" fmla="*/ 388 w 501"/>
                <a:gd name="T7" fmla="*/ 90 h 140"/>
                <a:gd name="T8" fmla="*/ 389 w 501"/>
                <a:gd name="T9" fmla="*/ 81 h 140"/>
                <a:gd name="T10" fmla="*/ 346 w 501"/>
                <a:gd name="T11" fmla="*/ 38 h 140"/>
                <a:gd name="T12" fmla="*/ 327 w 501"/>
                <a:gd name="T13" fmla="*/ 43 h 140"/>
                <a:gd name="T14" fmla="*/ 265 w 501"/>
                <a:gd name="T15" fmla="*/ 0 h 140"/>
                <a:gd name="T16" fmla="*/ 201 w 501"/>
                <a:gd name="T17" fmla="*/ 48 h 140"/>
                <a:gd name="T18" fmla="*/ 183 w 501"/>
                <a:gd name="T19" fmla="*/ 43 h 140"/>
                <a:gd name="T20" fmla="*/ 148 w 501"/>
                <a:gd name="T21" fmla="*/ 75 h 140"/>
                <a:gd name="T22" fmla="*/ 143 w 501"/>
                <a:gd name="T23" fmla="*/ 75 h 140"/>
                <a:gd name="T24" fmla="*/ 88 w 501"/>
                <a:gd name="T25" fmla="*/ 104 h 140"/>
                <a:gd name="T26" fmla="*/ 77 w 501"/>
                <a:gd name="T27" fmla="*/ 102 h 140"/>
                <a:gd name="T28" fmla="*/ 59 w 501"/>
                <a:gd name="T29" fmla="*/ 106 h 140"/>
                <a:gd name="T30" fmla="*/ 45 w 501"/>
                <a:gd name="T31" fmla="*/ 104 h 140"/>
                <a:gd name="T32" fmla="*/ 0 w 501"/>
                <a:gd name="T33" fmla="*/ 140 h 140"/>
                <a:gd name="T34" fmla="*/ 501 w 501"/>
                <a:gd name="T35" fmla="*/ 140 h 140"/>
                <a:gd name="T36" fmla="*/ 458 w 501"/>
                <a:gd name="T37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140">
                  <a:moveTo>
                    <a:pt x="458" y="124"/>
                  </a:moveTo>
                  <a:cubicBezTo>
                    <a:pt x="455" y="124"/>
                    <a:pt x="452" y="125"/>
                    <a:pt x="449" y="125"/>
                  </a:cubicBezTo>
                  <a:cubicBezTo>
                    <a:pt x="438" y="104"/>
                    <a:pt x="415" y="90"/>
                    <a:pt x="390" y="90"/>
                  </a:cubicBezTo>
                  <a:cubicBezTo>
                    <a:pt x="389" y="90"/>
                    <a:pt x="389" y="90"/>
                    <a:pt x="388" y="90"/>
                  </a:cubicBezTo>
                  <a:cubicBezTo>
                    <a:pt x="389" y="87"/>
                    <a:pt x="389" y="84"/>
                    <a:pt x="389" y="81"/>
                  </a:cubicBezTo>
                  <a:cubicBezTo>
                    <a:pt x="389" y="57"/>
                    <a:pt x="370" y="38"/>
                    <a:pt x="346" y="38"/>
                  </a:cubicBezTo>
                  <a:cubicBezTo>
                    <a:pt x="339" y="38"/>
                    <a:pt x="332" y="40"/>
                    <a:pt x="327" y="43"/>
                  </a:cubicBezTo>
                  <a:cubicBezTo>
                    <a:pt x="317" y="18"/>
                    <a:pt x="293" y="0"/>
                    <a:pt x="265" y="0"/>
                  </a:cubicBezTo>
                  <a:cubicBezTo>
                    <a:pt x="234" y="0"/>
                    <a:pt x="209" y="20"/>
                    <a:pt x="201" y="48"/>
                  </a:cubicBezTo>
                  <a:cubicBezTo>
                    <a:pt x="196" y="45"/>
                    <a:pt x="189" y="43"/>
                    <a:pt x="183" y="43"/>
                  </a:cubicBezTo>
                  <a:cubicBezTo>
                    <a:pt x="164" y="43"/>
                    <a:pt x="149" y="57"/>
                    <a:pt x="148" y="75"/>
                  </a:cubicBezTo>
                  <a:cubicBezTo>
                    <a:pt x="146" y="75"/>
                    <a:pt x="145" y="75"/>
                    <a:pt x="143" y="75"/>
                  </a:cubicBezTo>
                  <a:cubicBezTo>
                    <a:pt x="121" y="75"/>
                    <a:pt x="100" y="86"/>
                    <a:pt x="88" y="104"/>
                  </a:cubicBezTo>
                  <a:cubicBezTo>
                    <a:pt x="85" y="103"/>
                    <a:pt x="81" y="102"/>
                    <a:pt x="77" y="102"/>
                  </a:cubicBezTo>
                  <a:cubicBezTo>
                    <a:pt x="71" y="102"/>
                    <a:pt x="65" y="104"/>
                    <a:pt x="59" y="106"/>
                  </a:cubicBezTo>
                  <a:cubicBezTo>
                    <a:pt x="55" y="104"/>
                    <a:pt x="50" y="104"/>
                    <a:pt x="45" y="104"/>
                  </a:cubicBezTo>
                  <a:cubicBezTo>
                    <a:pt x="23" y="104"/>
                    <a:pt x="5" y="119"/>
                    <a:pt x="0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489" y="130"/>
                    <a:pt x="474" y="124"/>
                    <a:pt x="458" y="1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>
              <a:extLst>
                <a:ext uri="{FF2B5EF4-FFF2-40B4-BE49-F238E27FC236}">
                  <a16:creationId xmlns="" xmlns:a16="http://schemas.microsoft.com/office/drawing/2014/main" id="{89239DE1-8BB6-44AE-98F0-69BCE3AE5F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0" y="4083051"/>
              <a:ext cx="898525" cy="250825"/>
            </a:xfrm>
            <a:custGeom>
              <a:avLst/>
              <a:gdLst>
                <a:gd name="T0" fmla="*/ 518 w 566"/>
                <a:gd name="T1" fmla="*/ 140 h 158"/>
                <a:gd name="T2" fmla="*/ 507 w 566"/>
                <a:gd name="T3" fmla="*/ 141 h 158"/>
                <a:gd name="T4" fmla="*/ 440 w 566"/>
                <a:gd name="T5" fmla="*/ 101 h 158"/>
                <a:gd name="T6" fmla="*/ 439 w 566"/>
                <a:gd name="T7" fmla="*/ 101 h 158"/>
                <a:gd name="T8" fmla="*/ 439 w 566"/>
                <a:gd name="T9" fmla="*/ 92 h 158"/>
                <a:gd name="T10" fmla="*/ 391 w 566"/>
                <a:gd name="T11" fmla="*/ 43 h 158"/>
                <a:gd name="T12" fmla="*/ 369 w 566"/>
                <a:gd name="T13" fmla="*/ 48 h 158"/>
                <a:gd name="T14" fmla="*/ 299 w 566"/>
                <a:gd name="T15" fmla="*/ 0 h 158"/>
                <a:gd name="T16" fmla="*/ 227 w 566"/>
                <a:gd name="T17" fmla="*/ 54 h 158"/>
                <a:gd name="T18" fmla="*/ 206 w 566"/>
                <a:gd name="T19" fmla="*/ 48 h 158"/>
                <a:gd name="T20" fmla="*/ 166 w 566"/>
                <a:gd name="T21" fmla="*/ 85 h 158"/>
                <a:gd name="T22" fmla="*/ 162 w 566"/>
                <a:gd name="T23" fmla="*/ 84 h 158"/>
                <a:gd name="T24" fmla="*/ 99 w 566"/>
                <a:gd name="T25" fmla="*/ 117 h 158"/>
                <a:gd name="T26" fmla="*/ 86 w 566"/>
                <a:gd name="T27" fmla="*/ 115 h 158"/>
                <a:gd name="T28" fmla="*/ 66 w 566"/>
                <a:gd name="T29" fmla="*/ 120 h 158"/>
                <a:gd name="T30" fmla="*/ 50 w 566"/>
                <a:gd name="T31" fmla="*/ 117 h 158"/>
                <a:gd name="T32" fmla="*/ 0 w 566"/>
                <a:gd name="T33" fmla="*/ 158 h 158"/>
                <a:gd name="T34" fmla="*/ 566 w 566"/>
                <a:gd name="T35" fmla="*/ 158 h 158"/>
                <a:gd name="T36" fmla="*/ 518 w 566"/>
                <a:gd name="T37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6" h="158">
                  <a:moveTo>
                    <a:pt x="518" y="140"/>
                  </a:moveTo>
                  <a:cubicBezTo>
                    <a:pt x="514" y="140"/>
                    <a:pt x="511" y="141"/>
                    <a:pt x="507" y="141"/>
                  </a:cubicBezTo>
                  <a:cubicBezTo>
                    <a:pt x="494" y="117"/>
                    <a:pt x="469" y="101"/>
                    <a:pt x="440" y="101"/>
                  </a:cubicBezTo>
                  <a:cubicBezTo>
                    <a:pt x="440" y="101"/>
                    <a:pt x="439" y="101"/>
                    <a:pt x="439" y="101"/>
                  </a:cubicBezTo>
                  <a:cubicBezTo>
                    <a:pt x="439" y="98"/>
                    <a:pt x="439" y="95"/>
                    <a:pt x="439" y="92"/>
                  </a:cubicBezTo>
                  <a:cubicBezTo>
                    <a:pt x="439" y="65"/>
                    <a:pt x="418" y="43"/>
                    <a:pt x="391" y="43"/>
                  </a:cubicBezTo>
                  <a:cubicBezTo>
                    <a:pt x="383" y="43"/>
                    <a:pt x="375" y="44"/>
                    <a:pt x="369" y="48"/>
                  </a:cubicBezTo>
                  <a:cubicBezTo>
                    <a:pt x="358" y="20"/>
                    <a:pt x="331" y="0"/>
                    <a:pt x="299" y="0"/>
                  </a:cubicBezTo>
                  <a:cubicBezTo>
                    <a:pt x="265" y="0"/>
                    <a:pt x="236" y="22"/>
                    <a:pt x="227" y="54"/>
                  </a:cubicBezTo>
                  <a:cubicBezTo>
                    <a:pt x="221" y="50"/>
                    <a:pt x="214" y="48"/>
                    <a:pt x="206" y="48"/>
                  </a:cubicBezTo>
                  <a:cubicBezTo>
                    <a:pt x="185" y="48"/>
                    <a:pt x="168" y="64"/>
                    <a:pt x="166" y="85"/>
                  </a:cubicBezTo>
                  <a:cubicBezTo>
                    <a:pt x="165" y="84"/>
                    <a:pt x="163" y="84"/>
                    <a:pt x="162" y="84"/>
                  </a:cubicBezTo>
                  <a:cubicBezTo>
                    <a:pt x="136" y="84"/>
                    <a:pt x="113" y="97"/>
                    <a:pt x="99" y="117"/>
                  </a:cubicBezTo>
                  <a:cubicBezTo>
                    <a:pt x="95" y="116"/>
                    <a:pt x="91" y="115"/>
                    <a:pt x="86" y="115"/>
                  </a:cubicBezTo>
                  <a:cubicBezTo>
                    <a:pt x="79" y="115"/>
                    <a:pt x="72" y="117"/>
                    <a:pt x="66" y="120"/>
                  </a:cubicBezTo>
                  <a:cubicBezTo>
                    <a:pt x="61" y="118"/>
                    <a:pt x="55" y="117"/>
                    <a:pt x="50" y="117"/>
                  </a:cubicBezTo>
                  <a:cubicBezTo>
                    <a:pt x="25" y="117"/>
                    <a:pt x="4" y="134"/>
                    <a:pt x="0" y="158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53" y="147"/>
                    <a:pt x="536" y="140"/>
                    <a:pt x="518" y="14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>
              <a:extLst>
                <a:ext uri="{FF2B5EF4-FFF2-40B4-BE49-F238E27FC236}">
                  <a16:creationId xmlns="" xmlns:a16="http://schemas.microsoft.com/office/drawing/2014/main" id="{85EB4D32-20DC-449A-8909-29578ED38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050" y="3124201"/>
              <a:ext cx="749300" cy="209550"/>
            </a:xfrm>
            <a:custGeom>
              <a:avLst/>
              <a:gdLst>
                <a:gd name="T0" fmla="*/ 432 w 472"/>
                <a:gd name="T1" fmla="*/ 117 h 132"/>
                <a:gd name="T2" fmla="*/ 423 w 472"/>
                <a:gd name="T3" fmla="*/ 118 h 132"/>
                <a:gd name="T4" fmla="*/ 367 w 472"/>
                <a:gd name="T5" fmla="*/ 84 h 132"/>
                <a:gd name="T6" fmla="*/ 366 w 472"/>
                <a:gd name="T7" fmla="*/ 85 h 132"/>
                <a:gd name="T8" fmla="*/ 366 w 472"/>
                <a:gd name="T9" fmla="*/ 77 h 132"/>
                <a:gd name="T10" fmla="*/ 326 w 472"/>
                <a:gd name="T11" fmla="*/ 36 h 132"/>
                <a:gd name="T12" fmla="*/ 308 w 472"/>
                <a:gd name="T13" fmla="*/ 40 h 132"/>
                <a:gd name="T14" fmla="*/ 249 w 472"/>
                <a:gd name="T15" fmla="*/ 0 h 132"/>
                <a:gd name="T16" fmla="*/ 189 w 472"/>
                <a:gd name="T17" fmla="*/ 45 h 132"/>
                <a:gd name="T18" fmla="*/ 172 w 472"/>
                <a:gd name="T19" fmla="*/ 40 h 132"/>
                <a:gd name="T20" fmla="*/ 139 w 472"/>
                <a:gd name="T21" fmla="*/ 71 h 132"/>
                <a:gd name="T22" fmla="*/ 135 w 472"/>
                <a:gd name="T23" fmla="*/ 70 h 132"/>
                <a:gd name="T24" fmla="*/ 83 w 472"/>
                <a:gd name="T25" fmla="*/ 98 h 132"/>
                <a:gd name="T26" fmla="*/ 72 w 472"/>
                <a:gd name="T27" fmla="*/ 96 h 132"/>
                <a:gd name="T28" fmla="*/ 56 w 472"/>
                <a:gd name="T29" fmla="*/ 100 h 132"/>
                <a:gd name="T30" fmla="*/ 42 w 472"/>
                <a:gd name="T31" fmla="*/ 98 h 132"/>
                <a:gd name="T32" fmla="*/ 0 w 472"/>
                <a:gd name="T33" fmla="*/ 132 h 132"/>
                <a:gd name="T34" fmla="*/ 472 w 472"/>
                <a:gd name="T35" fmla="*/ 132 h 132"/>
                <a:gd name="T36" fmla="*/ 432 w 472"/>
                <a:gd name="T37" fmla="*/ 11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132">
                  <a:moveTo>
                    <a:pt x="432" y="117"/>
                  </a:moveTo>
                  <a:cubicBezTo>
                    <a:pt x="429" y="117"/>
                    <a:pt x="426" y="118"/>
                    <a:pt x="423" y="118"/>
                  </a:cubicBezTo>
                  <a:cubicBezTo>
                    <a:pt x="412" y="98"/>
                    <a:pt x="391" y="84"/>
                    <a:pt x="367" y="84"/>
                  </a:cubicBezTo>
                  <a:cubicBezTo>
                    <a:pt x="367" y="84"/>
                    <a:pt x="366" y="85"/>
                    <a:pt x="366" y="85"/>
                  </a:cubicBezTo>
                  <a:cubicBezTo>
                    <a:pt x="366" y="82"/>
                    <a:pt x="366" y="79"/>
                    <a:pt x="366" y="77"/>
                  </a:cubicBezTo>
                  <a:cubicBezTo>
                    <a:pt x="366" y="54"/>
                    <a:pt x="348" y="36"/>
                    <a:pt x="326" y="36"/>
                  </a:cubicBezTo>
                  <a:cubicBezTo>
                    <a:pt x="319" y="36"/>
                    <a:pt x="313" y="37"/>
                    <a:pt x="308" y="40"/>
                  </a:cubicBezTo>
                  <a:cubicBezTo>
                    <a:pt x="299" y="17"/>
                    <a:pt x="276" y="0"/>
                    <a:pt x="249" y="0"/>
                  </a:cubicBezTo>
                  <a:cubicBezTo>
                    <a:pt x="221" y="0"/>
                    <a:pt x="197" y="19"/>
                    <a:pt x="189" y="45"/>
                  </a:cubicBezTo>
                  <a:cubicBezTo>
                    <a:pt x="184" y="42"/>
                    <a:pt x="178" y="40"/>
                    <a:pt x="172" y="40"/>
                  </a:cubicBezTo>
                  <a:cubicBezTo>
                    <a:pt x="155" y="40"/>
                    <a:pt x="140" y="54"/>
                    <a:pt x="139" y="71"/>
                  </a:cubicBezTo>
                  <a:cubicBezTo>
                    <a:pt x="138" y="71"/>
                    <a:pt x="136" y="70"/>
                    <a:pt x="135" y="70"/>
                  </a:cubicBezTo>
                  <a:cubicBezTo>
                    <a:pt x="114" y="70"/>
                    <a:pt x="95" y="81"/>
                    <a:pt x="83" y="98"/>
                  </a:cubicBezTo>
                  <a:cubicBezTo>
                    <a:pt x="80" y="97"/>
                    <a:pt x="76" y="96"/>
                    <a:pt x="72" y="96"/>
                  </a:cubicBezTo>
                  <a:cubicBezTo>
                    <a:pt x="66" y="96"/>
                    <a:pt x="61" y="98"/>
                    <a:pt x="56" y="100"/>
                  </a:cubicBezTo>
                  <a:cubicBezTo>
                    <a:pt x="51" y="98"/>
                    <a:pt x="47" y="98"/>
                    <a:pt x="42" y="98"/>
                  </a:cubicBezTo>
                  <a:cubicBezTo>
                    <a:pt x="21" y="98"/>
                    <a:pt x="4" y="112"/>
                    <a:pt x="0" y="132"/>
                  </a:cubicBezTo>
                  <a:cubicBezTo>
                    <a:pt x="472" y="132"/>
                    <a:pt x="472" y="132"/>
                    <a:pt x="472" y="132"/>
                  </a:cubicBezTo>
                  <a:cubicBezTo>
                    <a:pt x="461" y="123"/>
                    <a:pt x="447" y="117"/>
                    <a:pt x="432" y="1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Oval 393">
              <a:extLst>
                <a:ext uri="{FF2B5EF4-FFF2-40B4-BE49-F238E27FC236}">
                  <a16:creationId xmlns="" xmlns:a16="http://schemas.microsoft.com/office/drawing/2014/main" id="{DA3B5953-8D36-4A21-ACA5-10A49B8A6E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200" y="3886201"/>
              <a:ext cx="454025" cy="45085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94">
              <a:extLst>
                <a:ext uri="{FF2B5EF4-FFF2-40B4-BE49-F238E27FC236}">
                  <a16:creationId xmlns="" xmlns:a16="http://schemas.microsoft.com/office/drawing/2014/main" id="{1CEF7794-57E5-4E23-8F95-44D38DE3E9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2875" y="3951288"/>
              <a:ext cx="409575" cy="407988"/>
            </a:xfrm>
            <a:custGeom>
              <a:avLst/>
              <a:gdLst>
                <a:gd name="T0" fmla="*/ 202 w 258"/>
                <a:gd name="T1" fmla="*/ 0 h 258"/>
                <a:gd name="T2" fmla="*/ 0 w 258"/>
                <a:gd name="T3" fmla="*/ 202 h 258"/>
                <a:gd name="T4" fmla="*/ 202 w 258"/>
                <a:gd name="T5" fmla="*/ 202 h 258"/>
                <a:gd name="T6" fmla="*/ 202 w 258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58">
                  <a:moveTo>
                    <a:pt x="202" y="0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56" y="258"/>
                    <a:pt x="146" y="258"/>
                    <a:pt x="202" y="202"/>
                  </a:cubicBezTo>
                  <a:cubicBezTo>
                    <a:pt x="258" y="146"/>
                    <a:pt x="258" y="56"/>
                    <a:pt x="202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Oval 395">
              <a:extLst>
                <a:ext uri="{FF2B5EF4-FFF2-40B4-BE49-F238E27FC236}">
                  <a16:creationId xmlns="" xmlns:a16="http://schemas.microsoft.com/office/drawing/2014/main" id="{62BE5099-5598-4F17-8AF1-99AB0BD365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8113" y="3946526"/>
              <a:ext cx="330200" cy="3286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6">
              <a:extLst>
                <a:ext uri="{FF2B5EF4-FFF2-40B4-BE49-F238E27FC236}">
                  <a16:creationId xmlns="" xmlns:a16="http://schemas.microsoft.com/office/drawing/2014/main" id="{7C0EB129-AB23-4DD6-A51F-54D177FDB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42238" y="3930651"/>
              <a:ext cx="293688" cy="292100"/>
            </a:xfrm>
            <a:custGeom>
              <a:avLst/>
              <a:gdLst>
                <a:gd name="T0" fmla="*/ 185 w 185"/>
                <a:gd name="T1" fmla="*/ 39 h 185"/>
                <a:gd name="T2" fmla="*/ 41 w 185"/>
                <a:gd name="T3" fmla="*/ 41 h 185"/>
                <a:gd name="T4" fmla="*/ 39 w 185"/>
                <a:gd name="T5" fmla="*/ 185 h 185"/>
                <a:gd name="T6" fmla="*/ 185 w 185"/>
                <a:gd name="T7" fmla="*/ 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85">
                  <a:moveTo>
                    <a:pt x="185" y="39"/>
                  </a:moveTo>
                  <a:cubicBezTo>
                    <a:pt x="144" y="0"/>
                    <a:pt x="80" y="1"/>
                    <a:pt x="41" y="41"/>
                  </a:cubicBezTo>
                  <a:cubicBezTo>
                    <a:pt x="1" y="81"/>
                    <a:pt x="0" y="145"/>
                    <a:pt x="39" y="185"/>
                  </a:cubicBezTo>
                  <a:lnTo>
                    <a:pt x="185" y="3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97">
              <a:extLst>
                <a:ext uri="{FF2B5EF4-FFF2-40B4-BE49-F238E27FC236}">
                  <a16:creationId xmlns="" xmlns:a16="http://schemas.microsoft.com/office/drawing/2014/main" id="{D8A25E06-F5E9-4537-A742-A0FB402BF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2888" y="4027488"/>
              <a:ext cx="123825" cy="180975"/>
            </a:xfrm>
            <a:custGeom>
              <a:avLst/>
              <a:gdLst>
                <a:gd name="T0" fmla="*/ 29 w 78"/>
                <a:gd name="T1" fmla="*/ 83 h 115"/>
                <a:gd name="T2" fmla="*/ 3 w 78"/>
                <a:gd name="T3" fmla="*/ 83 h 115"/>
                <a:gd name="T4" fmla="*/ 3 w 78"/>
                <a:gd name="T5" fmla="*/ 67 h 115"/>
                <a:gd name="T6" fmla="*/ 29 w 78"/>
                <a:gd name="T7" fmla="*/ 67 h 115"/>
                <a:gd name="T8" fmla="*/ 29 w 78"/>
                <a:gd name="T9" fmla="*/ 59 h 115"/>
                <a:gd name="T10" fmla="*/ 3 w 78"/>
                <a:gd name="T11" fmla="*/ 59 h 115"/>
                <a:gd name="T12" fmla="*/ 3 w 78"/>
                <a:gd name="T13" fmla="*/ 44 h 115"/>
                <a:gd name="T14" fmla="*/ 21 w 78"/>
                <a:gd name="T15" fmla="*/ 44 h 115"/>
                <a:gd name="T16" fmla="*/ 0 w 78"/>
                <a:gd name="T17" fmla="*/ 0 h 115"/>
                <a:gd name="T18" fmla="*/ 21 w 78"/>
                <a:gd name="T19" fmla="*/ 0 h 115"/>
                <a:gd name="T20" fmla="*/ 35 w 78"/>
                <a:gd name="T21" fmla="*/ 30 h 115"/>
                <a:gd name="T22" fmla="*/ 39 w 78"/>
                <a:gd name="T23" fmla="*/ 39 h 115"/>
                <a:gd name="T24" fmla="*/ 42 w 78"/>
                <a:gd name="T25" fmla="*/ 30 h 115"/>
                <a:gd name="T26" fmla="*/ 56 w 78"/>
                <a:gd name="T27" fmla="*/ 0 h 115"/>
                <a:gd name="T28" fmla="*/ 78 w 78"/>
                <a:gd name="T29" fmla="*/ 0 h 115"/>
                <a:gd name="T30" fmla="*/ 56 w 78"/>
                <a:gd name="T31" fmla="*/ 44 h 115"/>
                <a:gd name="T32" fmla="*/ 74 w 78"/>
                <a:gd name="T33" fmla="*/ 44 h 115"/>
                <a:gd name="T34" fmla="*/ 74 w 78"/>
                <a:gd name="T35" fmla="*/ 59 h 115"/>
                <a:gd name="T36" fmla="*/ 48 w 78"/>
                <a:gd name="T37" fmla="*/ 59 h 115"/>
                <a:gd name="T38" fmla="*/ 48 w 78"/>
                <a:gd name="T39" fmla="*/ 67 h 115"/>
                <a:gd name="T40" fmla="*/ 74 w 78"/>
                <a:gd name="T41" fmla="*/ 67 h 115"/>
                <a:gd name="T42" fmla="*/ 74 w 78"/>
                <a:gd name="T43" fmla="*/ 83 h 115"/>
                <a:gd name="T44" fmla="*/ 48 w 78"/>
                <a:gd name="T45" fmla="*/ 83 h 115"/>
                <a:gd name="T46" fmla="*/ 48 w 78"/>
                <a:gd name="T47" fmla="*/ 115 h 115"/>
                <a:gd name="T48" fmla="*/ 29 w 78"/>
                <a:gd name="T49" fmla="*/ 115 h 115"/>
                <a:gd name="T50" fmla="*/ 29 w 78"/>
                <a:gd name="T51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15">
                  <a:moveTo>
                    <a:pt x="29" y="83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3"/>
                    <a:pt x="38" y="37"/>
                    <a:pt x="39" y="39"/>
                  </a:cubicBezTo>
                  <a:cubicBezTo>
                    <a:pt x="40" y="36"/>
                    <a:pt x="41" y="33"/>
                    <a:pt x="42" y="3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83"/>
                    <a:pt x="29" y="83"/>
                    <a:pt x="29" y="83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8">
              <a:extLst>
                <a:ext uri="{FF2B5EF4-FFF2-40B4-BE49-F238E27FC236}">
                  <a16:creationId xmlns="" xmlns:a16="http://schemas.microsoft.com/office/drawing/2014/main" id="{F8D9FD78-6F8F-46A8-A29D-26DA3C04C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8288" y="4090988"/>
              <a:ext cx="92075" cy="117475"/>
            </a:xfrm>
            <a:custGeom>
              <a:avLst/>
              <a:gdLst>
                <a:gd name="T0" fmla="*/ 41 w 58"/>
                <a:gd name="T1" fmla="*/ 0 h 74"/>
                <a:gd name="T2" fmla="*/ 0 w 58"/>
                <a:gd name="T3" fmla="*/ 42 h 74"/>
                <a:gd name="T4" fmla="*/ 13 w 58"/>
                <a:gd name="T5" fmla="*/ 42 h 74"/>
                <a:gd name="T6" fmla="*/ 13 w 58"/>
                <a:gd name="T7" fmla="*/ 74 h 74"/>
                <a:gd name="T8" fmla="*/ 32 w 58"/>
                <a:gd name="T9" fmla="*/ 74 h 74"/>
                <a:gd name="T10" fmla="*/ 32 w 58"/>
                <a:gd name="T11" fmla="*/ 42 h 74"/>
                <a:gd name="T12" fmla="*/ 58 w 58"/>
                <a:gd name="T13" fmla="*/ 42 h 74"/>
                <a:gd name="T14" fmla="*/ 58 w 58"/>
                <a:gd name="T15" fmla="*/ 26 h 74"/>
                <a:gd name="T16" fmla="*/ 32 w 58"/>
                <a:gd name="T17" fmla="*/ 26 h 74"/>
                <a:gd name="T18" fmla="*/ 32 w 58"/>
                <a:gd name="T19" fmla="*/ 18 h 74"/>
                <a:gd name="T20" fmla="*/ 58 w 58"/>
                <a:gd name="T21" fmla="*/ 18 h 74"/>
                <a:gd name="T22" fmla="*/ 58 w 58"/>
                <a:gd name="T23" fmla="*/ 3 h 74"/>
                <a:gd name="T24" fmla="*/ 40 w 58"/>
                <a:gd name="T25" fmla="*/ 3 h 74"/>
                <a:gd name="T26" fmla="*/ 41 w 58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41" y="0"/>
                  </a:moveTo>
                  <a:lnTo>
                    <a:pt x="0" y="42"/>
                  </a:lnTo>
                  <a:lnTo>
                    <a:pt x="13" y="42"/>
                  </a:lnTo>
                  <a:lnTo>
                    <a:pt x="13" y="74"/>
                  </a:lnTo>
                  <a:lnTo>
                    <a:pt x="32" y="74"/>
                  </a:lnTo>
                  <a:lnTo>
                    <a:pt x="32" y="42"/>
                  </a:lnTo>
                  <a:lnTo>
                    <a:pt x="58" y="42"/>
                  </a:lnTo>
                  <a:lnTo>
                    <a:pt x="58" y="26"/>
                  </a:lnTo>
                  <a:lnTo>
                    <a:pt x="32" y="26"/>
                  </a:lnTo>
                  <a:lnTo>
                    <a:pt x="32" y="18"/>
                  </a:lnTo>
                  <a:lnTo>
                    <a:pt x="58" y="18"/>
                  </a:lnTo>
                  <a:lnTo>
                    <a:pt x="58" y="3"/>
                  </a:lnTo>
                  <a:lnTo>
                    <a:pt x="4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Oval 405">
              <a:extLst>
                <a:ext uri="{FF2B5EF4-FFF2-40B4-BE49-F238E27FC236}">
                  <a16:creationId xmlns="" xmlns:a16="http://schemas.microsoft.com/office/drawing/2014/main" id="{CAB7F6B4-0FF9-41C1-96FF-9F6293A7AD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9475" y="5229226"/>
              <a:ext cx="282575" cy="282575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406">
              <a:extLst>
                <a:ext uri="{FF2B5EF4-FFF2-40B4-BE49-F238E27FC236}">
                  <a16:creationId xmlns="" xmlns:a16="http://schemas.microsoft.com/office/drawing/2014/main" id="{5695AD75-F180-4547-BAE1-9815464E5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5270501"/>
              <a:ext cx="255588" cy="255588"/>
            </a:xfrm>
            <a:custGeom>
              <a:avLst/>
              <a:gdLst>
                <a:gd name="T0" fmla="*/ 126 w 161"/>
                <a:gd name="T1" fmla="*/ 0 h 161"/>
                <a:gd name="T2" fmla="*/ 0 w 161"/>
                <a:gd name="T3" fmla="*/ 126 h 161"/>
                <a:gd name="T4" fmla="*/ 126 w 161"/>
                <a:gd name="T5" fmla="*/ 126 h 161"/>
                <a:gd name="T6" fmla="*/ 126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1" y="161"/>
                    <a:pt x="126" y="126"/>
                  </a:cubicBezTo>
                  <a:cubicBezTo>
                    <a:pt x="161" y="91"/>
                    <a:pt x="161" y="35"/>
                    <a:pt x="126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407">
              <a:extLst>
                <a:ext uri="{FF2B5EF4-FFF2-40B4-BE49-F238E27FC236}">
                  <a16:creationId xmlns="" xmlns:a16="http://schemas.microsoft.com/office/drawing/2014/main" id="{2EC4CBC9-E95C-48E5-989C-A3C6E86A62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575" y="5267326"/>
              <a:ext cx="206375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8">
              <a:extLst>
                <a:ext uri="{FF2B5EF4-FFF2-40B4-BE49-F238E27FC236}">
                  <a16:creationId xmlns="" xmlns:a16="http://schemas.microsoft.com/office/drawing/2014/main" id="{00ED9853-14F0-4B9B-AD2A-481C0A1CC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5257801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5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0" y="0"/>
                    <a:pt x="50" y="0"/>
                    <a:pt x="25" y="25"/>
                  </a:cubicBezTo>
                  <a:cubicBezTo>
                    <a:pt x="0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409">
              <a:extLst>
                <a:ext uri="{FF2B5EF4-FFF2-40B4-BE49-F238E27FC236}">
                  <a16:creationId xmlns="" xmlns:a16="http://schemas.microsoft.com/office/drawing/2014/main" id="{9AF0BA4F-1E1E-42AB-9D6F-7DA6D7368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318126"/>
              <a:ext cx="76200" cy="114300"/>
            </a:xfrm>
            <a:custGeom>
              <a:avLst/>
              <a:gdLst>
                <a:gd name="T0" fmla="*/ 18 w 48"/>
                <a:gd name="T1" fmla="*/ 51 h 72"/>
                <a:gd name="T2" fmla="*/ 2 w 48"/>
                <a:gd name="T3" fmla="*/ 51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1 w 48"/>
                <a:gd name="T21" fmla="*/ 18 h 72"/>
                <a:gd name="T22" fmla="*/ 24 w 48"/>
                <a:gd name="T23" fmla="*/ 25 h 72"/>
                <a:gd name="T24" fmla="*/ 26 w 48"/>
                <a:gd name="T25" fmla="*/ 18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1 h 72"/>
                <a:gd name="T44" fmla="*/ 30 w 48"/>
                <a:gd name="T45" fmla="*/ 51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21"/>
                    <a:pt x="23" y="23"/>
                    <a:pt x="24" y="25"/>
                  </a:cubicBezTo>
                  <a:cubicBezTo>
                    <a:pt x="24" y="23"/>
                    <a:pt x="25" y="21"/>
                    <a:pt x="26" y="1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1"/>
                    <a:pt x="18" y="51"/>
                    <a:pt x="18" y="5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10">
              <a:extLst>
                <a:ext uri="{FF2B5EF4-FFF2-40B4-BE49-F238E27FC236}">
                  <a16:creationId xmlns="" xmlns:a16="http://schemas.microsoft.com/office/drawing/2014/main" id="{439BC2BA-6230-46B5-855C-2029DD7CB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5" y="5359401"/>
              <a:ext cx="57150" cy="73025"/>
            </a:xfrm>
            <a:custGeom>
              <a:avLst/>
              <a:gdLst>
                <a:gd name="T0" fmla="*/ 25 w 36"/>
                <a:gd name="T1" fmla="*/ 0 h 46"/>
                <a:gd name="T2" fmla="*/ 0 w 36"/>
                <a:gd name="T3" fmla="*/ 25 h 46"/>
                <a:gd name="T4" fmla="*/ 8 w 36"/>
                <a:gd name="T5" fmla="*/ 25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5 h 46"/>
                <a:gd name="T12" fmla="*/ 36 w 36"/>
                <a:gd name="T13" fmla="*/ 25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5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5" y="0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5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Oval 411">
              <a:extLst>
                <a:ext uri="{FF2B5EF4-FFF2-40B4-BE49-F238E27FC236}">
                  <a16:creationId xmlns="" xmlns:a16="http://schemas.microsoft.com/office/drawing/2014/main" id="{270D6492-5F67-476A-B1E1-B41836278E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38" y="4808538"/>
              <a:ext cx="284163" cy="2841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12">
              <a:extLst>
                <a:ext uri="{FF2B5EF4-FFF2-40B4-BE49-F238E27FC236}">
                  <a16:creationId xmlns="" xmlns:a16="http://schemas.microsoft.com/office/drawing/2014/main" id="{5A0D8C74-C0B4-45F1-B23F-385662F75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513" y="4849813"/>
              <a:ext cx="255588" cy="255588"/>
            </a:xfrm>
            <a:custGeom>
              <a:avLst/>
              <a:gdLst>
                <a:gd name="T0" fmla="*/ 127 w 161"/>
                <a:gd name="T1" fmla="*/ 0 h 161"/>
                <a:gd name="T2" fmla="*/ 0 w 161"/>
                <a:gd name="T3" fmla="*/ 126 h 161"/>
                <a:gd name="T4" fmla="*/ 127 w 161"/>
                <a:gd name="T5" fmla="*/ 126 h 161"/>
                <a:gd name="T6" fmla="*/ 127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7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2" y="161"/>
                    <a:pt x="127" y="126"/>
                  </a:cubicBezTo>
                  <a:cubicBezTo>
                    <a:pt x="161" y="92"/>
                    <a:pt x="161" y="35"/>
                    <a:pt x="127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Oval 413">
              <a:extLst>
                <a:ext uri="{FF2B5EF4-FFF2-40B4-BE49-F238E27FC236}">
                  <a16:creationId xmlns="" xmlns:a16="http://schemas.microsoft.com/office/drawing/2014/main" id="{CC3F7256-E321-4F00-9757-7AC9927573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5925" y="4846638"/>
              <a:ext cx="204788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14">
              <a:extLst>
                <a:ext uri="{FF2B5EF4-FFF2-40B4-BE49-F238E27FC236}">
                  <a16:creationId xmlns="" xmlns:a16="http://schemas.microsoft.com/office/drawing/2014/main" id="{EEEF64BF-4EDD-423B-AD58-F5CEC90E77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4813" y="4837113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6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1" y="0"/>
                    <a:pt x="50" y="1"/>
                    <a:pt x="26" y="25"/>
                  </a:cubicBezTo>
                  <a:cubicBezTo>
                    <a:pt x="1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415">
              <a:extLst>
                <a:ext uri="{FF2B5EF4-FFF2-40B4-BE49-F238E27FC236}">
                  <a16:creationId xmlns="" xmlns:a16="http://schemas.microsoft.com/office/drawing/2014/main" id="{B989AE6C-B89F-4E80-B1F1-A37D36B5F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51013" y="4897438"/>
              <a:ext cx="76200" cy="114300"/>
            </a:xfrm>
            <a:custGeom>
              <a:avLst/>
              <a:gdLst>
                <a:gd name="T0" fmla="*/ 18 w 48"/>
                <a:gd name="T1" fmla="*/ 52 h 72"/>
                <a:gd name="T2" fmla="*/ 2 w 48"/>
                <a:gd name="T3" fmla="*/ 52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2 w 48"/>
                <a:gd name="T21" fmla="*/ 19 h 72"/>
                <a:gd name="T22" fmla="*/ 24 w 48"/>
                <a:gd name="T23" fmla="*/ 25 h 72"/>
                <a:gd name="T24" fmla="*/ 26 w 48"/>
                <a:gd name="T25" fmla="*/ 19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2 h 72"/>
                <a:gd name="T44" fmla="*/ 30 w 48"/>
                <a:gd name="T45" fmla="*/ 52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1"/>
                    <a:pt x="24" y="23"/>
                    <a:pt x="24" y="25"/>
                  </a:cubicBezTo>
                  <a:cubicBezTo>
                    <a:pt x="24" y="23"/>
                    <a:pt x="25" y="21"/>
                    <a:pt x="26" y="1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2"/>
                    <a:pt x="18" y="52"/>
                    <a:pt x="18" y="52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6">
              <a:extLst>
                <a:ext uri="{FF2B5EF4-FFF2-40B4-BE49-F238E27FC236}">
                  <a16:creationId xmlns="" xmlns:a16="http://schemas.microsoft.com/office/drawing/2014/main" id="{F697A0C9-1ECF-4702-A978-3DBB92BAD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6888" y="4938713"/>
              <a:ext cx="57150" cy="73025"/>
            </a:xfrm>
            <a:custGeom>
              <a:avLst/>
              <a:gdLst>
                <a:gd name="T0" fmla="*/ 26 w 36"/>
                <a:gd name="T1" fmla="*/ 0 h 46"/>
                <a:gd name="T2" fmla="*/ 0 w 36"/>
                <a:gd name="T3" fmla="*/ 26 h 46"/>
                <a:gd name="T4" fmla="*/ 8 w 36"/>
                <a:gd name="T5" fmla="*/ 26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6 h 46"/>
                <a:gd name="T12" fmla="*/ 36 w 36"/>
                <a:gd name="T13" fmla="*/ 26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6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6" y="0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6"/>
                  </a:lnTo>
                  <a:lnTo>
                    <a:pt x="36" y="26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Oval 417">
              <a:extLst>
                <a:ext uri="{FF2B5EF4-FFF2-40B4-BE49-F238E27FC236}">
                  <a16:creationId xmlns="" xmlns:a16="http://schemas.microsoft.com/office/drawing/2014/main" id="{143F3632-4036-444A-9243-9412F31486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9713" y="620871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8">
              <a:extLst>
                <a:ext uri="{FF2B5EF4-FFF2-40B4-BE49-F238E27FC236}">
                  <a16:creationId xmlns="" xmlns:a16="http://schemas.microsoft.com/office/drawing/2014/main" id="{5677CC4B-8100-4B32-BCD3-8B76A5CA98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257926"/>
              <a:ext cx="300038" cy="296863"/>
            </a:xfrm>
            <a:custGeom>
              <a:avLst/>
              <a:gdLst>
                <a:gd name="T0" fmla="*/ 148 w 189"/>
                <a:gd name="T1" fmla="*/ 0 h 188"/>
                <a:gd name="T2" fmla="*/ 0 w 189"/>
                <a:gd name="T3" fmla="*/ 148 h 188"/>
                <a:gd name="T4" fmla="*/ 148 w 189"/>
                <a:gd name="T5" fmla="*/ 148 h 188"/>
                <a:gd name="T6" fmla="*/ 148 w 18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8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8"/>
                    <a:pt x="107" y="188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Oval 419">
              <a:extLst>
                <a:ext uri="{FF2B5EF4-FFF2-40B4-BE49-F238E27FC236}">
                  <a16:creationId xmlns="" xmlns:a16="http://schemas.microsoft.com/office/drawing/2014/main" id="{86DB6CF7-C639-4DD3-88CB-231454DB9E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4163" y="6254751"/>
              <a:ext cx="241300" cy="2397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20">
              <a:extLst>
                <a:ext uri="{FF2B5EF4-FFF2-40B4-BE49-F238E27FC236}">
                  <a16:creationId xmlns="" xmlns:a16="http://schemas.microsoft.com/office/drawing/2014/main" id="{4F0183E7-C64E-4883-95D3-0A0E7A3C61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6242051"/>
              <a:ext cx="214313" cy="214313"/>
            </a:xfrm>
            <a:custGeom>
              <a:avLst/>
              <a:gdLst>
                <a:gd name="T0" fmla="*/ 135 w 135"/>
                <a:gd name="T1" fmla="*/ 29 h 136"/>
                <a:gd name="T2" fmla="*/ 29 w 135"/>
                <a:gd name="T3" fmla="*/ 30 h 136"/>
                <a:gd name="T4" fmla="*/ 28 w 135"/>
                <a:gd name="T5" fmla="*/ 136 h 136"/>
                <a:gd name="T6" fmla="*/ 135 w 13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6">
                  <a:moveTo>
                    <a:pt x="135" y="29"/>
                  </a:moveTo>
                  <a:cubicBezTo>
                    <a:pt x="105" y="0"/>
                    <a:pt x="59" y="1"/>
                    <a:pt x="29" y="30"/>
                  </a:cubicBezTo>
                  <a:cubicBezTo>
                    <a:pt x="0" y="59"/>
                    <a:pt x="0" y="106"/>
                    <a:pt x="28" y="136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421">
              <a:extLst>
                <a:ext uri="{FF2B5EF4-FFF2-40B4-BE49-F238E27FC236}">
                  <a16:creationId xmlns="" xmlns:a16="http://schemas.microsoft.com/office/drawing/2014/main" id="{CF592F12-529E-4598-A9BA-FAB5A5DE6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0363" y="6313488"/>
              <a:ext cx="90488" cy="131763"/>
            </a:xfrm>
            <a:custGeom>
              <a:avLst/>
              <a:gdLst>
                <a:gd name="T0" fmla="*/ 22 w 57"/>
                <a:gd name="T1" fmla="*/ 60 h 84"/>
                <a:gd name="T2" fmla="*/ 3 w 57"/>
                <a:gd name="T3" fmla="*/ 60 h 84"/>
                <a:gd name="T4" fmla="*/ 3 w 57"/>
                <a:gd name="T5" fmla="*/ 49 h 84"/>
                <a:gd name="T6" fmla="*/ 22 w 57"/>
                <a:gd name="T7" fmla="*/ 49 h 84"/>
                <a:gd name="T8" fmla="*/ 22 w 57"/>
                <a:gd name="T9" fmla="*/ 43 h 84"/>
                <a:gd name="T10" fmla="*/ 3 w 57"/>
                <a:gd name="T11" fmla="*/ 43 h 84"/>
                <a:gd name="T12" fmla="*/ 3 w 57"/>
                <a:gd name="T13" fmla="*/ 32 h 84"/>
                <a:gd name="T14" fmla="*/ 16 w 57"/>
                <a:gd name="T15" fmla="*/ 32 h 84"/>
                <a:gd name="T16" fmla="*/ 0 w 57"/>
                <a:gd name="T17" fmla="*/ 0 h 84"/>
                <a:gd name="T18" fmla="*/ 16 w 57"/>
                <a:gd name="T19" fmla="*/ 0 h 84"/>
                <a:gd name="T20" fmla="*/ 26 w 57"/>
                <a:gd name="T21" fmla="*/ 22 h 84"/>
                <a:gd name="T22" fmla="*/ 29 w 57"/>
                <a:gd name="T23" fmla="*/ 29 h 84"/>
                <a:gd name="T24" fmla="*/ 31 w 57"/>
                <a:gd name="T25" fmla="*/ 22 h 84"/>
                <a:gd name="T26" fmla="*/ 42 w 57"/>
                <a:gd name="T27" fmla="*/ 0 h 84"/>
                <a:gd name="T28" fmla="*/ 57 w 57"/>
                <a:gd name="T29" fmla="*/ 0 h 84"/>
                <a:gd name="T30" fmla="*/ 41 w 57"/>
                <a:gd name="T31" fmla="*/ 32 h 84"/>
                <a:gd name="T32" fmla="*/ 55 w 57"/>
                <a:gd name="T33" fmla="*/ 32 h 84"/>
                <a:gd name="T34" fmla="*/ 55 w 57"/>
                <a:gd name="T35" fmla="*/ 43 h 84"/>
                <a:gd name="T36" fmla="*/ 36 w 57"/>
                <a:gd name="T37" fmla="*/ 43 h 84"/>
                <a:gd name="T38" fmla="*/ 36 w 57"/>
                <a:gd name="T39" fmla="*/ 49 h 84"/>
                <a:gd name="T40" fmla="*/ 55 w 57"/>
                <a:gd name="T41" fmla="*/ 49 h 84"/>
                <a:gd name="T42" fmla="*/ 55 w 57"/>
                <a:gd name="T43" fmla="*/ 60 h 84"/>
                <a:gd name="T44" fmla="*/ 36 w 57"/>
                <a:gd name="T45" fmla="*/ 60 h 84"/>
                <a:gd name="T46" fmla="*/ 36 w 57"/>
                <a:gd name="T47" fmla="*/ 84 h 84"/>
                <a:gd name="T48" fmla="*/ 22 w 57"/>
                <a:gd name="T49" fmla="*/ 84 h 84"/>
                <a:gd name="T50" fmla="*/ 22 w 57"/>
                <a:gd name="T51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84">
                  <a:moveTo>
                    <a:pt x="22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4"/>
                    <a:pt x="28" y="27"/>
                    <a:pt x="29" y="29"/>
                  </a:cubicBezTo>
                  <a:cubicBezTo>
                    <a:pt x="29" y="26"/>
                    <a:pt x="30" y="24"/>
                    <a:pt x="31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60"/>
                    <a:pt x="22" y="60"/>
                    <a:pt x="22" y="6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22">
              <a:extLst>
                <a:ext uri="{FF2B5EF4-FFF2-40B4-BE49-F238E27FC236}">
                  <a16:creationId xmlns="" xmlns:a16="http://schemas.microsoft.com/office/drawing/2014/main" id="{103374F7-CF8B-4312-A73F-135D823E4C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9413" y="6359526"/>
              <a:ext cx="68263" cy="85725"/>
            </a:xfrm>
            <a:custGeom>
              <a:avLst/>
              <a:gdLst>
                <a:gd name="T0" fmla="*/ 30 w 43"/>
                <a:gd name="T1" fmla="*/ 0 h 54"/>
                <a:gd name="T2" fmla="*/ 0 w 43"/>
                <a:gd name="T3" fmla="*/ 30 h 54"/>
                <a:gd name="T4" fmla="*/ 10 w 43"/>
                <a:gd name="T5" fmla="*/ 30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0 h 54"/>
                <a:gd name="T12" fmla="*/ 43 w 43"/>
                <a:gd name="T13" fmla="*/ 30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29 w 43"/>
                <a:gd name="T25" fmla="*/ 2 h 54"/>
                <a:gd name="T26" fmla="*/ 30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0" y="0"/>
                  </a:moveTo>
                  <a:lnTo>
                    <a:pt x="0" y="30"/>
                  </a:lnTo>
                  <a:lnTo>
                    <a:pt x="10" y="30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43" y="30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29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23">
              <a:extLst>
                <a:ext uri="{FF2B5EF4-FFF2-40B4-BE49-F238E27FC236}">
                  <a16:creationId xmlns="" xmlns:a16="http://schemas.microsoft.com/office/drawing/2014/main" id="{FBF471E9-6BBE-469D-9ADF-7AE7ADA667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14613" y="4778376"/>
              <a:ext cx="1120775" cy="15906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424">
              <a:extLst>
                <a:ext uri="{FF2B5EF4-FFF2-40B4-BE49-F238E27FC236}">
                  <a16:creationId xmlns="" xmlns:a16="http://schemas.microsoft.com/office/drawing/2014/main" id="{80D47F4D-B25B-42C9-ABDE-4DA71E62CF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908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25">
              <a:extLst>
                <a:ext uri="{FF2B5EF4-FFF2-40B4-BE49-F238E27FC236}">
                  <a16:creationId xmlns="" xmlns:a16="http://schemas.microsoft.com/office/drawing/2014/main" id="{B06FE490-24BF-4E2D-9D7A-4B2CD92B18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51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Rectangle 426">
              <a:extLst>
                <a:ext uri="{FF2B5EF4-FFF2-40B4-BE49-F238E27FC236}">
                  <a16:creationId xmlns="" xmlns:a16="http://schemas.microsoft.com/office/drawing/2014/main" id="{F4C4EB8F-CFB8-4702-AC56-B3C86E8A1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01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Rectangle 427">
              <a:extLst>
                <a:ext uri="{FF2B5EF4-FFF2-40B4-BE49-F238E27FC236}">
                  <a16:creationId xmlns="" xmlns:a16="http://schemas.microsoft.com/office/drawing/2014/main" id="{3F27AB1E-733A-4B5F-B047-85DD4C0524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Rectangle 428">
              <a:extLst>
                <a:ext uri="{FF2B5EF4-FFF2-40B4-BE49-F238E27FC236}">
                  <a16:creationId xmlns="" xmlns:a16="http://schemas.microsoft.com/office/drawing/2014/main" id="{98C55B06-E813-44D3-B37E-487D4D593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9">
              <a:extLst>
                <a:ext uri="{FF2B5EF4-FFF2-40B4-BE49-F238E27FC236}">
                  <a16:creationId xmlns="" xmlns:a16="http://schemas.microsoft.com/office/drawing/2014/main" id="{EBAE8076-A458-4022-B3B2-D9046DA08A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Rectangle 430">
              <a:extLst>
                <a:ext uri="{FF2B5EF4-FFF2-40B4-BE49-F238E27FC236}">
                  <a16:creationId xmlns="" xmlns:a16="http://schemas.microsoft.com/office/drawing/2014/main" id="{82299BBE-A9F3-404A-AC6E-56E7DC60BA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661026"/>
              <a:ext cx="207963" cy="29051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31">
              <a:extLst>
                <a:ext uri="{FF2B5EF4-FFF2-40B4-BE49-F238E27FC236}">
                  <a16:creationId xmlns="" xmlns:a16="http://schemas.microsoft.com/office/drawing/2014/main" id="{5B0FDA82-897F-4DB4-AD47-26D07843A3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688013"/>
              <a:ext cx="179388" cy="263525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Rectangle 432">
              <a:extLst>
                <a:ext uri="{FF2B5EF4-FFF2-40B4-BE49-F238E27FC236}">
                  <a16:creationId xmlns="" xmlns:a16="http://schemas.microsoft.com/office/drawing/2014/main" id="{FD03FCCB-D53E-43F2-8CC6-75F84BCD31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948363"/>
              <a:ext cx="249238" cy="3175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Rectangle 433">
              <a:extLst>
                <a:ext uri="{FF2B5EF4-FFF2-40B4-BE49-F238E27FC236}">
                  <a16:creationId xmlns="" xmlns:a16="http://schemas.microsoft.com/office/drawing/2014/main" id="{F6662508-DD92-461E-8B8E-6724AFCF96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9075" y="5614988"/>
              <a:ext cx="266700" cy="57626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34">
              <a:extLst>
                <a:ext uri="{FF2B5EF4-FFF2-40B4-BE49-F238E27FC236}">
                  <a16:creationId xmlns="" xmlns:a16="http://schemas.microsoft.com/office/drawing/2014/main" id="{56C8A644-19D8-4C04-826F-76CB698E80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6538" y="5643563"/>
              <a:ext cx="230188" cy="547688"/>
            </a:xfrm>
            <a:prstGeom prst="rect">
              <a:avLst/>
            </a:prstGeom>
            <a:solidFill>
              <a:srgbClr val="28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435">
              <a:extLst>
                <a:ext uri="{FF2B5EF4-FFF2-40B4-BE49-F238E27FC236}">
                  <a16:creationId xmlns="" xmlns:a16="http://schemas.microsoft.com/office/drawing/2014/main" id="{85E348A7-5555-46A0-A645-553AE0867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088" y="6188076"/>
              <a:ext cx="320675" cy="6191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Rectangle 436">
              <a:extLst>
                <a:ext uri="{FF2B5EF4-FFF2-40B4-BE49-F238E27FC236}">
                  <a16:creationId xmlns="" xmlns:a16="http://schemas.microsoft.com/office/drawing/2014/main" id="{BA542ECF-F3E8-457D-8CEA-0DC70E208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6838" y="6184901"/>
              <a:ext cx="465138" cy="179388"/>
            </a:xfrm>
            <a:prstGeom prst="rect">
              <a:avLst/>
            </a:prstGeom>
            <a:solidFill>
              <a:srgbClr val="1E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Rectangle 437">
              <a:extLst>
                <a:ext uri="{FF2B5EF4-FFF2-40B4-BE49-F238E27FC236}">
                  <a16:creationId xmlns="" xmlns:a16="http://schemas.microsoft.com/office/drawing/2014/main" id="{DB904550-45E9-4D98-9974-CF5B73CAA4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975" y="6184901"/>
              <a:ext cx="61913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8">
              <a:extLst>
                <a:ext uri="{FF2B5EF4-FFF2-40B4-BE49-F238E27FC236}">
                  <a16:creationId xmlns="" xmlns:a16="http://schemas.microsoft.com/office/drawing/2014/main" id="{6214C95E-D06D-4C45-BC1A-2C1784871C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6227763"/>
              <a:ext cx="204788" cy="136525"/>
            </a:xfrm>
            <a:custGeom>
              <a:avLst/>
              <a:gdLst>
                <a:gd name="T0" fmla="*/ 77 w 129"/>
                <a:gd name="T1" fmla="*/ 58 h 86"/>
                <a:gd name="T2" fmla="*/ 77 w 129"/>
                <a:gd name="T3" fmla="*/ 32 h 86"/>
                <a:gd name="T4" fmla="*/ 39 w 129"/>
                <a:gd name="T5" fmla="*/ 32 h 86"/>
                <a:gd name="T6" fmla="*/ 39 w 129"/>
                <a:gd name="T7" fmla="*/ 0 h 86"/>
                <a:gd name="T8" fmla="*/ 0 w 129"/>
                <a:gd name="T9" fmla="*/ 0 h 86"/>
                <a:gd name="T10" fmla="*/ 0 w 129"/>
                <a:gd name="T11" fmla="*/ 86 h 86"/>
                <a:gd name="T12" fmla="*/ 38 w 129"/>
                <a:gd name="T13" fmla="*/ 86 h 86"/>
                <a:gd name="T14" fmla="*/ 39 w 129"/>
                <a:gd name="T15" fmla="*/ 86 h 86"/>
                <a:gd name="T16" fmla="*/ 76 w 129"/>
                <a:gd name="T17" fmla="*/ 86 h 86"/>
                <a:gd name="T18" fmla="*/ 77 w 129"/>
                <a:gd name="T19" fmla="*/ 86 h 86"/>
                <a:gd name="T20" fmla="*/ 129 w 129"/>
                <a:gd name="T21" fmla="*/ 86 h 86"/>
                <a:gd name="T22" fmla="*/ 129 w 129"/>
                <a:gd name="T23" fmla="*/ 58 h 86"/>
                <a:gd name="T24" fmla="*/ 77 w 129"/>
                <a:gd name="T25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6">
                  <a:moveTo>
                    <a:pt x="77" y="58"/>
                  </a:moveTo>
                  <a:lnTo>
                    <a:pt x="77" y="32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8" y="86"/>
                  </a:lnTo>
                  <a:lnTo>
                    <a:pt x="39" y="86"/>
                  </a:lnTo>
                  <a:lnTo>
                    <a:pt x="76" y="86"/>
                  </a:lnTo>
                  <a:lnTo>
                    <a:pt x="77" y="86"/>
                  </a:lnTo>
                  <a:lnTo>
                    <a:pt x="129" y="86"/>
                  </a:lnTo>
                  <a:lnTo>
                    <a:pt x="129" y="58"/>
                  </a:lnTo>
                  <a:lnTo>
                    <a:pt x="7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12" name="组合 411">
              <a:extLst>
                <a:ext uri="{FF2B5EF4-FFF2-40B4-BE49-F238E27FC236}">
                  <a16:creationId xmlns="" xmlns:a16="http://schemas.microsoft.com/office/drawing/2014/main" id="{4E7D03E9-024F-410A-824E-131E9B6FD4E1}"/>
                </a:ext>
              </a:extLst>
            </p:cNvPr>
            <p:cNvGrpSpPr/>
            <p:nvPr userDrawn="1"/>
          </p:nvGrpSpPr>
          <p:grpSpPr>
            <a:xfrm>
              <a:off x="2170025" y="5569764"/>
              <a:ext cx="174800" cy="1074309"/>
              <a:chOff x="2170025" y="5569764"/>
              <a:chExt cx="174800" cy="1074309"/>
            </a:xfrm>
          </p:grpSpPr>
          <p:sp>
            <p:nvSpPr>
              <p:cNvPr id="449" name="Freeform 442">
                <a:extLst>
                  <a:ext uri="{FF2B5EF4-FFF2-40B4-BE49-F238E27FC236}">
                    <a16:creationId xmlns="" xmlns:a16="http://schemas.microsoft.com/office/drawing/2014/main" id="{8BAE421F-C418-4172-8AD5-D65ED0A852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443">
                <a:extLst>
                  <a:ext uri="{FF2B5EF4-FFF2-40B4-BE49-F238E27FC236}">
                    <a16:creationId xmlns="" xmlns:a16="http://schemas.microsoft.com/office/drawing/2014/main" id="{C8462AFC-B192-4585-A686-3AD19C2AD3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Rectangle 444">
                <a:extLst>
                  <a:ext uri="{FF2B5EF4-FFF2-40B4-BE49-F238E27FC236}">
                    <a16:creationId xmlns="" xmlns:a16="http://schemas.microsoft.com/office/drawing/2014/main" id="{E0B57202-4355-41AE-B380-FBDD3C0B69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445">
                <a:extLst>
                  <a:ext uri="{FF2B5EF4-FFF2-40B4-BE49-F238E27FC236}">
                    <a16:creationId xmlns="" xmlns:a16="http://schemas.microsoft.com/office/drawing/2014/main" id="{4DB0C9F7-67B0-47E1-B9BB-3EDF819DA8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Rectangle 446">
                <a:extLst>
                  <a:ext uri="{FF2B5EF4-FFF2-40B4-BE49-F238E27FC236}">
                    <a16:creationId xmlns="" xmlns:a16="http://schemas.microsoft.com/office/drawing/2014/main" id="{C77ED7A0-4A46-406D-8424-88F583752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Rectangle 447">
                <a:extLst>
                  <a:ext uri="{FF2B5EF4-FFF2-40B4-BE49-F238E27FC236}">
                    <a16:creationId xmlns="" xmlns:a16="http://schemas.microsoft.com/office/drawing/2014/main" id="{29ABADED-5C8D-4AE1-B870-D81272CF53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3" name="组合 412">
              <a:extLst>
                <a:ext uri="{FF2B5EF4-FFF2-40B4-BE49-F238E27FC236}">
                  <a16:creationId xmlns="" xmlns:a16="http://schemas.microsoft.com/office/drawing/2014/main" id="{FA8FA8C1-C5E6-4885-9904-E39E35EFA5CC}"/>
                </a:ext>
              </a:extLst>
            </p:cNvPr>
            <p:cNvGrpSpPr/>
            <p:nvPr userDrawn="1"/>
          </p:nvGrpSpPr>
          <p:grpSpPr>
            <a:xfrm>
              <a:off x="7467496" y="5549901"/>
              <a:ext cx="174800" cy="1074309"/>
              <a:chOff x="2170025" y="5569764"/>
              <a:chExt cx="174800" cy="1074309"/>
            </a:xfrm>
          </p:grpSpPr>
          <p:sp>
            <p:nvSpPr>
              <p:cNvPr id="443" name="Freeform 442">
                <a:extLst>
                  <a:ext uri="{FF2B5EF4-FFF2-40B4-BE49-F238E27FC236}">
                    <a16:creationId xmlns="" xmlns:a16="http://schemas.microsoft.com/office/drawing/2014/main" id="{532FB847-32A8-4552-9E1C-8993534DE6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43">
                <a:extLst>
                  <a:ext uri="{FF2B5EF4-FFF2-40B4-BE49-F238E27FC236}">
                    <a16:creationId xmlns="" xmlns:a16="http://schemas.microsoft.com/office/drawing/2014/main" id="{50C81F75-BEE9-4546-A9F0-B73135E4A0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EF97E0EA-BCCD-4D33-BDDF-C505892AE3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="" xmlns:a16="http://schemas.microsoft.com/office/drawing/2014/main" id="{E83D6C84-29E1-40D4-A6E4-DF8553F6B9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="" xmlns:a16="http://schemas.microsoft.com/office/drawing/2014/main" id="{6D37CEC0-777F-4045-8ECB-0804B2321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="" xmlns:a16="http://schemas.microsoft.com/office/drawing/2014/main" id="{ABF02861-9BF9-40B3-9BDF-EEE0D8AF14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4" name="组合 413">
              <a:extLst>
                <a:ext uri="{FF2B5EF4-FFF2-40B4-BE49-F238E27FC236}">
                  <a16:creationId xmlns="" xmlns:a16="http://schemas.microsoft.com/office/drawing/2014/main" id="{12B5BD68-C801-46B1-8D0F-AC5D460E4219}"/>
                </a:ext>
              </a:extLst>
            </p:cNvPr>
            <p:cNvGrpSpPr/>
            <p:nvPr userDrawn="1"/>
          </p:nvGrpSpPr>
          <p:grpSpPr>
            <a:xfrm>
              <a:off x="9879012" y="5535033"/>
              <a:ext cx="174800" cy="1074309"/>
              <a:chOff x="2170025" y="5569764"/>
              <a:chExt cx="174800" cy="1074309"/>
            </a:xfrm>
          </p:grpSpPr>
          <p:sp>
            <p:nvSpPr>
              <p:cNvPr id="437" name="Freeform 442">
                <a:extLst>
                  <a:ext uri="{FF2B5EF4-FFF2-40B4-BE49-F238E27FC236}">
                    <a16:creationId xmlns="" xmlns:a16="http://schemas.microsoft.com/office/drawing/2014/main" id="{50AD800D-1030-48A8-B541-2A5A7562E3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43">
                <a:extLst>
                  <a:ext uri="{FF2B5EF4-FFF2-40B4-BE49-F238E27FC236}">
                    <a16:creationId xmlns="" xmlns:a16="http://schemas.microsoft.com/office/drawing/2014/main" id="{C25FFF3A-CF33-492F-84E5-727DAF596F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Rectangle 444">
                <a:extLst>
                  <a:ext uri="{FF2B5EF4-FFF2-40B4-BE49-F238E27FC236}">
                    <a16:creationId xmlns="" xmlns:a16="http://schemas.microsoft.com/office/drawing/2014/main" id="{7E37DD55-A9C5-46F7-9659-998A936FC0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45">
                <a:extLst>
                  <a:ext uri="{FF2B5EF4-FFF2-40B4-BE49-F238E27FC236}">
                    <a16:creationId xmlns="" xmlns:a16="http://schemas.microsoft.com/office/drawing/2014/main" id="{92E3C303-FABA-4E9B-B871-8F9D260C90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446">
                <a:extLst>
                  <a:ext uri="{FF2B5EF4-FFF2-40B4-BE49-F238E27FC236}">
                    <a16:creationId xmlns="" xmlns:a16="http://schemas.microsoft.com/office/drawing/2014/main" id="{453F6428-3C5A-49B4-A365-058958FFE1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Rectangle 447">
                <a:extLst>
                  <a:ext uri="{FF2B5EF4-FFF2-40B4-BE49-F238E27FC236}">
                    <a16:creationId xmlns="" xmlns:a16="http://schemas.microsoft.com/office/drawing/2014/main" id="{3A1B7A3E-8576-4D89-BD3F-03DA0C9D4B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="" xmlns:a16="http://schemas.microsoft.com/office/drawing/2014/main" id="{3910AC73-B0DE-47D9-A599-63D299718A75}"/>
                </a:ext>
              </a:extLst>
            </p:cNvPr>
            <p:cNvGrpSpPr/>
            <p:nvPr userDrawn="1"/>
          </p:nvGrpSpPr>
          <p:grpSpPr>
            <a:xfrm>
              <a:off x="3784600" y="5843587"/>
              <a:ext cx="684213" cy="762001"/>
              <a:chOff x="3784600" y="5881687"/>
              <a:chExt cx="684213" cy="762001"/>
            </a:xfrm>
          </p:grpSpPr>
          <p:sp>
            <p:nvSpPr>
              <p:cNvPr id="430" name="Freeform 461">
                <a:extLst>
                  <a:ext uri="{FF2B5EF4-FFF2-40B4-BE49-F238E27FC236}">
                    <a16:creationId xmlns="" xmlns:a16="http://schemas.microsoft.com/office/drawing/2014/main" id="{8333C643-7EA3-4C14-812B-55342D78F1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31" name="Freeform 462">
                <a:extLst>
                  <a:ext uri="{FF2B5EF4-FFF2-40B4-BE49-F238E27FC236}">
                    <a16:creationId xmlns="" xmlns:a16="http://schemas.microsoft.com/office/drawing/2014/main" id="{441C5E60-D820-42CE-A2EE-82AFBFD83B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>
                <a:extLst>
                  <a:ext uri="{FF2B5EF4-FFF2-40B4-BE49-F238E27FC236}">
                    <a16:creationId xmlns="" xmlns:a16="http://schemas.microsoft.com/office/drawing/2014/main" id="{606C1963-604F-4D79-8C42-EDF5AC6C3E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>
                <a:extLst>
                  <a:ext uri="{FF2B5EF4-FFF2-40B4-BE49-F238E27FC236}">
                    <a16:creationId xmlns="" xmlns:a16="http://schemas.microsoft.com/office/drawing/2014/main" id="{88D991DA-8A40-467A-A882-59B903966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>
                <a:extLst>
                  <a:ext uri="{FF2B5EF4-FFF2-40B4-BE49-F238E27FC236}">
                    <a16:creationId xmlns="" xmlns:a16="http://schemas.microsoft.com/office/drawing/2014/main" id="{6A8A0CE1-3D76-4A8A-996C-95FC4281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>
                <a:extLst>
                  <a:ext uri="{FF2B5EF4-FFF2-40B4-BE49-F238E27FC236}">
                    <a16:creationId xmlns="" xmlns:a16="http://schemas.microsoft.com/office/drawing/2014/main" id="{55AC621A-EC0E-446A-B6DE-2E79701763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>
                <a:extLst>
                  <a:ext uri="{FF2B5EF4-FFF2-40B4-BE49-F238E27FC236}">
                    <a16:creationId xmlns="" xmlns:a16="http://schemas.microsoft.com/office/drawing/2014/main" id="{9AA6E883-2338-4BB9-A892-7551568815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="" xmlns:a16="http://schemas.microsoft.com/office/drawing/2014/main" id="{73ACF093-4843-4192-B62C-29197FD9906C}"/>
                </a:ext>
              </a:extLst>
            </p:cNvPr>
            <p:cNvGrpSpPr/>
            <p:nvPr userDrawn="1"/>
          </p:nvGrpSpPr>
          <p:grpSpPr>
            <a:xfrm>
              <a:off x="7873207" y="5828585"/>
              <a:ext cx="684213" cy="762001"/>
              <a:chOff x="3784600" y="5881687"/>
              <a:chExt cx="684213" cy="762001"/>
            </a:xfrm>
          </p:grpSpPr>
          <p:sp>
            <p:nvSpPr>
              <p:cNvPr id="423" name="Freeform 461">
                <a:extLst>
                  <a:ext uri="{FF2B5EF4-FFF2-40B4-BE49-F238E27FC236}">
                    <a16:creationId xmlns="" xmlns:a16="http://schemas.microsoft.com/office/drawing/2014/main" id="{C604AE4E-5D29-48B2-BE0C-5E97D9F05F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24" name="Freeform 462">
                <a:extLst>
                  <a:ext uri="{FF2B5EF4-FFF2-40B4-BE49-F238E27FC236}">
                    <a16:creationId xmlns="" xmlns:a16="http://schemas.microsoft.com/office/drawing/2014/main" id="{14676C86-47AA-4747-864F-38AFC0402E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63">
                <a:extLst>
                  <a:ext uri="{FF2B5EF4-FFF2-40B4-BE49-F238E27FC236}">
                    <a16:creationId xmlns="" xmlns:a16="http://schemas.microsoft.com/office/drawing/2014/main" id="{2ECC132E-C5DC-42E0-A92E-0075D11D70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64">
                <a:extLst>
                  <a:ext uri="{FF2B5EF4-FFF2-40B4-BE49-F238E27FC236}">
                    <a16:creationId xmlns="" xmlns:a16="http://schemas.microsoft.com/office/drawing/2014/main" id="{0C76AF87-EADB-4462-A82B-03A8F7E707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65">
                <a:extLst>
                  <a:ext uri="{FF2B5EF4-FFF2-40B4-BE49-F238E27FC236}">
                    <a16:creationId xmlns="" xmlns:a16="http://schemas.microsoft.com/office/drawing/2014/main" id="{EAAECBD5-B85E-4B6A-AF98-A76F6FB7AF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66">
                <a:extLst>
                  <a:ext uri="{FF2B5EF4-FFF2-40B4-BE49-F238E27FC236}">
                    <a16:creationId xmlns="" xmlns:a16="http://schemas.microsoft.com/office/drawing/2014/main" id="{4536F6A2-CF20-4996-8E6A-733C7BD270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7">
                <a:extLst>
                  <a:ext uri="{FF2B5EF4-FFF2-40B4-BE49-F238E27FC236}">
                    <a16:creationId xmlns="" xmlns:a16="http://schemas.microsoft.com/office/drawing/2014/main" id="{E22FE643-F245-4BDE-931D-32FD3BA002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7" name="Oval 399">
              <a:extLst>
                <a:ext uri="{FF2B5EF4-FFF2-40B4-BE49-F238E27FC236}">
                  <a16:creationId xmlns="" xmlns:a16="http://schemas.microsoft.com/office/drawing/2014/main" id="{C6C29692-1B4E-4589-95B1-E75B5E04DE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34375" y="602456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00">
              <a:extLst>
                <a:ext uri="{FF2B5EF4-FFF2-40B4-BE49-F238E27FC236}">
                  <a16:creationId xmlns="" xmlns:a16="http://schemas.microsoft.com/office/drawing/2014/main" id="{A184C550-407B-45FE-97EC-EE21D049D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0" y="6072188"/>
              <a:ext cx="300038" cy="298450"/>
            </a:xfrm>
            <a:custGeom>
              <a:avLst/>
              <a:gdLst>
                <a:gd name="T0" fmla="*/ 148 w 189"/>
                <a:gd name="T1" fmla="*/ 0 h 189"/>
                <a:gd name="T2" fmla="*/ 0 w 189"/>
                <a:gd name="T3" fmla="*/ 148 h 189"/>
                <a:gd name="T4" fmla="*/ 148 w 189"/>
                <a:gd name="T5" fmla="*/ 148 h 189"/>
                <a:gd name="T6" fmla="*/ 148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9"/>
                    <a:pt x="107" y="189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Oval 401">
              <a:extLst>
                <a:ext uri="{FF2B5EF4-FFF2-40B4-BE49-F238E27FC236}">
                  <a16:creationId xmlns="" xmlns:a16="http://schemas.microsoft.com/office/drawing/2014/main" id="{7B7035AC-10E4-4503-99A3-36B5EAA5D4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8825" y="6069013"/>
              <a:ext cx="241300" cy="24130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02">
              <a:extLst>
                <a:ext uri="{FF2B5EF4-FFF2-40B4-BE49-F238E27FC236}">
                  <a16:creationId xmlns="" xmlns:a16="http://schemas.microsoft.com/office/drawing/2014/main" id="{43D6F67B-7802-4C64-9880-BF76FD22C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7713" y="6057901"/>
              <a:ext cx="214313" cy="214313"/>
            </a:xfrm>
            <a:custGeom>
              <a:avLst/>
              <a:gdLst>
                <a:gd name="T0" fmla="*/ 135 w 135"/>
                <a:gd name="T1" fmla="*/ 28 h 135"/>
                <a:gd name="T2" fmla="*/ 30 w 135"/>
                <a:gd name="T3" fmla="*/ 29 h 135"/>
                <a:gd name="T4" fmla="*/ 28 w 135"/>
                <a:gd name="T5" fmla="*/ 135 h 135"/>
                <a:gd name="T6" fmla="*/ 135 w 135"/>
                <a:gd name="T7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135" y="28"/>
                  </a:moveTo>
                  <a:cubicBezTo>
                    <a:pt x="106" y="0"/>
                    <a:pt x="59" y="0"/>
                    <a:pt x="30" y="29"/>
                  </a:cubicBezTo>
                  <a:cubicBezTo>
                    <a:pt x="0" y="59"/>
                    <a:pt x="0" y="105"/>
                    <a:pt x="28" y="135"/>
                  </a:cubicBezTo>
                  <a:lnTo>
                    <a:pt x="135" y="28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03">
              <a:extLst>
                <a:ext uri="{FF2B5EF4-FFF2-40B4-BE49-F238E27FC236}">
                  <a16:creationId xmlns="" xmlns:a16="http://schemas.microsoft.com/office/drawing/2014/main" id="{515312B6-951A-43BE-B60C-0A65C8BC0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6613" y="6127751"/>
              <a:ext cx="88900" cy="133350"/>
            </a:xfrm>
            <a:custGeom>
              <a:avLst/>
              <a:gdLst>
                <a:gd name="T0" fmla="*/ 21 w 56"/>
                <a:gd name="T1" fmla="*/ 61 h 84"/>
                <a:gd name="T2" fmla="*/ 2 w 56"/>
                <a:gd name="T3" fmla="*/ 61 h 84"/>
                <a:gd name="T4" fmla="*/ 2 w 56"/>
                <a:gd name="T5" fmla="*/ 49 h 84"/>
                <a:gd name="T6" fmla="*/ 21 w 56"/>
                <a:gd name="T7" fmla="*/ 49 h 84"/>
                <a:gd name="T8" fmla="*/ 21 w 56"/>
                <a:gd name="T9" fmla="*/ 43 h 84"/>
                <a:gd name="T10" fmla="*/ 2 w 56"/>
                <a:gd name="T11" fmla="*/ 43 h 84"/>
                <a:gd name="T12" fmla="*/ 2 w 56"/>
                <a:gd name="T13" fmla="*/ 32 h 84"/>
                <a:gd name="T14" fmla="*/ 15 w 56"/>
                <a:gd name="T15" fmla="*/ 32 h 84"/>
                <a:gd name="T16" fmla="*/ 0 w 56"/>
                <a:gd name="T17" fmla="*/ 0 h 84"/>
                <a:gd name="T18" fmla="*/ 15 w 56"/>
                <a:gd name="T19" fmla="*/ 0 h 84"/>
                <a:gd name="T20" fmla="*/ 25 w 56"/>
                <a:gd name="T21" fmla="*/ 22 h 84"/>
                <a:gd name="T22" fmla="*/ 28 w 56"/>
                <a:gd name="T23" fmla="*/ 29 h 84"/>
                <a:gd name="T24" fmla="*/ 31 w 56"/>
                <a:gd name="T25" fmla="*/ 22 h 84"/>
                <a:gd name="T26" fmla="*/ 41 w 56"/>
                <a:gd name="T27" fmla="*/ 0 h 84"/>
                <a:gd name="T28" fmla="*/ 56 w 56"/>
                <a:gd name="T29" fmla="*/ 0 h 84"/>
                <a:gd name="T30" fmla="*/ 41 w 56"/>
                <a:gd name="T31" fmla="*/ 32 h 84"/>
                <a:gd name="T32" fmla="*/ 54 w 56"/>
                <a:gd name="T33" fmla="*/ 32 h 84"/>
                <a:gd name="T34" fmla="*/ 54 w 56"/>
                <a:gd name="T35" fmla="*/ 43 h 84"/>
                <a:gd name="T36" fmla="*/ 35 w 56"/>
                <a:gd name="T37" fmla="*/ 43 h 84"/>
                <a:gd name="T38" fmla="*/ 35 w 56"/>
                <a:gd name="T39" fmla="*/ 49 h 84"/>
                <a:gd name="T40" fmla="*/ 54 w 56"/>
                <a:gd name="T41" fmla="*/ 49 h 84"/>
                <a:gd name="T42" fmla="*/ 54 w 56"/>
                <a:gd name="T43" fmla="*/ 61 h 84"/>
                <a:gd name="T44" fmla="*/ 35 w 56"/>
                <a:gd name="T45" fmla="*/ 61 h 84"/>
                <a:gd name="T46" fmla="*/ 35 w 56"/>
                <a:gd name="T47" fmla="*/ 84 h 84"/>
                <a:gd name="T48" fmla="*/ 21 w 56"/>
                <a:gd name="T49" fmla="*/ 84 h 84"/>
                <a:gd name="T50" fmla="*/ 21 w 56"/>
                <a:gd name="T5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84">
                  <a:moveTo>
                    <a:pt x="21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5"/>
                    <a:pt x="27" y="27"/>
                    <a:pt x="28" y="29"/>
                  </a:cubicBezTo>
                  <a:cubicBezTo>
                    <a:pt x="29" y="27"/>
                    <a:pt x="29" y="24"/>
                    <a:pt x="31" y="2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61"/>
                    <a:pt x="21" y="61"/>
                    <a:pt x="21" y="6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04">
              <a:extLst>
                <a:ext uri="{FF2B5EF4-FFF2-40B4-BE49-F238E27FC236}">
                  <a16:creationId xmlns="" xmlns:a16="http://schemas.microsoft.com/office/drawing/2014/main" id="{993A9053-E77B-45C4-B6D6-89011B5C2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4075" y="6175376"/>
              <a:ext cx="68263" cy="85725"/>
            </a:xfrm>
            <a:custGeom>
              <a:avLst/>
              <a:gdLst>
                <a:gd name="T0" fmla="*/ 31 w 43"/>
                <a:gd name="T1" fmla="*/ 0 h 54"/>
                <a:gd name="T2" fmla="*/ 0 w 43"/>
                <a:gd name="T3" fmla="*/ 31 h 54"/>
                <a:gd name="T4" fmla="*/ 10 w 43"/>
                <a:gd name="T5" fmla="*/ 31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1 h 54"/>
                <a:gd name="T12" fmla="*/ 43 w 43"/>
                <a:gd name="T13" fmla="*/ 31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30 w 43"/>
                <a:gd name="T25" fmla="*/ 2 h 54"/>
                <a:gd name="T26" fmla="*/ 31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1" y="0"/>
                  </a:moveTo>
                  <a:lnTo>
                    <a:pt x="0" y="31"/>
                  </a:lnTo>
                  <a:lnTo>
                    <a:pt x="10" y="31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1"/>
                  </a:lnTo>
                  <a:lnTo>
                    <a:pt x="43" y="31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3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c\Desktop\&#20154;&#24037;&#26234;&#33021;\&#23567;&#36710;&#36710;3\pre3\2.mp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c\Desktop\&#20154;&#24037;&#26234;&#33021;\&#23567;&#36710;&#36710;3\pre3\1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73436" y="1502123"/>
            <a:ext cx="10847052" cy="1042559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等线" pitchFamily="2" charset="-122"/>
                <a:ea typeface="等线" pitchFamily="2" charset="-122"/>
              </a:rPr>
              <a:t>第三次展示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926848" y="3358942"/>
            <a:ext cx="2079142" cy="423099"/>
          </a:xfrm>
        </p:spPr>
        <p:txBody>
          <a:bodyPr/>
          <a:lstStyle/>
          <a:p>
            <a:r>
              <a:rPr lang="en-US" altLang="zh-CN" sz="1800" b="1" dirty="0" err="1"/>
              <a:t>AIcar</a:t>
            </a:r>
            <a:endParaRPr lang="zh-CN" altLang="en-US" sz="1800" b="1" dirty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10" y="207383"/>
            <a:ext cx="1417320" cy="75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07" y="2585422"/>
            <a:ext cx="758825" cy="478790"/>
          </a:xfrm>
          <a:prstGeom prst="rect">
            <a:avLst/>
          </a:prstGeom>
        </p:spPr>
      </p:pic>
      <p:grpSp>
        <p:nvGrpSpPr>
          <p:cNvPr id="9" name="4ce2bbc8-f473-4d45-83c3-5134e7b75b8b" descr="+gYAAB+LCAAAAAAABAC9VEtvozAQ/i/e7o1WBKVNl1u2XSoOfUiJuodVDi6eBldgImOqVBH/vWPHvArZhEvFBYZvZr5vXjtypj42QHyySKlUt5yuJU1DBSlxSMiIL4okcchvLhgX6zuZFZuc+P92tVv7z1+u4pssyeQzTQrQAQRXnCb7T7/n1ME+SY4MPoztEBZhvViPr688gmUMKVSYJRdqLtgipgwR7oWLAiRfx0pAnlvD48sbRKrl5l9qVJHHGPNHEEynM+9mqoOZNG5ZOmQBUSbYd5G8Pk7yNvgzCy67JA8Vu6rzPRc8LVILM3nv6bZlmrh7I2csgTYsFArke93OibaZ94WSmCDIZEoVJty55c+mCNOrC8MrFAy2GKkiSzrdtyT14A3Ol/5Rj5cZtsbpieLIAnIbUN33a9AOmYt1UqmrSliHxc5s4AGxmpAVqk0TsupqqOhgZBCqr650DtKas7ciVym6jZPT+LXl2BJ7X5t8/mugzd4MjcfVei21HbYdtUeFLmE7UqL2aIsbGrL/0jcpG/KWwTja1bKOnbQ2cdz9HNQ8ijCv3eL9BTL23mE6eQ69r3M4OIKkXA3oq891iBft+KE2qKEdtu6nbm8Xfko1tUeDG7ecNlunJnslK3w+AXmNuwj6BgAA">
            <a:extLst>
              <a:ext uri="{FF2B5EF4-FFF2-40B4-BE49-F238E27FC236}">
                <a16:creationId xmlns="" xmlns:a16="http://schemas.microsoft.com/office/drawing/2014/main" id="{983DC5FE-7EFC-4C18-8C8C-5C2580422A25}"/>
              </a:ext>
            </a:extLst>
          </p:cNvPr>
          <p:cNvGrpSpPr>
            <a:grpSpLocks noChangeAspect="1"/>
          </p:cNvGrpSpPr>
          <p:nvPr/>
        </p:nvGrpSpPr>
        <p:grpSpPr>
          <a:xfrm>
            <a:off x="8645236" y="2687782"/>
            <a:ext cx="3241964" cy="4170218"/>
            <a:chOff x="-5195781" y="908449"/>
            <a:chExt cx="4510046" cy="5506873"/>
          </a:xfrm>
        </p:grpSpPr>
        <p:sp>
          <p:nvSpPr>
            <p:cNvPr id="10" name="CustomText1">
              <a:extLst>
                <a:ext uri="{FF2B5EF4-FFF2-40B4-BE49-F238E27FC236}">
                  <a16:creationId xmlns="" xmlns:a16="http://schemas.microsoft.com/office/drawing/2014/main" id="{B1393D9A-2327-4B16-9B2E-24082CBC6B7E}"/>
                </a:ext>
              </a:extLst>
            </p:cNvPr>
            <p:cNvSpPr/>
            <p:nvPr/>
          </p:nvSpPr>
          <p:spPr>
            <a:xfrm>
              <a:off x="-5195781" y="2461819"/>
              <a:ext cx="4019614" cy="3953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rmAutofit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</a:rPr>
                <a:t>第三组：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  <a:p>
              <a:pPr lvl="2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黎春颖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  <a:p>
              <a:pPr lvl="2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张雅坤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  <a:p>
              <a:pPr lvl="2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范卓娅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  <a:p>
              <a:pPr lvl="2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宋锐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  <a:p>
              <a:pPr lvl="2"/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孙佳佳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  <a:p>
              <a:pPr lvl="2"/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5" name="ExtraShape">
              <a:extLst>
                <a:ext uri="{FF2B5EF4-FFF2-40B4-BE49-F238E27FC236}">
                  <a16:creationId xmlns="" xmlns:a16="http://schemas.microsoft.com/office/drawing/2014/main" id="{EBB53FF8-AD56-41FB-9087-EFBF6CEE8F06}"/>
                </a:ext>
              </a:extLst>
            </p:cNvPr>
            <p:cNvCxnSpPr/>
            <p:nvPr/>
          </p:nvCxnSpPr>
          <p:spPr>
            <a:xfrm>
              <a:off x="-5195781" y="2456107"/>
              <a:ext cx="4510046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ValueShape1">
              <a:extLst>
                <a:ext uri="{FF2B5EF4-FFF2-40B4-BE49-F238E27FC236}">
                  <a16:creationId xmlns="" xmlns:a16="http://schemas.microsoft.com/office/drawing/2014/main" id="{4D3ACBE6-BE43-454D-81B0-7AE4BA09E5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5195781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18" name="ValueShape1">
              <a:extLst>
                <a:ext uri="{FF2B5EF4-FFF2-40B4-BE49-F238E27FC236}">
                  <a16:creationId xmlns="" xmlns:a16="http://schemas.microsoft.com/office/drawing/2014/main" id="{2C1CCD9F-0EFF-435F-A528-362948310C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4433274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19" name="ValueShape1">
              <a:extLst>
                <a:ext uri="{FF2B5EF4-FFF2-40B4-BE49-F238E27FC236}">
                  <a16:creationId xmlns="" xmlns:a16="http://schemas.microsoft.com/office/drawing/2014/main" id="{B998D676-A34D-4D58-90D5-AE4CD331ED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3670767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76000">
                  <a:schemeClr val="accent1">
                    <a:lumMod val="100000"/>
                  </a:schemeClr>
                </a:gs>
                <a:gs pos="76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</p:sp>
        <p:sp>
          <p:nvSpPr>
            <p:cNvPr id="20" name="ValueShape1">
              <a:extLst>
                <a:ext uri="{FF2B5EF4-FFF2-40B4-BE49-F238E27FC236}">
                  <a16:creationId xmlns="" xmlns:a16="http://schemas.microsoft.com/office/drawing/2014/main" id="{1A3AA9AE-2DE5-4983-A830-8113360858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908260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21" name="ValueShape1">
              <a:extLst>
                <a:ext uri="{FF2B5EF4-FFF2-40B4-BE49-F238E27FC236}">
                  <a16:creationId xmlns="" xmlns:a16="http://schemas.microsoft.com/office/drawing/2014/main" id="{7082410B-24A5-4993-937F-24320F8F59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145752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22" name="ValueShape1">
              <a:extLst>
                <a:ext uri="{FF2B5EF4-FFF2-40B4-BE49-F238E27FC236}">
                  <a16:creationId xmlns="" xmlns:a16="http://schemas.microsoft.com/office/drawing/2014/main" id="{E52CD02D-EBD7-433F-AA4E-23A756278A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383245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481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LeNet-5  VS  </a:t>
            </a:r>
            <a:r>
              <a:rPr lang="zh-CN" altLang="en-US" dirty="0"/>
              <a:t>自定义</a:t>
            </a:r>
            <a:r>
              <a:rPr lang="en-US" altLang="zh-CN" dirty="0"/>
              <a:t>2</a:t>
            </a:r>
            <a:r>
              <a:rPr lang="zh-CN" altLang="en-US" dirty="0"/>
              <a:t>层卷积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E7C87825-E28A-463E-BD1C-7B4F97E85FF1}"/>
              </a:ext>
            </a:extLst>
          </p:cNvPr>
          <p:cNvSpPr txBox="1"/>
          <p:nvPr/>
        </p:nvSpPr>
        <p:spPr>
          <a:xfrm>
            <a:off x="6887102" y="2461138"/>
            <a:ext cx="4633385" cy="3985706"/>
          </a:xfrm>
          <a:prstGeom prst="rect">
            <a:avLst/>
          </a:prstGeom>
          <a:noFill/>
          <a:ln w="28575">
            <a:solidFill>
              <a:srgbClr val="44AD8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dropout_placeholdr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tf.placeholder</a:t>
            </a:r>
            <a:r>
              <a:rPr lang="en-US" altLang="zh-CN" sz="1100" dirty="0"/>
              <a:t>(tf.float32) conv0 = tf.layers.conv2d(</a:t>
            </a:r>
            <a:r>
              <a:rPr lang="en-US" altLang="zh-CN" sz="1100" dirty="0" err="1"/>
              <a:t>datas_placeholder</a:t>
            </a:r>
            <a:r>
              <a:rPr lang="en-US" altLang="zh-CN" sz="1100" dirty="0"/>
              <a:t>, 20, 5, activation=</a:t>
            </a:r>
            <a:r>
              <a:rPr lang="en-US" altLang="zh-CN" sz="1100" dirty="0" err="1"/>
              <a:t>tf.nn.relu</a:t>
            </a:r>
            <a:r>
              <a:rPr lang="en-US" altLang="zh-CN" sz="1100" dirty="0"/>
              <a:t>) </a:t>
            </a:r>
          </a:p>
          <a:p>
            <a:endParaRPr lang="en-US" altLang="zh-CN" sz="1100" dirty="0"/>
          </a:p>
          <a:p>
            <a:r>
              <a:rPr lang="en-US" altLang="zh-CN" sz="1100" dirty="0"/>
              <a:t>pool0 = tf.layers.max_pooling2d(conv0, [2, 2], [2, 2]) </a:t>
            </a:r>
          </a:p>
          <a:p>
            <a:r>
              <a:rPr lang="en-US" altLang="zh-CN" sz="1100" dirty="0"/>
              <a:t>conv1 = tf.layers.conv2d(pool0, 40, 4, activation=</a:t>
            </a:r>
            <a:r>
              <a:rPr lang="en-US" altLang="zh-CN" sz="1100" dirty="0" err="1"/>
              <a:t>tf.nn.relu</a:t>
            </a:r>
            <a:r>
              <a:rPr lang="en-US" altLang="zh-CN" sz="1100" dirty="0"/>
              <a:t>) </a:t>
            </a:r>
          </a:p>
          <a:p>
            <a:r>
              <a:rPr lang="en-US" altLang="zh-CN" sz="1100" dirty="0"/>
              <a:t>pool1 = tf.layers.max_pooling2d(conv1, [2, 2], [2, 2])</a:t>
            </a:r>
          </a:p>
          <a:p>
            <a:endParaRPr lang="en-US" altLang="zh-CN" sz="1100" dirty="0"/>
          </a:p>
          <a:p>
            <a:r>
              <a:rPr lang="en-US" altLang="zh-CN" sz="1100" dirty="0"/>
              <a:t>flatten = </a:t>
            </a:r>
            <a:r>
              <a:rPr lang="en-US" altLang="zh-CN" sz="1100" dirty="0" err="1"/>
              <a:t>tf.layers.flatten</a:t>
            </a:r>
            <a:r>
              <a:rPr lang="en-US" altLang="zh-CN" sz="1100" dirty="0"/>
              <a:t>(pool1)</a:t>
            </a:r>
          </a:p>
          <a:p>
            <a:r>
              <a:rPr lang="en-US" altLang="zh-CN" sz="1100" dirty="0"/>
              <a:t>fc = </a:t>
            </a:r>
            <a:r>
              <a:rPr lang="en-US" altLang="zh-CN" sz="1100" dirty="0" err="1"/>
              <a:t>tf.layers.dense</a:t>
            </a:r>
            <a:r>
              <a:rPr lang="en-US" altLang="zh-CN" sz="1100" dirty="0"/>
              <a:t>(flatten, 400, activation=</a:t>
            </a:r>
            <a:r>
              <a:rPr lang="en-US" altLang="zh-CN" sz="1100" dirty="0" err="1"/>
              <a:t>tf.nn.relu</a:t>
            </a:r>
            <a:r>
              <a:rPr lang="en-US" altLang="zh-CN" sz="1100" dirty="0"/>
              <a:t>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dropout_fc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tf.layers.dropout</a:t>
            </a:r>
            <a:r>
              <a:rPr lang="en-US" altLang="zh-CN" sz="1100" dirty="0"/>
              <a:t>(fc, </a:t>
            </a:r>
            <a:r>
              <a:rPr lang="en-US" altLang="zh-CN" sz="1100" dirty="0" err="1"/>
              <a:t>dropout_placeholdr</a:t>
            </a:r>
            <a:r>
              <a:rPr lang="en-US" altLang="zh-CN" sz="1100" dirty="0"/>
              <a:t>)</a:t>
            </a:r>
          </a:p>
          <a:p>
            <a:endParaRPr lang="en-US" altLang="zh-CN" sz="1100" dirty="0"/>
          </a:p>
          <a:p>
            <a:r>
              <a:rPr lang="en-US" altLang="zh-CN" sz="1100" dirty="0"/>
              <a:t>logits = </a:t>
            </a:r>
            <a:r>
              <a:rPr lang="en-US" altLang="zh-CN" sz="1100" dirty="0" err="1"/>
              <a:t>tf.layers.dense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dropout_fc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num_classes</a:t>
            </a:r>
            <a:r>
              <a:rPr lang="en-US" altLang="zh-CN" sz="1100" dirty="0"/>
              <a:t>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predicted_labels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tf.arg_max</a:t>
            </a:r>
            <a:r>
              <a:rPr lang="en-US" altLang="zh-CN" sz="1100" dirty="0"/>
              <a:t>(logits, 1)</a:t>
            </a:r>
          </a:p>
          <a:p>
            <a:endParaRPr lang="en-US" altLang="zh-CN" sz="1100" dirty="0"/>
          </a:p>
          <a:p>
            <a:r>
              <a:rPr lang="en-US" altLang="zh-CN" sz="1100" dirty="0"/>
              <a:t>losses = </a:t>
            </a:r>
            <a:r>
              <a:rPr lang="en-US" altLang="zh-CN" sz="1100" dirty="0" err="1"/>
              <a:t>tf.nn.softmax_cross_entropy_with_logits</a:t>
            </a:r>
            <a:r>
              <a:rPr lang="en-US" altLang="zh-CN" sz="1100" dirty="0"/>
              <a:t>(</a:t>
            </a:r>
          </a:p>
          <a:p>
            <a:r>
              <a:rPr lang="en-US" altLang="zh-CN" sz="1100" dirty="0"/>
              <a:t>    labels=</a:t>
            </a:r>
            <a:r>
              <a:rPr lang="en-US" altLang="zh-CN" sz="1100" dirty="0" err="1"/>
              <a:t>tf.one_hot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labels_placeholder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num_classes</a:t>
            </a:r>
            <a:r>
              <a:rPr lang="en-US" altLang="zh-CN" sz="1100" dirty="0"/>
              <a:t>),</a:t>
            </a:r>
          </a:p>
          <a:p>
            <a:r>
              <a:rPr lang="en-US" altLang="zh-CN" sz="1100" dirty="0"/>
              <a:t>    logits=logits</a:t>
            </a:r>
          </a:p>
          <a:p>
            <a:r>
              <a:rPr lang="en-US" altLang="zh-CN" sz="1100" dirty="0"/>
              <a:t>)</a:t>
            </a:r>
          </a:p>
          <a:p>
            <a:r>
              <a:rPr lang="en-US" altLang="zh-CN" sz="1100" dirty="0" err="1"/>
              <a:t>mean_loss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tf.reduce_mean</a:t>
            </a:r>
            <a:r>
              <a:rPr lang="en-US" altLang="zh-CN" sz="1100" dirty="0"/>
              <a:t>(losses)</a:t>
            </a:r>
          </a:p>
          <a:p>
            <a:endParaRPr lang="en-US" altLang="zh-CN" sz="1100" dirty="0"/>
          </a:p>
          <a:p>
            <a:r>
              <a:rPr lang="en-US" altLang="zh-CN" sz="1100" dirty="0"/>
              <a:t>optimizer = </a:t>
            </a:r>
            <a:r>
              <a:rPr lang="en-US" altLang="zh-CN" sz="1100" dirty="0" err="1"/>
              <a:t>tf.train.AdamOptimizer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learning_rate</a:t>
            </a:r>
            <a:r>
              <a:rPr lang="en-US" altLang="zh-CN" sz="1100" dirty="0"/>
              <a:t>=1e-2).minimize(losses)</a:t>
            </a:r>
            <a:endParaRPr lang="zh-CN" altLang="en-US" sz="1100" dirty="0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488C9FEF-4BD8-4E66-9F19-9A3A03CE7448}"/>
              </a:ext>
            </a:extLst>
          </p:cNvPr>
          <p:cNvSpPr/>
          <p:nvPr/>
        </p:nvSpPr>
        <p:spPr>
          <a:xfrm>
            <a:off x="321516" y="1784029"/>
            <a:ext cx="6096000" cy="4662815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>
            <a:spAutoFit/>
          </a:bodyPr>
          <a:lstStyle/>
          <a:p>
            <a:r>
              <a:rPr lang="en-US" altLang="zh-CN" sz="1100" dirty="0"/>
              <a:t>conv1_W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tf.truncated_normal</a:t>
            </a:r>
            <a:r>
              <a:rPr lang="en-US" altLang="zh-CN" sz="1100" dirty="0"/>
              <a:t>(shape=(5, 5, 3, 6), mean=mu, 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=sigma))</a:t>
            </a:r>
          </a:p>
          <a:p>
            <a:r>
              <a:rPr lang="en-US" altLang="zh-CN" sz="1100" dirty="0"/>
              <a:t>    conv1_b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tf.zeros</a:t>
            </a:r>
            <a:r>
              <a:rPr lang="en-US" altLang="zh-CN" sz="1100" dirty="0"/>
              <a:t>(6))  </a:t>
            </a:r>
          </a:p>
          <a:p>
            <a:r>
              <a:rPr lang="zh-CN" altLang="en-US" sz="1100" dirty="0"/>
              <a:t>    </a:t>
            </a:r>
            <a:r>
              <a:rPr lang="en-US" altLang="zh-CN" sz="1100" dirty="0"/>
              <a:t>conv1 = tf.nn.conv2d(x, conv1_W, strides=[1, 1, 1, 1], padding='VALID') + conv1_b</a:t>
            </a:r>
          </a:p>
          <a:p>
            <a:r>
              <a:rPr lang="en-US" altLang="zh-CN" sz="1100" dirty="0"/>
              <a:t>    conv1 = </a:t>
            </a:r>
            <a:r>
              <a:rPr lang="en-US" altLang="zh-CN" sz="1100" dirty="0" err="1"/>
              <a:t>tf.nn.relu</a:t>
            </a:r>
            <a:r>
              <a:rPr lang="en-US" altLang="zh-CN" sz="1100" dirty="0"/>
              <a:t>(conv1)</a:t>
            </a:r>
          </a:p>
          <a:p>
            <a:r>
              <a:rPr lang="en-US" altLang="zh-CN" sz="1100" dirty="0"/>
              <a:t>    conv1 = </a:t>
            </a:r>
            <a:r>
              <a:rPr lang="en-US" altLang="zh-CN" sz="1100" dirty="0" err="1"/>
              <a:t>tf.nn.max_pool</a:t>
            </a:r>
            <a:r>
              <a:rPr lang="en-US" altLang="zh-CN" sz="1100" dirty="0"/>
              <a:t>(conv1, </a:t>
            </a:r>
            <a:r>
              <a:rPr lang="en-US" altLang="zh-CN" sz="1100" dirty="0" err="1"/>
              <a:t>ksize</a:t>
            </a:r>
            <a:r>
              <a:rPr lang="en-US" altLang="zh-CN" sz="1100" dirty="0"/>
              <a:t>=[1, 2, 2, 1], strides=[1, 2, 2, 1], padding='VALID’)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conv2_W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tf.truncated_normal</a:t>
            </a:r>
            <a:r>
              <a:rPr lang="en-US" altLang="zh-CN" sz="1100" dirty="0"/>
              <a:t>(shape=(5, 5, 6, 16), mean=mu, 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=sigma))</a:t>
            </a:r>
          </a:p>
          <a:p>
            <a:r>
              <a:rPr lang="en-US" altLang="zh-CN" sz="1100" dirty="0"/>
              <a:t>    conv2_b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tf.zeros</a:t>
            </a:r>
            <a:r>
              <a:rPr lang="en-US" altLang="zh-CN" sz="1100" dirty="0"/>
              <a:t>(16))</a:t>
            </a:r>
          </a:p>
          <a:p>
            <a:r>
              <a:rPr lang="en-US" altLang="zh-CN" sz="1100" dirty="0"/>
              <a:t>    conv2 = tf.nn.conv2d(conv1, conv2_W, strides=[1, 1, 1, 1], padding='VALID') + conv2_b</a:t>
            </a:r>
          </a:p>
          <a:p>
            <a:r>
              <a:rPr lang="en-US" altLang="zh-CN" sz="1100" dirty="0"/>
              <a:t>    conv2 = </a:t>
            </a:r>
            <a:r>
              <a:rPr lang="en-US" altLang="zh-CN" sz="1100" dirty="0" err="1"/>
              <a:t>tf.nn.relu</a:t>
            </a:r>
            <a:r>
              <a:rPr lang="en-US" altLang="zh-CN" sz="1100" dirty="0"/>
              <a:t>(conv2)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conv2 = </a:t>
            </a:r>
            <a:r>
              <a:rPr lang="en-US" altLang="zh-CN" sz="1100" dirty="0" err="1"/>
              <a:t>tf.nn.max_pool</a:t>
            </a:r>
            <a:r>
              <a:rPr lang="en-US" altLang="zh-CN" sz="1100" dirty="0"/>
              <a:t>(conv2, </a:t>
            </a:r>
            <a:r>
              <a:rPr lang="en-US" altLang="zh-CN" sz="1100" dirty="0" err="1"/>
              <a:t>ksize</a:t>
            </a:r>
            <a:r>
              <a:rPr lang="en-US" altLang="zh-CN" sz="1100" dirty="0"/>
              <a:t>=[1, 2, 2, 1], strides=[1, 2, 2, 1], padding='VALID’)</a:t>
            </a:r>
          </a:p>
          <a:p>
            <a:r>
              <a:rPr lang="en-US" altLang="zh-CN" sz="1100" dirty="0"/>
              <a:t>    fc0 = flatten(conv2)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fc1_W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tf.truncated_normal</a:t>
            </a:r>
            <a:r>
              <a:rPr lang="en-US" altLang="zh-CN" sz="1100" dirty="0"/>
              <a:t>(shape=(400, 120), mean=mu, 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=sigma))</a:t>
            </a:r>
          </a:p>
          <a:p>
            <a:r>
              <a:rPr lang="en-US" altLang="zh-CN" sz="1100" dirty="0"/>
              <a:t>    fc1_b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tf.zeros</a:t>
            </a:r>
            <a:r>
              <a:rPr lang="en-US" altLang="zh-CN" sz="1100" dirty="0"/>
              <a:t>(120))</a:t>
            </a:r>
          </a:p>
          <a:p>
            <a:r>
              <a:rPr lang="en-US" altLang="zh-CN" sz="1100" dirty="0"/>
              <a:t>    fc1 = </a:t>
            </a:r>
            <a:r>
              <a:rPr lang="en-US" altLang="zh-CN" sz="1100" dirty="0" err="1"/>
              <a:t>tf.matmul</a:t>
            </a:r>
            <a:r>
              <a:rPr lang="en-US" altLang="zh-CN" sz="1100" dirty="0"/>
              <a:t>(fc0, fc1_W) + fc1_b</a:t>
            </a:r>
          </a:p>
          <a:p>
            <a:r>
              <a:rPr lang="en-US" altLang="zh-CN" sz="1100" dirty="0"/>
              <a:t>    fc1 = </a:t>
            </a:r>
            <a:r>
              <a:rPr lang="en-US" altLang="zh-CN" sz="1100" dirty="0" err="1"/>
              <a:t>tf.nn.relu</a:t>
            </a:r>
            <a:r>
              <a:rPr lang="en-US" altLang="zh-CN" sz="1100" dirty="0"/>
              <a:t>(fc1)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fc2_W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tf.truncated_normal</a:t>
            </a:r>
            <a:r>
              <a:rPr lang="en-US" altLang="zh-CN" sz="1100" dirty="0"/>
              <a:t>(shape=(120, 84), mean=mu, 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=sigma))</a:t>
            </a:r>
          </a:p>
          <a:p>
            <a:r>
              <a:rPr lang="en-US" altLang="zh-CN" sz="1100" dirty="0"/>
              <a:t>    fc2_b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tf.zeros</a:t>
            </a:r>
            <a:r>
              <a:rPr lang="en-US" altLang="zh-CN" sz="1100" dirty="0"/>
              <a:t>(84))</a:t>
            </a:r>
          </a:p>
          <a:p>
            <a:r>
              <a:rPr lang="en-US" altLang="zh-CN" sz="1100" dirty="0"/>
              <a:t>    fc2 = </a:t>
            </a:r>
            <a:r>
              <a:rPr lang="en-US" altLang="zh-CN" sz="1100" dirty="0" err="1"/>
              <a:t>tf.matmul</a:t>
            </a:r>
            <a:r>
              <a:rPr lang="en-US" altLang="zh-CN" sz="1100" dirty="0"/>
              <a:t>(fc1, fc2_W) + fc2_b</a:t>
            </a:r>
          </a:p>
          <a:p>
            <a:r>
              <a:rPr lang="en-US" altLang="zh-CN" sz="1100" dirty="0"/>
              <a:t>    fc2 = </a:t>
            </a:r>
            <a:r>
              <a:rPr lang="en-US" altLang="zh-CN" sz="1100" dirty="0" err="1"/>
              <a:t>tf.nn.relu</a:t>
            </a:r>
            <a:r>
              <a:rPr lang="en-US" altLang="zh-CN" sz="1100" dirty="0"/>
              <a:t>(fc2)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fc3_W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tf.truncated_normal</a:t>
            </a:r>
            <a:r>
              <a:rPr lang="en-US" altLang="zh-CN" sz="1100" dirty="0"/>
              <a:t>(shape=(84, 43), mean=mu, 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=sigma))</a:t>
            </a:r>
          </a:p>
          <a:p>
            <a:r>
              <a:rPr lang="en-US" altLang="zh-CN" sz="1100" dirty="0"/>
              <a:t>    fc3_b = </a:t>
            </a:r>
            <a:r>
              <a:rPr lang="en-US" altLang="zh-CN" sz="1100" dirty="0" err="1"/>
              <a:t>tf.Variable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tf.zeros</a:t>
            </a:r>
            <a:r>
              <a:rPr lang="en-US" altLang="zh-CN" sz="1100" dirty="0"/>
              <a:t>(43))</a:t>
            </a:r>
          </a:p>
          <a:p>
            <a:r>
              <a:rPr lang="en-US" altLang="zh-CN" sz="1100" dirty="0"/>
              <a:t>    logits = </a:t>
            </a:r>
            <a:r>
              <a:rPr lang="en-US" altLang="zh-CN" sz="1100" dirty="0" err="1"/>
              <a:t>tf.matmul</a:t>
            </a:r>
            <a:r>
              <a:rPr lang="en-US" altLang="zh-CN" sz="1100" dirty="0"/>
              <a:t>(fc2, fc3_W) + fc3_b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5A110834-D6FF-4A59-A99A-00C873BF0881}"/>
              </a:ext>
            </a:extLst>
          </p:cNvPr>
          <p:cNvSpPr txBox="1"/>
          <p:nvPr/>
        </p:nvSpPr>
        <p:spPr>
          <a:xfrm>
            <a:off x="7013210" y="845761"/>
            <a:ext cx="4381168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单张图片检测速度对比：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LeNet-5:        0.00399088859558105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自定义</a:t>
            </a:r>
            <a:r>
              <a:rPr lang="en-US" altLang="zh-CN" dirty="0"/>
              <a:t>CNN</a:t>
            </a:r>
            <a:r>
              <a:rPr lang="zh-CN" altLang="en-US" dirty="0"/>
              <a:t>：</a:t>
            </a:r>
            <a:r>
              <a:rPr lang="en-US" altLang="zh-CN" dirty="0"/>
              <a:t>0.01795029640197754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3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âç¨åºå ç¢éâçå¾çæç´¢ç»æ">
            <a:extLst>
              <a:ext uri="{FF2B5EF4-FFF2-40B4-BE49-F238E27FC236}">
                <a16:creationId xmlns="" xmlns:a16="http://schemas.microsoft.com/office/drawing/2014/main" id="{1D5BB08F-12DC-48B3-A19C-E3949EEC7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6"/>
          <a:stretch/>
        </p:blipFill>
        <p:spPr bwMode="auto">
          <a:xfrm>
            <a:off x="855572" y="4292230"/>
            <a:ext cx="2374698" cy="228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参数选择与样本采集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2113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55C2807-D0FF-41F6-A8B7-BC2527085A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2461" y="1220748"/>
            <a:ext cx="10725418" cy="3514065"/>
            <a:chOff x="2027793" y="1881518"/>
            <a:chExt cx="10725418" cy="3514065"/>
          </a:xfrm>
        </p:grpSpPr>
        <p:grpSp>
          <p:nvGrpSpPr>
            <p:cNvPr id="6" name="îṣľiďé">
              <a:extLst>
                <a:ext uri="{FF2B5EF4-FFF2-40B4-BE49-F238E27FC236}">
                  <a16:creationId xmlns="" xmlns:a16="http://schemas.microsoft.com/office/drawing/2014/main" id="{C5740DA1-6C71-4247-8A03-35DB70840DE8}"/>
                </a:ext>
              </a:extLst>
            </p:cNvPr>
            <p:cNvGrpSpPr/>
            <p:nvPr/>
          </p:nvGrpSpPr>
          <p:grpSpPr>
            <a:xfrm>
              <a:off x="4911022" y="3006852"/>
              <a:ext cx="1283781" cy="1282447"/>
              <a:chOff x="4911022" y="3006852"/>
              <a:chExt cx="1283781" cy="1282447"/>
            </a:xfrm>
          </p:grpSpPr>
          <p:sp>
            <p:nvSpPr>
              <p:cNvPr id="33" name="îsľîḍè">
                <a:extLst>
                  <a:ext uri="{FF2B5EF4-FFF2-40B4-BE49-F238E27FC236}">
                    <a16:creationId xmlns="" xmlns:a16="http://schemas.microsoft.com/office/drawing/2014/main" id="{CA89E6CA-9429-411A-856B-EDF33376BB9F}"/>
                  </a:ext>
                </a:extLst>
              </p:cNvPr>
              <p:cNvSpPr/>
              <p:nvPr/>
            </p:nvSpPr>
            <p:spPr bwMode="auto">
              <a:xfrm>
                <a:off x="4911022" y="3006852"/>
                <a:ext cx="1283781" cy="1282447"/>
              </a:xfrm>
              <a:custGeom>
                <a:avLst/>
                <a:gdLst>
                  <a:gd name="T0" fmla="*/ 523 w 523"/>
                  <a:gd name="T1" fmla="*/ 253 h 522"/>
                  <a:gd name="T2" fmla="*/ 523 w 523"/>
                  <a:gd name="T3" fmla="*/ 253 h 522"/>
                  <a:gd name="T4" fmla="*/ 489 w 523"/>
                  <a:gd name="T5" fmla="*/ 132 h 522"/>
                  <a:gd name="T6" fmla="*/ 489 w 523"/>
                  <a:gd name="T7" fmla="*/ 132 h 522"/>
                  <a:gd name="T8" fmla="*/ 262 w 523"/>
                  <a:gd name="T9" fmla="*/ 0 h 522"/>
                  <a:gd name="T10" fmla="*/ 0 w 523"/>
                  <a:gd name="T11" fmla="*/ 261 h 522"/>
                  <a:gd name="T12" fmla="*/ 0 w 523"/>
                  <a:gd name="T13" fmla="*/ 264 h 522"/>
                  <a:gd name="T14" fmla="*/ 133 w 523"/>
                  <a:gd name="T15" fmla="*/ 488 h 522"/>
                  <a:gd name="T16" fmla="*/ 256 w 523"/>
                  <a:gd name="T17" fmla="*/ 522 h 522"/>
                  <a:gd name="T18" fmla="*/ 262 w 523"/>
                  <a:gd name="T19" fmla="*/ 522 h 522"/>
                  <a:gd name="T20" fmla="*/ 262 w 523"/>
                  <a:gd name="T21" fmla="*/ 522 h 522"/>
                  <a:gd name="T22" fmla="*/ 267 w 523"/>
                  <a:gd name="T23" fmla="*/ 522 h 522"/>
                  <a:gd name="T24" fmla="*/ 391 w 523"/>
                  <a:gd name="T25" fmla="*/ 488 h 522"/>
                  <a:gd name="T26" fmla="*/ 267 w 523"/>
                  <a:gd name="T27" fmla="*/ 455 h 522"/>
                  <a:gd name="T28" fmla="*/ 262 w 523"/>
                  <a:gd name="T29" fmla="*/ 455 h 522"/>
                  <a:gd name="T30" fmla="*/ 262 w 523"/>
                  <a:gd name="T31" fmla="*/ 455 h 522"/>
                  <a:gd name="T32" fmla="*/ 256 w 523"/>
                  <a:gd name="T33" fmla="*/ 455 h 522"/>
                  <a:gd name="T34" fmla="*/ 68 w 523"/>
                  <a:gd name="T35" fmla="*/ 264 h 522"/>
                  <a:gd name="T36" fmla="*/ 68 w 523"/>
                  <a:gd name="T37" fmla="*/ 261 h 522"/>
                  <a:gd name="T38" fmla="*/ 262 w 523"/>
                  <a:gd name="T39" fmla="*/ 67 h 522"/>
                  <a:gd name="T40" fmla="*/ 455 w 523"/>
                  <a:gd name="T41" fmla="*/ 253 h 522"/>
                  <a:gd name="T42" fmla="*/ 455 w 523"/>
                  <a:gd name="T43" fmla="*/ 253 h 522"/>
                  <a:gd name="T44" fmla="*/ 455 w 523"/>
                  <a:gd name="T45" fmla="*/ 261 h 522"/>
                  <a:gd name="T46" fmla="*/ 455 w 523"/>
                  <a:gd name="T47" fmla="*/ 264 h 522"/>
                  <a:gd name="T48" fmla="*/ 523 w 523"/>
                  <a:gd name="T49" fmla="*/ 264 h 522"/>
                  <a:gd name="T50" fmla="*/ 523 w 523"/>
                  <a:gd name="T51" fmla="*/ 261 h 522"/>
                  <a:gd name="T52" fmla="*/ 523 w 523"/>
                  <a:gd name="T53" fmla="*/ 253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3" h="522">
                    <a:moveTo>
                      <a:pt x="523" y="253"/>
                    </a:moveTo>
                    <a:cubicBezTo>
                      <a:pt x="523" y="253"/>
                      <a:pt x="523" y="253"/>
                      <a:pt x="523" y="253"/>
                    </a:cubicBezTo>
                    <a:cubicBezTo>
                      <a:pt x="522" y="209"/>
                      <a:pt x="510" y="168"/>
                      <a:pt x="489" y="132"/>
                    </a:cubicBezTo>
                    <a:cubicBezTo>
                      <a:pt x="489" y="132"/>
                      <a:pt x="489" y="132"/>
                      <a:pt x="489" y="132"/>
                    </a:cubicBezTo>
                    <a:cubicBezTo>
                      <a:pt x="444" y="53"/>
                      <a:pt x="359" y="0"/>
                      <a:pt x="262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2"/>
                      <a:pt x="0" y="263"/>
                      <a:pt x="0" y="264"/>
                    </a:cubicBezTo>
                    <a:cubicBezTo>
                      <a:pt x="1" y="360"/>
                      <a:pt x="55" y="444"/>
                      <a:pt x="133" y="488"/>
                    </a:cubicBezTo>
                    <a:cubicBezTo>
                      <a:pt x="169" y="509"/>
                      <a:pt x="211" y="521"/>
                      <a:pt x="256" y="522"/>
                    </a:cubicBezTo>
                    <a:cubicBezTo>
                      <a:pt x="258" y="522"/>
                      <a:pt x="260" y="522"/>
                      <a:pt x="262" y="522"/>
                    </a:cubicBezTo>
                    <a:cubicBezTo>
                      <a:pt x="262" y="522"/>
                      <a:pt x="262" y="522"/>
                      <a:pt x="262" y="522"/>
                    </a:cubicBezTo>
                    <a:cubicBezTo>
                      <a:pt x="264" y="522"/>
                      <a:pt x="265" y="522"/>
                      <a:pt x="267" y="522"/>
                    </a:cubicBezTo>
                    <a:cubicBezTo>
                      <a:pt x="312" y="521"/>
                      <a:pt x="354" y="509"/>
                      <a:pt x="391" y="488"/>
                    </a:cubicBezTo>
                    <a:cubicBezTo>
                      <a:pt x="354" y="468"/>
                      <a:pt x="312" y="455"/>
                      <a:pt x="267" y="455"/>
                    </a:cubicBezTo>
                    <a:cubicBezTo>
                      <a:pt x="265" y="455"/>
                      <a:pt x="264" y="455"/>
                      <a:pt x="262" y="455"/>
                    </a:cubicBezTo>
                    <a:cubicBezTo>
                      <a:pt x="262" y="455"/>
                      <a:pt x="262" y="455"/>
                      <a:pt x="262" y="455"/>
                    </a:cubicBezTo>
                    <a:cubicBezTo>
                      <a:pt x="260" y="455"/>
                      <a:pt x="258" y="455"/>
                      <a:pt x="256" y="455"/>
                    </a:cubicBezTo>
                    <a:cubicBezTo>
                      <a:pt x="153" y="452"/>
                      <a:pt x="70" y="368"/>
                      <a:pt x="68" y="264"/>
                    </a:cubicBezTo>
                    <a:cubicBezTo>
                      <a:pt x="68" y="263"/>
                      <a:pt x="68" y="262"/>
                      <a:pt x="68" y="261"/>
                    </a:cubicBezTo>
                    <a:cubicBezTo>
                      <a:pt x="68" y="154"/>
                      <a:pt x="155" y="67"/>
                      <a:pt x="262" y="67"/>
                    </a:cubicBezTo>
                    <a:cubicBezTo>
                      <a:pt x="366" y="67"/>
                      <a:pt x="451" y="150"/>
                      <a:pt x="455" y="253"/>
                    </a:cubicBezTo>
                    <a:cubicBezTo>
                      <a:pt x="455" y="253"/>
                      <a:pt x="455" y="253"/>
                      <a:pt x="455" y="253"/>
                    </a:cubicBezTo>
                    <a:cubicBezTo>
                      <a:pt x="455" y="256"/>
                      <a:pt x="455" y="258"/>
                      <a:pt x="455" y="261"/>
                    </a:cubicBezTo>
                    <a:cubicBezTo>
                      <a:pt x="455" y="262"/>
                      <a:pt x="455" y="263"/>
                      <a:pt x="455" y="264"/>
                    </a:cubicBezTo>
                    <a:cubicBezTo>
                      <a:pt x="523" y="264"/>
                      <a:pt x="523" y="264"/>
                      <a:pt x="523" y="264"/>
                    </a:cubicBezTo>
                    <a:cubicBezTo>
                      <a:pt x="523" y="263"/>
                      <a:pt x="523" y="262"/>
                      <a:pt x="523" y="261"/>
                    </a:cubicBezTo>
                    <a:cubicBezTo>
                      <a:pt x="523" y="258"/>
                      <a:pt x="523" y="256"/>
                      <a:pt x="523" y="25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ïṥḻïḓê">
                <a:extLst>
                  <a:ext uri="{FF2B5EF4-FFF2-40B4-BE49-F238E27FC236}">
                    <a16:creationId xmlns="" xmlns:a16="http://schemas.microsoft.com/office/drawing/2014/main" id="{2BA604AD-8C19-4694-B8C6-DAD005ED3537}"/>
                  </a:ext>
                </a:extLst>
              </p:cNvPr>
              <p:cNvSpPr/>
              <p:nvPr/>
            </p:nvSpPr>
            <p:spPr>
              <a:xfrm>
                <a:off x="5160076" y="3250903"/>
                <a:ext cx="775295" cy="7752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ïšļíḍe">
                <a:extLst>
                  <a:ext uri="{FF2B5EF4-FFF2-40B4-BE49-F238E27FC236}">
                    <a16:creationId xmlns="" xmlns:a16="http://schemas.microsoft.com/office/drawing/2014/main" id="{377C2BFB-AFC4-425D-8571-C3BAB61BB8B6}"/>
                  </a:ext>
                </a:extLst>
              </p:cNvPr>
              <p:cNvSpPr/>
              <p:nvPr/>
            </p:nvSpPr>
            <p:spPr bwMode="auto">
              <a:xfrm>
                <a:off x="5364089" y="3468658"/>
                <a:ext cx="367268" cy="339784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7" name="íŝḻîďê">
              <a:extLst>
                <a:ext uri="{FF2B5EF4-FFF2-40B4-BE49-F238E27FC236}">
                  <a16:creationId xmlns="" xmlns:a16="http://schemas.microsoft.com/office/drawing/2014/main" id="{476406CE-878D-40F9-98C3-E400E3BB717A}"/>
                </a:ext>
              </a:extLst>
            </p:cNvPr>
            <p:cNvSpPr/>
            <p:nvPr/>
          </p:nvSpPr>
          <p:spPr bwMode="auto">
            <a:xfrm>
              <a:off x="3657903" y="4111803"/>
              <a:ext cx="2536900" cy="1283780"/>
            </a:xfrm>
            <a:custGeom>
              <a:avLst/>
              <a:gdLst>
                <a:gd name="T0" fmla="*/ 902 w 1034"/>
                <a:gd name="T1" fmla="*/ 34 h 523"/>
                <a:gd name="T2" fmla="*/ 778 w 1034"/>
                <a:gd name="T3" fmla="*/ 1 h 523"/>
                <a:gd name="T4" fmla="*/ 773 w 1034"/>
                <a:gd name="T5" fmla="*/ 0 h 523"/>
                <a:gd name="T6" fmla="*/ 773 w 1034"/>
                <a:gd name="T7" fmla="*/ 68 h 523"/>
                <a:gd name="T8" fmla="*/ 778 w 1034"/>
                <a:gd name="T9" fmla="*/ 68 h 523"/>
                <a:gd name="T10" fmla="*/ 966 w 1034"/>
                <a:gd name="T11" fmla="*/ 262 h 523"/>
                <a:gd name="T12" fmla="*/ 773 w 1034"/>
                <a:gd name="T13" fmla="*/ 456 h 523"/>
                <a:gd name="T14" fmla="*/ 773 w 1034"/>
                <a:gd name="T15" fmla="*/ 456 h 523"/>
                <a:gd name="T16" fmla="*/ 773 w 1034"/>
                <a:gd name="T17" fmla="*/ 456 h 523"/>
                <a:gd name="T18" fmla="*/ 773 w 1034"/>
                <a:gd name="T19" fmla="*/ 456 h 523"/>
                <a:gd name="T20" fmla="*/ 579 w 1034"/>
                <a:gd name="T21" fmla="*/ 269 h 523"/>
                <a:gd name="T22" fmla="*/ 579 w 1034"/>
                <a:gd name="T23" fmla="*/ 269 h 523"/>
                <a:gd name="T24" fmla="*/ 579 w 1034"/>
                <a:gd name="T25" fmla="*/ 262 h 523"/>
                <a:gd name="T26" fmla="*/ 579 w 1034"/>
                <a:gd name="T27" fmla="*/ 255 h 523"/>
                <a:gd name="T28" fmla="*/ 579 w 1034"/>
                <a:gd name="T29" fmla="*/ 254 h 523"/>
                <a:gd name="T30" fmla="*/ 453 w 1034"/>
                <a:gd name="T31" fmla="*/ 133 h 523"/>
                <a:gd name="T32" fmla="*/ 0 w 1034"/>
                <a:gd name="T33" fmla="*/ 133 h 523"/>
                <a:gd name="T34" fmla="*/ 0 w 1034"/>
                <a:gd name="T35" fmla="*/ 197 h 523"/>
                <a:gd name="T36" fmla="*/ 454 w 1034"/>
                <a:gd name="T37" fmla="*/ 197 h 523"/>
                <a:gd name="T38" fmla="*/ 511 w 1034"/>
                <a:gd name="T39" fmla="*/ 255 h 523"/>
                <a:gd name="T40" fmla="*/ 511 w 1034"/>
                <a:gd name="T41" fmla="*/ 256 h 523"/>
                <a:gd name="T42" fmla="*/ 511 w 1034"/>
                <a:gd name="T43" fmla="*/ 262 h 523"/>
                <a:gd name="T44" fmla="*/ 511 w 1034"/>
                <a:gd name="T45" fmla="*/ 268 h 523"/>
                <a:gd name="T46" fmla="*/ 545 w 1034"/>
                <a:gd name="T47" fmla="*/ 391 h 523"/>
                <a:gd name="T48" fmla="*/ 773 w 1034"/>
                <a:gd name="T49" fmla="*/ 523 h 523"/>
                <a:gd name="T50" fmla="*/ 773 w 1034"/>
                <a:gd name="T51" fmla="*/ 523 h 523"/>
                <a:gd name="T52" fmla="*/ 773 w 1034"/>
                <a:gd name="T53" fmla="*/ 523 h 523"/>
                <a:gd name="T54" fmla="*/ 773 w 1034"/>
                <a:gd name="T55" fmla="*/ 523 h 523"/>
                <a:gd name="T56" fmla="*/ 1034 w 1034"/>
                <a:gd name="T57" fmla="*/ 262 h 523"/>
                <a:gd name="T58" fmla="*/ 902 w 1034"/>
                <a:gd name="T59" fmla="*/ 3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4" h="523">
                  <a:moveTo>
                    <a:pt x="902" y="34"/>
                  </a:moveTo>
                  <a:cubicBezTo>
                    <a:pt x="865" y="14"/>
                    <a:pt x="823" y="1"/>
                    <a:pt x="778" y="1"/>
                  </a:cubicBezTo>
                  <a:cubicBezTo>
                    <a:pt x="776" y="0"/>
                    <a:pt x="775" y="0"/>
                    <a:pt x="773" y="0"/>
                  </a:cubicBezTo>
                  <a:cubicBezTo>
                    <a:pt x="773" y="68"/>
                    <a:pt x="773" y="68"/>
                    <a:pt x="773" y="68"/>
                  </a:cubicBezTo>
                  <a:cubicBezTo>
                    <a:pt x="775" y="68"/>
                    <a:pt x="776" y="68"/>
                    <a:pt x="778" y="68"/>
                  </a:cubicBezTo>
                  <a:cubicBezTo>
                    <a:pt x="883" y="71"/>
                    <a:pt x="966" y="157"/>
                    <a:pt x="966" y="262"/>
                  </a:cubicBezTo>
                  <a:cubicBezTo>
                    <a:pt x="966" y="369"/>
                    <a:pt x="880" y="455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668" y="456"/>
                    <a:pt x="583" y="373"/>
                    <a:pt x="579" y="269"/>
                  </a:cubicBezTo>
                  <a:cubicBezTo>
                    <a:pt x="579" y="269"/>
                    <a:pt x="579" y="269"/>
                    <a:pt x="579" y="269"/>
                  </a:cubicBezTo>
                  <a:cubicBezTo>
                    <a:pt x="579" y="266"/>
                    <a:pt x="579" y="264"/>
                    <a:pt x="579" y="262"/>
                  </a:cubicBezTo>
                  <a:cubicBezTo>
                    <a:pt x="579" y="260"/>
                    <a:pt x="579" y="257"/>
                    <a:pt x="579" y="255"/>
                  </a:cubicBezTo>
                  <a:cubicBezTo>
                    <a:pt x="579" y="255"/>
                    <a:pt x="579" y="254"/>
                    <a:pt x="579" y="254"/>
                  </a:cubicBezTo>
                  <a:cubicBezTo>
                    <a:pt x="577" y="186"/>
                    <a:pt x="521" y="133"/>
                    <a:pt x="453" y="133"/>
                  </a:cubicBezTo>
                  <a:cubicBezTo>
                    <a:pt x="376" y="133"/>
                    <a:pt x="152" y="133"/>
                    <a:pt x="0" y="13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486" y="197"/>
                    <a:pt x="512" y="223"/>
                    <a:pt x="511" y="255"/>
                  </a:cubicBezTo>
                  <a:cubicBezTo>
                    <a:pt x="511" y="256"/>
                    <a:pt x="511" y="256"/>
                    <a:pt x="511" y="256"/>
                  </a:cubicBezTo>
                  <a:cubicBezTo>
                    <a:pt x="511" y="258"/>
                    <a:pt x="511" y="260"/>
                    <a:pt x="511" y="262"/>
                  </a:cubicBezTo>
                  <a:cubicBezTo>
                    <a:pt x="511" y="264"/>
                    <a:pt x="511" y="266"/>
                    <a:pt x="511" y="268"/>
                  </a:cubicBezTo>
                  <a:cubicBezTo>
                    <a:pt x="512" y="313"/>
                    <a:pt x="525" y="355"/>
                    <a:pt x="545" y="391"/>
                  </a:cubicBezTo>
                  <a:cubicBezTo>
                    <a:pt x="590" y="470"/>
                    <a:pt x="675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917" y="523"/>
                    <a:pt x="1034" y="406"/>
                    <a:pt x="1034" y="262"/>
                  </a:cubicBezTo>
                  <a:cubicBezTo>
                    <a:pt x="1034" y="164"/>
                    <a:pt x="981" y="79"/>
                    <a:pt x="902" y="3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8" name="iṡḷîḑè">
              <a:extLst>
                <a:ext uri="{FF2B5EF4-FFF2-40B4-BE49-F238E27FC236}">
                  <a16:creationId xmlns="" xmlns:a16="http://schemas.microsoft.com/office/drawing/2014/main" id="{53BB9783-168D-4D65-AFD5-D2B2AB0B1853}"/>
                </a:ext>
              </a:extLst>
            </p:cNvPr>
            <p:cNvSpPr/>
            <p:nvPr/>
          </p:nvSpPr>
          <p:spPr>
            <a:xfrm rot="16200000" flipH="1">
              <a:off x="3226219" y="4318518"/>
              <a:ext cx="469570" cy="40480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i$1iḋé">
              <a:extLst>
                <a:ext uri="{FF2B5EF4-FFF2-40B4-BE49-F238E27FC236}">
                  <a16:creationId xmlns="" xmlns:a16="http://schemas.microsoft.com/office/drawing/2014/main" id="{2E092A9C-FC0B-49DA-8E87-EDE9EDEDDA84}"/>
                </a:ext>
              </a:extLst>
            </p:cNvPr>
            <p:cNvSpPr/>
            <p:nvPr/>
          </p:nvSpPr>
          <p:spPr>
            <a:xfrm>
              <a:off x="5160076" y="4362734"/>
              <a:ext cx="775295" cy="7752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îṩlídè">
              <a:extLst>
                <a:ext uri="{FF2B5EF4-FFF2-40B4-BE49-F238E27FC236}">
                  <a16:creationId xmlns="" xmlns:a16="http://schemas.microsoft.com/office/drawing/2014/main" id="{D4B2FD70-720B-485E-AE9F-AB943BE0D40C}"/>
                </a:ext>
              </a:extLst>
            </p:cNvPr>
            <p:cNvSpPr/>
            <p:nvPr/>
          </p:nvSpPr>
          <p:spPr bwMode="auto">
            <a:xfrm>
              <a:off x="5350293" y="4539272"/>
              <a:ext cx="394860" cy="413728"/>
            </a:xfrm>
            <a:custGeom>
              <a:avLst/>
              <a:gdLst>
                <a:gd name="connsiteX0" fmla="*/ 345269 w 578992"/>
                <a:gd name="connsiteY0" fmla="*/ 346719 h 606657"/>
                <a:gd name="connsiteX1" fmla="*/ 527264 w 578992"/>
                <a:gd name="connsiteY1" fmla="*/ 395415 h 606657"/>
                <a:gd name="connsiteX2" fmla="*/ 536965 w 578992"/>
                <a:gd name="connsiteY2" fmla="*/ 431758 h 606657"/>
                <a:gd name="connsiteX3" fmla="*/ 512135 w 578992"/>
                <a:gd name="connsiteY3" fmla="*/ 456550 h 606657"/>
                <a:gd name="connsiteX4" fmla="*/ 572652 w 578992"/>
                <a:gd name="connsiteY4" fmla="*/ 516975 h 606657"/>
                <a:gd name="connsiteX5" fmla="*/ 572652 w 578992"/>
                <a:gd name="connsiteY5" fmla="*/ 547632 h 606657"/>
                <a:gd name="connsiteX6" fmla="*/ 519877 w 578992"/>
                <a:gd name="connsiteY6" fmla="*/ 600326 h 606657"/>
                <a:gd name="connsiteX7" fmla="*/ 489174 w 578992"/>
                <a:gd name="connsiteY7" fmla="*/ 600326 h 606657"/>
                <a:gd name="connsiteX8" fmla="*/ 428657 w 578992"/>
                <a:gd name="connsiteY8" fmla="*/ 539901 h 606657"/>
                <a:gd name="connsiteX9" fmla="*/ 403739 w 578992"/>
                <a:gd name="connsiteY9" fmla="*/ 564782 h 606657"/>
                <a:gd name="connsiteX10" fmla="*/ 366628 w 578992"/>
                <a:gd name="connsiteY10" fmla="*/ 552075 h 606657"/>
                <a:gd name="connsiteX11" fmla="*/ 318659 w 578992"/>
                <a:gd name="connsiteY11" fmla="*/ 373288 h 606657"/>
                <a:gd name="connsiteX12" fmla="*/ 345269 w 578992"/>
                <a:gd name="connsiteY12" fmla="*/ 346719 h 606657"/>
                <a:gd name="connsiteX13" fmla="*/ 233275 w 578992"/>
                <a:gd name="connsiteY13" fmla="*/ 312148 h 606657"/>
                <a:gd name="connsiteX14" fmla="*/ 255262 w 578992"/>
                <a:gd name="connsiteY14" fmla="*/ 334095 h 606657"/>
                <a:gd name="connsiteX15" fmla="*/ 281255 w 578992"/>
                <a:gd name="connsiteY15" fmla="*/ 357464 h 606657"/>
                <a:gd name="connsiteX16" fmla="*/ 289000 w 578992"/>
                <a:gd name="connsiteY16" fmla="*/ 365016 h 606657"/>
                <a:gd name="connsiteX17" fmla="*/ 300127 w 578992"/>
                <a:gd name="connsiteY17" fmla="*/ 416019 h 606657"/>
                <a:gd name="connsiteX18" fmla="*/ 298791 w 578992"/>
                <a:gd name="connsiteY18" fmla="*/ 422416 h 606657"/>
                <a:gd name="connsiteX19" fmla="*/ 260514 w 578992"/>
                <a:gd name="connsiteY19" fmla="*/ 407844 h 606657"/>
                <a:gd name="connsiteX20" fmla="*/ 260514 w 578992"/>
                <a:gd name="connsiteY20" fmla="*/ 398159 h 606657"/>
                <a:gd name="connsiteX21" fmla="*/ 211822 w 578992"/>
                <a:gd name="connsiteY21" fmla="*/ 335339 h 606657"/>
                <a:gd name="connsiteX22" fmla="*/ 233275 w 578992"/>
                <a:gd name="connsiteY22" fmla="*/ 312148 h 606657"/>
                <a:gd name="connsiteX23" fmla="*/ 283295 w 578992"/>
                <a:gd name="connsiteY23" fmla="*/ 133638 h 606657"/>
                <a:gd name="connsiteX24" fmla="*/ 303944 w 578992"/>
                <a:gd name="connsiteY24" fmla="*/ 155858 h 606657"/>
                <a:gd name="connsiteX25" fmla="*/ 303944 w 578992"/>
                <a:gd name="connsiteY25" fmla="*/ 165457 h 606657"/>
                <a:gd name="connsiteX26" fmla="*/ 352630 w 578992"/>
                <a:gd name="connsiteY26" fmla="*/ 228294 h 606657"/>
                <a:gd name="connsiteX27" fmla="*/ 331180 w 578992"/>
                <a:gd name="connsiteY27" fmla="*/ 251580 h 606657"/>
                <a:gd name="connsiteX28" fmla="*/ 309196 w 578992"/>
                <a:gd name="connsiteY28" fmla="*/ 229538 h 606657"/>
                <a:gd name="connsiteX29" fmla="*/ 283206 w 578992"/>
                <a:gd name="connsiteY29" fmla="*/ 206252 h 606657"/>
                <a:gd name="connsiteX30" fmla="*/ 256327 w 578992"/>
                <a:gd name="connsiteY30" fmla="*/ 240648 h 606657"/>
                <a:gd name="connsiteX31" fmla="*/ 282583 w 578992"/>
                <a:gd name="connsiteY31" fmla="*/ 260112 h 606657"/>
                <a:gd name="connsiteX32" fmla="*/ 348625 w 578992"/>
                <a:gd name="connsiteY32" fmla="*/ 307306 h 606657"/>
                <a:gd name="connsiteX33" fmla="*/ 341594 w 578992"/>
                <a:gd name="connsiteY33" fmla="*/ 317083 h 606657"/>
                <a:gd name="connsiteX34" fmla="*/ 316494 w 578992"/>
                <a:gd name="connsiteY34" fmla="*/ 322594 h 606657"/>
                <a:gd name="connsiteX35" fmla="*/ 306792 w 578992"/>
                <a:gd name="connsiteY35" fmla="*/ 319305 h 606657"/>
                <a:gd name="connsiteX36" fmla="*/ 282227 w 578992"/>
                <a:gd name="connsiteY36" fmla="*/ 303485 h 606657"/>
                <a:gd name="connsiteX37" fmla="*/ 211825 w 578992"/>
                <a:gd name="connsiteY37" fmla="*/ 234604 h 606657"/>
                <a:gd name="connsiteX38" fmla="*/ 260510 w 578992"/>
                <a:gd name="connsiteY38" fmla="*/ 166612 h 606657"/>
                <a:gd name="connsiteX39" fmla="*/ 260510 w 578992"/>
                <a:gd name="connsiteY39" fmla="*/ 155236 h 606657"/>
                <a:gd name="connsiteX40" fmla="*/ 283295 w 578992"/>
                <a:gd name="connsiteY40" fmla="*/ 133638 h 606657"/>
                <a:gd name="connsiteX41" fmla="*/ 282248 w 578992"/>
                <a:gd name="connsiteY41" fmla="*/ 0 h 606657"/>
                <a:gd name="connsiteX42" fmla="*/ 551768 w 578992"/>
                <a:gd name="connsiteY42" fmla="*/ 365640 h 606657"/>
                <a:gd name="connsiteX43" fmla="*/ 541888 w 578992"/>
                <a:gd name="connsiteY43" fmla="*/ 369995 h 606657"/>
                <a:gd name="connsiteX44" fmla="*/ 534768 w 578992"/>
                <a:gd name="connsiteY44" fmla="*/ 367507 h 606657"/>
                <a:gd name="connsiteX45" fmla="*/ 487148 w 578992"/>
                <a:gd name="connsiteY45" fmla="*/ 354797 h 606657"/>
                <a:gd name="connsiteX46" fmla="*/ 482163 w 578992"/>
                <a:gd name="connsiteY46" fmla="*/ 345554 h 606657"/>
                <a:gd name="connsiteX47" fmla="*/ 282248 w 578992"/>
                <a:gd name="connsiteY47" fmla="*/ 72257 h 606657"/>
                <a:gd name="connsiteX48" fmla="*/ 72364 w 578992"/>
                <a:gd name="connsiteY48" fmla="*/ 281829 h 606657"/>
                <a:gd name="connsiteX49" fmla="*/ 313134 w 578992"/>
                <a:gd name="connsiteY49" fmla="*/ 489180 h 606657"/>
                <a:gd name="connsiteX50" fmla="*/ 321145 w 578992"/>
                <a:gd name="connsiteY50" fmla="*/ 494423 h 606657"/>
                <a:gd name="connsiteX51" fmla="*/ 336277 w 578992"/>
                <a:gd name="connsiteY51" fmla="*/ 550771 h 606657"/>
                <a:gd name="connsiteX52" fmla="*/ 330580 w 578992"/>
                <a:gd name="connsiteY52" fmla="*/ 559748 h 606657"/>
                <a:gd name="connsiteX53" fmla="*/ 0 w 578992"/>
                <a:gd name="connsiteY53" fmla="*/ 281829 h 606657"/>
                <a:gd name="connsiteX54" fmla="*/ 282248 w 578992"/>
                <a:gd name="connsiteY54" fmla="*/ 0 h 60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78992" h="606657">
                  <a:moveTo>
                    <a:pt x="345269" y="346719"/>
                  </a:moveTo>
                  <a:lnTo>
                    <a:pt x="527264" y="395415"/>
                  </a:lnTo>
                  <a:cubicBezTo>
                    <a:pt x="543372" y="399769"/>
                    <a:pt x="548801" y="419940"/>
                    <a:pt x="536965" y="431758"/>
                  </a:cubicBezTo>
                  <a:lnTo>
                    <a:pt x="512135" y="456550"/>
                  </a:lnTo>
                  <a:lnTo>
                    <a:pt x="572652" y="516975"/>
                  </a:lnTo>
                  <a:cubicBezTo>
                    <a:pt x="581106" y="525506"/>
                    <a:pt x="581106" y="539190"/>
                    <a:pt x="572652" y="547632"/>
                  </a:cubicBezTo>
                  <a:lnTo>
                    <a:pt x="519877" y="600326"/>
                  </a:lnTo>
                  <a:cubicBezTo>
                    <a:pt x="511334" y="608768"/>
                    <a:pt x="497629" y="608768"/>
                    <a:pt x="489174" y="600326"/>
                  </a:cubicBezTo>
                  <a:lnTo>
                    <a:pt x="428657" y="539901"/>
                  </a:lnTo>
                  <a:lnTo>
                    <a:pt x="403739" y="564782"/>
                  </a:lnTo>
                  <a:cubicBezTo>
                    <a:pt x="393148" y="575357"/>
                    <a:pt x="372501" y="574024"/>
                    <a:pt x="366628" y="552075"/>
                  </a:cubicBezTo>
                  <a:cubicBezTo>
                    <a:pt x="366005" y="549854"/>
                    <a:pt x="319015" y="374799"/>
                    <a:pt x="318659" y="373288"/>
                  </a:cubicBezTo>
                  <a:cubicBezTo>
                    <a:pt x="314298" y="357205"/>
                    <a:pt x="329071" y="342454"/>
                    <a:pt x="345269" y="346719"/>
                  </a:cubicBezTo>
                  <a:close/>
                  <a:moveTo>
                    <a:pt x="233275" y="312148"/>
                  </a:moveTo>
                  <a:cubicBezTo>
                    <a:pt x="245470" y="311970"/>
                    <a:pt x="255440" y="321922"/>
                    <a:pt x="255262" y="334095"/>
                  </a:cubicBezTo>
                  <a:cubicBezTo>
                    <a:pt x="255084" y="345646"/>
                    <a:pt x="263986" y="357464"/>
                    <a:pt x="281255" y="357464"/>
                  </a:cubicBezTo>
                  <a:cubicBezTo>
                    <a:pt x="286329" y="357464"/>
                    <a:pt x="289267" y="361195"/>
                    <a:pt x="289000" y="365016"/>
                  </a:cubicBezTo>
                  <a:cubicBezTo>
                    <a:pt x="288465" y="375412"/>
                    <a:pt x="290068" y="378611"/>
                    <a:pt x="300127" y="416019"/>
                  </a:cubicBezTo>
                  <a:cubicBezTo>
                    <a:pt x="300750" y="418240"/>
                    <a:pt x="300305" y="420639"/>
                    <a:pt x="298791" y="422416"/>
                  </a:cubicBezTo>
                  <a:cubicBezTo>
                    <a:pt x="285706" y="437788"/>
                    <a:pt x="260514" y="428458"/>
                    <a:pt x="260514" y="407844"/>
                  </a:cubicBezTo>
                  <a:lnTo>
                    <a:pt x="260514" y="398159"/>
                  </a:lnTo>
                  <a:cubicBezTo>
                    <a:pt x="232919" y="390340"/>
                    <a:pt x="212534" y="365283"/>
                    <a:pt x="211822" y="335339"/>
                  </a:cubicBezTo>
                  <a:cubicBezTo>
                    <a:pt x="211555" y="323077"/>
                    <a:pt x="220902" y="312237"/>
                    <a:pt x="233275" y="312148"/>
                  </a:cubicBezTo>
                  <a:close/>
                  <a:moveTo>
                    <a:pt x="283295" y="133638"/>
                  </a:moveTo>
                  <a:cubicBezTo>
                    <a:pt x="294955" y="134171"/>
                    <a:pt x="303944" y="144215"/>
                    <a:pt x="303944" y="155858"/>
                  </a:cubicBezTo>
                  <a:lnTo>
                    <a:pt x="303944" y="165457"/>
                  </a:lnTo>
                  <a:cubicBezTo>
                    <a:pt x="331536" y="173367"/>
                    <a:pt x="351918" y="198430"/>
                    <a:pt x="352630" y="228294"/>
                  </a:cubicBezTo>
                  <a:cubicBezTo>
                    <a:pt x="352897" y="240648"/>
                    <a:pt x="343552" y="251402"/>
                    <a:pt x="331180" y="251580"/>
                  </a:cubicBezTo>
                  <a:cubicBezTo>
                    <a:pt x="318987" y="251757"/>
                    <a:pt x="309018" y="241803"/>
                    <a:pt x="309196" y="229538"/>
                  </a:cubicBezTo>
                  <a:cubicBezTo>
                    <a:pt x="309374" y="218073"/>
                    <a:pt x="300473" y="206252"/>
                    <a:pt x="283206" y="206252"/>
                  </a:cubicBezTo>
                  <a:cubicBezTo>
                    <a:pt x="265583" y="206252"/>
                    <a:pt x="251076" y="222783"/>
                    <a:pt x="256327" y="240648"/>
                  </a:cubicBezTo>
                  <a:cubicBezTo>
                    <a:pt x="259709" y="252202"/>
                    <a:pt x="270568" y="260112"/>
                    <a:pt x="282583" y="260112"/>
                  </a:cubicBezTo>
                  <a:cubicBezTo>
                    <a:pt x="312845" y="260290"/>
                    <a:pt x="339013" y="280021"/>
                    <a:pt x="348625" y="307306"/>
                  </a:cubicBezTo>
                  <a:cubicBezTo>
                    <a:pt x="350405" y="312106"/>
                    <a:pt x="346756" y="317350"/>
                    <a:pt x="341594" y="317083"/>
                  </a:cubicBezTo>
                  <a:cubicBezTo>
                    <a:pt x="332960" y="316728"/>
                    <a:pt x="324327" y="318594"/>
                    <a:pt x="316494" y="322594"/>
                  </a:cubicBezTo>
                  <a:cubicBezTo>
                    <a:pt x="312934" y="324460"/>
                    <a:pt x="308484" y="322949"/>
                    <a:pt x="306792" y="319305"/>
                  </a:cubicBezTo>
                  <a:cubicBezTo>
                    <a:pt x="302520" y="310062"/>
                    <a:pt x="293086" y="303485"/>
                    <a:pt x="282227" y="303485"/>
                  </a:cubicBezTo>
                  <a:cubicBezTo>
                    <a:pt x="244133" y="303485"/>
                    <a:pt x="212537" y="272555"/>
                    <a:pt x="211825" y="234604"/>
                  </a:cubicBezTo>
                  <a:cubicBezTo>
                    <a:pt x="211202" y="203141"/>
                    <a:pt x="231673" y="176300"/>
                    <a:pt x="260510" y="166612"/>
                  </a:cubicBezTo>
                  <a:lnTo>
                    <a:pt x="260510" y="155236"/>
                  </a:lnTo>
                  <a:cubicBezTo>
                    <a:pt x="260510" y="142970"/>
                    <a:pt x="270835" y="133016"/>
                    <a:pt x="283295" y="133638"/>
                  </a:cubicBezTo>
                  <a:close/>
                  <a:moveTo>
                    <a:pt x="282248" y="0"/>
                  </a:moveTo>
                  <a:cubicBezTo>
                    <a:pt x="471126" y="0"/>
                    <a:pt x="608556" y="183353"/>
                    <a:pt x="551768" y="365640"/>
                  </a:cubicBezTo>
                  <a:cubicBezTo>
                    <a:pt x="550522" y="369729"/>
                    <a:pt x="545894" y="371773"/>
                    <a:pt x="541888" y="369995"/>
                  </a:cubicBezTo>
                  <a:cubicBezTo>
                    <a:pt x="539574" y="369018"/>
                    <a:pt x="537260" y="368218"/>
                    <a:pt x="534768" y="367507"/>
                  </a:cubicBezTo>
                  <a:lnTo>
                    <a:pt x="487148" y="354797"/>
                  </a:lnTo>
                  <a:cubicBezTo>
                    <a:pt x="483142" y="353731"/>
                    <a:pt x="480917" y="349554"/>
                    <a:pt x="482163" y="345554"/>
                  </a:cubicBezTo>
                  <a:cubicBezTo>
                    <a:pt x="525600" y="210372"/>
                    <a:pt x="423773" y="72257"/>
                    <a:pt x="282248" y="72257"/>
                  </a:cubicBezTo>
                  <a:cubicBezTo>
                    <a:pt x="166536" y="72257"/>
                    <a:pt x="72364" y="166289"/>
                    <a:pt x="72364" y="281829"/>
                  </a:cubicBezTo>
                  <a:cubicBezTo>
                    <a:pt x="72364" y="410257"/>
                    <a:pt x="187453" y="507933"/>
                    <a:pt x="313134" y="489180"/>
                  </a:cubicBezTo>
                  <a:cubicBezTo>
                    <a:pt x="316784" y="488646"/>
                    <a:pt x="320255" y="490957"/>
                    <a:pt x="321145" y="494423"/>
                  </a:cubicBezTo>
                  <a:lnTo>
                    <a:pt x="336277" y="550771"/>
                  </a:lnTo>
                  <a:cubicBezTo>
                    <a:pt x="337345" y="554860"/>
                    <a:pt x="334764" y="559037"/>
                    <a:pt x="330580" y="559748"/>
                  </a:cubicBezTo>
                  <a:cubicBezTo>
                    <a:pt x="163332" y="589433"/>
                    <a:pt x="0" y="461006"/>
                    <a:pt x="0" y="281829"/>
                  </a:cubicBezTo>
                  <a:cubicBezTo>
                    <a:pt x="0" y="126472"/>
                    <a:pt x="126571" y="0"/>
                    <a:pt x="28224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1" name="iṡlîḋé">
              <a:extLst>
                <a:ext uri="{FF2B5EF4-FFF2-40B4-BE49-F238E27FC236}">
                  <a16:creationId xmlns="" xmlns:a16="http://schemas.microsoft.com/office/drawing/2014/main" id="{2ADB4795-5268-4143-B07D-C0E98FFEE70F}"/>
                </a:ext>
              </a:extLst>
            </p:cNvPr>
            <p:cNvGrpSpPr/>
            <p:nvPr/>
          </p:nvGrpSpPr>
          <p:grpSpPr>
            <a:xfrm>
              <a:off x="6037691" y="1881518"/>
              <a:ext cx="2895706" cy="1281114"/>
              <a:chOff x="6037691" y="1881518"/>
              <a:chExt cx="2895706" cy="1281114"/>
            </a:xfrm>
          </p:grpSpPr>
          <p:sp>
            <p:nvSpPr>
              <p:cNvPr id="28" name="îṩḷíḋe">
                <a:extLst>
                  <a:ext uri="{FF2B5EF4-FFF2-40B4-BE49-F238E27FC236}">
                    <a16:creationId xmlns="" xmlns:a16="http://schemas.microsoft.com/office/drawing/2014/main" id="{8A2F850A-F422-49F4-9525-35026D48E027}"/>
                  </a:ext>
                </a:extLst>
              </p:cNvPr>
              <p:cNvSpPr/>
              <p:nvPr/>
            </p:nvSpPr>
            <p:spPr bwMode="auto">
              <a:xfrm>
                <a:off x="6037691" y="1881518"/>
                <a:ext cx="639891" cy="1281114"/>
              </a:xfrm>
              <a:custGeom>
                <a:avLst/>
                <a:gdLst>
                  <a:gd name="T0" fmla="*/ 0 w 261"/>
                  <a:gd name="T1" fmla="*/ 261 h 522"/>
                  <a:gd name="T2" fmla="*/ 132 w 261"/>
                  <a:gd name="T3" fmla="*/ 489 h 522"/>
                  <a:gd name="T4" fmla="*/ 133 w 261"/>
                  <a:gd name="T5" fmla="*/ 489 h 522"/>
                  <a:gd name="T6" fmla="*/ 159 w 261"/>
                  <a:gd name="T7" fmla="*/ 502 h 522"/>
                  <a:gd name="T8" fmla="*/ 256 w 261"/>
                  <a:gd name="T9" fmla="*/ 522 h 522"/>
                  <a:gd name="T10" fmla="*/ 261 w 261"/>
                  <a:gd name="T11" fmla="*/ 522 h 522"/>
                  <a:gd name="T12" fmla="*/ 261 w 261"/>
                  <a:gd name="T13" fmla="*/ 455 h 522"/>
                  <a:gd name="T14" fmla="*/ 256 w 261"/>
                  <a:gd name="T15" fmla="*/ 455 h 522"/>
                  <a:gd name="T16" fmla="*/ 256 w 261"/>
                  <a:gd name="T17" fmla="*/ 455 h 522"/>
                  <a:gd name="T18" fmla="*/ 68 w 261"/>
                  <a:gd name="T19" fmla="*/ 252 h 522"/>
                  <a:gd name="T20" fmla="*/ 254 w 261"/>
                  <a:gd name="T21" fmla="*/ 68 h 522"/>
                  <a:gd name="T22" fmla="*/ 261 w 261"/>
                  <a:gd name="T23" fmla="*/ 68 h 522"/>
                  <a:gd name="T24" fmla="*/ 261 w 261"/>
                  <a:gd name="T25" fmla="*/ 0 h 522"/>
                  <a:gd name="T26" fmla="*/ 0 w 261"/>
                  <a:gd name="T27" fmla="*/ 261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1" h="522">
                    <a:moveTo>
                      <a:pt x="0" y="261"/>
                    </a:moveTo>
                    <a:cubicBezTo>
                      <a:pt x="0" y="359"/>
                      <a:pt x="53" y="444"/>
                      <a:pt x="132" y="489"/>
                    </a:cubicBezTo>
                    <a:cubicBezTo>
                      <a:pt x="132" y="489"/>
                      <a:pt x="132" y="489"/>
                      <a:pt x="133" y="489"/>
                    </a:cubicBezTo>
                    <a:cubicBezTo>
                      <a:pt x="141" y="493"/>
                      <a:pt x="150" y="498"/>
                      <a:pt x="159" y="502"/>
                    </a:cubicBezTo>
                    <a:cubicBezTo>
                      <a:pt x="189" y="514"/>
                      <a:pt x="222" y="522"/>
                      <a:pt x="256" y="522"/>
                    </a:cubicBezTo>
                    <a:cubicBezTo>
                      <a:pt x="258" y="522"/>
                      <a:pt x="259" y="522"/>
                      <a:pt x="261" y="522"/>
                    </a:cubicBezTo>
                    <a:cubicBezTo>
                      <a:pt x="261" y="455"/>
                      <a:pt x="261" y="455"/>
                      <a:pt x="261" y="455"/>
                    </a:cubicBezTo>
                    <a:cubicBezTo>
                      <a:pt x="259" y="455"/>
                      <a:pt x="258" y="455"/>
                      <a:pt x="256" y="455"/>
                    </a:cubicBezTo>
                    <a:cubicBezTo>
                      <a:pt x="256" y="455"/>
                      <a:pt x="256" y="455"/>
                      <a:pt x="256" y="455"/>
                    </a:cubicBezTo>
                    <a:cubicBezTo>
                      <a:pt x="149" y="452"/>
                      <a:pt x="63" y="361"/>
                      <a:pt x="68" y="252"/>
                    </a:cubicBezTo>
                    <a:cubicBezTo>
                      <a:pt x="73" y="152"/>
                      <a:pt x="154" y="71"/>
                      <a:pt x="254" y="68"/>
                    </a:cubicBezTo>
                    <a:cubicBezTo>
                      <a:pt x="256" y="68"/>
                      <a:pt x="259" y="68"/>
                      <a:pt x="261" y="68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íṩlïḑê">
                <a:extLst>
                  <a:ext uri="{FF2B5EF4-FFF2-40B4-BE49-F238E27FC236}">
                    <a16:creationId xmlns="" xmlns:a16="http://schemas.microsoft.com/office/drawing/2014/main" id="{12E1D150-E27B-4B4B-AA07-BB07DE8CB708}"/>
                  </a:ext>
                </a:extLst>
              </p:cNvPr>
              <p:cNvSpPr/>
              <p:nvPr/>
            </p:nvSpPr>
            <p:spPr bwMode="auto">
              <a:xfrm>
                <a:off x="6670723" y="1881518"/>
                <a:ext cx="1893011" cy="954504"/>
              </a:xfrm>
              <a:custGeom>
                <a:avLst/>
                <a:gdLst>
                  <a:gd name="T0" fmla="*/ 324 w 772"/>
                  <a:gd name="T1" fmla="*/ 326 h 389"/>
                  <a:gd name="T2" fmla="*/ 261 w 772"/>
                  <a:gd name="T3" fmla="*/ 262 h 389"/>
                  <a:gd name="T4" fmla="*/ 261 w 772"/>
                  <a:gd name="T5" fmla="*/ 261 h 389"/>
                  <a:gd name="T6" fmla="*/ 227 w 772"/>
                  <a:gd name="T7" fmla="*/ 132 h 389"/>
                  <a:gd name="T8" fmla="*/ 0 w 772"/>
                  <a:gd name="T9" fmla="*/ 0 h 389"/>
                  <a:gd name="T10" fmla="*/ 0 w 772"/>
                  <a:gd name="T11" fmla="*/ 68 h 389"/>
                  <a:gd name="T12" fmla="*/ 193 w 772"/>
                  <a:gd name="T13" fmla="*/ 261 h 389"/>
                  <a:gd name="T14" fmla="*/ 193 w 772"/>
                  <a:gd name="T15" fmla="*/ 261 h 389"/>
                  <a:gd name="T16" fmla="*/ 194 w 772"/>
                  <a:gd name="T17" fmla="*/ 288 h 389"/>
                  <a:gd name="T18" fmla="*/ 307 w 772"/>
                  <a:gd name="T19" fmla="*/ 389 h 389"/>
                  <a:gd name="T20" fmla="*/ 772 w 772"/>
                  <a:gd name="T21" fmla="*/ 389 h 389"/>
                  <a:gd name="T22" fmla="*/ 772 w 772"/>
                  <a:gd name="T23" fmla="*/ 326 h 389"/>
                  <a:gd name="T24" fmla="*/ 324 w 772"/>
                  <a:gd name="T25" fmla="*/ 326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2" h="389">
                    <a:moveTo>
                      <a:pt x="324" y="326"/>
                    </a:moveTo>
                    <a:cubicBezTo>
                      <a:pt x="289" y="326"/>
                      <a:pt x="261" y="297"/>
                      <a:pt x="261" y="262"/>
                    </a:cubicBezTo>
                    <a:cubicBezTo>
                      <a:pt x="261" y="261"/>
                      <a:pt x="261" y="261"/>
                      <a:pt x="261" y="261"/>
                    </a:cubicBezTo>
                    <a:cubicBezTo>
                      <a:pt x="261" y="214"/>
                      <a:pt x="249" y="170"/>
                      <a:pt x="227" y="132"/>
                    </a:cubicBezTo>
                    <a:cubicBezTo>
                      <a:pt x="182" y="53"/>
                      <a:pt x="97" y="0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06" y="68"/>
                      <a:pt x="193" y="154"/>
                      <a:pt x="193" y="261"/>
                    </a:cubicBezTo>
                    <a:cubicBezTo>
                      <a:pt x="193" y="261"/>
                      <a:pt x="193" y="261"/>
                      <a:pt x="193" y="261"/>
                    </a:cubicBezTo>
                    <a:cubicBezTo>
                      <a:pt x="193" y="270"/>
                      <a:pt x="194" y="279"/>
                      <a:pt x="194" y="288"/>
                    </a:cubicBezTo>
                    <a:cubicBezTo>
                      <a:pt x="200" y="346"/>
                      <a:pt x="249" y="389"/>
                      <a:pt x="307" y="389"/>
                    </a:cubicBezTo>
                    <a:cubicBezTo>
                      <a:pt x="772" y="389"/>
                      <a:pt x="772" y="389"/>
                      <a:pt x="772" y="389"/>
                    </a:cubicBezTo>
                    <a:cubicBezTo>
                      <a:pt x="772" y="326"/>
                      <a:pt x="772" y="326"/>
                      <a:pt x="772" y="326"/>
                    </a:cubicBezTo>
                    <a:lnTo>
                      <a:pt x="324" y="32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îSlîḋe">
                <a:extLst>
                  <a:ext uri="{FF2B5EF4-FFF2-40B4-BE49-F238E27FC236}">
                    <a16:creationId xmlns="" xmlns:a16="http://schemas.microsoft.com/office/drawing/2014/main" id="{F7FFAD30-04E7-407B-9B1B-98E845A10A19}"/>
                  </a:ext>
                </a:extLst>
              </p:cNvPr>
              <p:cNvSpPr/>
              <p:nvPr/>
            </p:nvSpPr>
            <p:spPr>
              <a:xfrm rot="5400000">
                <a:off x="8496211" y="2541207"/>
                <a:ext cx="469570" cy="404802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î$1îḓé">
                <a:extLst>
                  <a:ext uri="{FF2B5EF4-FFF2-40B4-BE49-F238E27FC236}">
                    <a16:creationId xmlns="" xmlns:a16="http://schemas.microsoft.com/office/drawing/2014/main" id="{AEE6B0F7-921D-4A80-ADDA-C7277370D5A5}"/>
                  </a:ext>
                </a:extLst>
              </p:cNvPr>
              <p:cNvSpPr/>
              <p:nvPr/>
            </p:nvSpPr>
            <p:spPr>
              <a:xfrm>
                <a:off x="6278886" y="2141380"/>
                <a:ext cx="775295" cy="7752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ïŝḷïďe">
                <a:extLst>
                  <a:ext uri="{FF2B5EF4-FFF2-40B4-BE49-F238E27FC236}">
                    <a16:creationId xmlns="" xmlns:a16="http://schemas.microsoft.com/office/drawing/2014/main" id="{D9E3857D-B3D6-46A5-8139-4736E6DCB633}"/>
                  </a:ext>
                </a:extLst>
              </p:cNvPr>
              <p:cNvSpPr/>
              <p:nvPr/>
            </p:nvSpPr>
            <p:spPr bwMode="auto">
              <a:xfrm>
                <a:off x="6445485" y="2324434"/>
                <a:ext cx="399220" cy="36682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ïṩlídé">
              <a:extLst>
                <a:ext uri="{FF2B5EF4-FFF2-40B4-BE49-F238E27FC236}">
                  <a16:creationId xmlns="" xmlns:a16="http://schemas.microsoft.com/office/drawing/2014/main" id="{6623AE47-4117-40E9-9485-61C43341CB1D}"/>
                </a:ext>
              </a:extLst>
            </p:cNvPr>
            <p:cNvGrpSpPr/>
            <p:nvPr/>
          </p:nvGrpSpPr>
          <p:grpSpPr>
            <a:xfrm>
              <a:off x="6028164" y="2997327"/>
              <a:ext cx="1282447" cy="1282447"/>
              <a:chOff x="6028164" y="2997327"/>
              <a:chExt cx="1282447" cy="1282447"/>
            </a:xfrm>
          </p:grpSpPr>
          <p:sp>
            <p:nvSpPr>
              <p:cNvPr id="25" name="îsļîďè">
                <a:extLst>
                  <a:ext uri="{FF2B5EF4-FFF2-40B4-BE49-F238E27FC236}">
                    <a16:creationId xmlns="" xmlns:a16="http://schemas.microsoft.com/office/drawing/2014/main" id="{424297D6-3A78-44F6-8A7E-E0951D619325}"/>
                  </a:ext>
                </a:extLst>
              </p:cNvPr>
              <p:cNvSpPr/>
              <p:nvPr/>
            </p:nvSpPr>
            <p:spPr bwMode="auto">
              <a:xfrm>
                <a:off x="6028164" y="2997327"/>
                <a:ext cx="1282447" cy="1282447"/>
              </a:xfrm>
              <a:custGeom>
                <a:avLst/>
                <a:gdLst>
                  <a:gd name="T0" fmla="*/ 390 w 523"/>
                  <a:gd name="T1" fmla="*/ 34 h 522"/>
                  <a:gd name="T2" fmla="*/ 390 w 523"/>
                  <a:gd name="T3" fmla="*/ 34 h 522"/>
                  <a:gd name="T4" fmla="*/ 311 w 523"/>
                  <a:gd name="T5" fmla="*/ 4 h 522"/>
                  <a:gd name="T6" fmla="*/ 267 w 523"/>
                  <a:gd name="T7" fmla="*/ 0 h 522"/>
                  <a:gd name="T8" fmla="*/ 262 w 523"/>
                  <a:gd name="T9" fmla="*/ 0 h 522"/>
                  <a:gd name="T10" fmla="*/ 262 w 523"/>
                  <a:gd name="T11" fmla="*/ 67 h 522"/>
                  <a:gd name="T12" fmla="*/ 267 w 523"/>
                  <a:gd name="T13" fmla="*/ 67 h 522"/>
                  <a:gd name="T14" fmla="*/ 267 w 523"/>
                  <a:gd name="T15" fmla="*/ 67 h 522"/>
                  <a:gd name="T16" fmla="*/ 455 w 523"/>
                  <a:gd name="T17" fmla="*/ 261 h 522"/>
                  <a:gd name="T18" fmla="*/ 455 w 523"/>
                  <a:gd name="T19" fmla="*/ 264 h 522"/>
                  <a:gd name="T20" fmla="*/ 261 w 523"/>
                  <a:gd name="T21" fmla="*/ 455 h 522"/>
                  <a:gd name="T22" fmla="*/ 68 w 523"/>
                  <a:gd name="T23" fmla="*/ 269 h 522"/>
                  <a:gd name="T24" fmla="*/ 68 w 523"/>
                  <a:gd name="T25" fmla="*/ 269 h 522"/>
                  <a:gd name="T26" fmla="*/ 68 w 523"/>
                  <a:gd name="T27" fmla="*/ 264 h 522"/>
                  <a:gd name="T28" fmla="*/ 0 w 523"/>
                  <a:gd name="T29" fmla="*/ 264 h 522"/>
                  <a:gd name="T30" fmla="*/ 0 w 523"/>
                  <a:gd name="T31" fmla="*/ 269 h 522"/>
                  <a:gd name="T32" fmla="*/ 0 w 523"/>
                  <a:gd name="T33" fmla="*/ 269 h 522"/>
                  <a:gd name="T34" fmla="*/ 34 w 523"/>
                  <a:gd name="T35" fmla="*/ 390 h 522"/>
                  <a:gd name="T36" fmla="*/ 34 w 523"/>
                  <a:gd name="T37" fmla="*/ 390 h 522"/>
                  <a:gd name="T38" fmla="*/ 261 w 523"/>
                  <a:gd name="T39" fmla="*/ 522 h 522"/>
                  <a:gd name="T40" fmla="*/ 523 w 523"/>
                  <a:gd name="T41" fmla="*/ 264 h 522"/>
                  <a:gd name="T42" fmla="*/ 523 w 523"/>
                  <a:gd name="T43" fmla="*/ 264 h 522"/>
                  <a:gd name="T44" fmla="*/ 523 w 523"/>
                  <a:gd name="T45" fmla="*/ 261 h 522"/>
                  <a:gd name="T46" fmla="*/ 390 w 523"/>
                  <a:gd name="T47" fmla="*/ 34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3" h="522">
                    <a:moveTo>
                      <a:pt x="390" y="34"/>
                    </a:moveTo>
                    <a:cubicBezTo>
                      <a:pt x="390" y="34"/>
                      <a:pt x="390" y="34"/>
                      <a:pt x="390" y="34"/>
                    </a:cubicBezTo>
                    <a:cubicBezTo>
                      <a:pt x="366" y="20"/>
                      <a:pt x="339" y="10"/>
                      <a:pt x="311" y="4"/>
                    </a:cubicBezTo>
                    <a:cubicBezTo>
                      <a:pt x="297" y="2"/>
                      <a:pt x="282" y="0"/>
                      <a:pt x="267" y="0"/>
                    </a:cubicBezTo>
                    <a:cubicBezTo>
                      <a:pt x="265" y="0"/>
                      <a:pt x="263" y="0"/>
                      <a:pt x="262" y="0"/>
                    </a:cubicBezTo>
                    <a:cubicBezTo>
                      <a:pt x="262" y="67"/>
                      <a:pt x="262" y="67"/>
                      <a:pt x="262" y="67"/>
                    </a:cubicBezTo>
                    <a:cubicBezTo>
                      <a:pt x="263" y="67"/>
                      <a:pt x="265" y="67"/>
                      <a:pt x="267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371" y="70"/>
                      <a:pt x="455" y="156"/>
                      <a:pt x="455" y="261"/>
                    </a:cubicBezTo>
                    <a:cubicBezTo>
                      <a:pt x="455" y="262"/>
                      <a:pt x="455" y="263"/>
                      <a:pt x="455" y="264"/>
                    </a:cubicBezTo>
                    <a:cubicBezTo>
                      <a:pt x="453" y="370"/>
                      <a:pt x="367" y="455"/>
                      <a:pt x="261" y="455"/>
                    </a:cubicBezTo>
                    <a:cubicBezTo>
                      <a:pt x="157" y="455"/>
                      <a:pt x="72" y="372"/>
                      <a:pt x="68" y="269"/>
                    </a:cubicBezTo>
                    <a:cubicBezTo>
                      <a:pt x="68" y="269"/>
                      <a:pt x="68" y="269"/>
                      <a:pt x="68" y="269"/>
                    </a:cubicBezTo>
                    <a:cubicBezTo>
                      <a:pt x="68" y="267"/>
                      <a:pt x="68" y="266"/>
                      <a:pt x="68" y="264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66"/>
                      <a:pt x="0" y="268"/>
                      <a:pt x="0" y="269"/>
                    </a:cubicBezTo>
                    <a:cubicBezTo>
                      <a:pt x="0" y="269"/>
                      <a:pt x="0" y="269"/>
                      <a:pt x="0" y="269"/>
                    </a:cubicBezTo>
                    <a:cubicBezTo>
                      <a:pt x="2" y="313"/>
                      <a:pt x="14" y="354"/>
                      <a:pt x="34" y="390"/>
                    </a:cubicBezTo>
                    <a:cubicBezTo>
                      <a:pt x="34" y="390"/>
                      <a:pt x="34" y="390"/>
                      <a:pt x="34" y="390"/>
                    </a:cubicBezTo>
                    <a:cubicBezTo>
                      <a:pt x="79" y="469"/>
                      <a:pt x="164" y="522"/>
                      <a:pt x="261" y="522"/>
                    </a:cubicBezTo>
                    <a:cubicBezTo>
                      <a:pt x="405" y="522"/>
                      <a:pt x="521" y="407"/>
                      <a:pt x="523" y="264"/>
                    </a:cubicBezTo>
                    <a:cubicBezTo>
                      <a:pt x="523" y="264"/>
                      <a:pt x="523" y="264"/>
                      <a:pt x="523" y="264"/>
                    </a:cubicBezTo>
                    <a:cubicBezTo>
                      <a:pt x="523" y="263"/>
                      <a:pt x="523" y="262"/>
                      <a:pt x="523" y="261"/>
                    </a:cubicBezTo>
                    <a:cubicBezTo>
                      <a:pt x="523" y="163"/>
                      <a:pt x="470" y="78"/>
                      <a:pt x="390" y="3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iş1îḋe">
                <a:extLst>
                  <a:ext uri="{FF2B5EF4-FFF2-40B4-BE49-F238E27FC236}">
                    <a16:creationId xmlns="" xmlns:a16="http://schemas.microsoft.com/office/drawing/2014/main" id="{C605EDE1-3461-4B8D-8DFF-404BAD38E42F}"/>
                  </a:ext>
                </a:extLst>
              </p:cNvPr>
              <p:cNvSpPr/>
              <p:nvPr/>
            </p:nvSpPr>
            <p:spPr>
              <a:xfrm>
                <a:off x="6278886" y="3250903"/>
                <a:ext cx="775295" cy="7752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ïṩļiḑe">
                <a:extLst>
                  <a:ext uri="{FF2B5EF4-FFF2-40B4-BE49-F238E27FC236}">
                    <a16:creationId xmlns="" xmlns:a16="http://schemas.microsoft.com/office/drawing/2014/main" id="{A1FB5617-0A71-4653-91E7-F18005193F84}"/>
                  </a:ext>
                </a:extLst>
              </p:cNvPr>
              <p:cNvSpPr/>
              <p:nvPr/>
            </p:nvSpPr>
            <p:spPr bwMode="auto">
              <a:xfrm>
                <a:off x="6441729" y="3446465"/>
                <a:ext cx="449608" cy="384170"/>
              </a:xfrm>
              <a:custGeom>
                <a:avLst/>
                <a:gdLst>
                  <a:gd name="connsiteX0" fmla="*/ 560224 w 607107"/>
                  <a:gd name="connsiteY0" fmla="*/ 279860 h 518750"/>
                  <a:gd name="connsiteX1" fmla="*/ 582459 w 607107"/>
                  <a:gd name="connsiteY1" fmla="*/ 280220 h 518750"/>
                  <a:gd name="connsiteX2" fmla="*/ 606440 w 607107"/>
                  <a:gd name="connsiteY2" fmla="*/ 300513 h 518750"/>
                  <a:gd name="connsiteX3" fmla="*/ 596135 w 607107"/>
                  <a:gd name="connsiteY3" fmla="*/ 329751 h 518750"/>
                  <a:gd name="connsiteX4" fmla="*/ 571865 w 607107"/>
                  <a:gd name="connsiteY4" fmla="*/ 348793 h 518750"/>
                  <a:gd name="connsiteX5" fmla="*/ 371834 w 607107"/>
                  <a:gd name="connsiteY5" fmla="*/ 500269 h 518750"/>
                  <a:gd name="connsiteX6" fmla="*/ 134050 w 607107"/>
                  <a:gd name="connsiteY6" fmla="*/ 494210 h 518750"/>
                  <a:gd name="connsiteX7" fmla="*/ 67213 w 607107"/>
                  <a:gd name="connsiteY7" fmla="*/ 511040 h 518750"/>
                  <a:gd name="connsiteX8" fmla="*/ 61145 w 607107"/>
                  <a:gd name="connsiteY8" fmla="*/ 511040 h 518750"/>
                  <a:gd name="connsiteX9" fmla="*/ 59701 w 607107"/>
                  <a:gd name="connsiteY9" fmla="*/ 510560 h 518750"/>
                  <a:gd name="connsiteX10" fmla="*/ 55656 w 607107"/>
                  <a:gd name="connsiteY10" fmla="*/ 507674 h 518750"/>
                  <a:gd name="connsiteX11" fmla="*/ 7502 w 607107"/>
                  <a:gd name="connsiteY11" fmla="*/ 432081 h 518750"/>
                  <a:gd name="connsiteX12" fmla="*/ 1435 w 607107"/>
                  <a:gd name="connsiteY12" fmla="*/ 423521 h 518750"/>
                  <a:gd name="connsiteX13" fmla="*/ 183 w 607107"/>
                  <a:gd name="connsiteY13" fmla="*/ 417077 h 518750"/>
                  <a:gd name="connsiteX14" fmla="*/ 4131 w 607107"/>
                  <a:gd name="connsiteY14" fmla="*/ 411788 h 518750"/>
                  <a:gd name="connsiteX15" fmla="*/ 95527 w 607107"/>
                  <a:gd name="connsiteY15" fmla="*/ 376588 h 518750"/>
                  <a:gd name="connsiteX16" fmla="*/ 266570 w 607107"/>
                  <a:gd name="connsiteY16" fmla="*/ 330231 h 518750"/>
                  <a:gd name="connsiteX17" fmla="*/ 327147 w 607107"/>
                  <a:gd name="connsiteY17" fmla="*/ 372741 h 518750"/>
                  <a:gd name="connsiteX18" fmla="*/ 233536 w 607107"/>
                  <a:gd name="connsiteY18" fmla="*/ 417943 h 518750"/>
                  <a:gd name="connsiteX19" fmla="*/ 360084 w 607107"/>
                  <a:gd name="connsiteY19" fmla="*/ 366393 h 518750"/>
                  <a:gd name="connsiteX20" fmla="*/ 365285 w 607107"/>
                  <a:gd name="connsiteY20" fmla="*/ 359372 h 518750"/>
                  <a:gd name="connsiteX21" fmla="*/ 524482 w 607107"/>
                  <a:gd name="connsiteY21" fmla="*/ 291473 h 518750"/>
                  <a:gd name="connsiteX22" fmla="*/ 560224 w 607107"/>
                  <a:gd name="connsiteY22" fmla="*/ 279860 h 518750"/>
                  <a:gd name="connsiteX23" fmla="*/ 231201 w 607107"/>
                  <a:gd name="connsiteY23" fmla="*/ 114447 h 518750"/>
                  <a:gd name="connsiteX24" fmla="*/ 227733 w 607107"/>
                  <a:gd name="connsiteY24" fmla="*/ 115409 h 518750"/>
                  <a:gd name="connsiteX25" fmla="*/ 204232 w 607107"/>
                  <a:gd name="connsiteY25" fmla="*/ 127912 h 518750"/>
                  <a:gd name="connsiteX26" fmla="*/ 200572 w 607107"/>
                  <a:gd name="connsiteY26" fmla="*/ 136280 h 518750"/>
                  <a:gd name="connsiteX27" fmla="*/ 203269 w 607107"/>
                  <a:gd name="connsiteY27" fmla="*/ 146860 h 518750"/>
                  <a:gd name="connsiteX28" fmla="*/ 207410 w 607107"/>
                  <a:gd name="connsiteY28" fmla="*/ 151862 h 518750"/>
                  <a:gd name="connsiteX29" fmla="*/ 213960 w 607107"/>
                  <a:gd name="connsiteY29" fmla="*/ 151573 h 518750"/>
                  <a:gd name="connsiteX30" fmla="*/ 222340 w 607107"/>
                  <a:gd name="connsiteY30" fmla="*/ 147053 h 518750"/>
                  <a:gd name="connsiteX31" fmla="*/ 222340 w 607107"/>
                  <a:gd name="connsiteY31" fmla="*/ 230058 h 518750"/>
                  <a:gd name="connsiteX32" fmla="*/ 229756 w 607107"/>
                  <a:gd name="connsiteY32" fmla="*/ 237464 h 518750"/>
                  <a:gd name="connsiteX33" fmla="*/ 243433 w 607107"/>
                  <a:gd name="connsiteY33" fmla="*/ 237464 h 518750"/>
                  <a:gd name="connsiteX34" fmla="*/ 250850 w 607107"/>
                  <a:gd name="connsiteY34" fmla="*/ 230058 h 518750"/>
                  <a:gd name="connsiteX35" fmla="*/ 250850 w 607107"/>
                  <a:gd name="connsiteY35" fmla="*/ 121853 h 518750"/>
                  <a:gd name="connsiteX36" fmla="*/ 243433 w 607107"/>
                  <a:gd name="connsiteY36" fmla="*/ 114447 h 518750"/>
                  <a:gd name="connsiteX37" fmla="*/ 230719 w 607107"/>
                  <a:gd name="connsiteY37" fmla="*/ 76070 h 518750"/>
                  <a:gd name="connsiteX38" fmla="*/ 330794 w 607107"/>
                  <a:gd name="connsiteY38" fmla="*/ 176004 h 518750"/>
                  <a:gd name="connsiteX39" fmla="*/ 230719 w 607107"/>
                  <a:gd name="connsiteY39" fmla="*/ 275841 h 518750"/>
                  <a:gd name="connsiteX40" fmla="*/ 130741 w 607107"/>
                  <a:gd name="connsiteY40" fmla="*/ 176004 h 518750"/>
                  <a:gd name="connsiteX41" fmla="*/ 230719 w 607107"/>
                  <a:gd name="connsiteY41" fmla="*/ 76070 h 518750"/>
                  <a:gd name="connsiteX42" fmla="*/ 371906 w 607107"/>
                  <a:gd name="connsiteY42" fmla="*/ 39432 h 518750"/>
                  <a:gd name="connsiteX43" fmla="*/ 368246 w 607107"/>
                  <a:gd name="connsiteY43" fmla="*/ 40297 h 518750"/>
                  <a:gd name="connsiteX44" fmla="*/ 344168 w 607107"/>
                  <a:gd name="connsiteY44" fmla="*/ 53185 h 518750"/>
                  <a:gd name="connsiteX45" fmla="*/ 340412 w 607107"/>
                  <a:gd name="connsiteY45" fmla="*/ 61744 h 518750"/>
                  <a:gd name="connsiteX46" fmla="*/ 343109 w 607107"/>
                  <a:gd name="connsiteY46" fmla="*/ 72612 h 518750"/>
                  <a:gd name="connsiteX47" fmla="*/ 347443 w 607107"/>
                  <a:gd name="connsiteY47" fmla="*/ 77709 h 518750"/>
                  <a:gd name="connsiteX48" fmla="*/ 354089 w 607107"/>
                  <a:gd name="connsiteY48" fmla="*/ 77421 h 518750"/>
                  <a:gd name="connsiteX49" fmla="*/ 362757 w 607107"/>
                  <a:gd name="connsiteY49" fmla="*/ 72804 h 518750"/>
                  <a:gd name="connsiteX50" fmla="*/ 362757 w 607107"/>
                  <a:gd name="connsiteY50" fmla="*/ 157919 h 518750"/>
                  <a:gd name="connsiteX51" fmla="*/ 370365 w 607107"/>
                  <a:gd name="connsiteY51" fmla="*/ 165517 h 518750"/>
                  <a:gd name="connsiteX52" fmla="*/ 384331 w 607107"/>
                  <a:gd name="connsiteY52" fmla="*/ 165517 h 518750"/>
                  <a:gd name="connsiteX53" fmla="*/ 391939 w 607107"/>
                  <a:gd name="connsiteY53" fmla="*/ 157919 h 518750"/>
                  <a:gd name="connsiteX54" fmla="*/ 391939 w 607107"/>
                  <a:gd name="connsiteY54" fmla="*/ 47029 h 518750"/>
                  <a:gd name="connsiteX55" fmla="*/ 384331 w 607107"/>
                  <a:gd name="connsiteY55" fmla="*/ 39432 h 518750"/>
                  <a:gd name="connsiteX56" fmla="*/ 371328 w 607107"/>
                  <a:gd name="connsiteY56" fmla="*/ 0 h 518750"/>
                  <a:gd name="connsiteX57" fmla="*/ 473901 w 607107"/>
                  <a:gd name="connsiteY57" fmla="*/ 102426 h 518750"/>
                  <a:gd name="connsiteX58" fmla="*/ 371328 w 607107"/>
                  <a:gd name="connsiteY58" fmla="*/ 204852 h 518750"/>
                  <a:gd name="connsiteX59" fmla="*/ 342531 w 607107"/>
                  <a:gd name="connsiteY59" fmla="*/ 200717 h 518750"/>
                  <a:gd name="connsiteX60" fmla="*/ 348117 w 607107"/>
                  <a:gd name="connsiteY60" fmla="*/ 167440 h 518750"/>
                  <a:gd name="connsiteX61" fmla="*/ 274342 w 607107"/>
                  <a:gd name="connsiteY61" fmla="*/ 69150 h 518750"/>
                  <a:gd name="connsiteX62" fmla="*/ 371328 w 607107"/>
                  <a:gd name="connsiteY62" fmla="*/ 0 h 5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7107" h="518750">
                    <a:moveTo>
                      <a:pt x="560224" y="279860"/>
                    </a:moveTo>
                    <a:cubicBezTo>
                      <a:pt x="569819" y="278441"/>
                      <a:pt x="577162" y="279018"/>
                      <a:pt x="582459" y="280220"/>
                    </a:cubicBezTo>
                    <a:cubicBezTo>
                      <a:pt x="595268" y="283010"/>
                      <a:pt x="604032" y="289742"/>
                      <a:pt x="606440" y="300513"/>
                    </a:cubicBezTo>
                    <a:cubicBezTo>
                      <a:pt x="608751" y="310804"/>
                      <a:pt x="604995" y="322826"/>
                      <a:pt x="596135" y="329751"/>
                    </a:cubicBezTo>
                    <a:cubicBezTo>
                      <a:pt x="587949" y="336098"/>
                      <a:pt x="579762" y="342542"/>
                      <a:pt x="571865" y="348793"/>
                    </a:cubicBezTo>
                    <a:lnTo>
                      <a:pt x="371834" y="500269"/>
                    </a:lnTo>
                    <a:cubicBezTo>
                      <a:pt x="306826" y="545471"/>
                      <a:pt x="137614" y="493440"/>
                      <a:pt x="134050" y="494210"/>
                    </a:cubicBezTo>
                    <a:lnTo>
                      <a:pt x="67213" y="511040"/>
                    </a:lnTo>
                    <a:cubicBezTo>
                      <a:pt x="65479" y="511521"/>
                      <a:pt x="63264" y="511425"/>
                      <a:pt x="61145" y="511040"/>
                    </a:cubicBezTo>
                    <a:cubicBezTo>
                      <a:pt x="60567" y="510848"/>
                      <a:pt x="60086" y="510752"/>
                      <a:pt x="59701" y="510560"/>
                    </a:cubicBezTo>
                    <a:cubicBezTo>
                      <a:pt x="58063" y="510079"/>
                      <a:pt x="56715" y="509021"/>
                      <a:pt x="55656" y="507674"/>
                    </a:cubicBezTo>
                    <a:cubicBezTo>
                      <a:pt x="40150" y="486131"/>
                      <a:pt x="22430" y="453335"/>
                      <a:pt x="7502" y="432081"/>
                    </a:cubicBezTo>
                    <a:lnTo>
                      <a:pt x="1435" y="423521"/>
                    </a:lnTo>
                    <a:cubicBezTo>
                      <a:pt x="183" y="421694"/>
                      <a:pt x="-299" y="419289"/>
                      <a:pt x="183" y="417077"/>
                    </a:cubicBezTo>
                    <a:cubicBezTo>
                      <a:pt x="664" y="414865"/>
                      <a:pt x="1723" y="412750"/>
                      <a:pt x="4131" y="411788"/>
                    </a:cubicBezTo>
                    <a:lnTo>
                      <a:pt x="95527" y="376588"/>
                    </a:lnTo>
                    <a:cubicBezTo>
                      <a:pt x="155816" y="356487"/>
                      <a:pt x="154179" y="328885"/>
                      <a:pt x="266570" y="330231"/>
                    </a:cubicBezTo>
                    <a:cubicBezTo>
                      <a:pt x="296618" y="330520"/>
                      <a:pt x="351706" y="324172"/>
                      <a:pt x="327147" y="372741"/>
                    </a:cubicBezTo>
                    <a:cubicBezTo>
                      <a:pt x="316650" y="393515"/>
                      <a:pt x="281979" y="420059"/>
                      <a:pt x="233536" y="417943"/>
                    </a:cubicBezTo>
                    <a:cubicBezTo>
                      <a:pt x="233344" y="419193"/>
                      <a:pt x="327244" y="456605"/>
                      <a:pt x="360084" y="366393"/>
                    </a:cubicBezTo>
                    <a:cubicBezTo>
                      <a:pt x="360084" y="366393"/>
                      <a:pt x="361433" y="361007"/>
                      <a:pt x="365285" y="359372"/>
                    </a:cubicBezTo>
                    <a:cubicBezTo>
                      <a:pt x="389940" y="348793"/>
                      <a:pt x="522459" y="292338"/>
                      <a:pt x="524482" y="291473"/>
                    </a:cubicBezTo>
                    <a:cubicBezTo>
                      <a:pt x="538784" y="284693"/>
                      <a:pt x="550629" y="281278"/>
                      <a:pt x="560224" y="279860"/>
                    </a:cubicBezTo>
                    <a:close/>
                    <a:moveTo>
                      <a:pt x="231201" y="114447"/>
                    </a:moveTo>
                    <a:cubicBezTo>
                      <a:pt x="230045" y="114447"/>
                      <a:pt x="228793" y="114832"/>
                      <a:pt x="227733" y="115409"/>
                    </a:cubicBezTo>
                    <a:lnTo>
                      <a:pt x="204232" y="127912"/>
                    </a:lnTo>
                    <a:cubicBezTo>
                      <a:pt x="201246" y="129548"/>
                      <a:pt x="199705" y="133010"/>
                      <a:pt x="200572" y="136280"/>
                    </a:cubicBezTo>
                    <a:lnTo>
                      <a:pt x="203269" y="146860"/>
                    </a:lnTo>
                    <a:cubicBezTo>
                      <a:pt x="203847" y="149073"/>
                      <a:pt x="205388" y="150900"/>
                      <a:pt x="207410" y="151862"/>
                    </a:cubicBezTo>
                    <a:cubicBezTo>
                      <a:pt x="209529" y="152727"/>
                      <a:pt x="211937" y="152631"/>
                      <a:pt x="213960" y="151573"/>
                    </a:cubicBezTo>
                    <a:lnTo>
                      <a:pt x="222340" y="147053"/>
                    </a:lnTo>
                    <a:lnTo>
                      <a:pt x="222340" y="230058"/>
                    </a:lnTo>
                    <a:cubicBezTo>
                      <a:pt x="222340" y="234098"/>
                      <a:pt x="225711" y="237464"/>
                      <a:pt x="229756" y="237464"/>
                    </a:cubicBezTo>
                    <a:lnTo>
                      <a:pt x="243433" y="237464"/>
                    </a:lnTo>
                    <a:cubicBezTo>
                      <a:pt x="247479" y="237464"/>
                      <a:pt x="250850" y="234098"/>
                      <a:pt x="250850" y="230058"/>
                    </a:cubicBezTo>
                    <a:lnTo>
                      <a:pt x="250850" y="121853"/>
                    </a:lnTo>
                    <a:cubicBezTo>
                      <a:pt x="250850" y="117813"/>
                      <a:pt x="247479" y="114447"/>
                      <a:pt x="243433" y="114447"/>
                    </a:cubicBezTo>
                    <a:close/>
                    <a:moveTo>
                      <a:pt x="230719" y="76070"/>
                    </a:moveTo>
                    <a:cubicBezTo>
                      <a:pt x="286006" y="76070"/>
                      <a:pt x="330794" y="120795"/>
                      <a:pt x="330794" y="176004"/>
                    </a:cubicBezTo>
                    <a:cubicBezTo>
                      <a:pt x="330794" y="231116"/>
                      <a:pt x="286006" y="275841"/>
                      <a:pt x="230719" y="275841"/>
                    </a:cubicBezTo>
                    <a:cubicBezTo>
                      <a:pt x="175529" y="275841"/>
                      <a:pt x="130741" y="231116"/>
                      <a:pt x="130741" y="176004"/>
                    </a:cubicBezTo>
                    <a:cubicBezTo>
                      <a:pt x="130741" y="120795"/>
                      <a:pt x="175529" y="76070"/>
                      <a:pt x="230719" y="76070"/>
                    </a:cubicBezTo>
                    <a:close/>
                    <a:moveTo>
                      <a:pt x="371906" y="39432"/>
                    </a:moveTo>
                    <a:cubicBezTo>
                      <a:pt x="370654" y="39432"/>
                      <a:pt x="369402" y="39720"/>
                      <a:pt x="368246" y="40297"/>
                    </a:cubicBezTo>
                    <a:lnTo>
                      <a:pt x="344168" y="53185"/>
                    </a:lnTo>
                    <a:cubicBezTo>
                      <a:pt x="341086" y="54819"/>
                      <a:pt x="339545" y="58378"/>
                      <a:pt x="340412" y="61744"/>
                    </a:cubicBezTo>
                    <a:lnTo>
                      <a:pt x="343109" y="72612"/>
                    </a:lnTo>
                    <a:cubicBezTo>
                      <a:pt x="343687" y="74920"/>
                      <a:pt x="345324" y="76747"/>
                      <a:pt x="347443" y="77709"/>
                    </a:cubicBezTo>
                    <a:cubicBezTo>
                      <a:pt x="349562" y="78671"/>
                      <a:pt x="352066" y="78575"/>
                      <a:pt x="354089" y="77421"/>
                    </a:cubicBezTo>
                    <a:lnTo>
                      <a:pt x="362757" y="72804"/>
                    </a:lnTo>
                    <a:lnTo>
                      <a:pt x="362757" y="157919"/>
                    </a:lnTo>
                    <a:cubicBezTo>
                      <a:pt x="362757" y="162054"/>
                      <a:pt x="366224" y="165517"/>
                      <a:pt x="370365" y="165517"/>
                    </a:cubicBezTo>
                    <a:lnTo>
                      <a:pt x="384331" y="165517"/>
                    </a:lnTo>
                    <a:cubicBezTo>
                      <a:pt x="388568" y="165517"/>
                      <a:pt x="391939" y="162054"/>
                      <a:pt x="391939" y="157919"/>
                    </a:cubicBezTo>
                    <a:lnTo>
                      <a:pt x="391939" y="47029"/>
                    </a:lnTo>
                    <a:cubicBezTo>
                      <a:pt x="391939" y="42798"/>
                      <a:pt x="388568" y="39432"/>
                      <a:pt x="384331" y="39432"/>
                    </a:cubicBezTo>
                    <a:close/>
                    <a:moveTo>
                      <a:pt x="371328" y="0"/>
                    </a:moveTo>
                    <a:cubicBezTo>
                      <a:pt x="428056" y="0"/>
                      <a:pt x="473901" y="45875"/>
                      <a:pt x="473901" y="102426"/>
                    </a:cubicBezTo>
                    <a:cubicBezTo>
                      <a:pt x="473901" y="158977"/>
                      <a:pt x="428056" y="204852"/>
                      <a:pt x="371328" y="204852"/>
                    </a:cubicBezTo>
                    <a:cubicBezTo>
                      <a:pt x="361312" y="204852"/>
                      <a:pt x="351681" y="203409"/>
                      <a:pt x="342531" y="200717"/>
                    </a:cubicBezTo>
                    <a:cubicBezTo>
                      <a:pt x="346095" y="190234"/>
                      <a:pt x="348117" y="179077"/>
                      <a:pt x="348117" y="167440"/>
                    </a:cubicBezTo>
                    <a:cubicBezTo>
                      <a:pt x="348117" y="120892"/>
                      <a:pt x="317008" y="81556"/>
                      <a:pt x="274342" y="69150"/>
                    </a:cubicBezTo>
                    <a:cubicBezTo>
                      <a:pt x="288211" y="28949"/>
                      <a:pt x="326447" y="0"/>
                      <a:pt x="37132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1" name="íṩļídè">
              <a:extLst>
                <a:ext uri="{FF2B5EF4-FFF2-40B4-BE49-F238E27FC236}">
                  <a16:creationId xmlns="" xmlns:a16="http://schemas.microsoft.com/office/drawing/2014/main" id="{804C1565-54B5-405D-9493-76AADF9AF912}"/>
                </a:ext>
              </a:extLst>
            </p:cNvPr>
            <p:cNvSpPr txBox="1"/>
            <p:nvPr/>
          </p:nvSpPr>
          <p:spPr>
            <a:xfrm>
              <a:off x="9161624" y="2268235"/>
              <a:ext cx="3591587" cy="950746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900" b="1" dirty="0"/>
                <a:t>绘制训练</a:t>
              </a:r>
              <a:r>
                <a:rPr lang="en-US" altLang="zh-CN" sz="1900" b="1" dirty="0"/>
                <a:t>300</a:t>
              </a:r>
              <a:r>
                <a:rPr lang="zh-CN" altLang="en-US" sz="1900" b="1" dirty="0"/>
                <a:t>次精确度变化折线图后，最终选择训练</a:t>
              </a:r>
              <a:r>
                <a:rPr lang="en-US" altLang="zh-CN" sz="1900" b="1" dirty="0"/>
                <a:t>200</a:t>
              </a:r>
              <a:r>
                <a:rPr lang="zh-CN" altLang="en-US" sz="1900" b="1" dirty="0"/>
                <a:t>轮</a:t>
              </a:r>
            </a:p>
          </p:txBody>
        </p:sp>
        <p:sp>
          <p:nvSpPr>
            <p:cNvPr id="19" name="ïşḻïḓè">
              <a:extLst>
                <a:ext uri="{FF2B5EF4-FFF2-40B4-BE49-F238E27FC236}">
                  <a16:creationId xmlns="" xmlns:a16="http://schemas.microsoft.com/office/drawing/2014/main" id="{9C3C7CB2-FF0F-4BA9-BCE0-39437867B7AF}"/>
                </a:ext>
              </a:extLst>
            </p:cNvPr>
            <p:cNvSpPr txBox="1"/>
            <p:nvPr/>
          </p:nvSpPr>
          <p:spPr>
            <a:xfrm>
              <a:off x="2027793" y="2391448"/>
              <a:ext cx="3405207" cy="1709657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altLang="zh-CN" sz="2800" b="1" dirty="0"/>
                <a:t>3608 </a:t>
              </a:r>
              <a:r>
                <a:rPr lang="zh-CN" altLang="en-US" sz="1900" b="1" dirty="0"/>
                <a:t>张训练集样例</a:t>
              </a:r>
              <a:endParaRPr lang="en-US" altLang="zh-CN" sz="1900" b="1" dirty="0"/>
            </a:p>
            <a:p>
              <a:pPr>
                <a:lnSpc>
                  <a:spcPct val="160000"/>
                </a:lnSpc>
              </a:pPr>
              <a:r>
                <a:rPr lang="en-US" altLang="zh-CN" sz="3000" b="1" dirty="0"/>
                <a:t>200 </a:t>
              </a:r>
              <a:r>
                <a:rPr lang="zh-CN" altLang="en-US" sz="1900" b="1" dirty="0"/>
                <a:t>张测试集样例</a:t>
              </a:r>
              <a:endParaRPr lang="en-US" altLang="zh-CN" sz="1900" b="1" dirty="0"/>
            </a:p>
            <a:p>
              <a:pPr>
                <a:lnSpc>
                  <a:spcPct val="160000"/>
                </a:lnSpc>
              </a:pPr>
              <a:r>
                <a:rPr lang="en-US" altLang="zh-CN" sz="3000" b="1" dirty="0"/>
                <a:t>N </a:t>
              </a:r>
              <a:r>
                <a:rPr lang="zh-CN" altLang="en-US" sz="1900" b="1" dirty="0"/>
                <a:t>次摄像头实时采集测试</a:t>
              </a:r>
            </a:p>
          </p:txBody>
        </p:sp>
      </p:grpSp>
      <p:graphicFrame>
        <p:nvGraphicFramePr>
          <p:cNvPr id="36" name="图表 35">
            <a:extLst>
              <a:ext uri="{FF2B5EF4-FFF2-40B4-BE49-F238E27FC236}">
                <a16:creationId xmlns="" xmlns:a16="http://schemas.microsoft.com/office/drawing/2014/main" id="{E38670F2-E260-4870-B2DE-37CDD4CAC5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990572"/>
              </p:ext>
            </p:extLst>
          </p:nvPr>
        </p:nvGraphicFramePr>
        <p:xfrm>
          <a:off x="6095205" y="2977781"/>
          <a:ext cx="5731565" cy="317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6794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7CEDAA-C676-4F6B-823D-505E7EA7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LeNet-5 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336FC32-F254-40E7-901A-60A90EBF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2050" name="Picture 2" descr="https://img-blog.csdn.net/20161209104405596?watermark/2/text/aHR0cDovL2Jsb2cuY3Nkbi5uZXQvemhhbmdqdW5oaXQ=/font/5a6L5L2T/fontsize/400/fill/I0JBQkFCMA==/dissolve/70/gravity/SouthEast">
            <a:extLst>
              <a:ext uri="{FF2B5EF4-FFF2-40B4-BE49-F238E27FC236}">
                <a16:creationId xmlns="" xmlns:a16="http://schemas.microsoft.com/office/drawing/2014/main" id="{DCA9D50C-F350-4CE6-832C-A6EFC4A7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909457"/>
            <a:ext cx="11102793" cy="303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4308569-C03C-42A9-80A5-BAAE9F24E41C}"/>
              </a:ext>
            </a:extLst>
          </p:cNvPr>
          <p:cNvSpPr txBox="1"/>
          <p:nvPr/>
        </p:nvSpPr>
        <p:spPr>
          <a:xfrm>
            <a:off x="2782514" y="5409837"/>
            <a:ext cx="82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《Gradient based learning applied to document recognition》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8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74ED2-5B96-4459-94D2-54E8032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C1</a:t>
            </a:r>
            <a:r>
              <a:rPr lang="zh-CN" altLang="en-US" dirty="0"/>
              <a:t>层</a:t>
            </a:r>
            <a:r>
              <a:rPr lang="en-US" altLang="zh-CN" dirty="0"/>
              <a:t>-</a:t>
            </a:r>
            <a:r>
              <a:rPr lang="zh-CN" altLang="en-US" dirty="0"/>
              <a:t>卷积层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814A41-2E4E-436A-A79C-38D5DCE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E52684D-FEB5-45B2-A631-5072DF39FFA8}"/>
              </a:ext>
            </a:extLst>
          </p:cNvPr>
          <p:cNvSpPr/>
          <p:nvPr/>
        </p:nvSpPr>
        <p:spPr>
          <a:xfrm>
            <a:off x="1371600" y="3861521"/>
            <a:ext cx="9621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/>
              <a:t>输入图片：</a:t>
            </a:r>
            <a:r>
              <a:rPr lang="en-US" altLang="zh-CN" dirty="0"/>
              <a:t>32*32</a:t>
            </a:r>
          </a:p>
          <a:p>
            <a:pPr fontAlgn="base"/>
            <a:r>
              <a:rPr lang="zh-CN" altLang="en-US" dirty="0"/>
              <a:t>卷积核大小：</a:t>
            </a:r>
            <a:r>
              <a:rPr lang="en-US" altLang="zh-CN" dirty="0"/>
              <a:t>5*5</a:t>
            </a:r>
          </a:p>
          <a:p>
            <a:pPr fontAlgn="base"/>
            <a:r>
              <a:rPr lang="zh-CN" altLang="en-US" dirty="0"/>
              <a:t>卷积核种类：</a:t>
            </a:r>
            <a:r>
              <a:rPr lang="en-US" altLang="zh-CN" dirty="0"/>
              <a:t>6</a:t>
            </a:r>
          </a:p>
          <a:p>
            <a:pPr fontAlgn="base"/>
            <a:r>
              <a:rPr lang="zh-CN" altLang="en-US" dirty="0"/>
              <a:t>输出</a:t>
            </a:r>
            <a:r>
              <a:rPr lang="en-US" altLang="zh-CN" dirty="0" err="1"/>
              <a:t>featuremap</a:t>
            </a:r>
            <a:r>
              <a:rPr lang="zh-CN" altLang="en-US" dirty="0"/>
              <a:t>大小：</a:t>
            </a:r>
            <a:r>
              <a:rPr lang="en-US" altLang="zh-CN" dirty="0"/>
              <a:t>28*28 </a:t>
            </a:r>
            <a:r>
              <a:rPr lang="zh-CN" altLang="en-US" dirty="0"/>
              <a:t>（</a:t>
            </a:r>
            <a:r>
              <a:rPr lang="en-US" altLang="zh-CN" dirty="0"/>
              <a:t>32-5+1</a:t>
            </a:r>
            <a:r>
              <a:rPr lang="zh-CN" altLang="en-US" dirty="0"/>
              <a:t>）</a:t>
            </a:r>
            <a:r>
              <a:rPr lang="en-US" altLang="zh-CN" dirty="0"/>
              <a:t>=28</a:t>
            </a:r>
          </a:p>
          <a:p>
            <a:pPr fontAlgn="base"/>
            <a:r>
              <a:rPr lang="zh-CN" altLang="en-US" dirty="0"/>
              <a:t>神经元数量：</a:t>
            </a:r>
            <a:r>
              <a:rPr lang="en-US" altLang="zh-CN" dirty="0"/>
              <a:t>28*28*6</a:t>
            </a:r>
          </a:p>
          <a:p>
            <a:pPr fontAlgn="base"/>
            <a:r>
              <a:rPr lang="zh-CN" altLang="en-US" dirty="0"/>
              <a:t>可训练参数：（</a:t>
            </a:r>
            <a:r>
              <a:rPr lang="en-US" altLang="zh-CN" dirty="0"/>
              <a:t>5*5+1) * 6</a:t>
            </a:r>
            <a:r>
              <a:rPr lang="zh-CN" altLang="en-US" dirty="0"/>
              <a:t>（每个滤波器</a:t>
            </a:r>
            <a:r>
              <a:rPr lang="en-US" altLang="zh-CN" dirty="0"/>
              <a:t>5*5=25</a:t>
            </a:r>
            <a:r>
              <a:rPr lang="zh-CN" altLang="en-US" dirty="0"/>
              <a:t>个</a:t>
            </a:r>
            <a:r>
              <a:rPr lang="en-US" altLang="zh-CN" dirty="0"/>
              <a:t>unit</a:t>
            </a:r>
            <a:r>
              <a:rPr lang="zh-CN" altLang="en-US" dirty="0"/>
              <a:t>参数和一个</a:t>
            </a:r>
            <a:r>
              <a:rPr lang="en-US" altLang="zh-CN" dirty="0"/>
              <a:t>bias</a:t>
            </a:r>
            <a:r>
              <a:rPr lang="zh-CN" altLang="en-US" dirty="0"/>
              <a:t>参数，一共</a:t>
            </a:r>
            <a:r>
              <a:rPr lang="en-US" altLang="zh-CN" dirty="0"/>
              <a:t>6</a:t>
            </a:r>
            <a:r>
              <a:rPr lang="zh-CN" altLang="en-US" dirty="0"/>
              <a:t>个滤波器）</a:t>
            </a:r>
          </a:p>
          <a:p>
            <a:pPr fontAlgn="base"/>
            <a:r>
              <a:rPr lang="zh-CN" altLang="en-US" dirty="0"/>
              <a:t>连接数：（</a:t>
            </a:r>
            <a:r>
              <a:rPr lang="en-US" altLang="zh-CN" dirty="0"/>
              <a:t>5*5+1</a:t>
            </a:r>
            <a:r>
              <a:rPr lang="zh-CN" altLang="en-US" dirty="0"/>
              <a:t>）*</a:t>
            </a:r>
            <a:r>
              <a:rPr lang="en-US" altLang="zh-CN" dirty="0"/>
              <a:t>6*28*28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5240F3-607B-4351-A739-1CFC762A657D}"/>
              </a:ext>
            </a:extLst>
          </p:cNvPr>
          <p:cNvSpPr/>
          <p:nvPr/>
        </p:nvSpPr>
        <p:spPr>
          <a:xfrm>
            <a:off x="1137920" y="1397675"/>
            <a:ext cx="9448800" cy="2031325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# Layer 1: </a:t>
            </a:r>
            <a:r>
              <a:rPr lang="zh-CN" altLang="en-US" dirty="0"/>
              <a:t>卷积层</a:t>
            </a:r>
            <a:r>
              <a:rPr lang="en-US" altLang="zh-CN" dirty="0"/>
              <a:t>. Input = 32x32x3. Output = 28x28x6.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conv1_W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tf.truncated_normal</a:t>
            </a:r>
            <a:r>
              <a:rPr lang="en-US" altLang="zh-CN" dirty="0"/>
              <a:t>(shape=(5, 5, 3, 6), mean=mu, </a:t>
            </a:r>
            <a:r>
              <a:rPr lang="en-US" altLang="zh-CN" dirty="0" err="1"/>
              <a:t>stddev</a:t>
            </a:r>
            <a:r>
              <a:rPr lang="en-US" altLang="zh-CN" dirty="0"/>
              <a:t>=sigma))</a:t>
            </a:r>
          </a:p>
          <a:p>
            <a:r>
              <a:rPr lang="en-US" altLang="zh-CN" dirty="0"/>
              <a:t>    conv1_b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(6))  </a:t>
            </a:r>
            <a:endParaRPr lang="zh-CN" altLang="en-US" dirty="0"/>
          </a:p>
          <a:p>
            <a:r>
              <a:rPr lang="en-US" altLang="zh-CN" dirty="0"/>
              <a:t>    conv1 = tf.nn.conv2d(x, conv1_W, strides=[1, 1, 1, 1], padding='VALID') + conv1_b</a:t>
            </a:r>
          </a:p>
          <a:p>
            <a:endParaRPr lang="en-US" altLang="zh-CN" dirty="0"/>
          </a:p>
          <a:p>
            <a:r>
              <a:rPr lang="en-US" altLang="zh-CN" dirty="0"/>
              <a:t>    # </a:t>
            </a:r>
            <a:r>
              <a:rPr lang="zh-CN" altLang="en-US" dirty="0"/>
              <a:t>激活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conv1 = </a:t>
            </a:r>
            <a:r>
              <a:rPr lang="en-US" altLang="zh-CN" dirty="0" err="1"/>
              <a:t>tf.nn.relu</a:t>
            </a:r>
            <a:r>
              <a:rPr lang="en-US" altLang="zh-CN" dirty="0"/>
              <a:t>(conv1)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05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74ED2-5B96-4459-94D2-54E8032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S2</a:t>
            </a:r>
            <a:r>
              <a:rPr lang="zh-CN" altLang="en-US" dirty="0"/>
              <a:t>层</a:t>
            </a:r>
            <a:r>
              <a:rPr lang="en-US" altLang="zh-CN" dirty="0"/>
              <a:t>-</a:t>
            </a:r>
            <a:r>
              <a:rPr lang="zh-CN" altLang="en-US" dirty="0"/>
              <a:t>池化层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814A41-2E4E-436A-A79C-38D5DCE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E52684D-FEB5-45B2-A631-5072DF39FFA8}"/>
              </a:ext>
            </a:extLst>
          </p:cNvPr>
          <p:cNvSpPr/>
          <p:nvPr/>
        </p:nvSpPr>
        <p:spPr>
          <a:xfrm>
            <a:off x="1370805" y="2876602"/>
            <a:ext cx="9621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/>
              <a:t>输入：</a:t>
            </a:r>
            <a:r>
              <a:rPr lang="en-US" altLang="zh-CN" dirty="0"/>
              <a:t>28*28</a:t>
            </a:r>
          </a:p>
          <a:p>
            <a:pPr fontAlgn="base"/>
            <a:r>
              <a:rPr lang="zh-CN" altLang="en-US" dirty="0"/>
              <a:t>采样区域：</a:t>
            </a:r>
            <a:r>
              <a:rPr lang="en-US" altLang="zh-CN" dirty="0"/>
              <a:t>2*2</a:t>
            </a:r>
          </a:p>
          <a:p>
            <a:pPr fontAlgn="base"/>
            <a:r>
              <a:rPr lang="zh-CN" altLang="en-US" dirty="0"/>
              <a:t>采样种类：</a:t>
            </a:r>
            <a:r>
              <a:rPr lang="en-US" altLang="zh-CN" dirty="0"/>
              <a:t>6</a:t>
            </a:r>
          </a:p>
          <a:p>
            <a:pPr fontAlgn="base"/>
            <a:r>
              <a:rPr lang="zh-CN" altLang="en-US" dirty="0"/>
              <a:t>输出</a:t>
            </a:r>
            <a:r>
              <a:rPr lang="en-US" altLang="zh-CN" dirty="0" err="1"/>
              <a:t>featureMap</a:t>
            </a:r>
            <a:r>
              <a:rPr lang="zh-CN" altLang="en-US" dirty="0"/>
              <a:t>大小：</a:t>
            </a:r>
            <a:r>
              <a:rPr lang="en-US" altLang="zh-CN" dirty="0"/>
              <a:t>14*14</a:t>
            </a:r>
            <a:endParaRPr lang="zh-CN" altLang="en-US" dirty="0"/>
          </a:p>
          <a:p>
            <a:pPr fontAlgn="base"/>
            <a:r>
              <a:rPr lang="zh-CN" altLang="en-US" dirty="0"/>
              <a:t>神经元数量：</a:t>
            </a:r>
            <a:r>
              <a:rPr lang="en-US" altLang="zh-CN" dirty="0"/>
              <a:t>14*14*6</a:t>
            </a:r>
          </a:p>
          <a:p>
            <a:pPr fontAlgn="base"/>
            <a:r>
              <a:rPr lang="zh-CN" altLang="en-US" dirty="0"/>
              <a:t>连接数：（</a:t>
            </a:r>
            <a:r>
              <a:rPr lang="en-US" altLang="zh-CN" dirty="0"/>
              <a:t>2*2+1</a:t>
            </a:r>
            <a:r>
              <a:rPr lang="zh-CN" altLang="en-US" dirty="0"/>
              <a:t>）*</a:t>
            </a:r>
            <a:r>
              <a:rPr lang="en-US" altLang="zh-CN" dirty="0"/>
              <a:t>6*14*14</a:t>
            </a:r>
          </a:p>
          <a:p>
            <a:pPr fontAlgn="base"/>
            <a:r>
              <a:rPr lang="en-US" altLang="zh-CN" dirty="0"/>
              <a:t>S2</a:t>
            </a:r>
            <a:r>
              <a:rPr lang="zh-CN" altLang="en-US" dirty="0"/>
              <a:t>中每个特征图的大小是</a:t>
            </a:r>
            <a:r>
              <a:rPr lang="en-US" altLang="zh-CN" dirty="0"/>
              <a:t>C1</a:t>
            </a:r>
            <a:r>
              <a:rPr lang="zh-CN" altLang="en-US" dirty="0"/>
              <a:t>中特征图大小的</a:t>
            </a:r>
            <a:r>
              <a:rPr lang="en-US" altLang="zh-CN" dirty="0"/>
              <a:t>1/4</a:t>
            </a:r>
            <a:r>
              <a:rPr lang="zh-CN" altLang="en-US" dirty="0"/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5240F3-607B-4351-A739-1CFC762A657D}"/>
              </a:ext>
            </a:extLst>
          </p:cNvPr>
          <p:cNvSpPr/>
          <p:nvPr/>
        </p:nvSpPr>
        <p:spPr>
          <a:xfrm>
            <a:off x="1370805" y="1711285"/>
            <a:ext cx="9448800" cy="646331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池化层</a:t>
            </a:r>
            <a:r>
              <a:rPr lang="en-US" altLang="zh-CN" dirty="0"/>
              <a:t>. Input = 28x28x6. Output = 14x14x6.</a:t>
            </a:r>
          </a:p>
          <a:p>
            <a:r>
              <a:rPr lang="en-US" altLang="zh-CN" dirty="0"/>
              <a:t>conv1 = </a:t>
            </a:r>
            <a:r>
              <a:rPr lang="en-US" altLang="zh-CN" dirty="0" err="1"/>
              <a:t>tf.nn.max_pool</a:t>
            </a:r>
            <a:r>
              <a:rPr lang="en-US" altLang="zh-CN" dirty="0"/>
              <a:t>(conv1, </a:t>
            </a:r>
            <a:r>
              <a:rPr lang="en-US" altLang="zh-CN" dirty="0" err="1"/>
              <a:t>ksize</a:t>
            </a:r>
            <a:r>
              <a:rPr lang="en-US" altLang="zh-CN" dirty="0"/>
              <a:t>=[1, 2, 2, 1], strides=[1, 2, 2, 1], padding='VALID')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62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74ED2-5B96-4459-94D2-54E8032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dirty="0"/>
              <a:t>C3</a:t>
            </a:r>
            <a:r>
              <a:rPr lang="zh-CN" altLang="en-US" dirty="0"/>
              <a:t>层</a:t>
            </a:r>
            <a:r>
              <a:rPr lang="en-US" altLang="zh-CN" dirty="0"/>
              <a:t>-</a:t>
            </a:r>
            <a:r>
              <a:rPr lang="zh-CN" altLang="en-US" dirty="0"/>
              <a:t>卷积层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814A41-2E4E-436A-A79C-38D5DCE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E52684D-FEB5-45B2-A631-5072DF39FFA8}"/>
              </a:ext>
            </a:extLst>
          </p:cNvPr>
          <p:cNvSpPr/>
          <p:nvPr/>
        </p:nvSpPr>
        <p:spPr>
          <a:xfrm>
            <a:off x="1371600" y="3861521"/>
            <a:ext cx="9621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/>
              <a:t>输入：</a:t>
            </a:r>
            <a:r>
              <a:rPr lang="en-US" altLang="zh-CN" dirty="0"/>
              <a:t>S2</a:t>
            </a:r>
            <a:r>
              <a:rPr lang="zh-CN" altLang="en-US" dirty="0"/>
              <a:t>中所有</a:t>
            </a:r>
            <a:r>
              <a:rPr lang="en-US" altLang="zh-CN" dirty="0"/>
              <a:t>6</a:t>
            </a:r>
            <a:r>
              <a:rPr lang="zh-CN" altLang="en-US" dirty="0"/>
              <a:t>个特征</a:t>
            </a:r>
            <a:r>
              <a:rPr lang="en-US" altLang="zh-CN" dirty="0"/>
              <a:t>map</a:t>
            </a:r>
            <a:r>
              <a:rPr lang="zh-CN" altLang="en-US" dirty="0"/>
              <a:t>组合</a:t>
            </a:r>
          </a:p>
          <a:p>
            <a:pPr fontAlgn="base"/>
            <a:r>
              <a:rPr lang="zh-CN" altLang="en-US" dirty="0"/>
              <a:t>卷积核大小：</a:t>
            </a:r>
            <a:r>
              <a:rPr lang="en-US" altLang="zh-CN" dirty="0"/>
              <a:t>5*5</a:t>
            </a:r>
          </a:p>
          <a:p>
            <a:pPr fontAlgn="base"/>
            <a:r>
              <a:rPr lang="zh-CN" altLang="en-US" dirty="0"/>
              <a:t>卷积核种类：</a:t>
            </a:r>
            <a:r>
              <a:rPr lang="en-US" altLang="zh-CN" dirty="0"/>
              <a:t>16</a:t>
            </a:r>
          </a:p>
          <a:p>
            <a:pPr fontAlgn="base"/>
            <a:r>
              <a:rPr lang="zh-CN" altLang="en-US" dirty="0"/>
              <a:t>输出</a:t>
            </a:r>
            <a:r>
              <a:rPr lang="en-US" altLang="zh-CN" dirty="0" err="1"/>
              <a:t>featureMap</a:t>
            </a:r>
            <a:r>
              <a:rPr lang="zh-CN" altLang="en-US" dirty="0"/>
              <a:t>大小：</a:t>
            </a:r>
            <a:r>
              <a:rPr lang="en-US" altLang="zh-CN" dirty="0"/>
              <a:t>10*10 (14-5+1)=10</a:t>
            </a:r>
          </a:p>
          <a:p>
            <a:pPr fontAlgn="base"/>
            <a:r>
              <a:rPr lang="zh-CN" altLang="en-US" dirty="0"/>
              <a:t>连接数：</a:t>
            </a:r>
            <a:r>
              <a:rPr lang="en-US" altLang="zh-CN" dirty="0"/>
              <a:t>10*10*1516=151600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5240F3-607B-4351-A739-1CFC762A657D}"/>
              </a:ext>
            </a:extLst>
          </p:cNvPr>
          <p:cNvSpPr/>
          <p:nvPr/>
        </p:nvSpPr>
        <p:spPr>
          <a:xfrm>
            <a:off x="1137920" y="1397675"/>
            <a:ext cx="10089404" cy="2031325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# Layer 2: </a:t>
            </a:r>
            <a:r>
              <a:rPr lang="zh-CN" altLang="en-US" dirty="0"/>
              <a:t>卷积层</a:t>
            </a:r>
            <a:r>
              <a:rPr lang="en-US" altLang="zh-CN" dirty="0"/>
              <a:t>. Output = 10x10x16.</a:t>
            </a:r>
          </a:p>
          <a:p>
            <a:r>
              <a:rPr lang="en-US" altLang="zh-CN" dirty="0"/>
              <a:t>    conv2_W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tf.truncated_normal</a:t>
            </a:r>
            <a:r>
              <a:rPr lang="en-US" altLang="zh-CN" dirty="0"/>
              <a:t>(shape=(5, 5, 6, 16), mean=mu, </a:t>
            </a:r>
            <a:r>
              <a:rPr lang="en-US" altLang="zh-CN" dirty="0" err="1"/>
              <a:t>stddev</a:t>
            </a:r>
            <a:r>
              <a:rPr lang="en-US" altLang="zh-CN" dirty="0"/>
              <a:t>=sigma))</a:t>
            </a:r>
          </a:p>
          <a:p>
            <a:r>
              <a:rPr lang="en-US" altLang="zh-CN" dirty="0"/>
              <a:t>    conv2_b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(16))</a:t>
            </a:r>
          </a:p>
          <a:p>
            <a:r>
              <a:rPr lang="en-US" altLang="zh-CN" dirty="0"/>
              <a:t>    conv2 = tf.nn.conv2d(conv1, conv2_W, strides=[1, 1, 1, 1], padding='VALID') + conv2_b</a:t>
            </a:r>
          </a:p>
          <a:p>
            <a:endParaRPr lang="en-US" altLang="zh-CN" dirty="0"/>
          </a:p>
          <a:p>
            <a:r>
              <a:rPr lang="en-US" altLang="zh-CN" dirty="0"/>
              <a:t>    # </a:t>
            </a:r>
            <a:r>
              <a:rPr lang="zh-CN" altLang="en-US" dirty="0"/>
              <a:t>激活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conv2 = </a:t>
            </a:r>
            <a:r>
              <a:rPr lang="en-US" altLang="zh-CN" dirty="0" err="1"/>
              <a:t>tf.nn.relu</a:t>
            </a:r>
            <a:r>
              <a:rPr lang="en-US" altLang="zh-CN" dirty="0"/>
              <a:t>(conv2)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45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74ED2-5B96-4459-94D2-54E8032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dirty="0"/>
              <a:t>S4</a:t>
            </a:r>
            <a:r>
              <a:rPr lang="zh-CN" altLang="en-US" dirty="0"/>
              <a:t>层</a:t>
            </a:r>
            <a:r>
              <a:rPr lang="en-US" altLang="zh-CN" dirty="0"/>
              <a:t>-</a:t>
            </a:r>
            <a:r>
              <a:rPr lang="zh-CN" altLang="en-US" dirty="0"/>
              <a:t>池化层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814A41-2E4E-436A-A79C-38D5DCE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E52684D-FEB5-45B2-A631-5072DF39FFA8}"/>
              </a:ext>
            </a:extLst>
          </p:cNvPr>
          <p:cNvSpPr/>
          <p:nvPr/>
        </p:nvSpPr>
        <p:spPr>
          <a:xfrm>
            <a:off x="1371600" y="2833998"/>
            <a:ext cx="9621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/>
              <a:t>输入：</a:t>
            </a:r>
            <a:r>
              <a:rPr lang="en-US" altLang="zh-CN" dirty="0"/>
              <a:t>10*10</a:t>
            </a:r>
          </a:p>
          <a:p>
            <a:pPr fontAlgn="base"/>
            <a:r>
              <a:rPr lang="zh-CN" altLang="en-US" dirty="0"/>
              <a:t>采样区域：</a:t>
            </a:r>
            <a:r>
              <a:rPr lang="en-US" altLang="zh-CN" dirty="0"/>
              <a:t>2*2</a:t>
            </a:r>
          </a:p>
          <a:p>
            <a:pPr fontAlgn="base"/>
            <a:r>
              <a:rPr lang="zh-CN" altLang="en-US" dirty="0"/>
              <a:t>采样种类：</a:t>
            </a:r>
            <a:r>
              <a:rPr lang="en-US" altLang="zh-CN" dirty="0"/>
              <a:t>16</a:t>
            </a:r>
          </a:p>
          <a:p>
            <a:pPr fontAlgn="base"/>
            <a:r>
              <a:rPr lang="zh-CN" altLang="en-US" dirty="0"/>
              <a:t>输出</a:t>
            </a:r>
            <a:r>
              <a:rPr lang="en-US" altLang="zh-CN" dirty="0" err="1"/>
              <a:t>featureMap</a:t>
            </a:r>
            <a:r>
              <a:rPr lang="zh-CN" altLang="en-US" dirty="0"/>
              <a:t>大小：</a:t>
            </a:r>
            <a:r>
              <a:rPr lang="en-US" altLang="zh-CN" dirty="0"/>
              <a:t>5*5</a:t>
            </a:r>
          </a:p>
          <a:p>
            <a:pPr fontAlgn="base"/>
            <a:r>
              <a:rPr lang="zh-CN" altLang="en-US" dirty="0"/>
              <a:t>神经元数量：</a:t>
            </a:r>
            <a:r>
              <a:rPr lang="en-US" altLang="zh-CN" dirty="0"/>
              <a:t>5*5*16=400</a:t>
            </a:r>
          </a:p>
          <a:p>
            <a:pPr fontAlgn="base"/>
            <a:r>
              <a:rPr lang="zh-CN" altLang="en-US" dirty="0"/>
              <a:t>连接数：</a:t>
            </a:r>
            <a:r>
              <a:rPr lang="en-US" altLang="zh-CN" dirty="0"/>
              <a:t>16*</a:t>
            </a:r>
            <a:r>
              <a:rPr lang="zh-CN" altLang="en-US" dirty="0"/>
              <a:t>（</a:t>
            </a:r>
            <a:r>
              <a:rPr lang="en-US" altLang="zh-CN" dirty="0"/>
              <a:t>2*2+1</a:t>
            </a:r>
            <a:r>
              <a:rPr lang="zh-CN" altLang="en-US" dirty="0"/>
              <a:t>）*</a:t>
            </a:r>
            <a:r>
              <a:rPr lang="en-US" altLang="zh-CN" dirty="0"/>
              <a:t>5*5=2000</a:t>
            </a:r>
          </a:p>
          <a:p>
            <a:pPr fontAlgn="base"/>
            <a:r>
              <a:rPr lang="en-US" altLang="zh-CN" dirty="0"/>
              <a:t>S4</a:t>
            </a:r>
            <a:r>
              <a:rPr lang="zh-CN" altLang="en-US" dirty="0"/>
              <a:t>中每个特征图的大小是</a:t>
            </a:r>
            <a:r>
              <a:rPr lang="en-US" altLang="zh-CN" dirty="0"/>
              <a:t>C3</a:t>
            </a:r>
            <a:r>
              <a:rPr lang="zh-CN" altLang="en-US" dirty="0"/>
              <a:t>中特征图大小的</a:t>
            </a:r>
            <a:r>
              <a:rPr lang="en-US" altLang="zh-CN" dirty="0"/>
              <a:t>1/4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5240F3-607B-4351-A739-1CFC762A657D}"/>
              </a:ext>
            </a:extLst>
          </p:cNvPr>
          <p:cNvSpPr/>
          <p:nvPr/>
        </p:nvSpPr>
        <p:spPr>
          <a:xfrm>
            <a:off x="1383022" y="1699333"/>
            <a:ext cx="9448800" cy="646331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# </a:t>
            </a:r>
            <a:r>
              <a:rPr lang="zh-CN" altLang="en-US" dirty="0"/>
              <a:t>池化层</a:t>
            </a:r>
            <a:r>
              <a:rPr lang="en-US" altLang="zh-CN" dirty="0"/>
              <a:t>. Input = 10x10x16. Output = 5x5x16.</a:t>
            </a:r>
          </a:p>
          <a:p>
            <a:r>
              <a:rPr lang="en-US" altLang="zh-CN" dirty="0"/>
              <a:t>    conv2 = </a:t>
            </a:r>
            <a:r>
              <a:rPr lang="en-US" altLang="zh-CN" dirty="0" err="1"/>
              <a:t>tf.nn.max_pool</a:t>
            </a:r>
            <a:r>
              <a:rPr lang="en-US" altLang="zh-CN" dirty="0"/>
              <a:t>(conv2, </a:t>
            </a:r>
            <a:r>
              <a:rPr lang="en-US" altLang="zh-CN" dirty="0" err="1"/>
              <a:t>ksize</a:t>
            </a:r>
            <a:r>
              <a:rPr lang="en-US" altLang="zh-CN" dirty="0"/>
              <a:t>=[1, 2, 2, 1], strides=[1, 2, 2, 1], padding='VALID')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1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74ED2-5B96-4459-94D2-54E8032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dirty="0"/>
              <a:t>C5</a:t>
            </a:r>
            <a:r>
              <a:rPr lang="zh-CN" altLang="en-US" dirty="0"/>
              <a:t>层</a:t>
            </a:r>
            <a:r>
              <a:rPr lang="en-US" altLang="zh-CN" dirty="0"/>
              <a:t>-</a:t>
            </a:r>
            <a:r>
              <a:rPr lang="zh-CN" altLang="en-US" dirty="0"/>
              <a:t>卷积层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814A41-2E4E-436A-A79C-38D5DCE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E52684D-FEB5-45B2-A631-5072DF39FFA8}"/>
              </a:ext>
            </a:extLst>
          </p:cNvPr>
          <p:cNvSpPr/>
          <p:nvPr/>
        </p:nvSpPr>
        <p:spPr>
          <a:xfrm>
            <a:off x="1371600" y="4662797"/>
            <a:ext cx="9621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/>
              <a:t>输入：</a:t>
            </a:r>
            <a:r>
              <a:rPr lang="en-US" altLang="zh-CN" dirty="0"/>
              <a:t>S4</a:t>
            </a:r>
            <a:r>
              <a:rPr lang="zh-CN" altLang="en-US" dirty="0"/>
              <a:t>层的全部</a:t>
            </a:r>
            <a:r>
              <a:rPr lang="en-US" altLang="zh-CN" dirty="0"/>
              <a:t>16</a:t>
            </a:r>
            <a:r>
              <a:rPr lang="zh-CN" altLang="en-US" dirty="0"/>
              <a:t>个单元特征</a:t>
            </a:r>
            <a:r>
              <a:rPr lang="en-US" altLang="zh-CN" dirty="0"/>
              <a:t>map</a:t>
            </a:r>
          </a:p>
          <a:p>
            <a:pPr fontAlgn="base"/>
            <a:r>
              <a:rPr lang="zh-CN" altLang="en-US" dirty="0"/>
              <a:t>卷积核大小：</a:t>
            </a:r>
            <a:r>
              <a:rPr lang="en-US" altLang="zh-CN" dirty="0"/>
              <a:t>5*5</a:t>
            </a:r>
          </a:p>
          <a:p>
            <a:pPr fontAlgn="base"/>
            <a:r>
              <a:rPr lang="zh-CN" altLang="en-US" dirty="0"/>
              <a:t>卷积核种类：</a:t>
            </a:r>
            <a:r>
              <a:rPr lang="en-US" altLang="zh-CN" dirty="0"/>
              <a:t>120</a:t>
            </a:r>
          </a:p>
          <a:p>
            <a:pPr fontAlgn="base"/>
            <a:r>
              <a:rPr lang="zh-CN" altLang="en-US" dirty="0"/>
              <a:t>输出</a:t>
            </a:r>
            <a:r>
              <a:rPr lang="en-US" altLang="zh-CN" dirty="0" err="1"/>
              <a:t>featureMap</a:t>
            </a:r>
            <a:r>
              <a:rPr lang="zh-CN" altLang="en-US" dirty="0"/>
              <a:t>大小：</a:t>
            </a:r>
            <a:r>
              <a:rPr lang="en-US" altLang="zh-CN" dirty="0"/>
              <a:t>1*1</a:t>
            </a:r>
            <a:r>
              <a:rPr lang="zh-CN" altLang="en-US" dirty="0"/>
              <a:t>（</a:t>
            </a:r>
            <a:r>
              <a:rPr lang="en-US" altLang="zh-CN" dirty="0"/>
              <a:t>5-5+1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5240F3-607B-4351-A739-1CFC762A657D}"/>
              </a:ext>
            </a:extLst>
          </p:cNvPr>
          <p:cNvSpPr/>
          <p:nvPr/>
        </p:nvSpPr>
        <p:spPr>
          <a:xfrm>
            <a:off x="1137920" y="1397675"/>
            <a:ext cx="9448800" cy="2862322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# Flatten. Input = 5x5x16. Output = 400.</a:t>
            </a:r>
          </a:p>
          <a:p>
            <a:r>
              <a:rPr lang="en-US" altLang="zh-CN" dirty="0"/>
              <a:t>    fc0 = flatten(conv2)</a:t>
            </a:r>
          </a:p>
          <a:p>
            <a:endParaRPr lang="en-US" altLang="zh-CN" dirty="0"/>
          </a:p>
          <a:p>
            <a:r>
              <a:rPr lang="en-US" altLang="zh-CN" dirty="0"/>
              <a:t>    # Layer 3: </a:t>
            </a:r>
            <a:r>
              <a:rPr lang="zh-CN" altLang="en-US" dirty="0"/>
              <a:t>卷积层</a:t>
            </a:r>
            <a:r>
              <a:rPr lang="en-US" altLang="zh-CN" dirty="0"/>
              <a:t>. Input = 400. Output = 120.</a:t>
            </a:r>
          </a:p>
          <a:p>
            <a:r>
              <a:rPr lang="en-US" altLang="zh-CN" dirty="0"/>
              <a:t>    fc1_W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tf.truncated_normal</a:t>
            </a:r>
            <a:r>
              <a:rPr lang="en-US" altLang="zh-CN" dirty="0"/>
              <a:t>(shape=(400, 120), mean=mu, </a:t>
            </a:r>
            <a:r>
              <a:rPr lang="en-US" altLang="zh-CN" dirty="0" err="1"/>
              <a:t>stddev</a:t>
            </a:r>
            <a:r>
              <a:rPr lang="en-US" altLang="zh-CN" dirty="0"/>
              <a:t>=sigma))</a:t>
            </a:r>
          </a:p>
          <a:p>
            <a:r>
              <a:rPr lang="en-US" altLang="zh-CN" dirty="0"/>
              <a:t>    fc1_b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(120))</a:t>
            </a:r>
          </a:p>
          <a:p>
            <a:r>
              <a:rPr lang="en-US" altLang="zh-CN" dirty="0"/>
              <a:t>    fc1 = </a:t>
            </a:r>
            <a:r>
              <a:rPr lang="en-US" altLang="zh-CN" dirty="0" err="1"/>
              <a:t>tf.matmul</a:t>
            </a:r>
            <a:r>
              <a:rPr lang="en-US" altLang="zh-CN" dirty="0"/>
              <a:t>(fc0, fc1_W) + fc1_b</a:t>
            </a:r>
          </a:p>
          <a:p>
            <a:endParaRPr lang="en-US" altLang="zh-CN" dirty="0"/>
          </a:p>
          <a:p>
            <a:r>
              <a:rPr lang="en-US" altLang="zh-CN" dirty="0"/>
              <a:t>    # </a:t>
            </a:r>
            <a:r>
              <a:rPr lang="zh-CN" altLang="en-US" dirty="0"/>
              <a:t>激活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fc1 = </a:t>
            </a:r>
            <a:r>
              <a:rPr lang="en-US" altLang="zh-CN" dirty="0" err="1"/>
              <a:t>tf.nn.relu</a:t>
            </a:r>
            <a:r>
              <a:rPr lang="en-US" altLang="zh-CN" dirty="0"/>
              <a:t>(fc1)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2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74ED2-5B96-4459-94D2-54E8032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dirty="0"/>
              <a:t>F6</a:t>
            </a:r>
            <a:r>
              <a:rPr lang="zh-CN" altLang="en-US" dirty="0"/>
              <a:t>层</a:t>
            </a:r>
            <a:r>
              <a:rPr lang="en-US" altLang="zh-CN" dirty="0"/>
              <a:t>-</a:t>
            </a:r>
            <a:r>
              <a:rPr lang="zh-CN" altLang="en-US" dirty="0"/>
              <a:t>全连接层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814A41-2E4E-436A-A79C-38D5DCE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5240F3-607B-4351-A739-1CFC762A657D}"/>
              </a:ext>
            </a:extLst>
          </p:cNvPr>
          <p:cNvSpPr/>
          <p:nvPr/>
        </p:nvSpPr>
        <p:spPr>
          <a:xfrm>
            <a:off x="1137920" y="1397675"/>
            <a:ext cx="9448800" cy="2031325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# Layer 4: </a:t>
            </a:r>
            <a:r>
              <a:rPr lang="zh-CN" altLang="en-US" dirty="0"/>
              <a:t>全连接层</a:t>
            </a:r>
            <a:r>
              <a:rPr lang="en-US" altLang="zh-CN" dirty="0"/>
              <a:t>. Input = 120. Output = 84.</a:t>
            </a:r>
          </a:p>
          <a:p>
            <a:r>
              <a:rPr lang="en-US" altLang="zh-CN" dirty="0"/>
              <a:t>    fc2_W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tf.truncated_normal</a:t>
            </a:r>
            <a:r>
              <a:rPr lang="en-US" altLang="zh-CN" dirty="0"/>
              <a:t>(shape=(120, 84), mean=mu, </a:t>
            </a:r>
            <a:r>
              <a:rPr lang="en-US" altLang="zh-CN" dirty="0" err="1"/>
              <a:t>stddev</a:t>
            </a:r>
            <a:r>
              <a:rPr lang="en-US" altLang="zh-CN" dirty="0"/>
              <a:t>=sigma))</a:t>
            </a:r>
          </a:p>
          <a:p>
            <a:r>
              <a:rPr lang="en-US" altLang="zh-CN" dirty="0"/>
              <a:t>    fc2_b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(84))</a:t>
            </a:r>
          </a:p>
          <a:p>
            <a:r>
              <a:rPr lang="en-US" altLang="zh-CN" dirty="0"/>
              <a:t>    fc2 = </a:t>
            </a:r>
            <a:r>
              <a:rPr lang="en-US" altLang="zh-CN" dirty="0" err="1"/>
              <a:t>tf.matmul</a:t>
            </a:r>
            <a:r>
              <a:rPr lang="en-US" altLang="zh-CN" dirty="0"/>
              <a:t>(fc1, fc2_W) + fc2_b</a:t>
            </a:r>
          </a:p>
          <a:p>
            <a:endParaRPr lang="en-US" altLang="zh-CN" dirty="0"/>
          </a:p>
          <a:p>
            <a:r>
              <a:rPr lang="en-US" altLang="zh-CN" dirty="0"/>
              <a:t>    # Activation.</a:t>
            </a:r>
          </a:p>
          <a:p>
            <a:r>
              <a:rPr lang="en-US" altLang="zh-CN" dirty="0"/>
              <a:t>    fc2 = </a:t>
            </a:r>
            <a:r>
              <a:rPr lang="en-US" altLang="zh-CN" dirty="0" err="1"/>
              <a:t>tf.nn.relu</a:t>
            </a:r>
            <a:r>
              <a:rPr lang="en-US" altLang="zh-CN" dirty="0"/>
              <a:t>(fc2)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CCFA6E6A-06B1-4782-9F72-0B80D108AA2E}"/>
              </a:ext>
            </a:extLst>
          </p:cNvPr>
          <p:cNvSpPr txBox="1">
            <a:spLocks/>
          </p:cNvSpPr>
          <p:nvPr/>
        </p:nvSpPr>
        <p:spPr>
          <a:xfrm>
            <a:off x="669924" y="3234096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zh-CN" dirty="0"/>
              <a:t>Output</a:t>
            </a:r>
            <a:r>
              <a:rPr lang="zh-CN" altLang="en-US" dirty="0"/>
              <a:t>层</a:t>
            </a:r>
            <a:r>
              <a:rPr lang="en-US" altLang="zh-CN" dirty="0"/>
              <a:t>-</a:t>
            </a:r>
            <a:r>
              <a:rPr lang="zh-CN" altLang="en-US" dirty="0"/>
              <a:t>全连接层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09CBAA4-DCA3-4CF9-A0CF-1410B632C301}"/>
              </a:ext>
            </a:extLst>
          </p:cNvPr>
          <p:cNvSpPr/>
          <p:nvPr/>
        </p:nvSpPr>
        <p:spPr>
          <a:xfrm>
            <a:off x="1137920" y="4631770"/>
            <a:ext cx="9448800" cy="1200329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# Layer 5: </a:t>
            </a:r>
            <a:r>
              <a:rPr lang="zh-CN" altLang="en-US" dirty="0"/>
              <a:t>全连接层</a:t>
            </a:r>
            <a:r>
              <a:rPr lang="en-US" altLang="zh-CN" dirty="0"/>
              <a:t>. Input = 84. Output = 3.</a:t>
            </a:r>
          </a:p>
          <a:p>
            <a:r>
              <a:rPr lang="en-US" altLang="zh-CN" dirty="0"/>
              <a:t>    fc3_W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tf.truncated_normal</a:t>
            </a:r>
            <a:r>
              <a:rPr lang="en-US" altLang="zh-CN" dirty="0"/>
              <a:t>(shape=(84, 3), mean=mu, </a:t>
            </a:r>
            <a:r>
              <a:rPr lang="en-US" altLang="zh-CN" dirty="0" err="1"/>
              <a:t>stddev</a:t>
            </a:r>
            <a:r>
              <a:rPr lang="en-US" altLang="zh-CN" dirty="0"/>
              <a:t>=sigma))</a:t>
            </a:r>
          </a:p>
          <a:p>
            <a:r>
              <a:rPr lang="en-US" altLang="zh-CN" dirty="0"/>
              <a:t>    fc3_b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(3))</a:t>
            </a:r>
          </a:p>
          <a:p>
            <a:r>
              <a:rPr lang="en-US" altLang="zh-CN" dirty="0"/>
              <a:t>    logits = </a:t>
            </a:r>
            <a:r>
              <a:rPr lang="en-US" altLang="zh-CN" dirty="0" err="1"/>
              <a:t>tf.matmul</a:t>
            </a:r>
            <a:r>
              <a:rPr lang="en-US" altLang="zh-CN" dirty="0"/>
              <a:t>(fc2, fc3_W) + fc3_b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B74ED2-5B96-4459-94D2-54E8032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dirty="0"/>
              <a:t>识别与控制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814A41-2E4E-436A-A79C-38D5DCE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A5240F3-607B-4351-A739-1CFC762A657D}"/>
              </a:ext>
            </a:extLst>
          </p:cNvPr>
          <p:cNvSpPr/>
          <p:nvPr/>
        </p:nvSpPr>
        <p:spPr>
          <a:xfrm>
            <a:off x="1137920" y="1397675"/>
            <a:ext cx="9448800" cy="4524315"/>
          </a:xfrm>
          <a:prstGeom prst="rect">
            <a:avLst/>
          </a:prstGeom>
          <a:ln w="28575">
            <a:solidFill>
              <a:srgbClr val="44AD8B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with </a:t>
            </a:r>
            <a:r>
              <a:rPr lang="en-US" altLang="zh-CN" dirty="0" err="1"/>
              <a:t>tf.Session</a:t>
            </a:r>
            <a:r>
              <a:rPr lang="en-US" altLang="zh-CN" dirty="0"/>
              <a:t>() as </a:t>
            </a:r>
            <a:r>
              <a:rPr lang="en-US" altLang="zh-CN" dirty="0" err="1"/>
              <a:t>sess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saver.restore</a:t>
            </a:r>
            <a:r>
              <a:rPr lang="en-US" altLang="zh-CN" dirty="0"/>
              <a:t>(</a:t>
            </a:r>
            <a:r>
              <a:rPr lang="en-US" altLang="zh-CN" dirty="0" err="1"/>
              <a:t>sess</a:t>
            </a:r>
            <a:r>
              <a:rPr lang="en-US" altLang="zh-CN" dirty="0"/>
              <a:t>, </a:t>
            </a:r>
            <a:r>
              <a:rPr lang="en-US" altLang="zh-CN" dirty="0" err="1"/>
              <a:t>model_path</a:t>
            </a:r>
            <a:r>
              <a:rPr lang="en-US" altLang="zh-CN" dirty="0"/>
              <a:t>)    </a:t>
            </a:r>
          </a:p>
          <a:p>
            <a:pPr lvl="1"/>
            <a:r>
              <a:rPr lang="fr-FR" altLang="zh-CN" dirty="0"/>
              <a:t>    prediction = tf.argmax(logits, 1)</a:t>
            </a:r>
          </a:p>
          <a:p>
            <a:pPr lvl="1"/>
            <a:endParaRPr lang="fr-FR" altLang="zh-CN" dirty="0"/>
          </a:p>
          <a:p>
            <a:pPr lvl="1"/>
            <a:r>
              <a:rPr lang="en-US" altLang="zh-CN" dirty="0"/>
              <a:t> while True:</a:t>
            </a:r>
          </a:p>
          <a:p>
            <a:pPr lvl="1"/>
            <a:r>
              <a:rPr lang="en-US" altLang="zh-CN" dirty="0"/>
              <a:t>        ret, frame = </a:t>
            </a:r>
            <a:r>
              <a:rPr lang="en-US" altLang="zh-CN" dirty="0" err="1"/>
              <a:t>vs.read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       if not ret:</a:t>
            </a:r>
          </a:p>
          <a:p>
            <a:pPr lvl="1"/>
            <a:r>
              <a:rPr lang="en-US" altLang="zh-CN" dirty="0"/>
              <a:t>            break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    result = </a:t>
            </a:r>
            <a:r>
              <a:rPr lang="en-US" altLang="zh-CN" dirty="0" err="1"/>
              <a:t>detect_sign</a:t>
            </a:r>
            <a:r>
              <a:rPr lang="en-US" altLang="zh-CN" dirty="0"/>
              <a:t>(frame)</a:t>
            </a:r>
          </a:p>
          <a:p>
            <a:pPr lvl="1"/>
            <a:r>
              <a:rPr lang="en-US" altLang="zh-CN" dirty="0"/>
              <a:t>        if result == 0:</a:t>
            </a:r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ser.write</a:t>
            </a:r>
            <a:r>
              <a:rPr lang="en-US" altLang="zh-CN" dirty="0"/>
              <a:t>('</a:t>
            </a:r>
            <a:r>
              <a:rPr lang="en-US" altLang="zh-CN" dirty="0" err="1"/>
              <a:t>l'.encode</a:t>
            </a:r>
            <a:r>
              <a:rPr lang="en-US" altLang="zh-CN" dirty="0"/>
              <a:t>())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elif</a:t>
            </a:r>
            <a:r>
              <a:rPr lang="en-US" altLang="zh-CN" dirty="0"/>
              <a:t> result == 1:</a:t>
            </a:r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ser.write</a:t>
            </a:r>
            <a:r>
              <a:rPr lang="en-US" altLang="zh-CN" dirty="0"/>
              <a:t>('</a:t>
            </a:r>
            <a:r>
              <a:rPr lang="en-US" altLang="zh-CN" dirty="0" err="1"/>
              <a:t>s'.encode</a:t>
            </a:r>
            <a:r>
              <a:rPr lang="en-US" altLang="zh-CN" dirty="0"/>
              <a:t>())</a:t>
            </a:r>
          </a:p>
          <a:p>
            <a:pPr lvl="1"/>
            <a:r>
              <a:rPr lang="en-US" altLang="zh-CN" dirty="0"/>
              <a:t>        else:</a:t>
            </a:r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ser.write</a:t>
            </a:r>
            <a:r>
              <a:rPr lang="en-US" altLang="zh-CN" dirty="0"/>
              <a:t>('</a:t>
            </a:r>
            <a:r>
              <a:rPr lang="en-US" altLang="zh-CN" dirty="0" err="1"/>
              <a:t>f'.encode</a:t>
            </a:r>
            <a:r>
              <a:rPr lang="en-US" altLang="zh-CN" dirty="0"/>
              <a:t>())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4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25398" y="3724189"/>
            <a:ext cx="6346449" cy="1331906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无人驾驶小车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533036" y="4333061"/>
            <a:ext cx="969736" cy="8431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" name="íśliḑê">
            <a:extLst>
              <a:ext uri="{FF2B5EF4-FFF2-40B4-BE49-F238E27FC236}">
                <a16:creationId xmlns="" xmlns:a16="http://schemas.microsoft.com/office/drawing/2014/main" id="{AB1DB323-A8C5-47A2-B355-66B8BD035FAD}"/>
              </a:ext>
            </a:extLst>
          </p:cNvPr>
          <p:cNvGrpSpPr/>
          <p:nvPr/>
        </p:nvGrpSpPr>
        <p:grpSpPr>
          <a:xfrm flipH="1">
            <a:off x="7434592" y="2828070"/>
            <a:ext cx="5477037" cy="3378601"/>
            <a:chOff x="-991601" y="2033802"/>
            <a:chExt cx="5477037" cy="3378601"/>
          </a:xfrm>
          <a:solidFill>
            <a:schemeClr val="bg1">
              <a:lumMod val="85000"/>
            </a:schemeClr>
          </a:solidFill>
        </p:grpSpPr>
        <p:sp>
          <p:nvSpPr>
            <p:cNvPr id="24" name="îṩļïdé">
              <a:extLst>
                <a:ext uri="{FF2B5EF4-FFF2-40B4-BE49-F238E27FC236}">
                  <a16:creationId xmlns="" xmlns:a16="http://schemas.microsoft.com/office/drawing/2014/main" id="{3E3DAE87-9707-4F3F-8DCC-1F991C56AC32}"/>
                </a:ext>
              </a:extLst>
            </p:cNvPr>
            <p:cNvSpPr/>
            <p:nvPr/>
          </p:nvSpPr>
          <p:spPr>
            <a:xfrm rot="1582721">
              <a:off x="2778380" y="2033802"/>
              <a:ext cx="1707056" cy="2560577"/>
            </a:xfrm>
            <a:custGeom>
              <a:avLst/>
              <a:gdLst/>
              <a:ahLst/>
              <a:cxnLst/>
              <a:rect l="l" t="t" r="r" b="b"/>
              <a:pathLst>
                <a:path w="130629" h="195943">
                  <a:moveTo>
                    <a:pt x="65315" y="36739"/>
                  </a:moveTo>
                  <a:cubicBezTo>
                    <a:pt x="69567" y="36739"/>
                    <a:pt x="73798" y="37419"/>
                    <a:pt x="78007" y="38780"/>
                  </a:cubicBezTo>
                  <a:cubicBezTo>
                    <a:pt x="82217" y="40141"/>
                    <a:pt x="85917" y="42437"/>
                    <a:pt x="89106" y="45669"/>
                  </a:cubicBezTo>
                  <a:cubicBezTo>
                    <a:pt x="92295" y="48901"/>
                    <a:pt x="93890" y="52728"/>
                    <a:pt x="93890" y="57150"/>
                  </a:cubicBezTo>
                  <a:cubicBezTo>
                    <a:pt x="93890" y="58255"/>
                    <a:pt x="93486" y="59212"/>
                    <a:pt x="92678" y="60020"/>
                  </a:cubicBezTo>
                  <a:cubicBezTo>
                    <a:pt x="91870" y="60828"/>
                    <a:pt x="90913" y="61232"/>
                    <a:pt x="89807" y="61232"/>
                  </a:cubicBezTo>
                  <a:cubicBezTo>
                    <a:pt x="88702" y="61232"/>
                    <a:pt x="87745" y="60828"/>
                    <a:pt x="86937" y="60020"/>
                  </a:cubicBezTo>
                  <a:cubicBezTo>
                    <a:pt x="86129" y="59212"/>
                    <a:pt x="85725" y="58255"/>
                    <a:pt x="85725" y="57150"/>
                  </a:cubicBezTo>
                  <a:cubicBezTo>
                    <a:pt x="85725" y="53238"/>
                    <a:pt x="83429" y="50219"/>
                    <a:pt x="78837" y="48093"/>
                  </a:cubicBezTo>
                  <a:cubicBezTo>
                    <a:pt x="74244" y="45966"/>
                    <a:pt x="69737" y="44903"/>
                    <a:pt x="65315" y="44903"/>
                  </a:cubicBezTo>
                  <a:cubicBezTo>
                    <a:pt x="64209" y="44903"/>
                    <a:pt x="63252" y="44499"/>
                    <a:pt x="62444" y="43692"/>
                  </a:cubicBezTo>
                  <a:cubicBezTo>
                    <a:pt x="61636" y="42884"/>
                    <a:pt x="61232" y="41927"/>
                    <a:pt x="61232" y="40821"/>
                  </a:cubicBezTo>
                  <a:cubicBezTo>
                    <a:pt x="61232" y="39716"/>
                    <a:pt x="61636" y="38759"/>
                    <a:pt x="62444" y="37951"/>
                  </a:cubicBezTo>
                  <a:cubicBezTo>
                    <a:pt x="63252" y="37143"/>
                    <a:pt x="64209" y="36739"/>
                    <a:pt x="65315" y="36739"/>
                  </a:cubicBezTo>
                  <a:close/>
                  <a:moveTo>
                    <a:pt x="65315" y="16328"/>
                  </a:moveTo>
                  <a:cubicBezTo>
                    <a:pt x="59446" y="16328"/>
                    <a:pt x="53642" y="17285"/>
                    <a:pt x="47902" y="19199"/>
                  </a:cubicBezTo>
                  <a:cubicBezTo>
                    <a:pt x="42161" y="21112"/>
                    <a:pt x="36931" y="23749"/>
                    <a:pt x="32211" y="27108"/>
                  </a:cubicBezTo>
                  <a:cubicBezTo>
                    <a:pt x="27491" y="30467"/>
                    <a:pt x="23664" y="34783"/>
                    <a:pt x="20730" y="40056"/>
                  </a:cubicBezTo>
                  <a:cubicBezTo>
                    <a:pt x="17796" y="45329"/>
                    <a:pt x="16329" y="51027"/>
                    <a:pt x="16329" y="57150"/>
                  </a:cubicBezTo>
                  <a:cubicBezTo>
                    <a:pt x="16329" y="65739"/>
                    <a:pt x="19220" y="73393"/>
                    <a:pt x="25003" y="80112"/>
                  </a:cubicBezTo>
                  <a:cubicBezTo>
                    <a:pt x="25854" y="81047"/>
                    <a:pt x="27151" y="82451"/>
                    <a:pt x="28894" y="84322"/>
                  </a:cubicBezTo>
                  <a:cubicBezTo>
                    <a:pt x="30638" y="86193"/>
                    <a:pt x="31935" y="87596"/>
                    <a:pt x="32785" y="88531"/>
                  </a:cubicBezTo>
                  <a:cubicBezTo>
                    <a:pt x="43671" y="101543"/>
                    <a:pt x="49666" y="114215"/>
                    <a:pt x="50772" y="126546"/>
                  </a:cubicBezTo>
                  <a:lnTo>
                    <a:pt x="79857" y="126546"/>
                  </a:lnTo>
                  <a:cubicBezTo>
                    <a:pt x="80963" y="114215"/>
                    <a:pt x="86958" y="101543"/>
                    <a:pt x="97844" y="88531"/>
                  </a:cubicBezTo>
                  <a:cubicBezTo>
                    <a:pt x="98695" y="87596"/>
                    <a:pt x="99991" y="86193"/>
                    <a:pt x="101735" y="84322"/>
                  </a:cubicBezTo>
                  <a:cubicBezTo>
                    <a:pt x="103478" y="82451"/>
                    <a:pt x="104775" y="81047"/>
                    <a:pt x="105626" y="80112"/>
                  </a:cubicBezTo>
                  <a:cubicBezTo>
                    <a:pt x="111409" y="73393"/>
                    <a:pt x="114300" y="65739"/>
                    <a:pt x="114300" y="57150"/>
                  </a:cubicBezTo>
                  <a:cubicBezTo>
                    <a:pt x="114300" y="51027"/>
                    <a:pt x="112833" y="45329"/>
                    <a:pt x="109899" y="40056"/>
                  </a:cubicBezTo>
                  <a:cubicBezTo>
                    <a:pt x="106965" y="34783"/>
                    <a:pt x="103138" y="30467"/>
                    <a:pt x="98418" y="27108"/>
                  </a:cubicBezTo>
                  <a:cubicBezTo>
                    <a:pt x="93698" y="23749"/>
                    <a:pt x="88468" y="21112"/>
                    <a:pt x="82727" y="19199"/>
                  </a:cubicBezTo>
                  <a:cubicBezTo>
                    <a:pt x="76987" y="17285"/>
                    <a:pt x="71183" y="16328"/>
                    <a:pt x="65315" y="16328"/>
                  </a:cubicBezTo>
                  <a:close/>
                  <a:moveTo>
                    <a:pt x="65315" y="0"/>
                  </a:moveTo>
                  <a:cubicBezTo>
                    <a:pt x="73394" y="0"/>
                    <a:pt x="81324" y="1382"/>
                    <a:pt x="89106" y="4146"/>
                  </a:cubicBezTo>
                  <a:cubicBezTo>
                    <a:pt x="96887" y="6910"/>
                    <a:pt x="103861" y="10694"/>
                    <a:pt x="110027" y="15499"/>
                  </a:cubicBezTo>
                  <a:cubicBezTo>
                    <a:pt x="116192" y="20304"/>
                    <a:pt x="121168" y="26342"/>
                    <a:pt x="124952" y="33614"/>
                  </a:cubicBezTo>
                  <a:cubicBezTo>
                    <a:pt x="128737" y="40885"/>
                    <a:pt x="130629" y="48730"/>
                    <a:pt x="130629" y="57150"/>
                  </a:cubicBezTo>
                  <a:cubicBezTo>
                    <a:pt x="130629" y="70332"/>
                    <a:pt x="126249" y="81728"/>
                    <a:pt x="117489" y="91338"/>
                  </a:cubicBezTo>
                  <a:cubicBezTo>
                    <a:pt x="113662" y="95505"/>
                    <a:pt x="110495" y="99204"/>
                    <a:pt x="107986" y="102436"/>
                  </a:cubicBezTo>
                  <a:cubicBezTo>
                    <a:pt x="105477" y="105668"/>
                    <a:pt x="102947" y="109729"/>
                    <a:pt x="100395" y="114619"/>
                  </a:cubicBezTo>
                  <a:cubicBezTo>
                    <a:pt x="97844" y="119509"/>
                    <a:pt x="96398" y="124080"/>
                    <a:pt x="96058" y="128332"/>
                  </a:cubicBezTo>
                  <a:cubicBezTo>
                    <a:pt x="100055" y="130713"/>
                    <a:pt x="102054" y="134200"/>
                    <a:pt x="102054" y="138793"/>
                  </a:cubicBezTo>
                  <a:cubicBezTo>
                    <a:pt x="102054" y="141939"/>
                    <a:pt x="100991" y="144661"/>
                    <a:pt x="98865" y="146957"/>
                  </a:cubicBezTo>
                  <a:cubicBezTo>
                    <a:pt x="100991" y="149253"/>
                    <a:pt x="102054" y="151975"/>
                    <a:pt x="102054" y="155121"/>
                  </a:cubicBezTo>
                  <a:cubicBezTo>
                    <a:pt x="102054" y="159544"/>
                    <a:pt x="100140" y="162988"/>
                    <a:pt x="96313" y="165454"/>
                  </a:cubicBezTo>
                  <a:cubicBezTo>
                    <a:pt x="97419" y="167410"/>
                    <a:pt x="97972" y="169409"/>
                    <a:pt x="97972" y="171450"/>
                  </a:cubicBezTo>
                  <a:cubicBezTo>
                    <a:pt x="97972" y="175362"/>
                    <a:pt x="96632" y="178381"/>
                    <a:pt x="93953" y="180507"/>
                  </a:cubicBezTo>
                  <a:cubicBezTo>
                    <a:pt x="91274" y="182633"/>
                    <a:pt x="87979" y="183696"/>
                    <a:pt x="84067" y="183696"/>
                  </a:cubicBezTo>
                  <a:cubicBezTo>
                    <a:pt x="82366" y="187438"/>
                    <a:pt x="79815" y="190415"/>
                    <a:pt x="76413" y="192626"/>
                  </a:cubicBezTo>
                  <a:cubicBezTo>
                    <a:pt x="73011" y="194837"/>
                    <a:pt x="69312" y="195943"/>
                    <a:pt x="65315" y="195943"/>
                  </a:cubicBezTo>
                  <a:cubicBezTo>
                    <a:pt x="61317" y="195943"/>
                    <a:pt x="57618" y="194837"/>
                    <a:pt x="54216" y="192626"/>
                  </a:cubicBezTo>
                  <a:cubicBezTo>
                    <a:pt x="50814" y="190415"/>
                    <a:pt x="48263" y="187438"/>
                    <a:pt x="46562" y="183696"/>
                  </a:cubicBezTo>
                  <a:cubicBezTo>
                    <a:pt x="42650" y="183696"/>
                    <a:pt x="39355" y="182633"/>
                    <a:pt x="36676" y="180507"/>
                  </a:cubicBezTo>
                  <a:cubicBezTo>
                    <a:pt x="33997" y="178381"/>
                    <a:pt x="32657" y="175362"/>
                    <a:pt x="32657" y="171450"/>
                  </a:cubicBezTo>
                  <a:cubicBezTo>
                    <a:pt x="32657" y="169409"/>
                    <a:pt x="33210" y="167410"/>
                    <a:pt x="34316" y="165454"/>
                  </a:cubicBezTo>
                  <a:cubicBezTo>
                    <a:pt x="30489" y="162988"/>
                    <a:pt x="28575" y="159544"/>
                    <a:pt x="28575" y="155121"/>
                  </a:cubicBezTo>
                  <a:cubicBezTo>
                    <a:pt x="28575" y="151975"/>
                    <a:pt x="29638" y="149253"/>
                    <a:pt x="31764" y="146957"/>
                  </a:cubicBezTo>
                  <a:cubicBezTo>
                    <a:pt x="29638" y="144661"/>
                    <a:pt x="28575" y="141939"/>
                    <a:pt x="28575" y="138793"/>
                  </a:cubicBezTo>
                  <a:cubicBezTo>
                    <a:pt x="28575" y="134200"/>
                    <a:pt x="30574" y="130713"/>
                    <a:pt x="34571" y="128332"/>
                  </a:cubicBezTo>
                  <a:cubicBezTo>
                    <a:pt x="34231" y="124080"/>
                    <a:pt x="32785" y="119509"/>
                    <a:pt x="30234" y="114619"/>
                  </a:cubicBezTo>
                  <a:cubicBezTo>
                    <a:pt x="27682" y="109729"/>
                    <a:pt x="25152" y="105668"/>
                    <a:pt x="22643" y="102436"/>
                  </a:cubicBezTo>
                  <a:cubicBezTo>
                    <a:pt x="20135" y="99204"/>
                    <a:pt x="16967" y="95505"/>
                    <a:pt x="13140" y="91338"/>
                  </a:cubicBezTo>
                  <a:cubicBezTo>
                    <a:pt x="4380" y="81728"/>
                    <a:pt x="0" y="70332"/>
                    <a:pt x="0" y="57150"/>
                  </a:cubicBezTo>
                  <a:cubicBezTo>
                    <a:pt x="0" y="48730"/>
                    <a:pt x="1892" y="40885"/>
                    <a:pt x="5677" y="33614"/>
                  </a:cubicBezTo>
                  <a:cubicBezTo>
                    <a:pt x="9461" y="26342"/>
                    <a:pt x="14437" y="20304"/>
                    <a:pt x="20602" y="15499"/>
                  </a:cubicBezTo>
                  <a:cubicBezTo>
                    <a:pt x="26768" y="10694"/>
                    <a:pt x="33742" y="6910"/>
                    <a:pt x="41523" y="4146"/>
                  </a:cubicBezTo>
                  <a:cubicBezTo>
                    <a:pt x="49305" y="1382"/>
                    <a:pt x="57235" y="0"/>
                    <a:pt x="65315" y="0"/>
                  </a:cubicBezTo>
                  <a:close/>
                </a:path>
              </a:pathLst>
            </a:custGeom>
            <a:grpFill/>
            <a:ln w="57150"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îŝlïḑè">
              <a:extLst>
                <a:ext uri="{FF2B5EF4-FFF2-40B4-BE49-F238E27FC236}">
                  <a16:creationId xmlns="" xmlns:a16="http://schemas.microsoft.com/office/drawing/2014/main" id="{7C99620B-8631-4194-A4B4-5C3A0230A3FB}"/>
                </a:ext>
              </a:extLst>
            </p:cNvPr>
            <p:cNvSpPr/>
            <p:nvPr/>
          </p:nvSpPr>
          <p:spPr bwMode="auto">
            <a:xfrm>
              <a:off x="-991601" y="4389750"/>
              <a:ext cx="4079154" cy="1022653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  <p:sp>
        <p:nvSpPr>
          <p:cNvPr id="27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33" y="16100"/>
            <a:ext cx="10850563" cy="1028699"/>
          </a:xfrm>
        </p:spPr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grpSp>
        <p:nvGrpSpPr>
          <p:cNvPr id="11" name="c75fe657-285c-44e3-a80c-6f81fbc12f23" descr="zAQAAB+LCAAAAAAABACVU9tOg0AQ/ZdV3xpDvbSVNy+pNsZL2kYfTB9WmMIky9IsS1Nt+HdngeVSUesbnDnDnHNm2LJD/bEC5rJZxJW+QR4oHk00RKzHJj5zZSpEj12h9FEGtypOVwlz37ZVW7Pyijp84SIF0ytRIxfFq/uNb2kPKDFKo5LmHDsE8U0D6jsFiL4voEmbSA1qXU3oGyx/nmlFA8axirimgVsnO2Jlibnnw2MnM80+bOhDPTYvZFk9pTwTQKdPUzA2n+NEYyzrjmdOuQFJ6jC701RTSRYojR4XlwIDGYE0iskAaC+k6l2s8DOWul2fYhBqqt4DrMr8ZvhJ85ZcJGBTCPkKHmmONZcD1DUFwTWuW4QWxrLKVMUxWeywmnPYogqyDoZskt5Wvlnvx2zmsNH/S9N0NKPs2vtPVnI5+chaeamgS/aiQ3h18dexiNXfF29p3+pPyyV6MAWPxlrSNHhn7uB8MLwYjMiCSpOQmAfj8YlzOhqcMSu6n3Uds/3Kvse8w98n/LylmT65SEBferWL4jct8CtlblZCkpRwodT5dT+7p2VltjZUgLShRfYFXYSCIMwEAAA=">
            <a:extLst>
              <a:ext uri="{FF2B5EF4-FFF2-40B4-BE49-F238E27FC236}">
                <a16:creationId xmlns="" xmlns:a16="http://schemas.microsoft.com/office/drawing/2014/main" id="{0ED17CC8-7023-4324-AE1D-74BB2170F1B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34012"/>
            <a:ext cx="12192000" cy="5216670"/>
            <a:chOff x="0" y="1641329"/>
            <a:chExt cx="12192000" cy="5216670"/>
          </a:xfrm>
        </p:grpSpPr>
        <p:sp>
          <p:nvSpPr>
            <p:cNvPr id="12" name="ExtraShape">
              <a:extLst>
                <a:ext uri="{FF2B5EF4-FFF2-40B4-BE49-F238E27FC236}">
                  <a16:creationId xmlns="" xmlns:a16="http://schemas.microsoft.com/office/drawing/2014/main" id="{377140A9-2245-4709-B356-A93C6881B7B6}"/>
                </a:ext>
              </a:extLst>
            </p:cNvPr>
            <p:cNvSpPr/>
            <p:nvPr/>
          </p:nvSpPr>
          <p:spPr>
            <a:xfrm>
              <a:off x="0" y="4333324"/>
              <a:ext cx="12192000" cy="2524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lativeShape">
              <a:extLst>
                <a:ext uri="{FF2B5EF4-FFF2-40B4-BE49-F238E27FC236}">
                  <a16:creationId xmlns="" xmlns:a16="http://schemas.microsoft.com/office/drawing/2014/main" id="{5ADB8414-D5E7-4D36-BFF5-6D2B394C87E2}"/>
                </a:ext>
              </a:extLst>
            </p:cNvPr>
            <p:cNvSpPr/>
            <p:nvPr/>
          </p:nvSpPr>
          <p:spPr>
            <a:xfrm>
              <a:off x="2405383" y="4137573"/>
              <a:ext cx="4521506" cy="298565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">
              <a:extLst>
                <a:ext uri="{FF2B5EF4-FFF2-40B4-BE49-F238E27FC236}">
                  <a16:creationId xmlns="" xmlns:a16="http://schemas.microsoft.com/office/drawing/2014/main" id="{D460D38E-9B61-4616-9E0F-15B0C30F5717}"/>
                </a:ext>
              </a:extLst>
            </p:cNvPr>
            <p:cNvSpPr/>
            <p:nvPr/>
          </p:nvSpPr>
          <p:spPr>
            <a:xfrm>
              <a:off x="4349631" y="4137573"/>
              <a:ext cx="2577259" cy="298565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BackShape">
              <a:extLst>
                <a:ext uri="{FF2B5EF4-FFF2-40B4-BE49-F238E27FC236}">
                  <a16:creationId xmlns="" xmlns:a16="http://schemas.microsoft.com/office/drawing/2014/main" id="{79C6952E-E98A-47AA-B35F-0DACBE68BE69}"/>
                </a:ext>
              </a:extLst>
            </p:cNvPr>
            <p:cNvSpPr/>
            <p:nvPr/>
          </p:nvSpPr>
          <p:spPr bwMode="auto">
            <a:xfrm>
              <a:off x="5278041" y="3323058"/>
              <a:ext cx="236926" cy="360204"/>
            </a:xfrm>
            <a:custGeom>
              <a:avLst/>
              <a:gdLst>
                <a:gd name="T0" fmla="*/ 198 w 208"/>
                <a:gd name="T1" fmla="*/ 317 h 317"/>
                <a:gd name="T2" fmla="*/ 195 w 208"/>
                <a:gd name="T3" fmla="*/ 312 h 317"/>
                <a:gd name="T4" fmla="*/ 179 w 208"/>
                <a:gd name="T5" fmla="*/ 218 h 317"/>
                <a:gd name="T6" fmla="*/ 201 w 208"/>
                <a:gd name="T7" fmla="*/ 132 h 317"/>
                <a:gd name="T8" fmla="*/ 201 w 208"/>
                <a:gd name="T9" fmla="*/ 132 h 317"/>
                <a:gd name="T10" fmla="*/ 200 w 208"/>
                <a:gd name="T11" fmla="*/ 70 h 317"/>
                <a:gd name="T12" fmla="*/ 77 w 208"/>
                <a:gd name="T13" fmla="*/ 19 h 317"/>
                <a:gd name="T14" fmla="*/ 21 w 208"/>
                <a:gd name="T15" fmla="*/ 153 h 317"/>
                <a:gd name="T16" fmla="*/ 198 w 208"/>
                <a:gd name="T17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17">
                  <a:moveTo>
                    <a:pt x="198" y="317"/>
                  </a:moveTo>
                  <a:cubicBezTo>
                    <a:pt x="197" y="315"/>
                    <a:pt x="196" y="314"/>
                    <a:pt x="195" y="312"/>
                  </a:cubicBezTo>
                  <a:cubicBezTo>
                    <a:pt x="189" y="301"/>
                    <a:pt x="174" y="272"/>
                    <a:pt x="179" y="218"/>
                  </a:cubicBezTo>
                  <a:cubicBezTo>
                    <a:pt x="181" y="195"/>
                    <a:pt x="191" y="162"/>
                    <a:pt x="201" y="132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8" y="112"/>
                    <a:pt x="208" y="91"/>
                    <a:pt x="200" y="70"/>
                  </a:cubicBezTo>
                  <a:cubicBezTo>
                    <a:pt x="181" y="23"/>
                    <a:pt x="126" y="0"/>
                    <a:pt x="77" y="19"/>
                  </a:cubicBezTo>
                  <a:cubicBezTo>
                    <a:pt x="29" y="38"/>
                    <a:pt x="0" y="93"/>
                    <a:pt x="21" y="153"/>
                  </a:cubicBezTo>
                  <a:cubicBezTo>
                    <a:pt x="64" y="278"/>
                    <a:pt x="198" y="317"/>
                    <a:pt x="198" y="317"/>
                  </a:cubicBezTo>
                </a:path>
              </a:pathLst>
            </a:cu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BackShape">
              <a:extLst>
                <a:ext uri="{FF2B5EF4-FFF2-40B4-BE49-F238E27FC236}">
                  <a16:creationId xmlns="" xmlns:a16="http://schemas.microsoft.com/office/drawing/2014/main" id="{92D36A81-992D-4191-B7A4-DDFE4DFAFB19}"/>
                </a:ext>
              </a:extLst>
            </p:cNvPr>
            <p:cNvSpPr/>
            <p:nvPr/>
          </p:nvSpPr>
          <p:spPr bwMode="auto">
            <a:xfrm>
              <a:off x="4657797" y="3419369"/>
              <a:ext cx="839834" cy="720408"/>
            </a:xfrm>
            <a:custGeom>
              <a:avLst/>
              <a:gdLst>
                <a:gd name="T0" fmla="*/ 740 w 740"/>
                <a:gd name="T1" fmla="*/ 489 h 634"/>
                <a:gd name="T2" fmla="*/ 729 w 740"/>
                <a:gd name="T3" fmla="*/ 486 h 634"/>
                <a:gd name="T4" fmla="*/ 550 w 740"/>
                <a:gd name="T5" fmla="*/ 346 h 634"/>
                <a:gd name="T6" fmla="*/ 451 w 740"/>
                <a:gd name="T7" fmla="*/ 159 h 634"/>
                <a:gd name="T8" fmla="*/ 451 w 740"/>
                <a:gd name="T9" fmla="*/ 159 h 634"/>
                <a:gd name="T10" fmla="*/ 351 w 740"/>
                <a:gd name="T11" fmla="*/ 53 h 634"/>
                <a:gd name="T12" fmla="*/ 55 w 740"/>
                <a:gd name="T13" fmla="*/ 158 h 634"/>
                <a:gd name="T14" fmla="*/ 169 w 740"/>
                <a:gd name="T15" fmla="*/ 484 h 634"/>
                <a:gd name="T16" fmla="*/ 740 w 740"/>
                <a:gd name="T17" fmla="*/ 48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34">
                  <a:moveTo>
                    <a:pt x="740" y="489"/>
                  </a:moveTo>
                  <a:cubicBezTo>
                    <a:pt x="736" y="488"/>
                    <a:pt x="733" y="487"/>
                    <a:pt x="729" y="486"/>
                  </a:cubicBezTo>
                  <a:cubicBezTo>
                    <a:pt x="700" y="477"/>
                    <a:pt x="627" y="448"/>
                    <a:pt x="550" y="346"/>
                  </a:cubicBezTo>
                  <a:cubicBezTo>
                    <a:pt x="516" y="302"/>
                    <a:pt x="482" y="228"/>
                    <a:pt x="451" y="159"/>
                  </a:cubicBezTo>
                  <a:cubicBezTo>
                    <a:pt x="451" y="159"/>
                    <a:pt x="451" y="159"/>
                    <a:pt x="451" y="159"/>
                  </a:cubicBezTo>
                  <a:cubicBezTo>
                    <a:pt x="432" y="114"/>
                    <a:pt x="397" y="76"/>
                    <a:pt x="351" y="53"/>
                  </a:cubicBezTo>
                  <a:cubicBezTo>
                    <a:pt x="243" y="0"/>
                    <a:pt x="111" y="47"/>
                    <a:pt x="55" y="158"/>
                  </a:cubicBezTo>
                  <a:cubicBezTo>
                    <a:pt x="0" y="269"/>
                    <a:pt x="36" y="411"/>
                    <a:pt x="169" y="484"/>
                  </a:cubicBezTo>
                  <a:cubicBezTo>
                    <a:pt x="444" y="634"/>
                    <a:pt x="740" y="489"/>
                    <a:pt x="740" y="489"/>
                  </a:cubicBezTo>
                </a:path>
              </a:pathLst>
            </a:cu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BackShape">
              <a:extLst>
                <a:ext uri="{FF2B5EF4-FFF2-40B4-BE49-F238E27FC236}">
                  <a16:creationId xmlns="" xmlns:a16="http://schemas.microsoft.com/office/drawing/2014/main" id="{A121D94D-3448-424E-8802-3145AE3723CF}"/>
                </a:ext>
              </a:extLst>
            </p:cNvPr>
            <p:cNvSpPr/>
            <p:nvPr/>
          </p:nvSpPr>
          <p:spPr bwMode="auto">
            <a:xfrm>
              <a:off x="4744477" y="3253714"/>
              <a:ext cx="169508" cy="169508"/>
            </a:xfrm>
            <a:prstGeom prst="ellipse">
              <a:avLst/>
            </a:pr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BackShape">
              <a:extLst>
                <a:ext uri="{FF2B5EF4-FFF2-40B4-BE49-F238E27FC236}">
                  <a16:creationId xmlns="" xmlns:a16="http://schemas.microsoft.com/office/drawing/2014/main" id="{BF40C4C1-C21F-44AD-A7E6-1D087A5E81D3}"/>
                </a:ext>
              </a:extLst>
            </p:cNvPr>
            <p:cNvSpPr/>
            <p:nvPr/>
          </p:nvSpPr>
          <p:spPr bwMode="auto">
            <a:xfrm>
              <a:off x="4567265" y="3640885"/>
              <a:ext cx="84754" cy="84754"/>
            </a:xfrm>
            <a:prstGeom prst="ellipse">
              <a:avLst/>
            </a:pr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BackShape">
              <a:extLst>
                <a:ext uri="{FF2B5EF4-FFF2-40B4-BE49-F238E27FC236}">
                  <a16:creationId xmlns="" xmlns:a16="http://schemas.microsoft.com/office/drawing/2014/main" id="{6A5A2569-DACA-4571-8132-92AA0A9B53D2}"/>
                </a:ext>
              </a:extLst>
            </p:cNvPr>
            <p:cNvSpPr/>
            <p:nvPr/>
          </p:nvSpPr>
          <p:spPr bwMode="auto">
            <a:xfrm rot="9034116">
              <a:off x="3403583" y="2653299"/>
              <a:ext cx="893324" cy="1286254"/>
            </a:xfrm>
            <a:custGeom>
              <a:avLst/>
              <a:gdLst>
                <a:gd name="T0" fmla="*/ 790 w 1940"/>
                <a:gd name="T1" fmla="*/ 0 h 2792"/>
                <a:gd name="T2" fmla="*/ 1940 w 1940"/>
                <a:gd name="T3" fmla="*/ 1822 h 2792"/>
                <a:gd name="T4" fmla="*/ 970 w 1940"/>
                <a:gd name="T5" fmla="*/ 2792 h 2792"/>
                <a:gd name="T6" fmla="*/ 0 w 1940"/>
                <a:gd name="T7" fmla="*/ 1822 h 2792"/>
                <a:gd name="T8" fmla="*/ 790 w 1940"/>
                <a:gd name="T9" fmla="*/ 0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0" h="2792">
                  <a:moveTo>
                    <a:pt x="790" y="0"/>
                  </a:moveTo>
                  <a:cubicBezTo>
                    <a:pt x="1488" y="375"/>
                    <a:pt x="1940" y="1287"/>
                    <a:pt x="1940" y="1822"/>
                  </a:cubicBezTo>
                  <a:cubicBezTo>
                    <a:pt x="1940" y="2358"/>
                    <a:pt x="1506" y="2792"/>
                    <a:pt x="970" y="2792"/>
                  </a:cubicBezTo>
                  <a:cubicBezTo>
                    <a:pt x="435" y="2792"/>
                    <a:pt x="0" y="2358"/>
                    <a:pt x="0" y="1822"/>
                  </a:cubicBezTo>
                  <a:cubicBezTo>
                    <a:pt x="0" y="1287"/>
                    <a:pt x="997" y="552"/>
                    <a:pt x="790" y="0"/>
                  </a:cubicBezTo>
                  <a:close/>
                </a:path>
              </a:pathLst>
            </a:cu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ValueText">
              <a:extLst>
                <a:ext uri="{FF2B5EF4-FFF2-40B4-BE49-F238E27FC236}">
                  <a16:creationId xmlns="" xmlns:a16="http://schemas.microsoft.com/office/drawing/2014/main" id="{6C7EEAB1-334B-4FE9-A0F7-DBE8C8962AFD}"/>
                </a:ext>
              </a:extLst>
            </p:cNvPr>
            <p:cNvSpPr txBox="1"/>
            <p:nvPr/>
          </p:nvSpPr>
          <p:spPr>
            <a:xfrm rot="20823418">
              <a:off x="3474152" y="2956476"/>
              <a:ext cx="594089" cy="44556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7500" lnSpcReduction="20000"/>
            </a:bodyPr>
            <a:lstStyle/>
            <a:p>
              <a:endParaRPr 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IconShape">
              <a:extLst>
                <a:ext uri="{FF2B5EF4-FFF2-40B4-BE49-F238E27FC236}">
                  <a16:creationId xmlns="" xmlns:a16="http://schemas.microsoft.com/office/drawing/2014/main" id="{AEAB2692-A6CB-4D6C-84D0-74C24449CB6B}"/>
                </a:ext>
              </a:extLst>
            </p:cNvPr>
            <p:cNvSpPr/>
            <p:nvPr/>
          </p:nvSpPr>
          <p:spPr bwMode="auto">
            <a:xfrm>
              <a:off x="5814616" y="2419658"/>
              <a:ext cx="2020211" cy="2018684"/>
            </a:xfrm>
            <a:custGeom>
              <a:avLst/>
              <a:gdLst>
                <a:gd name="T0" fmla="*/ 1124 w 2248"/>
                <a:gd name="T1" fmla="*/ 0 h 2248"/>
                <a:gd name="T2" fmla="*/ 0 w 2248"/>
                <a:gd name="T3" fmla="*/ 1098 h 2248"/>
                <a:gd name="T4" fmla="*/ 0 w 2248"/>
                <a:gd name="T5" fmla="*/ 1150 h 2248"/>
                <a:gd name="T6" fmla="*/ 1124 w 2248"/>
                <a:gd name="T7" fmla="*/ 2248 h 2248"/>
                <a:gd name="T8" fmla="*/ 2248 w 2248"/>
                <a:gd name="T9" fmla="*/ 1124 h 2248"/>
                <a:gd name="T10" fmla="*/ 1124 w 2248"/>
                <a:gd name="T11" fmla="*/ 0 h 2248"/>
                <a:gd name="T12" fmla="*/ 477 w 2248"/>
                <a:gd name="T13" fmla="*/ 1613 h 2248"/>
                <a:gd name="T14" fmla="*/ 479 w 2248"/>
                <a:gd name="T15" fmla="*/ 1612 h 2248"/>
                <a:gd name="T16" fmla="*/ 878 w 2248"/>
                <a:gd name="T17" fmla="*/ 1412 h 2248"/>
                <a:gd name="T18" fmla="*/ 999 w 2248"/>
                <a:gd name="T19" fmla="*/ 1482 h 2248"/>
                <a:gd name="T20" fmla="*/ 1026 w 2248"/>
                <a:gd name="T21" fmla="*/ 1928 h 2248"/>
                <a:gd name="T22" fmla="*/ 1026 w 2248"/>
                <a:gd name="T23" fmla="*/ 1931 h 2248"/>
                <a:gd name="T24" fmla="*/ 477 w 2248"/>
                <a:gd name="T25" fmla="*/ 1613 h 2248"/>
                <a:gd name="T26" fmla="*/ 1026 w 2248"/>
                <a:gd name="T27" fmla="*/ 319 h 2248"/>
                <a:gd name="T28" fmla="*/ 1026 w 2248"/>
                <a:gd name="T29" fmla="*/ 322 h 2248"/>
                <a:gd name="T30" fmla="*/ 999 w 2248"/>
                <a:gd name="T31" fmla="*/ 767 h 2248"/>
                <a:gd name="T32" fmla="*/ 878 w 2248"/>
                <a:gd name="T33" fmla="*/ 837 h 2248"/>
                <a:gd name="T34" fmla="*/ 479 w 2248"/>
                <a:gd name="T35" fmla="*/ 637 h 2248"/>
                <a:gd name="T36" fmla="*/ 477 w 2248"/>
                <a:gd name="T37" fmla="*/ 637 h 2248"/>
                <a:gd name="T38" fmla="*/ 1026 w 2248"/>
                <a:gd name="T39" fmla="*/ 319 h 2248"/>
                <a:gd name="T40" fmla="*/ 751 w 2248"/>
                <a:gd name="T41" fmla="*/ 1058 h 2248"/>
                <a:gd name="T42" fmla="*/ 744 w 2248"/>
                <a:gd name="T43" fmla="*/ 1125 h 2248"/>
                <a:gd name="T44" fmla="*/ 751 w 2248"/>
                <a:gd name="T45" fmla="*/ 1191 h 2248"/>
                <a:gd name="T46" fmla="*/ 376 w 2248"/>
                <a:gd name="T47" fmla="*/ 1434 h 2248"/>
                <a:gd name="T48" fmla="*/ 375 w 2248"/>
                <a:gd name="T49" fmla="*/ 1436 h 2248"/>
                <a:gd name="T50" fmla="*/ 312 w 2248"/>
                <a:gd name="T51" fmla="*/ 1125 h 2248"/>
                <a:gd name="T52" fmla="*/ 375 w 2248"/>
                <a:gd name="T53" fmla="*/ 814 h 2248"/>
                <a:gd name="T54" fmla="*/ 376 w 2248"/>
                <a:gd name="T55" fmla="*/ 815 h 2248"/>
                <a:gd name="T56" fmla="*/ 751 w 2248"/>
                <a:gd name="T57" fmla="*/ 1058 h 2248"/>
                <a:gd name="T58" fmla="*/ 944 w 2248"/>
                <a:gd name="T59" fmla="*/ 1125 h 2248"/>
                <a:gd name="T60" fmla="*/ 1125 w 2248"/>
                <a:gd name="T61" fmla="*/ 944 h 2248"/>
                <a:gd name="T62" fmla="*/ 1305 w 2248"/>
                <a:gd name="T63" fmla="*/ 1125 h 2248"/>
                <a:gd name="T64" fmla="*/ 1125 w 2248"/>
                <a:gd name="T65" fmla="*/ 1306 h 2248"/>
                <a:gd name="T66" fmla="*/ 944 w 2248"/>
                <a:gd name="T67" fmla="*/ 1125 h 2248"/>
                <a:gd name="T68" fmla="*/ 1230 w 2248"/>
                <a:gd name="T69" fmla="*/ 320 h 2248"/>
                <a:gd name="T70" fmla="*/ 1769 w 2248"/>
                <a:gd name="T71" fmla="*/ 631 h 2248"/>
                <a:gd name="T72" fmla="*/ 1767 w 2248"/>
                <a:gd name="T73" fmla="*/ 631 h 2248"/>
                <a:gd name="T74" fmla="*/ 1368 w 2248"/>
                <a:gd name="T75" fmla="*/ 835 h 2248"/>
                <a:gd name="T76" fmla="*/ 1254 w 2248"/>
                <a:gd name="T77" fmla="*/ 768 h 2248"/>
                <a:gd name="T78" fmla="*/ 1231 w 2248"/>
                <a:gd name="T79" fmla="*/ 322 h 2248"/>
                <a:gd name="T80" fmla="*/ 1230 w 2248"/>
                <a:gd name="T81" fmla="*/ 320 h 2248"/>
                <a:gd name="T82" fmla="*/ 1231 w 2248"/>
                <a:gd name="T83" fmla="*/ 1928 h 2248"/>
                <a:gd name="T84" fmla="*/ 1254 w 2248"/>
                <a:gd name="T85" fmla="*/ 1481 h 2248"/>
                <a:gd name="T86" fmla="*/ 1369 w 2248"/>
                <a:gd name="T87" fmla="*/ 1414 h 2248"/>
                <a:gd name="T88" fmla="*/ 1768 w 2248"/>
                <a:gd name="T89" fmla="*/ 1618 h 2248"/>
                <a:gd name="T90" fmla="*/ 1769 w 2248"/>
                <a:gd name="T91" fmla="*/ 1619 h 2248"/>
                <a:gd name="T92" fmla="*/ 1231 w 2248"/>
                <a:gd name="T93" fmla="*/ 1930 h 2248"/>
                <a:gd name="T94" fmla="*/ 1231 w 2248"/>
                <a:gd name="T95" fmla="*/ 1928 h 2248"/>
                <a:gd name="T96" fmla="*/ 1498 w 2248"/>
                <a:gd name="T97" fmla="*/ 1195 h 2248"/>
                <a:gd name="T98" fmla="*/ 1506 w 2248"/>
                <a:gd name="T99" fmla="*/ 1125 h 2248"/>
                <a:gd name="T100" fmla="*/ 1498 w 2248"/>
                <a:gd name="T101" fmla="*/ 1054 h 2248"/>
                <a:gd name="T102" fmla="*/ 1870 w 2248"/>
                <a:gd name="T103" fmla="*/ 809 h 2248"/>
                <a:gd name="T104" fmla="*/ 1872 w 2248"/>
                <a:gd name="T105" fmla="*/ 806 h 2248"/>
                <a:gd name="T106" fmla="*/ 1937 w 2248"/>
                <a:gd name="T107" fmla="*/ 1125 h 2248"/>
                <a:gd name="T108" fmla="*/ 1872 w 2248"/>
                <a:gd name="T109" fmla="*/ 1443 h 2248"/>
                <a:gd name="T110" fmla="*/ 1870 w 2248"/>
                <a:gd name="T111" fmla="*/ 1441 h 2248"/>
                <a:gd name="T112" fmla="*/ 1498 w 2248"/>
                <a:gd name="T113" fmla="*/ 1195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8" h="2248">
                  <a:moveTo>
                    <a:pt x="1124" y="0"/>
                  </a:moveTo>
                  <a:cubicBezTo>
                    <a:pt x="512" y="0"/>
                    <a:pt x="14" y="489"/>
                    <a:pt x="0" y="1098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14" y="1759"/>
                    <a:pt x="512" y="2248"/>
                    <a:pt x="1124" y="2248"/>
                  </a:cubicBezTo>
                  <a:cubicBezTo>
                    <a:pt x="1745" y="2248"/>
                    <a:pt x="2248" y="1745"/>
                    <a:pt x="2248" y="1124"/>
                  </a:cubicBezTo>
                  <a:cubicBezTo>
                    <a:pt x="2248" y="503"/>
                    <a:pt x="1745" y="0"/>
                    <a:pt x="1124" y="0"/>
                  </a:cubicBezTo>
                  <a:close/>
                  <a:moveTo>
                    <a:pt x="477" y="1613"/>
                  </a:moveTo>
                  <a:cubicBezTo>
                    <a:pt x="477" y="1612"/>
                    <a:pt x="478" y="1612"/>
                    <a:pt x="479" y="1612"/>
                  </a:cubicBezTo>
                  <a:cubicBezTo>
                    <a:pt x="878" y="1412"/>
                    <a:pt x="878" y="1412"/>
                    <a:pt x="878" y="1412"/>
                  </a:cubicBezTo>
                  <a:cubicBezTo>
                    <a:pt x="914" y="1443"/>
                    <a:pt x="954" y="1466"/>
                    <a:pt x="999" y="1482"/>
                  </a:cubicBezTo>
                  <a:cubicBezTo>
                    <a:pt x="1026" y="1928"/>
                    <a:pt x="1026" y="1928"/>
                    <a:pt x="1026" y="1928"/>
                  </a:cubicBezTo>
                  <a:cubicBezTo>
                    <a:pt x="1026" y="1929"/>
                    <a:pt x="1026" y="1930"/>
                    <a:pt x="1026" y="1931"/>
                  </a:cubicBezTo>
                  <a:cubicBezTo>
                    <a:pt x="802" y="1903"/>
                    <a:pt x="606" y="1785"/>
                    <a:pt x="477" y="1613"/>
                  </a:cubicBezTo>
                  <a:close/>
                  <a:moveTo>
                    <a:pt x="1026" y="319"/>
                  </a:moveTo>
                  <a:cubicBezTo>
                    <a:pt x="1026" y="320"/>
                    <a:pt x="1026" y="321"/>
                    <a:pt x="1026" y="322"/>
                  </a:cubicBezTo>
                  <a:cubicBezTo>
                    <a:pt x="999" y="767"/>
                    <a:pt x="999" y="767"/>
                    <a:pt x="999" y="767"/>
                  </a:cubicBezTo>
                  <a:cubicBezTo>
                    <a:pt x="954" y="783"/>
                    <a:pt x="914" y="807"/>
                    <a:pt x="878" y="837"/>
                  </a:cubicBezTo>
                  <a:cubicBezTo>
                    <a:pt x="479" y="637"/>
                    <a:pt x="479" y="637"/>
                    <a:pt x="479" y="637"/>
                  </a:cubicBezTo>
                  <a:cubicBezTo>
                    <a:pt x="478" y="637"/>
                    <a:pt x="477" y="637"/>
                    <a:pt x="477" y="637"/>
                  </a:cubicBezTo>
                  <a:cubicBezTo>
                    <a:pt x="606" y="465"/>
                    <a:pt x="802" y="346"/>
                    <a:pt x="1026" y="319"/>
                  </a:cubicBezTo>
                  <a:close/>
                  <a:moveTo>
                    <a:pt x="751" y="1058"/>
                  </a:moveTo>
                  <a:cubicBezTo>
                    <a:pt x="747" y="1080"/>
                    <a:pt x="744" y="1102"/>
                    <a:pt x="744" y="1125"/>
                  </a:cubicBezTo>
                  <a:cubicBezTo>
                    <a:pt x="744" y="1148"/>
                    <a:pt x="747" y="1170"/>
                    <a:pt x="751" y="1191"/>
                  </a:cubicBezTo>
                  <a:cubicBezTo>
                    <a:pt x="376" y="1434"/>
                    <a:pt x="376" y="1434"/>
                    <a:pt x="376" y="1434"/>
                  </a:cubicBezTo>
                  <a:cubicBezTo>
                    <a:pt x="375" y="1436"/>
                    <a:pt x="375" y="1436"/>
                    <a:pt x="375" y="1436"/>
                  </a:cubicBezTo>
                  <a:cubicBezTo>
                    <a:pt x="335" y="1340"/>
                    <a:pt x="312" y="1235"/>
                    <a:pt x="312" y="1125"/>
                  </a:cubicBezTo>
                  <a:cubicBezTo>
                    <a:pt x="312" y="1014"/>
                    <a:pt x="335" y="910"/>
                    <a:pt x="375" y="814"/>
                  </a:cubicBezTo>
                  <a:cubicBezTo>
                    <a:pt x="375" y="814"/>
                    <a:pt x="376" y="815"/>
                    <a:pt x="376" y="815"/>
                  </a:cubicBezTo>
                  <a:lnTo>
                    <a:pt x="751" y="1058"/>
                  </a:lnTo>
                  <a:close/>
                  <a:moveTo>
                    <a:pt x="944" y="1125"/>
                  </a:moveTo>
                  <a:cubicBezTo>
                    <a:pt x="944" y="1025"/>
                    <a:pt x="1025" y="944"/>
                    <a:pt x="1125" y="944"/>
                  </a:cubicBezTo>
                  <a:cubicBezTo>
                    <a:pt x="1225" y="944"/>
                    <a:pt x="1305" y="1025"/>
                    <a:pt x="1305" y="1125"/>
                  </a:cubicBezTo>
                  <a:cubicBezTo>
                    <a:pt x="1305" y="1225"/>
                    <a:pt x="1225" y="1306"/>
                    <a:pt x="1125" y="1306"/>
                  </a:cubicBezTo>
                  <a:cubicBezTo>
                    <a:pt x="1025" y="1306"/>
                    <a:pt x="944" y="1225"/>
                    <a:pt x="944" y="1125"/>
                  </a:cubicBezTo>
                  <a:close/>
                  <a:moveTo>
                    <a:pt x="1230" y="320"/>
                  </a:moveTo>
                  <a:cubicBezTo>
                    <a:pt x="1449" y="348"/>
                    <a:pt x="1640" y="464"/>
                    <a:pt x="1769" y="631"/>
                  </a:cubicBezTo>
                  <a:cubicBezTo>
                    <a:pt x="1768" y="631"/>
                    <a:pt x="1768" y="631"/>
                    <a:pt x="1767" y="631"/>
                  </a:cubicBezTo>
                  <a:cubicBezTo>
                    <a:pt x="1368" y="835"/>
                    <a:pt x="1368" y="835"/>
                    <a:pt x="1368" y="835"/>
                  </a:cubicBezTo>
                  <a:cubicBezTo>
                    <a:pt x="1335" y="807"/>
                    <a:pt x="1296" y="784"/>
                    <a:pt x="1254" y="768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21"/>
                    <a:pt x="1230" y="320"/>
                    <a:pt x="1230" y="320"/>
                  </a:cubicBezTo>
                  <a:close/>
                  <a:moveTo>
                    <a:pt x="1231" y="1928"/>
                  </a:moveTo>
                  <a:cubicBezTo>
                    <a:pt x="1254" y="1481"/>
                    <a:pt x="1254" y="1481"/>
                    <a:pt x="1254" y="1481"/>
                  </a:cubicBezTo>
                  <a:cubicBezTo>
                    <a:pt x="1296" y="1466"/>
                    <a:pt x="1335" y="1443"/>
                    <a:pt x="1369" y="1414"/>
                  </a:cubicBezTo>
                  <a:cubicBezTo>
                    <a:pt x="1768" y="1618"/>
                    <a:pt x="1768" y="1618"/>
                    <a:pt x="1768" y="1618"/>
                  </a:cubicBezTo>
                  <a:cubicBezTo>
                    <a:pt x="1768" y="1618"/>
                    <a:pt x="1768" y="1618"/>
                    <a:pt x="1769" y="1619"/>
                  </a:cubicBezTo>
                  <a:cubicBezTo>
                    <a:pt x="1640" y="1785"/>
                    <a:pt x="1449" y="1901"/>
                    <a:pt x="1231" y="1930"/>
                  </a:cubicBezTo>
                  <a:cubicBezTo>
                    <a:pt x="1231" y="1929"/>
                    <a:pt x="1231" y="1928"/>
                    <a:pt x="1231" y="1928"/>
                  </a:cubicBezTo>
                  <a:close/>
                  <a:moveTo>
                    <a:pt x="1498" y="1195"/>
                  </a:moveTo>
                  <a:cubicBezTo>
                    <a:pt x="1502" y="1172"/>
                    <a:pt x="1506" y="1149"/>
                    <a:pt x="1506" y="1125"/>
                  </a:cubicBezTo>
                  <a:cubicBezTo>
                    <a:pt x="1506" y="1101"/>
                    <a:pt x="1503" y="1077"/>
                    <a:pt x="1498" y="1054"/>
                  </a:cubicBezTo>
                  <a:cubicBezTo>
                    <a:pt x="1870" y="809"/>
                    <a:pt x="1870" y="809"/>
                    <a:pt x="1870" y="809"/>
                  </a:cubicBezTo>
                  <a:cubicBezTo>
                    <a:pt x="1871" y="808"/>
                    <a:pt x="1872" y="807"/>
                    <a:pt x="1872" y="806"/>
                  </a:cubicBezTo>
                  <a:cubicBezTo>
                    <a:pt x="1914" y="904"/>
                    <a:pt x="1937" y="1012"/>
                    <a:pt x="1937" y="1125"/>
                  </a:cubicBezTo>
                  <a:cubicBezTo>
                    <a:pt x="1937" y="1237"/>
                    <a:pt x="1914" y="1345"/>
                    <a:pt x="1872" y="1443"/>
                  </a:cubicBezTo>
                  <a:cubicBezTo>
                    <a:pt x="1872" y="1442"/>
                    <a:pt x="1871" y="1441"/>
                    <a:pt x="1870" y="1441"/>
                  </a:cubicBezTo>
                  <a:lnTo>
                    <a:pt x="1498" y="1195"/>
                  </a:lnTo>
                  <a:close/>
                </a:path>
              </a:pathLst>
            </a:custGeom>
            <a:solidFill>
              <a:srgbClr val="106B9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CustomText2">
              <a:extLst>
                <a:ext uri="{FF2B5EF4-FFF2-40B4-BE49-F238E27FC236}">
                  <a16:creationId xmlns="" xmlns:a16="http://schemas.microsoft.com/office/drawing/2014/main" id="{C1C73F1D-7876-4F71-855C-12A49A56B3A4}"/>
                </a:ext>
              </a:extLst>
            </p:cNvPr>
            <p:cNvSpPr/>
            <p:nvPr/>
          </p:nvSpPr>
          <p:spPr>
            <a:xfrm>
              <a:off x="2483724" y="4719504"/>
              <a:ext cx="2193896" cy="531405"/>
            </a:xfrm>
            <a:prstGeom prst="rect">
              <a:avLst/>
            </a:prstGeom>
            <a:noFill/>
          </p:spPr>
          <p:txBody>
            <a:bodyPr wrap="none" lIns="0" rIns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/>
                <a:t>Show time</a:t>
              </a:r>
              <a:endPara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îslîḑe">
              <a:extLst>
                <a:ext uri="{FF2B5EF4-FFF2-40B4-BE49-F238E27FC236}">
                  <a16:creationId xmlns="" xmlns:a16="http://schemas.microsoft.com/office/drawing/2014/main" id="{6789241F-862E-4246-8567-FD96E49CB97B}"/>
                </a:ext>
              </a:extLst>
            </p:cNvPr>
            <p:cNvSpPr/>
            <p:nvPr/>
          </p:nvSpPr>
          <p:spPr bwMode="auto">
            <a:xfrm>
              <a:off x="7867978" y="1641329"/>
              <a:ext cx="465908" cy="267715"/>
            </a:xfrm>
            <a:custGeom>
              <a:avLst/>
              <a:gdLst>
                <a:gd name="T0" fmla="*/ 45 w 106"/>
                <a:gd name="T1" fmla="*/ 51 h 61"/>
                <a:gd name="T2" fmla="*/ 18 w 106"/>
                <a:gd name="T3" fmla="*/ 4 h 61"/>
                <a:gd name="T4" fmla="*/ 38 w 106"/>
                <a:gd name="T5" fmla="*/ 4 h 61"/>
                <a:gd name="T6" fmla="*/ 52 w 106"/>
                <a:gd name="T7" fmla="*/ 7 h 61"/>
                <a:gd name="T8" fmla="*/ 67 w 106"/>
                <a:gd name="T9" fmla="*/ 2 h 61"/>
                <a:gd name="T10" fmla="*/ 83 w 106"/>
                <a:gd name="T11" fmla="*/ 7 h 61"/>
                <a:gd name="T12" fmla="*/ 104 w 106"/>
                <a:gd name="T13" fmla="*/ 24 h 61"/>
                <a:gd name="T14" fmla="*/ 98 w 106"/>
                <a:gd name="T15" fmla="*/ 44 h 61"/>
                <a:gd name="T16" fmla="*/ 98 w 106"/>
                <a:gd name="T17" fmla="*/ 61 h 61"/>
                <a:gd name="T18" fmla="*/ 45 w 106"/>
                <a:gd name="T1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61">
                  <a:moveTo>
                    <a:pt x="45" y="51"/>
                  </a:moveTo>
                  <a:cubicBezTo>
                    <a:pt x="36" y="44"/>
                    <a:pt x="0" y="16"/>
                    <a:pt x="18" y="4"/>
                  </a:cubicBezTo>
                  <a:cubicBezTo>
                    <a:pt x="24" y="0"/>
                    <a:pt x="31" y="2"/>
                    <a:pt x="38" y="4"/>
                  </a:cubicBezTo>
                  <a:cubicBezTo>
                    <a:pt x="43" y="6"/>
                    <a:pt x="48" y="7"/>
                    <a:pt x="52" y="7"/>
                  </a:cubicBezTo>
                  <a:cubicBezTo>
                    <a:pt x="57" y="7"/>
                    <a:pt x="62" y="3"/>
                    <a:pt x="67" y="2"/>
                  </a:cubicBezTo>
                  <a:cubicBezTo>
                    <a:pt x="74" y="0"/>
                    <a:pt x="77" y="3"/>
                    <a:pt x="83" y="7"/>
                  </a:cubicBezTo>
                  <a:cubicBezTo>
                    <a:pt x="91" y="11"/>
                    <a:pt x="106" y="10"/>
                    <a:pt x="104" y="24"/>
                  </a:cubicBezTo>
                  <a:cubicBezTo>
                    <a:pt x="103" y="31"/>
                    <a:pt x="93" y="39"/>
                    <a:pt x="98" y="44"/>
                  </a:cubicBezTo>
                  <a:cubicBezTo>
                    <a:pt x="105" y="54"/>
                    <a:pt x="97" y="56"/>
                    <a:pt x="98" y="61"/>
                  </a:cubicBezTo>
                  <a:cubicBezTo>
                    <a:pt x="45" y="51"/>
                    <a:pt x="45" y="51"/>
                    <a:pt x="45" y="51"/>
                  </a:cubicBezTo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1ïḓè">
              <a:extLst>
                <a:ext uri="{FF2B5EF4-FFF2-40B4-BE49-F238E27FC236}">
                  <a16:creationId xmlns="" xmlns:a16="http://schemas.microsoft.com/office/drawing/2014/main" id="{E84043AF-79D3-4061-B0B8-48459FF7945E}"/>
                </a:ext>
              </a:extLst>
            </p:cNvPr>
            <p:cNvSpPr/>
            <p:nvPr/>
          </p:nvSpPr>
          <p:spPr bwMode="auto">
            <a:xfrm>
              <a:off x="8228045" y="2708040"/>
              <a:ext cx="465908" cy="1414325"/>
            </a:xfrm>
            <a:custGeom>
              <a:avLst/>
              <a:gdLst>
                <a:gd name="T0" fmla="*/ 85 w 449"/>
                <a:gd name="T1" fmla="*/ 43 h 1363"/>
                <a:gd name="T2" fmla="*/ 0 w 449"/>
                <a:gd name="T3" fmla="*/ 758 h 1363"/>
                <a:gd name="T4" fmla="*/ 365 w 449"/>
                <a:gd name="T5" fmla="*/ 1363 h 1363"/>
                <a:gd name="T6" fmla="*/ 449 w 449"/>
                <a:gd name="T7" fmla="*/ 1350 h 1363"/>
                <a:gd name="T8" fmla="*/ 174 w 449"/>
                <a:gd name="T9" fmla="*/ 753 h 1363"/>
                <a:gd name="T10" fmla="*/ 390 w 449"/>
                <a:gd name="T11" fmla="*/ 0 h 1363"/>
                <a:gd name="T12" fmla="*/ 85 w 449"/>
                <a:gd name="T13" fmla="*/ 4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1363">
                  <a:moveTo>
                    <a:pt x="85" y="43"/>
                  </a:moveTo>
                  <a:lnTo>
                    <a:pt x="0" y="758"/>
                  </a:lnTo>
                  <a:lnTo>
                    <a:pt x="365" y="1363"/>
                  </a:lnTo>
                  <a:lnTo>
                    <a:pt x="449" y="1350"/>
                  </a:lnTo>
                  <a:lnTo>
                    <a:pt x="174" y="753"/>
                  </a:lnTo>
                  <a:lnTo>
                    <a:pt x="390" y="0"/>
                  </a:lnTo>
                  <a:lnTo>
                    <a:pt x="85" y="43"/>
                  </a:lnTo>
                  <a:close/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ļiḓé">
              <a:extLst>
                <a:ext uri="{FF2B5EF4-FFF2-40B4-BE49-F238E27FC236}">
                  <a16:creationId xmlns="" xmlns:a16="http://schemas.microsoft.com/office/drawing/2014/main" id="{AF775905-5137-4984-8EB4-929DB735D40D}"/>
                </a:ext>
              </a:extLst>
            </p:cNvPr>
            <p:cNvSpPr/>
            <p:nvPr/>
          </p:nvSpPr>
          <p:spPr bwMode="auto">
            <a:xfrm>
              <a:off x="8487459" y="2686249"/>
              <a:ext cx="1024167" cy="1111330"/>
            </a:xfrm>
            <a:custGeom>
              <a:avLst/>
              <a:gdLst>
                <a:gd name="T0" fmla="*/ 0 w 987"/>
                <a:gd name="T1" fmla="*/ 81 h 1071"/>
                <a:gd name="T2" fmla="*/ 297 w 987"/>
                <a:gd name="T3" fmla="*/ 736 h 1071"/>
                <a:gd name="T4" fmla="*/ 915 w 987"/>
                <a:gd name="T5" fmla="*/ 1071 h 1071"/>
                <a:gd name="T6" fmla="*/ 987 w 987"/>
                <a:gd name="T7" fmla="*/ 1020 h 1071"/>
                <a:gd name="T8" fmla="*/ 440 w 987"/>
                <a:gd name="T9" fmla="*/ 648 h 1071"/>
                <a:gd name="T10" fmla="*/ 246 w 987"/>
                <a:gd name="T11" fmla="*/ 0 h 1071"/>
                <a:gd name="T12" fmla="*/ 0 w 987"/>
                <a:gd name="T13" fmla="*/ 8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7" h="1071">
                  <a:moveTo>
                    <a:pt x="0" y="81"/>
                  </a:moveTo>
                  <a:lnTo>
                    <a:pt x="297" y="736"/>
                  </a:lnTo>
                  <a:lnTo>
                    <a:pt x="915" y="1071"/>
                  </a:lnTo>
                  <a:lnTo>
                    <a:pt x="987" y="1020"/>
                  </a:lnTo>
                  <a:lnTo>
                    <a:pt x="440" y="648"/>
                  </a:lnTo>
                  <a:lnTo>
                    <a:pt x="246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ļîďe">
              <a:extLst>
                <a:ext uri="{FF2B5EF4-FFF2-40B4-BE49-F238E27FC236}">
                  <a16:creationId xmlns="" xmlns:a16="http://schemas.microsoft.com/office/drawing/2014/main" id="{12AA4DDC-F2C3-4059-89F0-C8F8914664B0}"/>
                </a:ext>
              </a:extLst>
            </p:cNvPr>
            <p:cNvSpPr/>
            <p:nvPr/>
          </p:nvSpPr>
          <p:spPr bwMode="auto">
            <a:xfrm>
              <a:off x="8355677" y="2071956"/>
              <a:ext cx="694192" cy="645422"/>
            </a:xfrm>
            <a:custGeom>
              <a:avLst/>
              <a:gdLst>
                <a:gd name="T0" fmla="*/ 0 w 158"/>
                <a:gd name="T1" fmla="*/ 6 h 147"/>
                <a:gd name="T2" fmla="*/ 129 w 158"/>
                <a:gd name="T3" fmla="*/ 37 h 147"/>
                <a:gd name="T4" fmla="*/ 151 w 158"/>
                <a:gd name="T5" fmla="*/ 147 h 147"/>
                <a:gd name="T6" fmla="*/ 132 w 158"/>
                <a:gd name="T7" fmla="*/ 144 h 147"/>
                <a:gd name="T8" fmla="*/ 37 w 158"/>
                <a:gd name="T9" fmla="*/ 37 h 147"/>
                <a:gd name="T10" fmla="*/ 0 w 158"/>
                <a:gd name="T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47">
                  <a:moveTo>
                    <a:pt x="0" y="6"/>
                  </a:moveTo>
                  <a:cubicBezTo>
                    <a:pt x="0" y="6"/>
                    <a:pt x="99" y="0"/>
                    <a:pt x="129" y="37"/>
                  </a:cubicBezTo>
                  <a:cubicBezTo>
                    <a:pt x="158" y="75"/>
                    <a:pt x="151" y="147"/>
                    <a:pt x="151" y="147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2" y="144"/>
                    <a:pt x="145" y="33"/>
                    <a:pt x="37" y="3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ṥlíḋè">
              <a:extLst>
                <a:ext uri="{FF2B5EF4-FFF2-40B4-BE49-F238E27FC236}">
                  <a16:creationId xmlns="" xmlns:a16="http://schemas.microsoft.com/office/drawing/2014/main" id="{4D8E9584-4C16-46CC-B3CA-375F6ED4E2AB}"/>
                </a:ext>
              </a:extLst>
            </p:cNvPr>
            <p:cNvSpPr/>
            <p:nvPr/>
          </p:nvSpPr>
          <p:spPr bwMode="auto">
            <a:xfrm>
              <a:off x="7657334" y="2186098"/>
              <a:ext cx="588351" cy="777205"/>
            </a:xfrm>
            <a:custGeom>
              <a:avLst/>
              <a:gdLst>
                <a:gd name="T0" fmla="*/ 102 w 134"/>
                <a:gd name="T1" fmla="*/ 0 h 177"/>
                <a:gd name="T2" fmla="*/ 0 w 134"/>
                <a:gd name="T3" fmla="*/ 134 h 177"/>
                <a:gd name="T4" fmla="*/ 2 w 134"/>
                <a:gd name="T5" fmla="*/ 159 h 177"/>
                <a:gd name="T6" fmla="*/ 134 w 134"/>
                <a:gd name="T7" fmla="*/ 28 h 177"/>
                <a:gd name="T8" fmla="*/ 102 w 134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7">
                  <a:moveTo>
                    <a:pt x="102" y="0"/>
                  </a:moveTo>
                  <a:cubicBezTo>
                    <a:pt x="102" y="0"/>
                    <a:pt x="117" y="151"/>
                    <a:pt x="0" y="134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9"/>
                    <a:pt x="128" y="177"/>
                    <a:pt x="134" y="28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šļíḍé">
              <a:extLst>
                <a:ext uri="{FF2B5EF4-FFF2-40B4-BE49-F238E27FC236}">
                  <a16:creationId xmlns="" xmlns:a16="http://schemas.microsoft.com/office/drawing/2014/main" id="{07E72936-66AA-4B67-944E-FF5F3AFD7312}"/>
                </a:ext>
              </a:extLst>
            </p:cNvPr>
            <p:cNvSpPr/>
            <p:nvPr/>
          </p:nvSpPr>
          <p:spPr bwMode="auto">
            <a:xfrm>
              <a:off x="8079660" y="2058467"/>
              <a:ext cx="710795" cy="746075"/>
            </a:xfrm>
            <a:custGeom>
              <a:avLst/>
              <a:gdLst>
                <a:gd name="T0" fmla="*/ 0 w 685"/>
                <a:gd name="T1" fmla="*/ 118 h 719"/>
                <a:gd name="T2" fmla="*/ 143 w 685"/>
                <a:gd name="T3" fmla="*/ 423 h 719"/>
                <a:gd name="T4" fmla="*/ 173 w 685"/>
                <a:gd name="T5" fmla="*/ 474 h 719"/>
                <a:gd name="T6" fmla="*/ 228 w 685"/>
                <a:gd name="T7" fmla="*/ 588 h 719"/>
                <a:gd name="T8" fmla="*/ 215 w 685"/>
                <a:gd name="T9" fmla="*/ 719 h 719"/>
                <a:gd name="T10" fmla="*/ 685 w 685"/>
                <a:gd name="T11" fmla="*/ 626 h 719"/>
                <a:gd name="T12" fmla="*/ 372 w 685"/>
                <a:gd name="T13" fmla="*/ 0 h 719"/>
                <a:gd name="T14" fmla="*/ 0 w 685"/>
                <a:gd name="T15" fmla="*/ 118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5" h="719">
                  <a:moveTo>
                    <a:pt x="0" y="118"/>
                  </a:moveTo>
                  <a:lnTo>
                    <a:pt x="143" y="423"/>
                  </a:lnTo>
                  <a:lnTo>
                    <a:pt x="173" y="474"/>
                  </a:lnTo>
                  <a:lnTo>
                    <a:pt x="228" y="588"/>
                  </a:lnTo>
                  <a:lnTo>
                    <a:pt x="215" y="719"/>
                  </a:lnTo>
                  <a:lnTo>
                    <a:pt x="685" y="626"/>
                  </a:lnTo>
                  <a:lnTo>
                    <a:pt x="372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CC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ŝlîḓê">
              <a:extLst>
                <a:ext uri="{FF2B5EF4-FFF2-40B4-BE49-F238E27FC236}">
                  <a16:creationId xmlns="" xmlns:a16="http://schemas.microsoft.com/office/drawing/2014/main" id="{AEFD43EA-C68F-462F-90BF-3EEC625A526B}"/>
                </a:ext>
              </a:extLst>
            </p:cNvPr>
            <p:cNvSpPr/>
            <p:nvPr/>
          </p:nvSpPr>
          <p:spPr bwMode="auto">
            <a:xfrm>
              <a:off x="8170974" y="1948476"/>
              <a:ext cx="188853" cy="250075"/>
            </a:xfrm>
            <a:custGeom>
              <a:avLst/>
              <a:gdLst>
                <a:gd name="T0" fmla="*/ 0 w 43"/>
                <a:gd name="T1" fmla="*/ 16 h 57"/>
                <a:gd name="T2" fmla="*/ 7 w 43"/>
                <a:gd name="T3" fmla="*/ 44 h 57"/>
                <a:gd name="T4" fmla="*/ 3 w 43"/>
                <a:gd name="T5" fmla="*/ 45 h 57"/>
                <a:gd name="T6" fmla="*/ 32 w 43"/>
                <a:gd name="T7" fmla="*/ 50 h 57"/>
                <a:gd name="T8" fmla="*/ 43 w 43"/>
                <a:gd name="T9" fmla="*/ 33 h 57"/>
                <a:gd name="T10" fmla="*/ 32 w 43"/>
                <a:gd name="T11" fmla="*/ 34 h 57"/>
                <a:gd name="T12" fmla="*/ 24 w 43"/>
                <a:gd name="T13" fmla="*/ 0 h 57"/>
                <a:gd name="T14" fmla="*/ 0 w 43"/>
                <a:gd name="T15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16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13" y="57"/>
                    <a:pt x="32" y="50"/>
                  </a:cubicBezTo>
                  <a:cubicBezTo>
                    <a:pt x="43" y="47"/>
                    <a:pt x="43" y="33"/>
                    <a:pt x="4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ṧḷîḑê">
              <a:extLst>
                <a:ext uri="{FF2B5EF4-FFF2-40B4-BE49-F238E27FC236}">
                  <a16:creationId xmlns="" xmlns:a16="http://schemas.microsoft.com/office/drawing/2014/main" id="{911DC210-E5B3-45D6-9265-045464B3DBF0}"/>
                </a:ext>
              </a:extLst>
            </p:cNvPr>
            <p:cNvSpPr/>
            <p:nvPr/>
          </p:nvSpPr>
          <p:spPr bwMode="auto">
            <a:xfrm>
              <a:off x="8030890" y="1720191"/>
              <a:ext cx="271866" cy="342426"/>
            </a:xfrm>
            <a:custGeom>
              <a:avLst/>
              <a:gdLst>
                <a:gd name="T0" fmla="*/ 0 w 62"/>
                <a:gd name="T1" fmla="*/ 6 h 78"/>
                <a:gd name="T2" fmla="*/ 13 w 62"/>
                <a:gd name="T3" fmla="*/ 53 h 78"/>
                <a:gd name="T4" fmla="*/ 41 w 62"/>
                <a:gd name="T5" fmla="*/ 78 h 78"/>
                <a:gd name="T6" fmla="*/ 42 w 62"/>
                <a:gd name="T7" fmla="*/ 78 h 78"/>
                <a:gd name="T8" fmla="*/ 61 w 62"/>
                <a:gd name="T9" fmla="*/ 44 h 78"/>
                <a:gd name="T10" fmla="*/ 54 w 62"/>
                <a:gd name="T11" fmla="*/ 0 h 78"/>
                <a:gd name="T12" fmla="*/ 0 w 62"/>
                <a:gd name="T1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8">
                  <a:moveTo>
                    <a:pt x="0" y="6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7" y="66"/>
                    <a:pt x="28" y="76"/>
                    <a:pt x="41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54" y="72"/>
                    <a:pt x="62" y="59"/>
                    <a:pt x="61" y="4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FFC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lídê">
              <a:extLst>
                <a:ext uri="{FF2B5EF4-FFF2-40B4-BE49-F238E27FC236}">
                  <a16:creationId xmlns="" xmlns:a16="http://schemas.microsoft.com/office/drawing/2014/main" id="{4B15A3A2-E4CB-4BAC-8B45-CF184D595E5A}"/>
                </a:ext>
              </a:extLst>
            </p:cNvPr>
            <p:cNvSpPr/>
            <p:nvPr/>
          </p:nvSpPr>
          <p:spPr bwMode="auto">
            <a:xfrm>
              <a:off x="8280966" y="1826032"/>
              <a:ext cx="52921" cy="57071"/>
            </a:xfrm>
            <a:custGeom>
              <a:avLst/>
              <a:gdLst>
                <a:gd name="T0" fmla="*/ 0 w 12"/>
                <a:gd name="T1" fmla="*/ 0 h 13"/>
                <a:gd name="T2" fmla="*/ 3 w 12"/>
                <a:gd name="T3" fmla="*/ 13 h 13"/>
                <a:gd name="T4" fmla="*/ 0 w 12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12" y="3"/>
                    <a:pt x="0" y="0"/>
                  </a:cubicBezTo>
                  <a:close/>
                </a:path>
              </a:pathLst>
            </a:custGeom>
            <a:solidFill>
              <a:srgbClr val="FFC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1iḓe">
              <a:extLst>
                <a:ext uri="{FF2B5EF4-FFF2-40B4-BE49-F238E27FC236}">
                  <a16:creationId xmlns="" xmlns:a16="http://schemas.microsoft.com/office/drawing/2014/main" id="{C992E201-A846-4BEC-9B27-0276B13ABB8D}"/>
                </a:ext>
              </a:extLst>
            </p:cNvPr>
            <p:cNvSpPr/>
            <p:nvPr/>
          </p:nvSpPr>
          <p:spPr bwMode="auto">
            <a:xfrm>
              <a:off x="8079660" y="1865463"/>
              <a:ext cx="34243" cy="25942"/>
            </a:xfrm>
            <a:custGeom>
              <a:avLst/>
              <a:gdLst>
                <a:gd name="T0" fmla="*/ 1 w 8"/>
                <a:gd name="T1" fmla="*/ 6 h 6"/>
                <a:gd name="T2" fmla="*/ 0 w 8"/>
                <a:gd name="T3" fmla="*/ 4 h 6"/>
                <a:gd name="T4" fmla="*/ 3 w 8"/>
                <a:gd name="T5" fmla="*/ 0 h 6"/>
                <a:gd name="T6" fmla="*/ 6 w 8"/>
                <a:gd name="T7" fmla="*/ 1 h 6"/>
                <a:gd name="T8" fmla="*/ 8 w 8"/>
                <a:gd name="T9" fmla="*/ 2 h 6"/>
                <a:gd name="T10" fmla="*/ 8 w 8"/>
                <a:gd name="T11" fmla="*/ 4 h 6"/>
                <a:gd name="T12" fmla="*/ 7 w 8"/>
                <a:gd name="T13" fmla="*/ 3 h 6"/>
                <a:gd name="T14" fmla="*/ 3 w 8"/>
                <a:gd name="T15" fmla="*/ 1 h 6"/>
                <a:gd name="T16" fmla="*/ 1 w 8"/>
                <a:gd name="T17" fmla="*/ 4 h 6"/>
                <a:gd name="T18" fmla="*/ 1 w 8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1" y="6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8" y="4"/>
                    <a:pt x="7" y="3"/>
                  </a:cubicBezTo>
                  <a:cubicBezTo>
                    <a:pt x="6" y="2"/>
                    <a:pt x="5" y="1"/>
                    <a:pt x="3" y="1"/>
                  </a:cubicBezTo>
                  <a:cubicBezTo>
                    <a:pt x="2" y="1"/>
                    <a:pt x="1" y="3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ŝľîďê">
              <a:extLst>
                <a:ext uri="{FF2B5EF4-FFF2-40B4-BE49-F238E27FC236}">
                  <a16:creationId xmlns="" xmlns:a16="http://schemas.microsoft.com/office/drawing/2014/main" id="{B72DEB1A-E790-4A7C-9724-8D66F4F8D96B}"/>
                </a:ext>
              </a:extLst>
            </p:cNvPr>
            <p:cNvSpPr/>
            <p:nvPr/>
          </p:nvSpPr>
          <p:spPr bwMode="auto">
            <a:xfrm>
              <a:off x="8193802" y="1838484"/>
              <a:ext cx="34243" cy="31130"/>
            </a:xfrm>
            <a:custGeom>
              <a:avLst/>
              <a:gdLst>
                <a:gd name="T0" fmla="*/ 1 w 8"/>
                <a:gd name="T1" fmla="*/ 7 h 7"/>
                <a:gd name="T2" fmla="*/ 0 w 8"/>
                <a:gd name="T3" fmla="*/ 5 h 7"/>
                <a:gd name="T4" fmla="*/ 2 w 8"/>
                <a:gd name="T5" fmla="*/ 1 h 7"/>
                <a:gd name="T6" fmla="*/ 7 w 8"/>
                <a:gd name="T7" fmla="*/ 2 h 7"/>
                <a:gd name="T8" fmla="*/ 8 w 8"/>
                <a:gd name="T9" fmla="*/ 4 h 7"/>
                <a:gd name="T10" fmla="*/ 7 w 8"/>
                <a:gd name="T11" fmla="*/ 3 h 7"/>
                <a:gd name="T12" fmla="*/ 3 w 8"/>
                <a:gd name="T13" fmla="*/ 2 h 7"/>
                <a:gd name="T14" fmla="*/ 1 w 8"/>
                <a:gd name="T15" fmla="*/ 5 h 7"/>
                <a:gd name="T16" fmla="*/ 1 w 8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1" y="7"/>
                  </a:move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1"/>
                    <a:pt x="7" y="2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7" y="3"/>
                    <a:pt x="7" y="3"/>
                  </a:cubicBezTo>
                  <a:cubicBezTo>
                    <a:pt x="6" y="2"/>
                    <a:pt x="4" y="1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ṡļiďe">
              <a:extLst>
                <a:ext uri="{FF2B5EF4-FFF2-40B4-BE49-F238E27FC236}">
                  <a16:creationId xmlns="" xmlns:a16="http://schemas.microsoft.com/office/drawing/2014/main" id="{1093DFD0-434F-4D06-8D10-9F36100C7BD5}"/>
                </a:ext>
              </a:extLst>
            </p:cNvPr>
            <p:cNvSpPr/>
            <p:nvPr/>
          </p:nvSpPr>
          <p:spPr bwMode="auto">
            <a:xfrm>
              <a:off x="8223894" y="1865463"/>
              <a:ext cx="48770" cy="25942"/>
            </a:xfrm>
            <a:custGeom>
              <a:avLst/>
              <a:gdLst>
                <a:gd name="T0" fmla="*/ 8 w 11"/>
                <a:gd name="T1" fmla="*/ 0 h 6"/>
                <a:gd name="T2" fmla="*/ 5 w 11"/>
                <a:gd name="T3" fmla="*/ 1 h 6"/>
                <a:gd name="T4" fmla="*/ 0 w 11"/>
                <a:gd name="T5" fmla="*/ 5 h 6"/>
                <a:gd name="T6" fmla="*/ 3 w 11"/>
                <a:gd name="T7" fmla="*/ 6 h 6"/>
                <a:gd name="T8" fmla="*/ 6 w 11"/>
                <a:gd name="T9" fmla="*/ 5 h 6"/>
                <a:gd name="T10" fmla="*/ 10 w 11"/>
                <a:gd name="T11" fmla="*/ 1 h 6"/>
                <a:gd name="T12" fmla="*/ 8 w 1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8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0" y="4"/>
                    <a:pt x="0" y="5"/>
                  </a:cubicBezTo>
                  <a:cubicBezTo>
                    <a:pt x="1" y="5"/>
                    <a:pt x="1" y="6"/>
                    <a:pt x="3" y="6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9" y="4"/>
                    <a:pt x="11" y="3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B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ṡľîḍe">
              <a:extLst>
                <a:ext uri="{FF2B5EF4-FFF2-40B4-BE49-F238E27FC236}">
                  <a16:creationId xmlns="" xmlns:a16="http://schemas.microsoft.com/office/drawing/2014/main" id="{9D5D352E-698F-4ADC-BABF-8C8D27C46D12}"/>
                </a:ext>
              </a:extLst>
            </p:cNvPr>
            <p:cNvSpPr/>
            <p:nvPr/>
          </p:nvSpPr>
          <p:spPr bwMode="auto">
            <a:xfrm>
              <a:off x="8074472" y="1918383"/>
              <a:ext cx="5189" cy="8301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DD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śḻíde">
              <a:extLst>
                <a:ext uri="{FF2B5EF4-FFF2-40B4-BE49-F238E27FC236}">
                  <a16:creationId xmlns="" xmlns:a16="http://schemas.microsoft.com/office/drawing/2014/main" id="{D978FCAC-7C63-4A79-A973-3E9564B37345}"/>
                </a:ext>
              </a:extLst>
            </p:cNvPr>
            <p:cNvSpPr/>
            <p:nvPr/>
          </p:nvSpPr>
          <p:spPr bwMode="auto">
            <a:xfrm>
              <a:off x="8079660" y="1909045"/>
              <a:ext cx="34243" cy="17640"/>
            </a:xfrm>
            <a:custGeom>
              <a:avLst/>
              <a:gdLst>
                <a:gd name="T0" fmla="*/ 5 w 8"/>
                <a:gd name="T1" fmla="*/ 0 h 4"/>
                <a:gd name="T2" fmla="*/ 3 w 8"/>
                <a:gd name="T3" fmla="*/ 0 h 4"/>
                <a:gd name="T4" fmla="*/ 0 w 8"/>
                <a:gd name="T5" fmla="*/ 2 h 4"/>
                <a:gd name="T6" fmla="*/ 0 w 8"/>
                <a:gd name="T7" fmla="*/ 4 h 4"/>
                <a:gd name="T8" fmla="*/ 2 w 8"/>
                <a:gd name="T9" fmla="*/ 4 h 4"/>
                <a:gd name="T10" fmla="*/ 4 w 8"/>
                <a:gd name="T11" fmla="*/ 4 h 4"/>
                <a:gd name="T12" fmla="*/ 7 w 8"/>
                <a:gd name="T13" fmla="*/ 2 h 4"/>
                <a:gd name="T14" fmla="*/ 7 w 8"/>
                <a:gd name="T15" fmla="*/ 0 h 4"/>
                <a:gd name="T16" fmla="*/ 5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5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FDB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ŝḷîďè">
              <a:extLst>
                <a:ext uri="{FF2B5EF4-FFF2-40B4-BE49-F238E27FC236}">
                  <a16:creationId xmlns="" xmlns:a16="http://schemas.microsoft.com/office/drawing/2014/main" id="{619D1B11-3471-4873-99AC-EFC368321181}"/>
                </a:ext>
              </a:extLst>
            </p:cNvPr>
            <p:cNvSpPr/>
            <p:nvPr/>
          </p:nvSpPr>
          <p:spPr bwMode="auto">
            <a:xfrm>
              <a:off x="8184463" y="1799053"/>
              <a:ext cx="48770" cy="22828"/>
            </a:xfrm>
            <a:custGeom>
              <a:avLst/>
              <a:gdLst>
                <a:gd name="T0" fmla="*/ 10 w 11"/>
                <a:gd name="T1" fmla="*/ 2 h 5"/>
                <a:gd name="T2" fmla="*/ 5 w 11"/>
                <a:gd name="T3" fmla="*/ 3 h 5"/>
                <a:gd name="T4" fmla="*/ 0 w 11"/>
                <a:gd name="T5" fmla="*/ 4 h 5"/>
                <a:gd name="T6" fmla="*/ 5 w 11"/>
                <a:gd name="T7" fmla="*/ 1 h 5"/>
                <a:gd name="T8" fmla="*/ 10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3"/>
                    <a:pt x="8" y="2"/>
                    <a:pt x="5" y="3"/>
                  </a:cubicBezTo>
                  <a:cubicBezTo>
                    <a:pt x="2" y="4"/>
                    <a:pt x="0" y="5"/>
                    <a:pt x="0" y="4"/>
                  </a:cubicBezTo>
                  <a:cubicBezTo>
                    <a:pt x="0" y="4"/>
                    <a:pt x="1" y="2"/>
                    <a:pt x="5" y="1"/>
                  </a:cubicBezTo>
                  <a:cubicBezTo>
                    <a:pt x="8" y="0"/>
                    <a:pt x="11" y="1"/>
                    <a:pt x="10" y="2"/>
                  </a:cubicBezTo>
                  <a:close/>
                </a:path>
              </a:pathLst>
            </a:custGeom>
            <a:solidFill>
              <a:srgbClr val="FF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S1iḑe">
              <a:extLst>
                <a:ext uri="{FF2B5EF4-FFF2-40B4-BE49-F238E27FC236}">
                  <a16:creationId xmlns="" xmlns:a16="http://schemas.microsoft.com/office/drawing/2014/main" id="{BC25365C-63F8-4D1B-8F42-5CDD5BFAFB64}"/>
                </a:ext>
              </a:extLst>
            </p:cNvPr>
            <p:cNvSpPr/>
            <p:nvPr/>
          </p:nvSpPr>
          <p:spPr bwMode="auto">
            <a:xfrm>
              <a:off x="8056832" y="1826032"/>
              <a:ext cx="44620" cy="17640"/>
            </a:xfrm>
            <a:custGeom>
              <a:avLst/>
              <a:gdLst>
                <a:gd name="T0" fmla="*/ 10 w 10"/>
                <a:gd name="T1" fmla="*/ 2 h 4"/>
                <a:gd name="T2" fmla="*/ 5 w 10"/>
                <a:gd name="T3" fmla="*/ 3 h 4"/>
                <a:gd name="T4" fmla="*/ 1 w 10"/>
                <a:gd name="T5" fmla="*/ 4 h 4"/>
                <a:gd name="T6" fmla="*/ 5 w 10"/>
                <a:gd name="T7" fmla="*/ 1 h 4"/>
                <a:gd name="T8" fmla="*/ 10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2"/>
                    <a:pt x="8" y="2"/>
                    <a:pt x="5" y="3"/>
                  </a:cubicBezTo>
                  <a:cubicBezTo>
                    <a:pt x="3" y="4"/>
                    <a:pt x="1" y="4"/>
                    <a:pt x="1" y="4"/>
                  </a:cubicBezTo>
                  <a:cubicBezTo>
                    <a:pt x="0" y="3"/>
                    <a:pt x="2" y="2"/>
                    <a:pt x="5" y="1"/>
                  </a:cubicBezTo>
                  <a:cubicBezTo>
                    <a:pt x="8" y="0"/>
                    <a:pt x="10" y="1"/>
                    <a:pt x="10" y="2"/>
                  </a:cubicBezTo>
                  <a:close/>
                </a:path>
              </a:pathLst>
            </a:custGeom>
            <a:solidFill>
              <a:srgbClr val="FF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ṣḻïḓe">
              <a:extLst>
                <a:ext uri="{FF2B5EF4-FFF2-40B4-BE49-F238E27FC236}">
                  <a16:creationId xmlns="" xmlns:a16="http://schemas.microsoft.com/office/drawing/2014/main" id="{C0827705-72DB-4D42-852B-0CDCE901D825}"/>
                </a:ext>
              </a:extLst>
            </p:cNvPr>
            <p:cNvSpPr/>
            <p:nvPr/>
          </p:nvSpPr>
          <p:spPr bwMode="auto">
            <a:xfrm>
              <a:off x="8180313" y="1944325"/>
              <a:ext cx="52921" cy="25942"/>
            </a:xfrm>
            <a:custGeom>
              <a:avLst/>
              <a:gdLst>
                <a:gd name="T0" fmla="*/ 11 w 12"/>
                <a:gd name="T1" fmla="*/ 0 h 6"/>
                <a:gd name="T2" fmla="*/ 6 w 12"/>
                <a:gd name="T3" fmla="*/ 5 h 6"/>
                <a:gd name="T4" fmla="*/ 0 w 12"/>
                <a:gd name="T5" fmla="*/ 6 h 6"/>
                <a:gd name="T6" fmla="*/ 6 w 12"/>
                <a:gd name="T7" fmla="*/ 4 h 6"/>
                <a:gd name="T8" fmla="*/ 11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11" y="0"/>
                  </a:moveTo>
                  <a:cubicBezTo>
                    <a:pt x="12" y="1"/>
                    <a:pt x="10" y="3"/>
                    <a:pt x="6" y="5"/>
                  </a:cubicBezTo>
                  <a:cubicBezTo>
                    <a:pt x="3" y="6"/>
                    <a:pt x="0" y="6"/>
                    <a:pt x="0" y="6"/>
                  </a:cubicBezTo>
                  <a:cubicBezTo>
                    <a:pt x="0" y="6"/>
                    <a:pt x="3" y="5"/>
                    <a:pt x="6" y="4"/>
                  </a:cubicBezTo>
                  <a:cubicBezTo>
                    <a:pt x="9" y="2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líďé">
              <a:extLst>
                <a:ext uri="{FF2B5EF4-FFF2-40B4-BE49-F238E27FC236}">
                  <a16:creationId xmlns="" xmlns:a16="http://schemas.microsoft.com/office/drawing/2014/main" id="{9F658F7F-1A12-4483-B56E-B0924FBA36E7}"/>
                </a:ext>
              </a:extLst>
            </p:cNvPr>
            <p:cNvSpPr/>
            <p:nvPr/>
          </p:nvSpPr>
          <p:spPr bwMode="auto">
            <a:xfrm>
              <a:off x="8140882" y="1873764"/>
              <a:ext cx="30092" cy="70561"/>
            </a:xfrm>
            <a:custGeom>
              <a:avLst/>
              <a:gdLst>
                <a:gd name="T0" fmla="*/ 7 w 7"/>
                <a:gd name="T1" fmla="*/ 14 h 16"/>
                <a:gd name="T2" fmla="*/ 7 w 7"/>
                <a:gd name="T3" fmla="*/ 15 h 16"/>
                <a:gd name="T4" fmla="*/ 5 w 7"/>
                <a:gd name="T5" fmla="*/ 16 h 16"/>
                <a:gd name="T6" fmla="*/ 3 w 7"/>
                <a:gd name="T7" fmla="*/ 15 h 16"/>
                <a:gd name="T8" fmla="*/ 3 w 7"/>
                <a:gd name="T9" fmla="*/ 13 h 16"/>
                <a:gd name="T10" fmla="*/ 2 w 7"/>
                <a:gd name="T11" fmla="*/ 10 h 16"/>
                <a:gd name="T12" fmla="*/ 0 w 7"/>
                <a:gd name="T13" fmla="*/ 0 h 16"/>
                <a:gd name="T14" fmla="*/ 3 w 7"/>
                <a:gd name="T15" fmla="*/ 9 h 16"/>
                <a:gd name="T16" fmla="*/ 4 w 7"/>
                <a:gd name="T17" fmla="*/ 13 h 16"/>
                <a:gd name="T18" fmla="*/ 5 w 7"/>
                <a:gd name="T19" fmla="*/ 15 h 16"/>
                <a:gd name="T20" fmla="*/ 6 w 7"/>
                <a:gd name="T21" fmla="*/ 15 h 16"/>
                <a:gd name="T22" fmla="*/ 7 w 7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6">
                  <a:moveTo>
                    <a:pt x="7" y="14"/>
                  </a:moveTo>
                  <a:cubicBezTo>
                    <a:pt x="7" y="14"/>
                    <a:pt x="7" y="15"/>
                    <a:pt x="7" y="15"/>
                  </a:cubicBezTo>
                  <a:cubicBezTo>
                    <a:pt x="6" y="15"/>
                    <a:pt x="6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2" y="12"/>
                    <a:pt x="2" y="11"/>
                    <a:pt x="2" y="10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1" y="0"/>
                    <a:pt x="2" y="4"/>
                    <a:pt x="3" y="9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6"/>
                    <a:pt x="5" y="15"/>
                  </a:cubicBezTo>
                  <a:cubicBezTo>
                    <a:pt x="5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ḷïḓè">
              <a:extLst>
                <a:ext uri="{FF2B5EF4-FFF2-40B4-BE49-F238E27FC236}">
                  <a16:creationId xmlns="" xmlns:a16="http://schemas.microsoft.com/office/drawing/2014/main" id="{C03157B0-CEB7-428D-830E-826827C532CC}"/>
                </a:ext>
              </a:extLst>
            </p:cNvPr>
            <p:cNvSpPr/>
            <p:nvPr/>
          </p:nvSpPr>
          <p:spPr bwMode="auto">
            <a:xfrm>
              <a:off x="7995610" y="1707739"/>
              <a:ext cx="302996" cy="114142"/>
            </a:xfrm>
            <a:custGeom>
              <a:avLst/>
              <a:gdLst>
                <a:gd name="T0" fmla="*/ 8 w 69"/>
                <a:gd name="T1" fmla="*/ 26 h 26"/>
                <a:gd name="T2" fmla="*/ 22 w 69"/>
                <a:gd name="T3" fmla="*/ 5 h 26"/>
                <a:gd name="T4" fmla="*/ 69 w 69"/>
                <a:gd name="T5" fmla="*/ 21 h 26"/>
                <a:gd name="T6" fmla="*/ 66 w 69"/>
                <a:gd name="T7" fmla="*/ 0 h 26"/>
                <a:gd name="T8" fmla="*/ 24 w 69"/>
                <a:gd name="T9" fmla="*/ 1 h 26"/>
                <a:gd name="T10" fmla="*/ 0 w 69"/>
                <a:gd name="T11" fmla="*/ 10 h 26"/>
                <a:gd name="T12" fmla="*/ 8 w 69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6">
                  <a:moveTo>
                    <a:pt x="8" y="2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49" y="25"/>
                    <a:pt x="69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ŝḷíḍe">
              <a:extLst>
                <a:ext uri="{FF2B5EF4-FFF2-40B4-BE49-F238E27FC236}">
                  <a16:creationId xmlns="" xmlns:a16="http://schemas.microsoft.com/office/drawing/2014/main" id="{BE1045BA-14E9-4D8F-8B68-C89232D6D3C5}"/>
                </a:ext>
              </a:extLst>
            </p:cNvPr>
            <p:cNvSpPr/>
            <p:nvPr/>
          </p:nvSpPr>
          <p:spPr bwMode="auto">
            <a:xfrm>
              <a:off x="8465668" y="2058467"/>
              <a:ext cx="202343" cy="214795"/>
            </a:xfrm>
            <a:custGeom>
              <a:avLst/>
              <a:gdLst>
                <a:gd name="T0" fmla="*/ 0 w 195"/>
                <a:gd name="T1" fmla="*/ 0 h 207"/>
                <a:gd name="T2" fmla="*/ 195 w 195"/>
                <a:gd name="T3" fmla="*/ 47 h 207"/>
                <a:gd name="T4" fmla="*/ 152 w 195"/>
                <a:gd name="T5" fmla="*/ 207 h 207"/>
                <a:gd name="T6" fmla="*/ 89 w 195"/>
                <a:gd name="T7" fmla="*/ 203 h 207"/>
                <a:gd name="T8" fmla="*/ 0 w 195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07">
                  <a:moveTo>
                    <a:pt x="0" y="0"/>
                  </a:moveTo>
                  <a:lnTo>
                    <a:pt x="195" y="47"/>
                  </a:lnTo>
                  <a:lnTo>
                    <a:pt x="152" y="207"/>
                  </a:lnTo>
                  <a:lnTo>
                    <a:pt x="89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ľíḑê">
              <a:extLst>
                <a:ext uri="{FF2B5EF4-FFF2-40B4-BE49-F238E27FC236}">
                  <a16:creationId xmlns="" xmlns:a16="http://schemas.microsoft.com/office/drawing/2014/main" id="{838BC7C0-E553-4550-9C28-F573379B5479}"/>
                </a:ext>
              </a:extLst>
            </p:cNvPr>
            <p:cNvSpPr/>
            <p:nvPr/>
          </p:nvSpPr>
          <p:spPr bwMode="auto">
            <a:xfrm>
              <a:off x="8079660" y="2180911"/>
              <a:ext cx="161874" cy="325824"/>
            </a:xfrm>
            <a:custGeom>
              <a:avLst/>
              <a:gdLst>
                <a:gd name="T0" fmla="*/ 0 w 156"/>
                <a:gd name="T1" fmla="*/ 0 h 314"/>
                <a:gd name="T2" fmla="*/ 4 w 156"/>
                <a:gd name="T3" fmla="*/ 212 h 314"/>
                <a:gd name="T4" fmla="*/ 156 w 156"/>
                <a:gd name="T5" fmla="*/ 314 h 314"/>
                <a:gd name="T6" fmla="*/ 0 w 156"/>
                <a:gd name="T7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314">
                  <a:moveTo>
                    <a:pt x="0" y="0"/>
                  </a:moveTo>
                  <a:lnTo>
                    <a:pt x="4" y="212"/>
                  </a:lnTo>
                  <a:lnTo>
                    <a:pt x="156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$ḷídê">
              <a:extLst>
                <a:ext uri="{FF2B5EF4-FFF2-40B4-BE49-F238E27FC236}">
                  <a16:creationId xmlns="" xmlns:a16="http://schemas.microsoft.com/office/drawing/2014/main" id="{CA713EB3-F3C2-4B98-8248-77FD76210F17}"/>
                </a:ext>
              </a:extLst>
            </p:cNvPr>
            <p:cNvSpPr/>
            <p:nvPr/>
          </p:nvSpPr>
          <p:spPr bwMode="auto">
            <a:xfrm>
              <a:off x="8153334" y="3349311"/>
              <a:ext cx="202343" cy="298845"/>
            </a:xfrm>
            <a:custGeom>
              <a:avLst/>
              <a:gdLst>
                <a:gd name="T0" fmla="*/ 18 w 46"/>
                <a:gd name="T1" fmla="*/ 0 h 68"/>
                <a:gd name="T2" fmla="*/ 4 w 46"/>
                <a:gd name="T3" fmla="*/ 42 h 68"/>
                <a:gd name="T4" fmla="*/ 35 w 46"/>
                <a:gd name="T5" fmla="*/ 65 h 68"/>
                <a:gd name="T6" fmla="*/ 18 w 46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68">
                  <a:moveTo>
                    <a:pt x="18" y="0"/>
                  </a:moveTo>
                  <a:cubicBezTo>
                    <a:pt x="18" y="0"/>
                    <a:pt x="0" y="10"/>
                    <a:pt x="4" y="42"/>
                  </a:cubicBezTo>
                  <a:cubicBezTo>
                    <a:pt x="7" y="68"/>
                    <a:pt x="35" y="65"/>
                    <a:pt x="35" y="65"/>
                  </a:cubicBezTo>
                  <a:cubicBezTo>
                    <a:pt x="35" y="65"/>
                    <a:pt x="46" y="18"/>
                    <a:pt x="18" y="0"/>
                  </a:cubicBez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ṣļïdê">
              <a:extLst>
                <a:ext uri="{FF2B5EF4-FFF2-40B4-BE49-F238E27FC236}">
                  <a16:creationId xmlns="" xmlns:a16="http://schemas.microsoft.com/office/drawing/2014/main" id="{78643C81-9C27-4E56-AF9D-AAE742D92F5E}"/>
                </a:ext>
              </a:extLst>
            </p:cNvPr>
            <p:cNvSpPr/>
            <p:nvPr/>
          </p:nvSpPr>
          <p:spPr bwMode="auto">
            <a:xfrm>
              <a:off x="8259174" y="3419872"/>
              <a:ext cx="167063" cy="39431"/>
            </a:xfrm>
            <a:custGeom>
              <a:avLst/>
              <a:gdLst>
                <a:gd name="T0" fmla="*/ 0 w 161"/>
                <a:gd name="T1" fmla="*/ 0 h 38"/>
                <a:gd name="T2" fmla="*/ 161 w 161"/>
                <a:gd name="T3" fmla="*/ 0 h 38"/>
                <a:gd name="T4" fmla="*/ 152 w 161"/>
                <a:gd name="T5" fmla="*/ 38 h 38"/>
                <a:gd name="T6" fmla="*/ 0 w 161"/>
                <a:gd name="T7" fmla="*/ 38 h 38"/>
                <a:gd name="T8" fmla="*/ 0 w 16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38">
                  <a:moveTo>
                    <a:pt x="0" y="0"/>
                  </a:moveTo>
                  <a:lnTo>
                    <a:pt x="161" y="0"/>
                  </a:lnTo>
                  <a:lnTo>
                    <a:pt x="152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ḷiḋè">
              <a:extLst>
                <a:ext uri="{FF2B5EF4-FFF2-40B4-BE49-F238E27FC236}">
                  <a16:creationId xmlns="" xmlns:a16="http://schemas.microsoft.com/office/drawing/2014/main" id="{610C9BAA-D837-490D-9C4B-D4BB2DD38A48}"/>
                </a:ext>
              </a:extLst>
            </p:cNvPr>
            <p:cNvSpPr/>
            <p:nvPr/>
          </p:nvSpPr>
          <p:spPr bwMode="auto">
            <a:xfrm>
              <a:off x="8268514" y="3534014"/>
              <a:ext cx="175364" cy="47732"/>
            </a:xfrm>
            <a:custGeom>
              <a:avLst/>
              <a:gdLst>
                <a:gd name="T0" fmla="*/ 0 w 169"/>
                <a:gd name="T1" fmla="*/ 4 h 46"/>
                <a:gd name="T2" fmla="*/ 156 w 169"/>
                <a:gd name="T3" fmla="*/ 0 h 46"/>
                <a:gd name="T4" fmla="*/ 169 w 169"/>
                <a:gd name="T5" fmla="*/ 42 h 46"/>
                <a:gd name="T6" fmla="*/ 0 w 169"/>
                <a:gd name="T7" fmla="*/ 46 h 46"/>
                <a:gd name="T8" fmla="*/ 0 w 169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6">
                  <a:moveTo>
                    <a:pt x="0" y="4"/>
                  </a:moveTo>
                  <a:lnTo>
                    <a:pt x="156" y="0"/>
                  </a:lnTo>
                  <a:lnTo>
                    <a:pt x="169" y="42"/>
                  </a:lnTo>
                  <a:lnTo>
                    <a:pt x="0" y="4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ṩlîďê">
              <a:extLst>
                <a:ext uri="{FF2B5EF4-FFF2-40B4-BE49-F238E27FC236}">
                  <a16:creationId xmlns="" xmlns:a16="http://schemas.microsoft.com/office/drawing/2014/main" id="{20E8FB11-B413-4DB3-B645-E306F6968D7E}"/>
                </a:ext>
              </a:extLst>
            </p:cNvPr>
            <p:cNvSpPr/>
            <p:nvPr/>
          </p:nvSpPr>
          <p:spPr bwMode="auto">
            <a:xfrm>
              <a:off x="8676312" y="3318181"/>
              <a:ext cx="251113" cy="281205"/>
            </a:xfrm>
            <a:custGeom>
              <a:avLst/>
              <a:gdLst>
                <a:gd name="T0" fmla="*/ 10 w 57"/>
                <a:gd name="T1" fmla="*/ 0 h 64"/>
                <a:gd name="T2" fmla="*/ 19 w 57"/>
                <a:gd name="T3" fmla="*/ 43 h 64"/>
                <a:gd name="T4" fmla="*/ 57 w 57"/>
                <a:gd name="T5" fmla="*/ 48 h 64"/>
                <a:gd name="T6" fmla="*/ 10 w 5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4">
                  <a:moveTo>
                    <a:pt x="10" y="0"/>
                  </a:moveTo>
                  <a:cubicBezTo>
                    <a:pt x="10" y="0"/>
                    <a:pt x="0" y="18"/>
                    <a:pt x="19" y="43"/>
                  </a:cubicBezTo>
                  <a:cubicBezTo>
                    <a:pt x="35" y="64"/>
                    <a:pt x="57" y="48"/>
                    <a:pt x="57" y="48"/>
                  </a:cubicBezTo>
                  <a:cubicBezTo>
                    <a:pt x="57" y="48"/>
                    <a:pt x="43" y="1"/>
                    <a:pt x="10" y="0"/>
                  </a:cubicBez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1îḓé">
              <a:extLst>
                <a:ext uri="{FF2B5EF4-FFF2-40B4-BE49-F238E27FC236}">
                  <a16:creationId xmlns="" xmlns:a16="http://schemas.microsoft.com/office/drawing/2014/main" id="{21157D0D-DAC7-4DD4-BB49-918851E1D46C}"/>
                </a:ext>
              </a:extLst>
            </p:cNvPr>
            <p:cNvSpPr/>
            <p:nvPr/>
          </p:nvSpPr>
          <p:spPr bwMode="auto">
            <a:xfrm>
              <a:off x="8778002" y="3278750"/>
              <a:ext cx="157724" cy="119331"/>
            </a:xfrm>
            <a:custGeom>
              <a:avLst/>
              <a:gdLst>
                <a:gd name="T0" fmla="*/ 0 w 152"/>
                <a:gd name="T1" fmla="*/ 81 h 115"/>
                <a:gd name="T2" fmla="*/ 139 w 152"/>
                <a:gd name="T3" fmla="*/ 0 h 115"/>
                <a:gd name="T4" fmla="*/ 152 w 152"/>
                <a:gd name="T5" fmla="*/ 38 h 115"/>
                <a:gd name="T6" fmla="*/ 21 w 152"/>
                <a:gd name="T7" fmla="*/ 115 h 115"/>
                <a:gd name="T8" fmla="*/ 0 w 152"/>
                <a:gd name="T9" fmla="*/ 8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5">
                  <a:moveTo>
                    <a:pt x="0" y="81"/>
                  </a:moveTo>
                  <a:lnTo>
                    <a:pt x="139" y="0"/>
                  </a:lnTo>
                  <a:lnTo>
                    <a:pt x="152" y="38"/>
                  </a:lnTo>
                  <a:lnTo>
                    <a:pt x="21" y="11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ḷiḋê">
              <a:extLst>
                <a:ext uri="{FF2B5EF4-FFF2-40B4-BE49-F238E27FC236}">
                  <a16:creationId xmlns="" xmlns:a16="http://schemas.microsoft.com/office/drawing/2014/main" id="{B9DD5387-B4C1-4E99-BC3B-88BE8AD11819}"/>
                </a:ext>
              </a:extLst>
            </p:cNvPr>
            <p:cNvSpPr/>
            <p:nvPr/>
          </p:nvSpPr>
          <p:spPr bwMode="auto">
            <a:xfrm>
              <a:off x="8847526" y="3380441"/>
              <a:ext cx="171214" cy="118293"/>
            </a:xfrm>
            <a:custGeom>
              <a:avLst/>
              <a:gdLst>
                <a:gd name="T0" fmla="*/ 0 w 165"/>
                <a:gd name="T1" fmla="*/ 80 h 114"/>
                <a:gd name="T2" fmla="*/ 127 w 165"/>
                <a:gd name="T3" fmla="*/ 0 h 114"/>
                <a:gd name="T4" fmla="*/ 165 w 165"/>
                <a:gd name="T5" fmla="*/ 25 h 114"/>
                <a:gd name="T6" fmla="*/ 22 w 165"/>
                <a:gd name="T7" fmla="*/ 114 h 114"/>
                <a:gd name="T8" fmla="*/ 0 w 165"/>
                <a:gd name="T9" fmla="*/ 8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4">
                  <a:moveTo>
                    <a:pt x="0" y="80"/>
                  </a:moveTo>
                  <a:lnTo>
                    <a:pt x="127" y="0"/>
                  </a:lnTo>
                  <a:lnTo>
                    <a:pt x="165" y="25"/>
                  </a:lnTo>
                  <a:lnTo>
                    <a:pt x="22" y="114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ślïdê">
              <a:extLst>
                <a:ext uri="{FF2B5EF4-FFF2-40B4-BE49-F238E27FC236}">
                  <a16:creationId xmlns="" xmlns:a16="http://schemas.microsoft.com/office/drawing/2014/main" id="{F06301F4-2B16-49A0-8902-9A6901B368F0}"/>
                </a:ext>
              </a:extLst>
            </p:cNvPr>
            <p:cNvSpPr/>
            <p:nvPr/>
          </p:nvSpPr>
          <p:spPr bwMode="auto">
            <a:xfrm>
              <a:off x="8369166" y="3977093"/>
              <a:ext cx="403649" cy="294694"/>
            </a:xfrm>
            <a:custGeom>
              <a:avLst/>
              <a:gdLst>
                <a:gd name="T0" fmla="*/ 35 w 92"/>
                <a:gd name="T1" fmla="*/ 5 h 67"/>
                <a:gd name="T2" fmla="*/ 62 w 92"/>
                <a:gd name="T3" fmla="*/ 0 h 67"/>
                <a:gd name="T4" fmla="*/ 92 w 92"/>
                <a:gd name="T5" fmla="*/ 59 h 67"/>
                <a:gd name="T6" fmla="*/ 92 w 92"/>
                <a:gd name="T7" fmla="*/ 67 h 67"/>
                <a:gd name="T8" fmla="*/ 3 w 92"/>
                <a:gd name="T9" fmla="*/ 67 h 67"/>
                <a:gd name="T10" fmla="*/ 25 w 92"/>
                <a:gd name="T11" fmla="*/ 48 h 67"/>
                <a:gd name="T12" fmla="*/ 51 w 92"/>
                <a:gd name="T13" fmla="*/ 45 h 67"/>
                <a:gd name="T14" fmla="*/ 35 w 92"/>
                <a:gd name="T15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67">
                  <a:moveTo>
                    <a:pt x="35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0" y="50"/>
                    <a:pt x="25" y="48"/>
                  </a:cubicBezTo>
                  <a:cubicBezTo>
                    <a:pt x="51" y="45"/>
                    <a:pt x="51" y="45"/>
                    <a:pt x="51" y="45"/>
                  </a:cubicBezTo>
                  <a:lnTo>
                    <a:pt x="35" y="5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ḻïdê">
              <a:extLst>
                <a:ext uri="{FF2B5EF4-FFF2-40B4-BE49-F238E27FC236}">
                  <a16:creationId xmlns="" xmlns:a16="http://schemas.microsoft.com/office/drawing/2014/main" id="{CD498CF2-0013-40D8-A47F-5372DDED97BA}"/>
                </a:ext>
              </a:extLst>
            </p:cNvPr>
            <p:cNvSpPr/>
            <p:nvPr/>
          </p:nvSpPr>
          <p:spPr bwMode="auto">
            <a:xfrm>
              <a:off x="8509250" y="4183586"/>
              <a:ext cx="22828" cy="35280"/>
            </a:xfrm>
            <a:custGeom>
              <a:avLst/>
              <a:gdLst>
                <a:gd name="T0" fmla="*/ 5 w 5"/>
                <a:gd name="T1" fmla="*/ 8 h 8"/>
                <a:gd name="T2" fmla="*/ 2 w 5"/>
                <a:gd name="T3" fmla="*/ 4 h 8"/>
                <a:gd name="T4" fmla="*/ 1 w 5"/>
                <a:gd name="T5" fmla="*/ 0 h 8"/>
                <a:gd name="T6" fmla="*/ 3 w 5"/>
                <a:gd name="T7" fmla="*/ 4 h 8"/>
                <a:gd name="T8" fmla="*/ 5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4" y="8"/>
                    <a:pt x="4" y="6"/>
                    <a:pt x="2" y="4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1" y="0"/>
                    <a:pt x="2" y="2"/>
                    <a:pt x="3" y="4"/>
                  </a:cubicBezTo>
                  <a:cubicBezTo>
                    <a:pt x="5" y="5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ṣļïḋe">
              <a:extLst>
                <a:ext uri="{FF2B5EF4-FFF2-40B4-BE49-F238E27FC236}">
                  <a16:creationId xmlns="" xmlns:a16="http://schemas.microsoft.com/office/drawing/2014/main" id="{9F966CD3-37C6-401E-BDFC-6A9BD2E73CC9}"/>
                </a:ext>
              </a:extLst>
            </p:cNvPr>
            <p:cNvSpPr/>
            <p:nvPr/>
          </p:nvSpPr>
          <p:spPr bwMode="auto">
            <a:xfrm>
              <a:off x="8544530" y="4183586"/>
              <a:ext cx="17640" cy="35280"/>
            </a:xfrm>
            <a:custGeom>
              <a:avLst/>
              <a:gdLst>
                <a:gd name="T0" fmla="*/ 4 w 4"/>
                <a:gd name="T1" fmla="*/ 7 h 8"/>
                <a:gd name="T2" fmla="*/ 1 w 4"/>
                <a:gd name="T3" fmla="*/ 4 h 8"/>
                <a:gd name="T4" fmla="*/ 0 w 4"/>
                <a:gd name="T5" fmla="*/ 0 h 8"/>
                <a:gd name="T6" fmla="*/ 2 w 4"/>
                <a:gd name="T7" fmla="*/ 4 h 8"/>
                <a:gd name="T8" fmla="*/ 4 w 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7"/>
                  </a:moveTo>
                  <a:cubicBezTo>
                    <a:pt x="4" y="8"/>
                    <a:pt x="2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2" y="2"/>
                    <a:pt x="2" y="4"/>
                  </a:cubicBezTo>
                  <a:cubicBezTo>
                    <a:pt x="3" y="6"/>
                    <a:pt x="4" y="7"/>
                    <a:pt x="4" y="7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ṥḷíďé">
              <a:extLst>
                <a:ext uri="{FF2B5EF4-FFF2-40B4-BE49-F238E27FC236}">
                  <a16:creationId xmlns="" xmlns:a16="http://schemas.microsoft.com/office/drawing/2014/main" id="{133AB096-30C7-445F-9C69-2B923CE32818}"/>
                </a:ext>
              </a:extLst>
            </p:cNvPr>
            <p:cNvSpPr/>
            <p:nvPr/>
          </p:nvSpPr>
          <p:spPr bwMode="auto">
            <a:xfrm>
              <a:off x="8566321" y="4175285"/>
              <a:ext cx="31130" cy="34243"/>
            </a:xfrm>
            <a:custGeom>
              <a:avLst/>
              <a:gdLst>
                <a:gd name="T0" fmla="*/ 6 w 7"/>
                <a:gd name="T1" fmla="*/ 8 h 8"/>
                <a:gd name="T2" fmla="*/ 3 w 7"/>
                <a:gd name="T3" fmla="*/ 4 h 8"/>
                <a:gd name="T4" fmla="*/ 0 w 7"/>
                <a:gd name="T5" fmla="*/ 0 h 8"/>
                <a:gd name="T6" fmla="*/ 4 w 7"/>
                <a:gd name="T7" fmla="*/ 4 h 8"/>
                <a:gd name="T8" fmla="*/ 6 w 7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6" y="8"/>
                  </a:moveTo>
                  <a:cubicBezTo>
                    <a:pt x="6" y="8"/>
                    <a:pt x="4" y="7"/>
                    <a:pt x="3" y="4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1" y="0"/>
                    <a:pt x="2" y="1"/>
                    <a:pt x="4" y="4"/>
                  </a:cubicBezTo>
                  <a:cubicBezTo>
                    <a:pt x="5" y="6"/>
                    <a:pt x="7" y="7"/>
                    <a:pt x="6" y="8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ṡḷîḋê">
              <a:extLst>
                <a:ext uri="{FF2B5EF4-FFF2-40B4-BE49-F238E27FC236}">
                  <a16:creationId xmlns="" xmlns:a16="http://schemas.microsoft.com/office/drawing/2014/main" id="{E94663E7-75D0-4F7F-AA26-D5DBAF933050}"/>
                </a:ext>
              </a:extLst>
            </p:cNvPr>
            <p:cNvSpPr/>
            <p:nvPr/>
          </p:nvSpPr>
          <p:spPr bwMode="auto">
            <a:xfrm>
              <a:off x="8593300" y="4170097"/>
              <a:ext cx="25942" cy="26979"/>
            </a:xfrm>
            <a:custGeom>
              <a:avLst/>
              <a:gdLst>
                <a:gd name="T0" fmla="*/ 6 w 6"/>
                <a:gd name="T1" fmla="*/ 6 h 6"/>
                <a:gd name="T2" fmla="*/ 3 w 6"/>
                <a:gd name="T3" fmla="*/ 4 h 6"/>
                <a:gd name="T4" fmla="*/ 0 w 6"/>
                <a:gd name="T5" fmla="*/ 0 h 6"/>
                <a:gd name="T6" fmla="*/ 3 w 6"/>
                <a:gd name="T7" fmla="*/ 3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6" y="6"/>
                    <a:pt x="4" y="5"/>
                    <a:pt x="3" y="4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2" y="1"/>
                    <a:pt x="3" y="3"/>
                  </a:cubicBezTo>
                  <a:cubicBezTo>
                    <a:pt x="5" y="4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ṣļïḑe">
              <a:extLst>
                <a:ext uri="{FF2B5EF4-FFF2-40B4-BE49-F238E27FC236}">
                  <a16:creationId xmlns="" xmlns:a16="http://schemas.microsoft.com/office/drawing/2014/main" id="{F8E40573-A82D-4955-B334-292413B0E572}"/>
                </a:ext>
              </a:extLst>
            </p:cNvPr>
            <p:cNvSpPr/>
            <p:nvPr/>
          </p:nvSpPr>
          <p:spPr bwMode="auto">
            <a:xfrm>
              <a:off x="9339375" y="3660608"/>
              <a:ext cx="369406" cy="387046"/>
            </a:xfrm>
            <a:custGeom>
              <a:avLst/>
              <a:gdLst>
                <a:gd name="T0" fmla="*/ 1 w 84"/>
                <a:gd name="T1" fmla="*/ 20 h 88"/>
                <a:gd name="T2" fmla="*/ 19 w 84"/>
                <a:gd name="T3" fmla="*/ 0 h 88"/>
                <a:gd name="T4" fmla="*/ 78 w 84"/>
                <a:gd name="T5" fmla="*/ 28 h 88"/>
                <a:gd name="T6" fmla="*/ 84 w 84"/>
                <a:gd name="T7" fmla="*/ 34 h 88"/>
                <a:gd name="T8" fmla="*/ 12 w 84"/>
                <a:gd name="T9" fmla="*/ 88 h 88"/>
                <a:gd name="T10" fmla="*/ 19 w 84"/>
                <a:gd name="T11" fmla="*/ 60 h 88"/>
                <a:gd name="T12" fmla="*/ 38 w 84"/>
                <a:gd name="T13" fmla="*/ 42 h 88"/>
                <a:gd name="T14" fmla="*/ 1 w 84"/>
                <a:gd name="T15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8">
                  <a:moveTo>
                    <a:pt x="1" y="2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0" y="77"/>
                    <a:pt x="19" y="60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ṡľîḑê">
              <a:extLst>
                <a:ext uri="{FF2B5EF4-FFF2-40B4-BE49-F238E27FC236}">
                  <a16:creationId xmlns="" xmlns:a16="http://schemas.microsoft.com/office/drawing/2014/main" id="{18FF682F-758F-4929-AA31-397FC240143E}"/>
                </a:ext>
              </a:extLst>
            </p:cNvPr>
            <p:cNvSpPr/>
            <p:nvPr/>
          </p:nvSpPr>
          <p:spPr bwMode="auto">
            <a:xfrm>
              <a:off x="9445216" y="3902381"/>
              <a:ext cx="35280" cy="13490"/>
            </a:xfrm>
            <a:custGeom>
              <a:avLst/>
              <a:gdLst>
                <a:gd name="T0" fmla="*/ 8 w 8"/>
                <a:gd name="T1" fmla="*/ 3 h 3"/>
                <a:gd name="T2" fmla="*/ 4 w 8"/>
                <a:gd name="T3" fmla="*/ 2 h 3"/>
                <a:gd name="T4" fmla="*/ 1 w 8"/>
                <a:gd name="T5" fmla="*/ 0 h 3"/>
                <a:gd name="T6" fmla="*/ 5 w 8"/>
                <a:gd name="T7" fmla="*/ 1 h 3"/>
                <a:gd name="T8" fmla="*/ 8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3"/>
                  </a:moveTo>
                  <a:cubicBezTo>
                    <a:pt x="8" y="3"/>
                    <a:pt x="6" y="3"/>
                    <a:pt x="4" y="2"/>
                  </a:cubicBezTo>
                  <a:cubicBezTo>
                    <a:pt x="2" y="1"/>
                    <a:pt x="0" y="0"/>
                    <a:pt x="1" y="0"/>
                  </a:cubicBezTo>
                  <a:cubicBezTo>
                    <a:pt x="1" y="0"/>
                    <a:pt x="2" y="0"/>
                    <a:pt x="5" y="1"/>
                  </a:cubicBezTo>
                  <a:cubicBezTo>
                    <a:pt x="7" y="1"/>
                    <a:pt x="8" y="3"/>
                    <a:pt x="8" y="3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lidé">
              <a:extLst>
                <a:ext uri="{FF2B5EF4-FFF2-40B4-BE49-F238E27FC236}">
                  <a16:creationId xmlns="" xmlns:a16="http://schemas.microsoft.com/office/drawing/2014/main" id="{E85FE813-59AE-4F76-8451-A5E932F009A1}"/>
                </a:ext>
              </a:extLst>
            </p:cNvPr>
            <p:cNvSpPr/>
            <p:nvPr/>
          </p:nvSpPr>
          <p:spPr bwMode="auto">
            <a:xfrm>
              <a:off x="9476345" y="3880591"/>
              <a:ext cx="30092" cy="17640"/>
            </a:xfrm>
            <a:custGeom>
              <a:avLst/>
              <a:gdLst>
                <a:gd name="T0" fmla="*/ 7 w 7"/>
                <a:gd name="T1" fmla="*/ 4 h 4"/>
                <a:gd name="T2" fmla="*/ 3 w 7"/>
                <a:gd name="T3" fmla="*/ 3 h 4"/>
                <a:gd name="T4" fmla="*/ 0 w 7"/>
                <a:gd name="T5" fmla="*/ 0 h 4"/>
                <a:gd name="T6" fmla="*/ 3 w 7"/>
                <a:gd name="T7" fmla="*/ 2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4"/>
                    <a:pt x="5" y="4"/>
                    <a:pt x="3" y="3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0" y="0"/>
                    <a:pt x="2" y="1"/>
                    <a:pt x="3" y="2"/>
                  </a:cubicBezTo>
                  <a:cubicBezTo>
                    <a:pt x="5" y="3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ṡ1îḍe">
              <a:extLst>
                <a:ext uri="{FF2B5EF4-FFF2-40B4-BE49-F238E27FC236}">
                  <a16:creationId xmlns="" xmlns:a16="http://schemas.microsoft.com/office/drawing/2014/main" id="{E7216342-4396-4D96-B163-67CCFD7D94CD}"/>
                </a:ext>
              </a:extLst>
            </p:cNvPr>
            <p:cNvSpPr/>
            <p:nvPr/>
          </p:nvSpPr>
          <p:spPr bwMode="auto">
            <a:xfrm>
              <a:off x="9484647" y="3858800"/>
              <a:ext cx="44620" cy="13490"/>
            </a:xfrm>
            <a:custGeom>
              <a:avLst/>
              <a:gdLst>
                <a:gd name="T0" fmla="*/ 10 w 10"/>
                <a:gd name="T1" fmla="*/ 3 h 3"/>
                <a:gd name="T2" fmla="*/ 5 w 10"/>
                <a:gd name="T3" fmla="*/ 2 h 3"/>
                <a:gd name="T4" fmla="*/ 0 w 10"/>
                <a:gd name="T5" fmla="*/ 0 h 3"/>
                <a:gd name="T6" fmla="*/ 5 w 10"/>
                <a:gd name="T7" fmla="*/ 1 h 3"/>
                <a:gd name="T8" fmla="*/ 1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3"/>
                  </a:moveTo>
                  <a:cubicBezTo>
                    <a:pt x="10" y="3"/>
                    <a:pt x="7" y="3"/>
                    <a:pt x="5" y="2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0" y="2"/>
                    <a:pt x="10" y="3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lídê">
              <a:extLst>
                <a:ext uri="{FF2B5EF4-FFF2-40B4-BE49-F238E27FC236}">
                  <a16:creationId xmlns="" xmlns:a16="http://schemas.microsoft.com/office/drawing/2014/main" id="{C01B2EA1-EE37-43DD-8023-8899826938D5}"/>
                </a:ext>
              </a:extLst>
            </p:cNvPr>
            <p:cNvSpPr/>
            <p:nvPr/>
          </p:nvSpPr>
          <p:spPr bwMode="auto">
            <a:xfrm>
              <a:off x="9502286" y="3841160"/>
              <a:ext cx="39431" cy="8301"/>
            </a:xfrm>
            <a:custGeom>
              <a:avLst/>
              <a:gdLst>
                <a:gd name="T0" fmla="*/ 9 w 9"/>
                <a:gd name="T1" fmla="*/ 1 h 2"/>
                <a:gd name="T2" fmla="*/ 4 w 9"/>
                <a:gd name="T3" fmla="*/ 1 h 2"/>
                <a:gd name="T4" fmla="*/ 0 w 9"/>
                <a:gd name="T5" fmla="*/ 1 h 2"/>
                <a:gd name="T6" fmla="*/ 4 w 9"/>
                <a:gd name="T7" fmla="*/ 0 h 2"/>
                <a:gd name="T8" fmla="*/ 9 w 9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1"/>
                    <a:pt x="7" y="2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2" y="0"/>
                    <a:pt x="4" y="0"/>
                  </a:cubicBezTo>
                  <a:cubicBezTo>
                    <a:pt x="7" y="0"/>
                    <a:pt x="8" y="1"/>
                    <a:pt x="9" y="1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ṥľïḓé">
              <a:extLst>
                <a:ext uri="{FF2B5EF4-FFF2-40B4-BE49-F238E27FC236}">
                  <a16:creationId xmlns="" xmlns:a16="http://schemas.microsoft.com/office/drawing/2014/main" id="{1593D97A-0C91-48AD-82E0-9C77D517516D}"/>
                </a:ext>
              </a:extLst>
            </p:cNvPr>
            <p:cNvSpPr/>
            <p:nvPr/>
          </p:nvSpPr>
          <p:spPr bwMode="auto">
            <a:xfrm>
              <a:off x="7490272" y="2672759"/>
              <a:ext cx="194042" cy="206494"/>
            </a:xfrm>
            <a:custGeom>
              <a:avLst/>
              <a:gdLst>
                <a:gd name="T0" fmla="*/ 44 w 44"/>
                <a:gd name="T1" fmla="*/ 27 h 47"/>
                <a:gd name="T2" fmla="*/ 18 w 44"/>
                <a:gd name="T3" fmla="*/ 7 h 47"/>
                <a:gd name="T4" fmla="*/ 7 w 44"/>
                <a:gd name="T5" fmla="*/ 1 h 47"/>
                <a:gd name="T6" fmla="*/ 16 w 44"/>
                <a:gd name="T7" fmla="*/ 20 h 47"/>
                <a:gd name="T8" fmla="*/ 23 w 44"/>
                <a:gd name="T9" fmla="*/ 29 h 47"/>
                <a:gd name="T10" fmla="*/ 22 w 44"/>
                <a:gd name="T11" fmla="*/ 37 h 47"/>
                <a:gd name="T12" fmla="*/ 26 w 44"/>
                <a:gd name="T13" fmla="*/ 46 h 47"/>
                <a:gd name="T14" fmla="*/ 42 w 4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44" y="27"/>
                  </a:moveTo>
                  <a:cubicBezTo>
                    <a:pt x="39" y="22"/>
                    <a:pt x="24" y="12"/>
                    <a:pt x="18" y="7"/>
                  </a:cubicBezTo>
                  <a:cubicBezTo>
                    <a:pt x="16" y="6"/>
                    <a:pt x="9" y="0"/>
                    <a:pt x="7" y="1"/>
                  </a:cubicBezTo>
                  <a:cubicBezTo>
                    <a:pt x="0" y="4"/>
                    <a:pt x="14" y="18"/>
                    <a:pt x="16" y="20"/>
                  </a:cubicBezTo>
                  <a:cubicBezTo>
                    <a:pt x="18" y="23"/>
                    <a:pt x="21" y="26"/>
                    <a:pt x="23" y="29"/>
                  </a:cubicBezTo>
                  <a:cubicBezTo>
                    <a:pt x="25" y="34"/>
                    <a:pt x="25" y="34"/>
                    <a:pt x="22" y="37"/>
                  </a:cubicBezTo>
                  <a:cubicBezTo>
                    <a:pt x="16" y="42"/>
                    <a:pt x="19" y="45"/>
                    <a:pt x="26" y="46"/>
                  </a:cubicBezTo>
                  <a:cubicBezTo>
                    <a:pt x="31" y="47"/>
                    <a:pt x="37" y="47"/>
                    <a:pt x="42" y="47"/>
                  </a:cubicBezTo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š1iḍe">
              <a:extLst>
                <a:ext uri="{FF2B5EF4-FFF2-40B4-BE49-F238E27FC236}">
                  <a16:creationId xmlns="" xmlns:a16="http://schemas.microsoft.com/office/drawing/2014/main" id="{380F6E86-AAA5-4D82-B9A3-B0C3017D5CB9}"/>
                </a:ext>
              </a:extLst>
            </p:cNvPr>
            <p:cNvSpPr/>
            <p:nvPr/>
          </p:nvSpPr>
          <p:spPr bwMode="auto">
            <a:xfrm>
              <a:off x="8913936" y="2664458"/>
              <a:ext cx="149422" cy="254226"/>
            </a:xfrm>
            <a:custGeom>
              <a:avLst/>
              <a:gdLst>
                <a:gd name="T0" fmla="*/ 5 w 34"/>
                <a:gd name="T1" fmla="*/ 8 h 58"/>
                <a:gd name="T2" fmla="*/ 2 w 34"/>
                <a:gd name="T3" fmla="*/ 41 h 58"/>
                <a:gd name="T4" fmla="*/ 2 w 34"/>
                <a:gd name="T5" fmla="*/ 54 h 58"/>
                <a:gd name="T6" fmla="*/ 14 w 34"/>
                <a:gd name="T7" fmla="*/ 36 h 58"/>
                <a:gd name="T8" fmla="*/ 18 w 34"/>
                <a:gd name="T9" fmla="*/ 26 h 58"/>
                <a:gd name="T10" fmla="*/ 25 w 34"/>
                <a:gd name="T11" fmla="*/ 22 h 58"/>
                <a:gd name="T12" fmla="*/ 31 w 34"/>
                <a:gd name="T13" fmla="*/ 14 h 58"/>
                <a:gd name="T14" fmla="*/ 24 w 34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8">
                  <a:moveTo>
                    <a:pt x="5" y="8"/>
                  </a:moveTo>
                  <a:cubicBezTo>
                    <a:pt x="3" y="15"/>
                    <a:pt x="2" y="34"/>
                    <a:pt x="2" y="41"/>
                  </a:cubicBezTo>
                  <a:cubicBezTo>
                    <a:pt x="2" y="43"/>
                    <a:pt x="0" y="52"/>
                    <a:pt x="2" y="54"/>
                  </a:cubicBezTo>
                  <a:cubicBezTo>
                    <a:pt x="8" y="58"/>
                    <a:pt x="13" y="39"/>
                    <a:pt x="14" y="36"/>
                  </a:cubicBezTo>
                  <a:cubicBezTo>
                    <a:pt x="15" y="33"/>
                    <a:pt x="16" y="29"/>
                    <a:pt x="18" y="26"/>
                  </a:cubicBezTo>
                  <a:cubicBezTo>
                    <a:pt x="21" y="21"/>
                    <a:pt x="21" y="21"/>
                    <a:pt x="25" y="22"/>
                  </a:cubicBezTo>
                  <a:cubicBezTo>
                    <a:pt x="33" y="24"/>
                    <a:pt x="34" y="21"/>
                    <a:pt x="31" y="14"/>
                  </a:cubicBezTo>
                  <a:cubicBezTo>
                    <a:pt x="29" y="9"/>
                    <a:pt x="27" y="4"/>
                    <a:pt x="24" y="0"/>
                  </a:cubicBezTo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ṧļiďè">
              <a:extLst>
                <a:ext uri="{FF2B5EF4-FFF2-40B4-BE49-F238E27FC236}">
                  <a16:creationId xmlns="" xmlns:a16="http://schemas.microsoft.com/office/drawing/2014/main" id="{659EDA44-8796-4D95-B69E-87F6C1DB6655}"/>
                </a:ext>
              </a:extLst>
            </p:cNvPr>
            <p:cNvSpPr/>
            <p:nvPr/>
          </p:nvSpPr>
          <p:spPr bwMode="auto">
            <a:xfrm>
              <a:off x="8149183" y="2353161"/>
              <a:ext cx="84050" cy="148385"/>
            </a:xfrm>
            <a:custGeom>
              <a:avLst/>
              <a:gdLst>
                <a:gd name="T0" fmla="*/ 18 w 19"/>
                <a:gd name="T1" fmla="*/ 33 h 34"/>
                <a:gd name="T2" fmla="*/ 9 w 19"/>
                <a:gd name="T3" fmla="*/ 17 h 34"/>
                <a:gd name="T4" fmla="*/ 1 w 19"/>
                <a:gd name="T5" fmla="*/ 0 h 34"/>
                <a:gd name="T6" fmla="*/ 10 w 19"/>
                <a:gd name="T7" fmla="*/ 16 h 34"/>
                <a:gd name="T8" fmla="*/ 18 w 19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4">
                  <a:moveTo>
                    <a:pt x="18" y="33"/>
                  </a:moveTo>
                  <a:cubicBezTo>
                    <a:pt x="18" y="34"/>
                    <a:pt x="14" y="27"/>
                    <a:pt x="9" y="17"/>
                  </a:cubicBezTo>
                  <a:cubicBezTo>
                    <a:pt x="4" y="8"/>
                    <a:pt x="0" y="0"/>
                    <a:pt x="1" y="0"/>
                  </a:cubicBezTo>
                  <a:cubicBezTo>
                    <a:pt x="1" y="0"/>
                    <a:pt x="6" y="7"/>
                    <a:pt x="10" y="16"/>
                  </a:cubicBezTo>
                  <a:cubicBezTo>
                    <a:pt x="15" y="26"/>
                    <a:pt x="19" y="33"/>
                    <a:pt x="18" y="33"/>
                  </a:cubicBezTo>
                  <a:close/>
                </a:path>
              </a:pathLst>
            </a:custGeom>
            <a:solidFill>
              <a:srgbClr val="E2A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$ḷîdè">
              <a:extLst>
                <a:ext uri="{FF2B5EF4-FFF2-40B4-BE49-F238E27FC236}">
                  <a16:creationId xmlns="" xmlns:a16="http://schemas.microsoft.com/office/drawing/2014/main" id="{C1B0A653-BB62-41DB-97D0-6FDC7E48590D}"/>
                </a:ext>
              </a:extLst>
            </p:cNvPr>
            <p:cNvSpPr/>
            <p:nvPr/>
          </p:nvSpPr>
          <p:spPr bwMode="auto">
            <a:xfrm>
              <a:off x="8416898" y="2589747"/>
              <a:ext cx="194042" cy="52921"/>
            </a:xfrm>
            <a:custGeom>
              <a:avLst/>
              <a:gdLst>
                <a:gd name="T0" fmla="*/ 44 w 44"/>
                <a:gd name="T1" fmla="*/ 0 h 12"/>
                <a:gd name="T2" fmla="*/ 22 w 44"/>
                <a:gd name="T3" fmla="*/ 8 h 12"/>
                <a:gd name="T4" fmla="*/ 0 w 44"/>
                <a:gd name="T5" fmla="*/ 11 h 12"/>
                <a:gd name="T6" fmla="*/ 22 w 44"/>
                <a:gd name="T7" fmla="*/ 6 h 12"/>
                <a:gd name="T8" fmla="*/ 44 w 4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">
                  <a:moveTo>
                    <a:pt x="44" y="0"/>
                  </a:moveTo>
                  <a:cubicBezTo>
                    <a:pt x="44" y="1"/>
                    <a:pt x="35" y="6"/>
                    <a:pt x="22" y="8"/>
                  </a:cubicBezTo>
                  <a:cubicBezTo>
                    <a:pt x="10" y="11"/>
                    <a:pt x="0" y="12"/>
                    <a:pt x="0" y="11"/>
                  </a:cubicBezTo>
                  <a:cubicBezTo>
                    <a:pt x="0" y="11"/>
                    <a:pt x="10" y="8"/>
                    <a:pt x="22" y="6"/>
                  </a:cubicBezTo>
                  <a:cubicBezTo>
                    <a:pt x="34" y="4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E2A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líḑé">
              <a:extLst>
                <a:ext uri="{FF2B5EF4-FFF2-40B4-BE49-F238E27FC236}">
                  <a16:creationId xmlns="" xmlns:a16="http://schemas.microsoft.com/office/drawing/2014/main" id="{F70F4F44-4A1E-4D2E-B393-15BBA41C14CA}"/>
                </a:ext>
              </a:extLst>
            </p:cNvPr>
            <p:cNvSpPr/>
            <p:nvPr/>
          </p:nvSpPr>
          <p:spPr bwMode="auto">
            <a:xfrm>
              <a:off x="8316246" y="2532676"/>
              <a:ext cx="250075" cy="65373"/>
            </a:xfrm>
            <a:custGeom>
              <a:avLst/>
              <a:gdLst>
                <a:gd name="T0" fmla="*/ 57 w 57"/>
                <a:gd name="T1" fmla="*/ 11 h 15"/>
                <a:gd name="T2" fmla="*/ 49 w 57"/>
                <a:gd name="T3" fmla="*/ 14 h 15"/>
                <a:gd name="T4" fmla="*/ 27 w 57"/>
                <a:gd name="T5" fmla="*/ 13 h 15"/>
                <a:gd name="T6" fmla="*/ 7 w 57"/>
                <a:gd name="T7" fmla="*/ 6 h 15"/>
                <a:gd name="T8" fmla="*/ 0 w 57"/>
                <a:gd name="T9" fmla="*/ 0 h 15"/>
                <a:gd name="T10" fmla="*/ 8 w 57"/>
                <a:gd name="T11" fmla="*/ 4 h 15"/>
                <a:gd name="T12" fmla="*/ 28 w 57"/>
                <a:gd name="T13" fmla="*/ 11 h 15"/>
                <a:gd name="T14" fmla="*/ 49 w 57"/>
                <a:gd name="T15" fmla="*/ 12 h 15"/>
                <a:gd name="T16" fmla="*/ 57 w 57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5">
                  <a:moveTo>
                    <a:pt x="57" y="11"/>
                  </a:moveTo>
                  <a:cubicBezTo>
                    <a:pt x="57" y="11"/>
                    <a:pt x="54" y="13"/>
                    <a:pt x="49" y="14"/>
                  </a:cubicBezTo>
                  <a:cubicBezTo>
                    <a:pt x="43" y="15"/>
                    <a:pt x="36" y="14"/>
                    <a:pt x="27" y="13"/>
                  </a:cubicBezTo>
                  <a:cubicBezTo>
                    <a:pt x="19" y="12"/>
                    <a:pt x="12" y="9"/>
                    <a:pt x="7" y="6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1" y="0"/>
                    <a:pt x="3" y="2"/>
                    <a:pt x="8" y="4"/>
                  </a:cubicBezTo>
                  <a:cubicBezTo>
                    <a:pt x="13" y="7"/>
                    <a:pt x="20" y="10"/>
                    <a:pt x="28" y="11"/>
                  </a:cubicBezTo>
                  <a:cubicBezTo>
                    <a:pt x="36" y="12"/>
                    <a:pt x="43" y="13"/>
                    <a:pt x="49" y="12"/>
                  </a:cubicBezTo>
                  <a:cubicBezTo>
                    <a:pt x="54" y="12"/>
                    <a:pt x="57" y="11"/>
                    <a:pt x="57" y="11"/>
                  </a:cubicBezTo>
                  <a:close/>
                </a:path>
              </a:pathLst>
            </a:custGeom>
            <a:solidFill>
              <a:srgbClr val="E2A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7939" y="4783015"/>
            <a:ext cx="340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hlinkClick r:id="rId3" action="ppaction://hlinkfile"/>
              </a:rPr>
              <a:t>交通标志识别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781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50084" y="410619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回顾与总结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662589" y="4225484"/>
            <a:ext cx="969736" cy="8431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21088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6D3F4E5-DBFB-4D29-8336-2D52E888E43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825519"/>
            <a:ext cx="10845800" cy="3507590"/>
            <a:chOff x="673100" y="1636981"/>
            <a:chExt cx="10845800" cy="3507590"/>
          </a:xfrm>
        </p:grpSpPr>
        <p:grpSp>
          <p:nvGrpSpPr>
            <p:cNvPr id="6" name="ïṡlïďè">
              <a:extLst>
                <a:ext uri="{FF2B5EF4-FFF2-40B4-BE49-F238E27FC236}">
                  <a16:creationId xmlns="" xmlns:a16="http://schemas.microsoft.com/office/drawing/2014/main" id="{2040FE91-6C64-4498-A307-1B2501213D69}"/>
                </a:ext>
              </a:extLst>
            </p:cNvPr>
            <p:cNvGrpSpPr/>
            <p:nvPr/>
          </p:nvGrpSpPr>
          <p:grpSpPr>
            <a:xfrm>
              <a:off x="3050418" y="2145519"/>
              <a:ext cx="413096" cy="333375"/>
              <a:chOff x="3050418" y="2146838"/>
              <a:chExt cx="413096" cy="333375"/>
            </a:xfrm>
          </p:grpSpPr>
          <p:sp>
            <p:nvSpPr>
              <p:cNvPr id="41" name="íṣ1ïḑê">
                <a:extLst>
                  <a:ext uri="{FF2B5EF4-FFF2-40B4-BE49-F238E27FC236}">
                    <a16:creationId xmlns="" xmlns:a16="http://schemas.microsoft.com/office/drawing/2014/main" id="{92890A1A-54E3-42DF-85DF-A799D706C253}"/>
                  </a:ext>
                </a:extLst>
              </p:cNvPr>
              <p:cNvSpPr/>
              <p:nvPr/>
            </p:nvSpPr>
            <p:spPr>
              <a:xfrm>
                <a:off x="3130138" y="2146838"/>
                <a:ext cx="333376" cy="33337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íṧľïďe">
                <a:extLst>
                  <a:ext uri="{FF2B5EF4-FFF2-40B4-BE49-F238E27FC236}">
                    <a16:creationId xmlns="" xmlns:a16="http://schemas.microsoft.com/office/drawing/2014/main" id="{03DCCE14-613D-4B90-80FD-E0B2EB325607}"/>
                  </a:ext>
                </a:extLst>
              </p:cNvPr>
              <p:cNvSpPr/>
              <p:nvPr/>
            </p:nvSpPr>
            <p:spPr>
              <a:xfrm>
                <a:off x="3050418" y="2146838"/>
                <a:ext cx="333376" cy="333375"/>
              </a:xfrm>
              <a:prstGeom prst="chevron">
                <a:avLst/>
              </a:prstGeom>
              <a:solidFill>
                <a:schemeClr val="bg1">
                  <a:lumMod val="6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îSḷîdè">
              <a:extLst>
                <a:ext uri="{FF2B5EF4-FFF2-40B4-BE49-F238E27FC236}">
                  <a16:creationId xmlns="" xmlns:a16="http://schemas.microsoft.com/office/drawing/2014/main" id="{E027B1FE-EB6E-4B5B-8895-E33F0D256D46}"/>
                </a:ext>
              </a:extLst>
            </p:cNvPr>
            <p:cNvGrpSpPr/>
            <p:nvPr/>
          </p:nvGrpSpPr>
          <p:grpSpPr>
            <a:xfrm>
              <a:off x="1162224" y="1636981"/>
              <a:ext cx="1350449" cy="1350450"/>
              <a:chOff x="669925" y="1638300"/>
              <a:chExt cx="1350449" cy="1350450"/>
            </a:xfrm>
          </p:grpSpPr>
          <p:sp>
            <p:nvSpPr>
              <p:cNvPr id="39" name="íṥḻíḑé">
                <a:extLst>
                  <a:ext uri="{FF2B5EF4-FFF2-40B4-BE49-F238E27FC236}">
                    <a16:creationId xmlns="" xmlns:a16="http://schemas.microsoft.com/office/drawing/2014/main" id="{4A42316C-8826-4972-BFCB-8425B0B6D385}"/>
                  </a:ext>
                </a:extLst>
              </p:cNvPr>
              <p:cNvSpPr/>
              <p:nvPr/>
            </p:nvSpPr>
            <p:spPr bwMode="auto">
              <a:xfrm>
                <a:off x="669925" y="1638300"/>
                <a:ext cx="1350449" cy="1350450"/>
              </a:xfrm>
              <a:prstGeom prst="donut">
                <a:avLst>
                  <a:gd name="adj" fmla="val 2294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id-ID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" name="i$ḻïḑê">
                <a:extLst>
                  <a:ext uri="{FF2B5EF4-FFF2-40B4-BE49-F238E27FC236}">
                    <a16:creationId xmlns="" xmlns:a16="http://schemas.microsoft.com/office/drawing/2014/main" id="{FF1CD29D-0AA4-41B8-B815-759A4B6072E1}"/>
                  </a:ext>
                </a:extLst>
              </p:cNvPr>
              <p:cNvSpPr/>
              <p:nvPr/>
            </p:nvSpPr>
            <p:spPr bwMode="auto">
              <a:xfrm>
                <a:off x="1128163" y="2111345"/>
                <a:ext cx="433972" cy="404360"/>
              </a:xfrm>
              <a:custGeom>
                <a:avLst/>
                <a:gdLst>
                  <a:gd name="connsiteX0" fmla="*/ 484855 w 606016"/>
                  <a:gd name="connsiteY0" fmla="*/ 473988 h 564664"/>
                  <a:gd name="connsiteX1" fmla="*/ 505037 w 606016"/>
                  <a:gd name="connsiteY1" fmla="*/ 494170 h 564664"/>
                  <a:gd name="connsiteX2" fmla="*/ 484855 w 606016"/>
                  <a:gd name="connsiteY2" fmla="*/ 514352 h 564664"/>
                  <a:gd name="connsiteX3" fmla="*/ 464673 w 606016"/>
                  <a:gd name="connsiteY3" fmla="*/ 494170 h 564664"/>
                  <a:gd name="connsiteX4" fmla="*/ 484855 w 606016"/>
                  <a:gd name="connsiteY4" fmla="*/ 473988 h 564664"/>
                  <a:gd name="connsiteX5" fmla="*/ 121232 w 606016"/>
                  <a:gd name="connsiteY5" fmla="*/ 473988 h 564664"/>
                  <a:gd name="connsiteX6" fmla="*/ 141414 w 606016"/>
                  <a:gd name="connsiteY6" fmla="*/ 494170 h 564664"/>
                  <a:gd name="connsiteX7" fmla="*/ 121232 w 606016"/>
                  <a:gd name="connsiteY7" fmla="*/ 514352 h 564664"/>
                  <a:gd name="connsiteX8" fmla="*/ 101050 w 606016"/>
                  <a:gd name="connsiteY8" fmla="*/ 494170 h 564664"/>
                  <a:gd name="connsiteX9" fmla="*/ 121232 w 606016"/>
                  <a:gd name="connsiteY9" fmla="*/ 473988 h 564664"/>
                  <a:gd name="connsiteX10" fmla="*/ 484813 w 606016"/>
                  <a:gd name="connsiteY10" fmla="*/ 443658 h 564664"/>
                  <a:gd name="connsiteX11" fmla="*/ 434364 w 606016"/>
                  <a:gd name="connsiteY11" fmla="*/ 494115 h 564664"/>
                  <a:gd name="connsiteX12" fmla="*/ 484813 w 606016"/>
                  <a:gd name="connsiteY12" fmla="*/ 544482 h 564664"/>
                  <a:gd name="connsiteX13" fmla="*/ 535352 w 606016"/>
                  <a:gd name="connsiteY13" fmla="*/ 494115 h 564664"/>
                  <a:gd name="connsiteX14" fmla="*/ 484813 w 606016"/>
                  <a:gd name="connsiteY14" fmla="*/ 443658 h 564664"/>
                  <a:gd name="connsiteX15" fmla="*/ 121293 w 606016"/>
                  <a:gd name="connsiteY15" fmla="*/ 443658 h 564664"/>
                  <a:gd name="connsiteX16" fmla="*/ 70755 w 606016"/>
                  <a:gd name="connsiteY16" fmla="*/ 494115 h 564664"/>
                  <a:gd name="connsiteX17" fmla="*/ 121293 w 606016"/>
                  <a:gd name="connsiteY17" fmla="*/ 544482 h 564664"/>
                  <a:gd name="connsiteX18" fmla="*/ 171742 w 606016"/>
                  <a:gd name="connsiteY18" fmla="*/ 494115 h 564664"/>
                  <a:gd name="connsiteX19" fmla="*/ 121293 w 606016"/>
                  <a:gd name="connsiteY19" fmla="*/ 443658 h 564664"/>
                  <a:gd name="connsiteX20" fmla="*/ 303053 w 606016"/>
                  <a:gd name="connsiteY20" fmla="*/ 373109 h 564664"/>
                  <a:gd name="connsiteX21" fmla="*/ 292945 w 606016"/>
                  <a:gd name="connsiteY21" fmla="*/ 383200 h 564664"/>
                  <a:gd name="connsiteX22" fmla="*/ 303053 w 606016"/>
                  <a:gd name="connsiteY22" fmla="*/ 393292 h 564664"/>
                  <a:gd name="connsiteX23" fmla="*/ 343484 w 606016"/>
                  <a:gd name="connsiteY23" fmla="*/ 393292 h 564664"/>
                  <a:gd name="connsiteX24" fmla="*/ 343484 w 606016"/>
                  <a:gd name="connsiteY24" fmla="*/ 403383 h 564664"/>
                  <a:gd name="connsiteX25" fmla="*/ 353592 w 606016"/>
                  <a:gd name="connsiteY25" fmla="*/ 413474 h 564664"/>
                  <a:gd name="connsiteX26" fmla="*/ 363610 w 606016"/>
                  <a:gd name="connsiteY26" fmla="*/ 403383 h 564664"/>
                  <a:gd name="connsiteX27" fmla="*/ 363610 w 606016"/>
                  <a:gd name="connsiteY27" fmla="*/ 383200 h 564664"/>
                  <a:gd name="connsiteX28" fmla="*/ 353592 w 606016"/>
                  <a:gd name="connsiteY28" fmla="*/ 373109 h 564664"/>
                  <a:gd name="connsiteX29" fmla="*/ 313169 w 606016"/>
                  <a:gd name="connsiteY29" fmla="*/ 282403 h 564664"/>
                  <a:gd name="connsiteX30" fmla="*/ 447018 w 606016"/>
                  <a:gd name="connsiteY30" fmla="*/ 282403 h 564664"/>
                  <a:gd name="connsiteX31" fmla="*/ 465069 w 606016"/>
                  <a:gd name="connsiteY31" fmla="*/ 311699 h 564664"/>
                  <a:gd name="connsiteX32" fmla="*/ 473282 w 606016"/>
                  <a:gd name="connsiteY32" fmla="*/ 322696 h 564664"/>
                  <a:gd name="connsiteX33" fmla="*/ 313169 w 606016"/>
                  <a:gd name="connsiteY33" fmla="*/ 322696 h 564664"/>
                  <a:gd name="connsiteX34" fmla="*/ 161665 w 606016"/>
                  <a:gd name="connsiteY34" fmla="*/ 282403 h 564664"/>
                  <a:gd name="connsiteX35" fmla="*/ 292917 w 606016"/>
                  <a:gd name="connsiteY35" fmla="*/ 282403 h 564664"/>
                  <a:gd name="connsiteX36" fmla="*/ 292917 w 606016"/>
                  <a:gd name="connsiteY36" fmla="*/ 322696 h 564664"/>
                  <a:gd name="connsiteX37" fmla="*/ 161665 w 606016"/>
                  <a:gd name="connsiteY37" fmla="*/ 322696 h 564664"/>
                  <a:gd name="connsiteX38" fmla="*/ 191958 w 606016"/>
                  <a:gd name="connsiteY38" fmla="*/ 0 h 564664"/>
                  <a:gd name="connsiteX39" fmla="*/ 202066 w 606016"/>
                  <a:gd name="connsiteY39" fmla="*/ 10092 h 564664"/>
                  <a:gd name="connsiteX40" fmla="*/ 202066 w 606016"/>
                  <a:gd name="connsiteY40" fmla="*/ 40366 h 564664"/>
                  <a:gd name="connsiteX41" fmla="*/ 222281 w 606016"/>
                  <a:gd name="connsiteY41" fmla="*/ 40366 h 564664"/>
                  <a:gd name="connsiteX42" fmla="*/ 222281 w 606016"/>
                  <a:gd name="connsiteY42" fmla="*/ 10092 h 564664"/>
                  <a:gd name="connsiteX43" fmla="*/ 232389 w 606016"/>
                  <a:gd name="connsiteY43" fmla="*/ 0 h 564664"/>
                  <a:gd name="connsiteX44" fmla="*/ 242406 w 606016"/>
                  <a:gd name="connsiteY44" fmla="*/ 10092 h 564664"/>
                  <a:gd name="connsiteX45" fmla="*/ 242406 w 606016"/>
                  <a:gd name="connsiteY45" fmla="*/ 40366 h 564664"/>
                  <a:gd name="connsiteX46" fmla="*/ 252514 w 606016"/>
                  <a:gd name="connsiteY46" fmla="*/ 50457 h 564664"/>
                  <a:gd name="connsiteX47" fmla="*/ 252514 w 606016"/>
                  <a:gd name="connsiteY47" fmla="*/ 100823 h 564664"/>
                  <a:gd name="connsiteX48" fmla="*/ 242406 w 606016"/>
                  <a:gd name="connsiteY48" fmla="*/ 110915 h 564664"/>
                  <a:gd name="connsiteX49" fmla="*/ 221379 w 606016"/>
                  <a:gd name="connsiteY49" fmla="*/ 110915 h 564664"/>
                  <a:gd name="connsiteX50" fmla="*/ 161634 w 606016"/>
                  <a:gd name="connsiteY50" fmla="*/ 161371 h 564664"/>
                  <a:gd name="connsiteX51" fmla="*/ 101078 w 606016"/>
                  <a:gd name="connsiteY51" fmla="*/ 100823 h 564664"/>
                  <a:gd name="connsiteX52" fmla="*/ 60647 w 606016"/>
                  <a:gd name="connsiteY52" fmla="*/ 60548 h 564664"/>
                  <a:gd name="connsiteX53" fmla="*/ 20216 w 606016"/>
                  <a:gd name="connsiteY53" fmla="*/ 100823 h 564664"/>
                  <a:gd name="connsiteX54" fmla="*/ 20216 w 606016"/>
                  <a:gd name="connsiteY54" fmla="*/ 231921 h 564664"/>
                  <a:gd name="connsiteX55" fmla="*/ 80862 w 606016"/>
                  <a:gd name="connsiteY55" fmla="*/ 292469 h 564664"/>
                  <a:gd name="connsiteX56" fmla="*/ 82126 w 606016"/>
                  <a:gd name="connsiteY56" fmla="*/ 292649 h 564664"/>
                  <a:gd name="connsiteX57" fmla="*/ 105229 w 606016"/>
                  <a:gd name="connsiteY57" fmla="*/ 255167 h 564664"/>
                  <a:gd name="connsiteX58" fmla="*/ 164883 w 606016"/>
                  <a:gd name="connsiteY58" fmla="*/ 221829 h 564664"/>
                  <a:gd name="connsiteX59" fmla="*/ 370559 w 606016"/>
                  <a:gd name="connsiteY59" fmla="*/ 221829 h 564664"/>
                  <a:gd name="connsiteX60" fmla="*/ 430213 w 606016"/>
                  <a:gd name="connsiteY60" fmla="*/ 255077 h 564664"/>
                  <a:gd name="connsiteX61" fmla="*/ 434545 w 606016"/>
                  <a:gd name="connsiteY61" fmla="*/ 262195 h 564664"/>
                  <a:gd name="connsiteX62" fmla="*/ 159920 w 606016"/>
                  <a:gd name="connsiteY62" fmla="*/ 262195 h 564664"/>
                  <a:gd name="connsiteX63" fmla="*/ 141419 w 606016"/>
                  <a:gd name="connsiteY63" fmla="*/ 280575 h 564664"/>
                  <a:gd name="connsiteX64" fmla="*/ 141419 w 606016"/>
                  <a:gd name="connsiteY64" fmla="*/ 324455 h 564664"/>
                  <a:gd name="connsiteX65" fmla="*/ 159920 w 606016"/>
                  <a:gd name="connsiteY65" fmla="*/ 342835 h 564664"/>
                  <a:gd name="connsiteX66" fmla="*/ 498801 w 606016"/>
                  <a:gd name="connsiteY66" fmla="*/ 342835 h 564664"/>
                  <a:gd name="connsiteX67" fmla="*/ 538962 w 606016"/>
                  <a:gd name="connsiteY67" fmla="*/ 352926 h 564664"/>
                  <a:gd name="connsiteX68" fmla="*/ 580566 w 606016"/>
                  <a:gd name="connsiteY68" fmla="*/ 352926 h 564664"/>
                  <a:gd name="connsiteX69" fmla="*/ 606016 w 606016"/>
                  <a:gd name="connsiteY69" fmla="*/ 378335 h 564664"/>
                  <a:gd name="connsiteX70" fmla="*/ 606016 w 606016"/>
                  <a:gd name="connsiteY70" fmla="*/ 403383 h 564664"/>
                  <a:gd name="connsiteX71" fmla="*/ 555567 w 606016"/>
                  <a:gd name="connsiteY71" fmla="*/ 403383 h 564664"/>
                  <a:gd name="connsiteX72" fmla="*/ 545460 w 606016"/>
                  <a:gd name="connsiteY72" fmla="*/ 413474 h 564664"/>
                  <a:gd name="connsiteX73" fmla="*/ 555567 w 606016"/>
                  <a:gd name="connsiteY73" fmla="*/ 423476 h 564664"/>
                  <a:gd name="connsiteX74" fmla="*/ 606016 w 606016"/>
                  <a:gd name="connsiteY74" fmla="*/ 423476 h 564664"/>
                  <a:gd name="connsiteX75" fmla="*/ 606016 w 606016"/>
                  <a:gd name="connsiteY75" fmla="*/ 463391 h 564664"/>
                  <a:gd name="connsiteX76" fmla="*/ 565224 w 606016"/>
                  <a:gd name="connsiteY76" fmla="*/ 504206 h 564664"/>
                  <a:gd name="connsiteX77" fmla="*/ 554755 w 606016"/>
                  <a:gd name="connsiteY77" fmla="*/ 504206 h 564664"/>
                  <a:gd name="connsiteX78" fmla="*/ 484813 w 606016"/>
                  <a:gd name="connsiteY78" fmla="*/ 564664 h 564664"/>
                  <a:gd name="connsiteX79" fmla="*/ 414961 w 606016"/>
                  <a:gd name="connsiteY79" fmla="*/ 504206 h 564664"/>
                  <a:gd name="connsiteX80" fmla="*/ 191145 w 606016"/>
                  <a:gd name="connsiteY80" fmla="*/ 504206 h 564664"/>
                  <a:gd name="connsiteX81" fmla="*/ 121293 w 606016"/>
                  <a:gd name="connsiteY81" fmla="*/ 564664 h 564664"/>
                  <a:gd name="connsiteX82" fmla="*/ 51351 w 606016"/>
                  <a:gd name="connsiteY82" fmla="*/ 504206 h 564664"/>
                  <a:gd name="connsiteX83" fmla="*/ 35377 w 606016"/>
                  <a:gd name="connsiteY83" fmla="*/ 504206 h 564664"/>
                  <a:gd name="connsiteX84" fmla="*/ 90 w 606016"/>
                  <a:gd name="connsiteY84" fmla="*/ 468977 h 564664"/>
                  <a:gd name="connsiteX85" fmla="*/ 0 w 606016"/>
                  <a:gd name="connsiteY85" fmla="*/ 423476 h 564664"/>
                  <a:gd name="connsiteX86" fmla="*/ 50539 w 606016"/>
                  <a:gd name="connsiteY86" fmla="*/ 423476 h 564664"/>
                  <a:gd name="connsiteX87" fmla="*/ 60647 w 606016"/>
                  <a:gd name="connsiteY87" fmla="*/ 413474 h 564664"/>
                  <a:gd name="connsiteX88" fmla="*/ 50539 w 606016"/>
                  <a:gd name="connsiteY88" fmla="*/ 403383 h 564664"/>
                  <a:gd name="connsiteX89" fmla="*/ 0 w 606016"/>
                  <a:gd name="connsiteY89" fmla="*/ 403383 h 564664"/>
                  <a:gd name="connsiteX90" fmla="*/ 0 w 606016"/>
                  <a:gd name="connsiteY90" fmla="*/ 378335 h 564664"/>
                  <a:gd name="connsiteX91" fmla="*/ 7400 w 606016"/>
                  <a:gd name="connsiteY91" fmla="*/ 360405 h 564664"/>
                  <a:gd name="connsiteX92" fmla="*/ 25540 w 606016"/>
                  <a:gd name="connsiteY92" fmla="*/ 352926 h 564664"/>
                  <a:gd name="connsiteX93" fmla="*/ 54961 w 606016"/>
                  <a:gd name="connsiteY93" fmla="*/ 336798 h 564664"/>
                  <a:gd name="connsiteX94" fmla="*/ 70303 w 606016"/>
                  <a:gd name="connsiteY94" fmla="*/ 311840 h 564664"/>
                  <a:gd name="connsiteX95" fmla="*/ 90 w 606016"/>
                  <a:gd name="connsiteY95" fmla="*/ 231921 h 564664"/>
                  <a:gd name="connsiteX96" fmla="*/ 90 w 606016"/>
                  <a:gd name="connsiteY96" fmla="*/ 100823 h 564664"/>
                  <a:gd name="connsiteX97" fmla="*/ 60647 w 606016"/>
                  <a:gd name="connsiteY97" fmla="*/ 40366 h 564664"/>
                  <a:gd name="connsiteX98" fmla="*/ 121293 w 606016"/>
                  <a:gd name="connsiteY98" fmla="*/ 100823 h 564664"/>
                  <a:gd name="connsiteX99" fmla="*/ 161634 w 606016"/>
                  <a:gd name="connsiteY99" fmla="*/ 141189 h 564664"/>
                  <a:gd name="connsiteX100" fmla="*/ 200622 w 606016"/>
                  <a:gd name="connsiteY100" fmla="*/ 110915 h 564664"/>
                  <a:gd name="connsiteX101" fmla="*/ 181850 w 606016"/>
                  <a:gd name="connsiteY101" fmla="*/ 110915 h 564664"/>
                  <a:gd name="connsiteX102" fmla="*/ 171742 w 606016"/>
                  <a:gd name="connsiteY102" fmla="*/ 100823 h 564664"/>
                  <a:gd name="connsiteX103" fmla="*/ 171742 w 606016"/>
                  <a:gd name="connsiteY103" fmla="*/ 50457 h 564664"/>
                  <a:gd name="connsiteX104" fmla="*/ 181850 w 606016"/>
                  <a:gd name="connsiteY104" fmla="*/ 40366 h 564664"/>
                  <a:gd name="connsiteX105" fmla="*/ 181850 w 606016"/>
                  <a:gd name="connsiteY105" fmla="*/ 10092 h 564664"/>
                  <a:gd name="connsiteX106" fmla="*/ 191958 w 606016"/>
                  <a:gd name="connsiteY106" fmla="*/ 0 h 56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6016" h="564664">
                    <a:moveTo>
                      <a:pt x="484855" y="473988"/>
                    </a:moveTo>
                    <a:cubicBezTo>
                      <a:pt x="496001" y="473988"/>
                      <a:pt x="505037" y="483024"/>
                      <a:pt x="505037" y="494170"/>
                    </a:cubicBezTo>
                    <a:cubicBezTo>
                      <a:pt x="505037" y="505316"/>
                      <a:pt x="496001" y="514352"/>
                      <a:pt x="484855" y="514352"/>
                    </a:cubicBezTo>
                    <a:cubicBezTo>
                      <a:pt x="473709" y="514352"/>
                      <a:pt x="464673" y="505316"/>
                      <a:pt x="464673" y="494170"/>
                    </a:cubicBezTo>
                    <a:cubicBezTo>
                      <a:pt x="464673" y="483024"/>
                      <a:pt x="473709" y="473988"/>
                      <a:pt x="484855" y="473988"/>
                    </a:cubicBezTo>
                    <a:close/>
                    <a:moveTo>
                      <a:pt x="121232" y="473988"/>
                    </a:moveTo>
                    <a:cubicBezTo>
                      <a:pt x="132378" y="473988"/>
                      <a:pt x="141414" y="483024"/>
                      <a:pt x="141414" y="494170"/>
                    </a:cubicBezTo>
                    <a:cubicBezTo>
                      <a:pt x="141414" y="505316"/>
                      <a:pt x="132378" y="514352"/>
                      <a:pt x="121232" y="514352"/>
                    </a:cubicBezTo>
                    <a:cubicBezTo>
                      <a:pt x="110086" y="514352"/>
                      <a:pt x="101050" y="505316"/>
                      <a:pt x="101050" y="494170"/>
                    </a:cubicBezTo>
                    <a:cubicBezTo>
                      <a:pt x="101050" y="483024"/>
                      <a:pt x="110086" y="473988"/>
                      <a:pt x="121232" y="473988"/>
                    </a:cubicBezTo>
                    <a:close/>
                    <a:moveTo>
                      <a:pt x="484813" y="443658"/>
                    </a:moveTo>
                    <a:cubicBezTo>
                      <a:pt x="457016" y="443658"/>
                      <a:pt x="434364" y="466274"/>
                      <a:pt x="434364" y="494115"/>
                    </a:cubicBezTo>
                    <a:cubicBezTo>
                      <a:pt x="434364" y="521866"/>
                      <a:pt x="457016" y="544482"/>
                      <a:pt x="484813" y="544482"/>
                    </a:cubicBezTo>
                    <a:cubicBezTo>
                      <a:pt x="512699" y="544482"/>
                      <a:pt x="535352" y="521866"/>
                      <a:pt x="535352" y="494115"/>
                    </a:cubicBezTo>
                    <a:cubicBezTo>
                      <a:pt x="535352" y="466274"/>
                      <a:pt x="512699" y="443658"/>
                      <a:pt x="484813" y="443658"/>
                    </a:cubicBezTo>
                    <a:close/>
                    <a:moveTo>
                      <a:pt x="121293" y="443658"/>
                    </a:moveTo>
                    <a:cubicBezTo>
                      <a:pt x="93407" y="443658"/>
                      <a:pt x="70755" y="466274"/>
                      <a:pt x="70755" y="494115"/>
                    </a:cubicBezTo>
                    <a:cubicBezTo>
                      <a:pt x="70755" y="521866"/>
                      <a:pt x="93407" y="544482"/>
                      <a:pt x="121293" y="544482"/>
                    </a:cubicBezTo>
                    <a:cubicBezTo>
                      <a:pt x="149090" y="544482"/>
                      <a:pt x="171742" y="521866"/>
                      <a:pt x="171742" y="494115"/>
                    </a:cubicBezTo>
                    <a:cubicBezTo>
                      <a:pt x="171742" y="466274"/>
                      <a:pt x="149090" y="443658"/>
                      <a:pt x="121293" y="443658"/>
                    </a:cubicBezTo>
                    <a:close/>
                    <a:moveTo>
                      <a:pt x="303053" y="373109"/>
                    </a:moveTo>
                    <a:cubicBezTo>
                      <a:pt x="297458" y="373109"/>
                      <a:pt x="292945" y="377614"/>
                      <a:pt x="292945" y="383200"/>
                    </a:cubicBezTo>
                    <a:cubicBezTo>
                      <a:pt x="292945" y="388787"/>
                      <a:pt x="297458" y="393292"/>
                      <a:pt x="303053" y="393292"/>
                    </a:cubicBezTo>
                    <a:lnTo>
                      <a:pt x="343484" y="393292"/>
                    </a:lnTo>
                    <a:lnTo>
                      <a:pt x="343484" y="403383"/>
                    </a:lnTo>
                    <a:cubicBezTo>
                      <a:pt x="343484" y="408879"/>
                      <a:pt x="347997" y="413474"/>
                      <a:pt x="353592" y="413474"/>
                    </a:cubicBezTo>
                    <a:cubicBezTo>
                      <a:pt x="359097" y="413474"/>
                      <a:pt x="363610" y="408969"/>
                      <a:pt x="363610" y="403383"/>
                    </a:cubicBezTo>
                    <a:lnTo>
                      <a:pt x="363610" y="383200"/>
                    </a:lnTo>
                    <a:cubicBezTo>
                      <a:pt x="363610" y="377614"/>
                      <a:pt x="359097" y="373109"/>
                      <a:pt x="353592" y="373109"/>
                    </a:cubicBezTo>
                    <a:close/>
                    <a:moveTo>
                      <a:pt x="313169" y="282403"/>
                    </a:moveTo>
                    <a:lnTo>
                      <a:pt x="447018" y="282403"/>
                    </a:lnTo>
                    <a:lnTo>
                      <a:pt x="465069" y="311699"/>
                    </a:lnTo>
                    <a:cubicBezTo>
                      <a:pt x="467506" y="315665"/>
                      <a:pt x="470304" y="319271"/>
                      <a:pt x="473282" y="322696"/>
                    </a:cubicBezTo>
                    <a:lnTo>
                      <a:pt x="313169" y="322696"/>
                    </a:lnTo>
                    <a:close/>
                    <a:moveTo>
                      <a:pt x="161665" y="282403"/>
                    </a:moveTo>
                    <a:lnTo>
                      <a:pt x="292917" y="282403"/>
                    </a:lnTo>
                    <a:lnTo>
                      <a:pt x="292917" y="322696"/>
                    </a:lnTo>
                    <a:lnTo>
                      <a:pt x="161665" y="322696"/>
                    </a:lnTo>
                    <a:close/>
                    <a:moveTo>
                      <a:pt x="191958" y="0"/>
                    </a:moveTo>
                    <a:cubicBezTo>
                      <a:pt x="197553" y="0"/>
                      <a:pt x="202066" y="4505"/>
                      <a:pt x="202066" y="10092"/>
                    </a:cubicBezTo>
                    <a:lnTo>
                      <a:pt x="202066" y="40366"/>
                    </a:lnTo>
                    <a:lnTo>
                      <a:pt x="222281" y="40366"/>
                    </a:lnTo>
                    <a:lnTo>
                      <a:pt x="222281" y="10092"/>
                    </a:lnTo>
                    <a:cubicBezTo>
                      <a:pt x="222281" y="4505"/>
                      <a:pt x="226793" y="0"/>
                      <a:pt x="232389" y="0"/>
                    </a:cubicBezTo>
                    <a:cubicBezTo>
                      <a:pt x="237894" y="0"/>
                      <a:pt x="242406" y="4505"/>
                      <a:pt x="242406" y="10092"/>
                    </a:cubicBezTo>
                    <a:lnTo>
                      <a:pt x="242406" y="40366"/>
                    </a:lnTo>
                    <a:cubicBezTo>
                      <a:pt x="248002" y="40366"/>
                      <a:pt x="252514" y="44871"/>
                      <a:pt x="252514" y="50457"/>
                    </a:cubicBezTo>
                    <a:lnTo>
                      <a:pt x="252514" y="100823"/>
                    </a:lnTo>
                    <a:cubicBezTo>
                      <a:pt x="252514" y="106410"/>
                      <a:pt x="248002" y="110915"/>
                      <a:pt x="242406" y="110915"/>
                    </a:cubicBezTo>
                    <a:lnTo>
                      <a:pt x="221379" y="110915"/>
                    </a:lnTo>
                    <a:cubicBezTo>
                      <a:pt x="216505" y="139477"/>
                      <a:pt x="191597" y="161371"/>
                      <a:pt x="161634" y="161371"/>
                    </a:cubicBezTo>
                    <a:cubicBezTo>
                      <a:pt x="128243" y="161371"/>
                      <a:pt x="101078" y="134251"/>
                      <a:pt x="101078" y="100823"/>
                    </a:cubicBezTo>
                    <a:cubicBezTo>
                      <a:pt x="101078" y="78568"/>
                      <a:pt x="82938" y="60548"/>
                      <a:pt x="60647" y="60548"/>
                    </a:cubicBezTo>
                    <a:cubicBezTo>
                      <a:pt x="38355" y="60548"/>
                      <a:pt x="20216" y="78568"/>
                      <a:pt x="20216" y="100823"/>
                    </a:cubicBezTo>
                    <a:lnTo>
                      <a:pt x="20216" y="231921"/>
                    </a:lnTo>
                    <a:cubicBezTo>
                      <a:pt x="20216" y="265258"/>
                      <a:pt x="47470" y="292469"/>
                      <a:pt x="80862" y="292469"/>
                    </a:cubicBezTo>
                    <a:cubicBezTo>
                      <a:pt x="81314" y="292469"/>
                      <a:pt x="81675" y="292649"/>
                      <a:pt x="82126" y="292649"/>
                    </a:cubicBezTo>
                    <a:lnTo>
                      <a:pt x="105229" y="255167"/>
                    </a:lnTo>
                    <a:cubicBezTo>
                      <a:pt x="117864" y="234624"/>
                      <a:pt x="140697" y="221829"/>
                      <a:pt x="164883" y="221829"/>
                    </a:cubicBezTo>
                    <a:lnTo>
                      <a:pt x="370559" y="221829"/>
                    </a:lnTo>
                    <a:cubicBezTo>
                      <a:pt x="394655" y="221829"/>
                      <a:pt x="417578" y="234624"/>
                      <a:pt x="430213" y="255077"/>
                    </a:cubicBezTo>
                    <a:lnTo>
                      <a:pt x="434545" y="262195"/>
                    </a:lnTo>
                    <a:lnTo>
                      <a:pt x="159920" y="262195"/>
                    </a:lnTo>
                    <a:cubicBezTo>
                      <a:pt x="149722" y="262195"/>
                      <a:pt x="141419" y="270484"/>
                      <a:pt x="141419" y="280575"/>
                    </a:cubicBezTo>
                    <a:lnTo>
                      <a:pt x="141419" y="324455"/>
                    </a:lnTo>
                    <a:cubicBezTo>
                      <a:pt x="141419" y="334546"/>
                      <a:pt x="149722" y="342835"/>
                      <a:pt x="159920" y="342835"/>
                    </a:cubicBezTo>
                    <a:lnTo>
                      <a:pt x="498801" y="342835"/>
                    </a:lnTo>
                    <a:cubicBezTo>
                      <a:pt x="511075" y="349322"/>
                      <a:pt x="524793" y="352926"/>
                      <a:pt x="538962" y="352926"/>
                    </a:cubicBezTo>
                    <a:lnTo>
                      <a:pt x="580566" y="352926"/>
                    </a:lnTo>
                    <a:cubicBezTo>
                      <a:pt x="594645" y="352926"/>
                      <a:pt x="606016" y="364369"/>
                      <a:pt x="606016" y="378335"/>
                    </a:cubicBezTo>
                    <a:lnTo>
                      <a:pt x="606016" y="403383"/>
                    </a:lnTo>
                    <a:lnTo>
                      <a:pt x="555567" y="403383"/>
                    </a:lnTo>
                    <a:cubicBezTo>
                      <a:pt x="549972" y="403383"/>
                      <a:pt x="545460" y="407888"/>
                      <a:pt x="545460" y="413474"/>
                    </a:cubicBezTo>
                    <a:cubicBezTo>
                      <a:pt x="545460" y="418971"/>
                      <a:pt x="549972" y="423476"/>
                      <a:pt x="555567" y="423476"/>
                    </a:cubicBezTo>
                    <a:lnTo>
                      <a:pt x="606016" y="423476"/>
                    </a:lnTo>
                    <a:lnTo>
                      <a:pt x="606016" y="463391"/>
                    </a:lnTo>
                    <a:cubicBezTo>
                      <a:pt x="606016" y="485916"/>
                      <a:pt x="587696" y="504206"/>
                      <a:pt x="565224" y="504206"/>
                    </a:cubicBezTo>
                    <a:lnTo>
                      <a:pt x="554755" y="504206"/>
                    </a:lnTo>
                    <a:cubicBezTo>
                      <a:pt x="549791" y="538355"/>
                      <a:pt x="520371" y="564664"/>
                      <a:pt x="484813" y="564664"/>
                    </a:cubicBezTo>
                    <a:cubicBezTo>
                      <a:pt x="449345" y="564664"/>
                      <a:pt x="419924" y="538355"/>
                      <a:pt x="414961" y="504206"/>
                    </a:cubicBezTo>
                    <a:lnTo>
                      <a:pt x="191145" y="504206"/>
                    </a:lnTo>
                    <a:cubicBezTo>
                      <a:pt x="186182" y="538355"/>
                      <a:pt x="156761" y="564664"/>
                      <a:pt x="121293" y="564664"/>
                    </a:cubicBezTo>
                    <a:cubicBezTo>
                      <a:pt x="85736" y="564664"/>
                      <a:pt x="56315" y="538355"/>
                      <a:pt x="51351" y="504206"/>
                    </a:cubicBezTo>
                    <a:lnTo>
                      <a:pt x="35377" y="504206"/>
                    </a:lnTo>
                    <a:cubicBezTo>
                      <a:pt x="15884" y="504206"/>
                      <a:pt x="90" y="488349"/>
                      <a:pt x="90" y="468977"/>
                    </a:cubicBezTo>
                    <a:lnTo>
                      <a:pt x="0" y="423476"/>
                    </a:lnTo>
                    <a:lnTo>
                      <a:pt x="50539" y="423476"/>
                    </a:lnTo>
                    <a:cubicBezTo>
                      <a:pt x="56134" y="423476"/>
                      <a:pt x="60647" y="418971"/>
                      <a:pt x="60647" y="413474"/>
                    </a:cubicBezTo>
                    <a:cubicBezTo>
                      <a:pt x="60647" y="407888"/>
                      <a:pt x="56134" y="403383"/>
                      <a:pt x="50539" y="403383"/>
                    </a:cubicBezTo>
                    <a:lnTo>
                      <a:pt x="0" y="403383"/>
                    </a:lnTo>
                    <a:lnTo>
                      <a:pt x="0" y="378335"/>
                    </a:lnTo>
                    <a:cubicBezTo>
                      <a:pt x="0" y="371577"/>
                      <a:pt x="2617" y="365180"/>
                      <a:pt x="7400" y="360405"/>
                    </a:cubicBezTo>
                    <a:cubicBezTo>
                      <a:pt x="12274" y="355630"/>
                      <a:pt x="18681" y="352926"/>
                      <a:pt x="25540" y="352926"/>
                    </a:cubicBezTo>
                    <a:cubicBezTo>
                      <a:pt x="37814" y="352926"/>
                      <a:pt x="48824" y="346710"/>
                      <a:pt x="54961" y="336798"/>
                    </a:cubicBezTo>
                    <a:lnTo>
                      <a:pt x="70303" y="311840"/>
                    </a:lnTo>
                    <a:cubicBezTo>
                      <a:pt x="30775" y="306614"/>
                      <a:pt x="90" y="272827"/>
                      <a:pt x="90" y="231921"/>
                    </a:cubicBezTo>
                    <a:lnTo>
                      <a:pt x="90" y="100823"/>
                    </a:lnTo>
                    <a:cubicBezTo>
                      <a:pt x="90" y="67486"/>
                      <a:pt x="27255" y="40366"/>
                      <a:pt x="60647" y="40366"/>
                    </a:cubicBezTo>
                    <a:cubicBezTo>
                      <a:pt x="94039" y="40366"/>
                      <a:pt x="121293" y="67486"/>
                      <a:pt x="121293" y="100823"/>
                    </a:cubicBezTo>
                    <a:cubicBezTo>
                      <a:pt x="121293" y="123078"/>
                      <a:pt x="139343" y="141189"/>
                      <a:pt x="161634" y="141189"/>
                    </a:cubicBezTo>
                    <a:cubicBezTo>
                      <a:pt x="180406" y="141189"/>
                      <a:pt x="196109" y="128304"/>
                      <a:pt x="200622" y="110915"/>
                    </a:cubicBezTo>
                    <a:lnTo>
                      <a:pt x="181850" y="110915"/>
                    </a:lnTo>
                    <a:cubicBezTo>
                      <a:pt x="176255" y="110915"/>
                      <a:pt x="171742" y="106410"/>
                      <a:pt x="171742" y="100823"/>
                    </a:cubicBezTo>
                    <a:lnTo>
                      <a:pt x="171742" y="50457"/>
                    </a:lnTo>
                    <a:cubicBezTo>
                      <a:pt x="171742" y="44871"/>
                      <a:pt x="176255" y="40366"/>
                      <a:pt x="181850" y="40366"/>
                    </a:cubicBezTo>
                    <a:lnTo>
                      <a:pt x="181850" y="10092"/>
                    </a:lnTo>
                    <a:cubicBezTo>
                      <a:pt x="181850" y="4505"/>
                      <a:pt x="186362" y="0"/>
                      <a:pt x="191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8" name="ïşļîḍê">
              <a:extLst>
                <a:ext uri="{FF2B5EF4-FFF2-40B4-BE49-F238E27FC236}">
                  <a16:creationId xmlns="" xmlns:a16="http://schemas.microsoft.com/office/drawing/2014/main" id="{7B8F40C2-1392-4680-B736-0AB957D638B2}"/>
                </a:ext>
              </a:extLst>
            </p:cNvPr>
            <p:cNvSpPr txBox="1"/>
            <p:nvPr/>
          </p:nvSpPr>
          <p:spPr>
            <a:xfrm>
              <a:off x="673100" y="3112819"/>
              <a:ext cx="2328696" cy="49745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zh-CN" altLang="en-US" sz="2000" b="1" dirty="0"/>
                <a:t>硬件组装</a:t>
              </a:r>
            </a:p>
          </p:txBody>
        </p:sp>
        <p:grpSp>
          <p:nvGrpSpPr>
            <p:cNvPr id="12" name="ïṥḻîḍê">
              <a:extLst>
                <a:ext uri="{FF2B5EF4-FFF2-40B4-BE49-F238E27FC236}">
                  <a16:creationId xmlns="" xmlns:a16="http://schemas.microsoft.com/office/drawing/2014/main" id="{818E8F42-43C5-4047-B755-35B7F36A190F}"/>
                </a:ext>
              </a:extLst>
            </p:cNvPr>
            <p:cNvGrpSpPr/>
            <p:nvPr/>
          </p:nvGrpSpPr>
          <p:grpSpPr>
            <a:xfrm>
              <a:off x="4001259" y="1636981"/>
              <a:ext cx="1350449" cy="1350450"/>
              <a:chOff x="669925" y="1638300"/>
              <a:chExt cx="1350449" cy="1350450"/>
            </a:xfrm>
          </p:grpSpPr>
          <p:sp>
            <p:nvSpPr>
              <p:cNvPr id="37" name="îśľïḓe">
                <a:extLst>
                  <a:ext uri="{FF2B5EF4-FFF2-40B4-BE49-F238E27FC236}">
                    <a16:creationId xmlns="" xmlns:a16="http://schemas.microsoft.com/office/drawing/2014/main" id="{89AE1323-64CC-4499-8D4A-CA820BDA1D17}"/>
                  </a:ext>
                </a:extLst>
              </p:cNvPr>
              <p:cNvSpPr/>
              <p:nvPr/>
            </p:nvSpPr>
            <p:spPr bwMode="auto">
              <a:xfrm>
                <a:off x="669925" y="1638300"/>
                <a:ext cx="1350449" cy="1350450"/>
              </a:xfrm>
              <a:prstGeom prst="donut">
                <a:avLst>
                  <a:gd name="adj" fmla="val 2294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id-ID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iṣ1íďé">
                <a:extLst>
                  <a:ext uri="{FF2B5EF4-FFF2-40B4-BE49-F238E27FC236}">
                    <a16:creationId xmlns="" xmlns:a16="http://schemas.microsoft.com/office/drawing/2014/main" id="{514AC8FD-6F73-459B-AB59-D17E71CE50FB}"/>
                  </a:ext>
                </a:extLst>
              </p:cNvPr>
              <p:cNvSpPr/>
              <p:nvPr/>
            </p:nvSpPr>
            <p:spPr bwMode="auto">
              <a:xfrm>
                <a:off x="1128163" y="2111345"/>
                <a:ext cx="433972" cy="404360"/>
              </a:xfrm>
              <a:custGeom>
                <a:avLst/>
                <a:gdLst>
                  <a:gd name="connsiteX0" fmla="*/ 484855 w 606016"/>
                  <a:gd name="connsiteY0" fmla="*/ 473988 h 564664"/>
                  <a:gd name="connsiteX1" fmla="*/ 505037 w 606016"/>
                  <a:gd name="connsiteY1" fmla="*/ 494170 h 564664"/>
                  <a:gd name="connsiteX2" fmla="*/ 484855 w 606016"/>
                  <a:gd name="connsiteY2" fmla="*/ 514352 h 564664"/>
                  <a:gd name="connsiteX3" fmla="*/ 464673 w 606016"/>
                  <a:gd name="connsiteY3" fmla="*/ 494170 h 564664"/>
                  <a:gd name="connsiteX4" fmla="*/ 484855 w 606016"/>
                  <a:gd name="connsiteY4" fmla="*/ 473988 h 564664"/>
                  <a:gd name="connsiteX5" fmla="*/ 121232 w 606016"/>
                  <a:gd name="connsiteY5" fmla="*/ 473988 h 564664"/>
                  <a:gd name="connsiteX6" fmla="*/ 141414 w 606016"/>
                  <a:gd name="connsiteY6" fmla="*/ 494170 h 564664"/>
                  <a:gd name="connsiteX7" fmla="*/ 121232 w 606016"/>
                  <a:gd name="connsiteY7" fmla="*/ 514352 h 564664"/>
                  <a:gd name="connsiteX8" fmla="*/ 101050 w 606016"/>
                  <a:gd name="connsiteY8" fmla="*/ 494170 h 564664"/>
                  <a:gd name="connsiteX9" fmla="*/ 121232 w 606016"/>
                  <a:gd name="connsiteY9" fmla="*/ 473988 h 564664"/>
                  <a:gd name="connsiteX10" fmla="*/ 484813 w 606016"/>
                  <a:gd name="connsiteY10" fmla="*/ 443658 h 564664"/>
                  <a:gd name="connsiteX11" fmla="*/ 434364 w 606016"/>
                  <a:gd name="connsiteY11" fmla="*/ 494115 h 564664"/>
                  <a:gd name="connsiteX12" fmla="*/ 484813 w 606016"/>
                  <a:gd name="connsiteY12" fmla="*/ 544482 h 564664"/>
                  <a:gd name="connsiteX13" fmla="*/ 535352 w 606016"/>
                  <a:gd name="connsiteY13" fmla="*/ 494115 h 564664"/>
                  <a:gd name="connsiteX14" fmla="*/ 484813 w 606016"/>
                  <a:gd name="connsiteY14" fmla="*/ 443658 h 564664"/>
                  <a:gd name="connsiteX15" fmla="*/ 121293 w 606016"/>
                  <a:gd name="connsiteY15" fmla="*/ 443658 h 564664"/>
                  <a:gd name="connsiteX16" fmla="*/ 70755 w 606016"/>
                  <a:gd name="connsiteY16" fmla="*/ 494115 h 564664"/>
                  <a:gd name="connsiteX17" fmla="*/ 121293 w 606016"/>
                  <a:gd name="connsiteY17" fmla="*/ 544482 h 564664"/>
                  <a:gd name="connsiteX18" fmla="*/ 171742 w 606016"/>
                  <a:gd name="connsiteY18" fmla="*/ 494115 h 564664"/>
                  <a:gd name="connsiteX19" fmla="*/ 121293 w 606016"/>
                  <a:gd name="connsiteY19" fmla="*/ 443658 h 564664"/>
                  <a:gd name="connsiteX20" fmla="*/ 303053 w 606016"/>
                  <a:gd name="connsiteY20" fmla="*/ 373109 h 564664"/>
                  <a:gd name="connsiteX21" fmla="*/ 292945 w 606016"/>
                  <a:gd name="connsiteY21" fmla="*/ 383200 h 564664"/>
                  <a:gd name="connsiteX22" fmla="*/ 303053 w 606016"/>
                  <a:gd name="connsiteY22" fmla="*/ 393292 h 564664"/>
                  <a:gd name="connsiteX23" fmla="*/ 343484 w 606016"/>
                  <a:gd name="connsiteY23" fmla="*/ 393292 h 564664"/>
                  <a:gd name="connsiteX24" fmla="*/ 343484 w 606016"/>
                  <a:gd name="connsiteY24" fmla="*/ 403383 h 564664"/>
                  <a:gd name="connsiteX25" fmla="*/ 353592 w 606016"/>
                  <a:gd name="connsiteY25" fmla="*/ 413474 h 564664"/>
                  <a:gd name="connsiteX26" fmla="*/ 363610 w 606016"/>
                  <a:gd name="connsiteY26" fmla="*/ 403383 h 564664"/>
                  <a:gd name="connsiteX27" fmla="*/ 363610 w 606016"/>
                  <a:gd name="connsiteY27" fmla="*/ 383200 h 564664"/>
                  <a:gd name="connsiteX28" fmla="*/ 353592 w 606016"/>
                  <a:gd name="connsiteY28" fmla="*/ 373109 h 564664"/>
                  <a:gd name="connsiteX29" fmla="*/ 313169 w 606016"/>
                  <a:gd name="connsiteY29" fmla="*/ 282403 h 564664"/>
                  <a:gd name="connsiteX30" fmla="*/ 447018 w 606016"/>
                  <a:gd name="connsiteY30" fmla="*/ 282403 h 564664"/>
                  <a:gd name="connsiteX31" fmla="*/ 465069 w 606016"/>
                  <a:gd name="connsiteY31" fmla="*/ 311699 h 564664"/>
                  <a:gd name="connsiteX32" fmla="*/ 473282 w 606016"/>
                  <a:gd name="connsiteY32" fmla="*/ 322696 h 564664"/>
                  <a:gd name="connsiteX33" fmla="*/ 313169 w 606016"/>
                  <a:gd name="connsiteY33" fmla="*/ 322696 h 564664"/>
                  <a:gd name="connsiteX34" fmla="*/ 161665 w 606016"/>
                  <a:gd name="connsiteY34" fmla="*/ 282403 h 564664"/>
                  <a:gd name="connsiteX35" fmla="*/ 292917 w 606016"/>
                  <a:gd name="connsiteY35" fmla="*/ 282403 h 564664"/>
                  <a:gd name="connsiteX36" fmla="*/ 292917 w 606016"/>
                  <a:gd name="connsiteY36" fmla="*/ 322696 h 564664"/>
                  <a:gd name="connsiteX37" fmla="*/ 161665 w 606016"/>
                  <a:gd name="connsiteY37" fmla="*/ 322696 h 564664"/>
                  <a:gd name="connsiteX38" fmla="*/ 191958 w 606016"/>
                  <a:gd name="connsiteY38" fmla="*/ 0 h 564664"/>
                  <a:gd name="connsiteX39" fmla="*/ 202066 w 606016"/>
                  <a:gd name="connsiteY39" fmla="*/ 10092 h 564664"/>
                  <a:gd name="connsiteX40" fmla="*/ 202066 w 606016"/>
                  <a:gd name="connsiteY40" fmla="*/ 40366 h 564664"/>
                  <a:gd name="connsiteX41" fmla="*/ 222281 w 606016"/>
                  <a:gd name="connsiteY41" fmla="*/ 40366 h 564664"/>
                  <a:gd name="connsiteX42" fmla="*/ 222281 w 606016"/>
                  <a:gd name="connsiteY42" fmla="*/ 10092 h 564664"/>
                  <a:gd name="connsiteX43" fmla="*/ 232389 w 606016"/>
                  <a:gd name="connsiteY43" fmla="*/ 0 h 564664"/>
                  <a:gd name="connsiteX44" fmla="*/ 242406 w 606016"/>
                  <a:gd name="connsiteY44" fmla="*/ 10092 h 564664"/>
                  <a:gd name="connsiteX45" fmla="*/ 242406 w 606016"/>
                  <a:gd name="connsiteY45" fmla="*/ 40366 h 564664"/>
                  <a:gd name="connsiteX46" fmla="*/ 252514 w 606016"/>
                  <a:gd name="connsiteY46" fmla="*/ 50457 h 564664"/>
                  <a:gd name="connsiteX47" fmla="*/ 252514 w 606016"/>
                  <a:gd name="connsiteY47" fmla="*/ 100823 h 564664"/>
                  <a:gd name="connsiteX48" fmla="*/ 242406 w 606016"/>
                  <a:gd name="connsiteY48" fmla="*/ 110915 h 564664"/>
                  <a:gd name="connsiteX49" fmla="*/ 221379 w 606016"/>
                  <a:gd name="connsiteY49" fmla="*/ 110915 h 564664"/>
                  <a:gd name="connsiteX50" fmla="*/ 161634 w 606016"/>
                  <a:gd name="connsiteY50" fmla="*/ 161371 h 564664"/>
                  <a:gd name="connsiteX51" fmla="*/ 101078 w 606016"/>
                  <a:gd name="connsiteY51" fmla="*/ 100823 h 564664"/>
                  <a:gd name="connsiteX52" fmla="*/ 60647 w 606016"/>
                  <a:gd name="connsiteY52" fmla="*/ 60548 h 564664"/>
                  <a:gd name="connsiteX53" fmla="*/ 20216 w 606016"/>
                  <a:gd name="connsiteY53" fmla="*/ 100823 h 564664"/>
                  <a:gd name="connsiteX54" fmla="*/ 20216 w 606016"/>
                  <a:gd name="connsiteY54" fmla="*/ 231921 h 564664"/>
                  <a:gd name="connsiteX55" fmla="*/ 80862 w 606016"/>
                  <a:gd name="connsiteY55" fmla="*/ 292469 h 564664"/>
                  <a:gd name="connsiteX56" fmla="*/ 82126 w 606016"/>
                  <a:gd name="connsiteY56" fmla="*/ 292649 h 564664"/>
                  <a:gd name="connsiteX57" fmla="*/ 105229 w 606016"/>
                  <a:gd name="connsiteY57" fmla="*/ 255167 h 564664"/>
                  <a:gd name="connsiteX58" fmla="*/ 164883 w 606016"/>
                  <a:gd name="connsiteY58" fmla="*/ 221829 h 564664"/>
                  <a:gd name="connsiteX59" fmla="*/ 370559 w 606016"/>
                  <a:gd name="connsiteY59" fmla="*/ 221829 h 564664"/>
                  <a:gd name="connsiteX60" fmla="*/ 430213 w 606016"/>
                  <a:gd name="connsiteY60" fmla="*/ 255077 h 564664"/>
                  <a:gd name="connsiteX61" fmla="*/ 434545 w 606016"/>
                  <a:gd name="connsiteY61" fmla="*/ 262195 h 564664"/>
                  <a:gd name="connsiteX62" fmla="*/ 159920 w 606016"/>
                  <a:gd name="connsiteY62" fmla="*/ 262195 h 564664"/>
                  <a:gd name="connsiteX63" fmla="*/ 141419 w 606016"/>
                  <a:gd name="connsiteY63" fmla="*/ 280575 h 564664"/>
                  <a:gd name="connsiteX64" fmla="*/ 141419 w 606016"/>
                  <a:gd name="connsiteY64" fmla="*/ 324455 h 564664"/>
                  <a:gd name="connsiteX65" fmla="*/ 159920 w 606016"/>
                  <a:gd name="connsiteY65" fmla="*/ 342835 h 564664"/>
                  <a:gd name="connsiteX66" fmla="*/ 498801 w 606016"/>
                  <a:gd name="connsiteY66" fmla="*/ 342835 h 564664"/>
                  <a:gd name="connsiteX67" fmla="*/ 538962 w 606016"/>
                  <a:gd name="connsiteY67" fmla="*/ 352926 h 564664"/>
                  <a:gd name="connsiteX68" fmla="*/ 580566 w 606016"/>
                  <a:gd name="connsiteY68" fmla="*/ 352926 h 564664"/>
                  <a:gd name="connsiteX69" fmla="*/ 606016 w 606016"/>
                  <a:gd name="connsiteY69" fmla="*/ 378335 h 564664"/>
                  <a:gd name="connsiteX70" fmla="*/ 606016 w 606016"/>
                  <a:gd name="connsiteY70" fmla="*/ 403383 h 564664"/>
                  <a:gd name="connsiteX71" fmla="*/ 555567 w 606016"/>
                  <a:gd name="connsiteY71" fmla="*/ 403383 h 564664"/>
                  <a:gd name="connsiteX72" fmla="*/ 545460 w 606016"/>
                  <a:gd name="connsiteY72" fmla="*/ 413474 h 564664"/>
                  <a:gd name="connsiteX73" fmla="*/ 555567 w 606016"/>
                  <a:gd name="connsiteY73" fmla="*/ 423476 h 564664"/>
                  <a:gd name="connsiteX74" fmla="*/ 606016 w 606016"/>
                  <a:gd name="connsiteY74" fmla="*/ 423476 h 564664"/>
                  <a:gd name="connsiteX75" fmla="*/ 606016 w 606016"/>
                  <a:gd name="connsiteY75" fmla="*/ 463391 h 564664"/>
                  <a:gd name="connsiteX76" fmla="*/ 565224 w 606016"/>
                  <a:gd name="connsiteY76" fmla="*/ 504206 h 564664"/>
                  <a:gd name="connsiteX77" fmla="*/ 554755 w 606016"/>
                  <a:gd name="connsiteY77" fmla="*/ 504206 h 564664"/>
                  <a:gd name="connsiteX78" fmla="*/ 484813 w 606016"/>
                  <a:gd name="connsiteY78" fmla="*/ 564664 h 564664"/>
                  <a:gd name="connsiteX79" fmla="*/ 414961 w 606016"/>
                  <a:gd name="connsiteY79" fmla="*/ 504206 h 564664"/>
                  <a:gd name="connsiteX80" fmla="*/ 191145 w 606016"/>
                  <a:gd name="connsiteY80" fmla="*/ 504206 h 564664"/>
                  <a:gd name="connsiteX81" fmla="*/ 121293 w 606016"/>
                  <a:gd name="connsiteY81" fmla="*/ 564664 h 564664"/>
                  <a:gd name="connsiteX82" fmla="*/ 51351 w 606016"/>
                  <a:gd name="connsiteY82" fmla="*/ 504206 h 564664"/>
                  <a:gd name="connsiteX83" fmla="*/ 35377 w 606016"/>
                  <a:gd name="connsiteY83" fmla="*/ 504206 h 564664"/>
                  <a:gd name="connsiteX84" fmla="*/ 90 w 606016"/>
                  <a:gd name="connsiteY84" fmla="*/ 468977 h 564664"/>
                  <a:gd name="connsiteX85" fmla="*/ 0 w 606016"/>
                  <a:gd name="connsiteY85" fmla="*/ 423476 h 564664"/>
                  <a:gd name="connsiteX86" fmla="*/ 50539 w 606016"/>
                  <a:gd name="connsiteY86" fmla="*/ 423476 h 564664"/>
                  <a:gd name="connsiteX87" fmla="*/ 60647 w 606016"/>
                  <a:gd name="connsiteY87" fmla="*/ 413474 h 564664"/>
                  <a:gd name="connsiteX88" fmla="*/ 50539 w 606016"/>
                  <a:gd name="connsiteY88" fmla="*/ 403383 h 564664"/>
                  <a:gd name="connsiteX89" fmla="*/ 0 w 606016"/>
                  <a:gd name="connsiteY89" fmla="*/ 403383 h 564664"/>
                  <a:gd name="connsiteX90" fmla="*/ 0 w 606016"/>
                  <a:gd name="connsiteY90" fmla="*/ 378335 h 564664"/>
                  <a:gd name="connsiteX91" fmla="*/ 7400 w 606016"/>
                  <a:gd name="connsiteY91" fmla="*/ 360405 h 564664"/>
                  <a:gd name="connsiteX92" fmla="*/ 25540 w 606016"/>
                  <a:gd name="connsiteY92" fmla="*/ 352926 h 564664"/>
                  <a:gd name="connsiteX93" fmla="*/ 54961 w 606016"/>
                  <a:gd name="connsiteY93" fmla="*/ 336798 h 564664"/>
                  <a:gd name="connsiteX94" fmla="*/ 70303 w 606016"/>
                  <a:gd name="connsiteY94" fmla="*/ 311840 h 564664"/>
                  <a:gd name="connsiteX95" fmla="*/ 90 w 606016"/>
                  <a:gd name="connsiteY95" fmla="*/ 231921 h 564664"/>
                  <a:gd name="connsiteX96" fmla="*/ 90 w 606016"/>
                  <a:gd name="connsiteY96" fmla="*/ 100823 h 564664"/>
                  <a:gd name="connsiteX97" fmla="*/ 60647 w 606016"/>
                  <a:gd name="connsiteY97" fmla="*/ 40366 h 564664"/>
                  <a:gd name="connsiteX98" fmla="*/ 121293 w 606016"/>
                  <a:gd name="connsiteY98" fmla="*/ 100823 h 564664"/>
                  <a:gd name="connsiteX99" fmla="*/ 161634 w 606016"/>
                  <a:gd name="connsiteY99" fmla="*/ 141189 h 564664"/>
                  <a:gd name="connsiteX100" fmla="*/ 200622 w 606016"/>
                  <a:gd name="connsiteY100" fmla="*/ 110915 h 564664"/>
                  <a:gd name="connsiteX101" fmla="*/ 181850 w 606016"/>
                  <a:gd name="connsiteY101" fmla="*/ 110915 h 564664"/>
                  <a:gd name="connsiteX102" fmla="*/ 171742 w 606016"/>
                  <a:gd name="connsiteY102" fmla="*/ 100823 h 564664"/>
                  <a:gd name="connsiteX103" fmla="*/ 171742 w 606016"/>
                  <a:gd name="connsiteY103" fmla="*/ 50457 h 564664"/>
                  <a:gd name="connsiteX104" fmla="*/ 181850 w 606016"/>
                  <a:gd name="connsiteY104" fmla="*/ 40366 h 564664"/>
                  <a:gd name="connsiteX105" fmla="*/ 181850 w 606016"/>
                  <a:gd name="connsiteY105" fmla="*/ 10092 h 564664"/>
                  <a:gd name="connsiteX106" fmla="*/ 191958 w 606016"/>
                  <a:gd name="connsiteY106" fmla="*/ 0 h 56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6016" h="564664">
                    <a:moveTo>
                      <a:pt x="484855" y="473988"/>
                    </a:moveTo>
                    <a:cubicBezTo>
                      <a:pt x="496001" y="473988"/>
                      <a:pt x="505037" y="483024"/>
                      <a:pt x="505037" y="494170"/>
                    </a:cubicBezTo>
                    <a:cubicBezTo>
                      <a:pt x="505037" y="505316"/>
                      <a:pt x="496001" y="514352"/>
                      <a:pt x="484855" y="514352"/>
                    </a:cubicBezTo>
                    <a:cubicBezTo>
                      <a:pt x="473709" y="514352"/>
                      <a:pt x="464673" y="505316"/>
                      <a:pt x="464673" y="494170"/>
                    </a:cubicBezTo>
                    <a:cubicBezTo>
                      <a:pt x="464673" y="483024"/>
                      <a:pt x="473709" y="473988"/>
                      <a:pt x="484855" y="473988"/>
                    </a:cubicBezTo>
                    <a:close/>
                    <a:moveTo>
                      <a:pt x="121232" y="473988"/>
                    </a:moveTo>
                    <a:cubicBezTo>
                      <a:pt x="132378" y="473988"/>
                      <a:pt x="141414" y="483024"/>
                      <a:pt x="141414" y="494170"/>
                    </a:cubicBezTo>
                    <a:cubicBezTo>
                      <a:pt x="141414" y="505316"/>
                      <a:pt x="132378" y="514352"/>
                      <a:pt x="121232" y="514352"/>
                    </a:cubicBezTo>
                    <a:cubicBezTo>
                      <a:pt x="110086" y="514352"/>
                      <a:pt x="101050" y="505316"/>
                      <a:pt x="101050" y="494170"/>
                    </a:cubicBezTo>
                    <a:cubicBezTo>
                      <a:pt x="101050" y="483024"/>
                      <a:pt x="110086" y="473988"/>
                      <a:pt x="121232" y="473988"/>
                    </a:cubicBezTo>
                    <a:close/>
                    <a:moveTo>
                      <a:pt x="484813" y="443658"/>
                    </a:moveTo>
                    <a:cubicBezTo>
                      <a:pt x="457016" y="443658"/>
                      <a:pt x="434364" y="466274"/>
                      <a:pt x="434364" y="494115"/>
                    </a:cubicBezTo>
                    <a:cubicBezTo>
                      <a:pt x="434364" y="521866"/>
                      <a:pt x="457016" y="544482"/>
                      <a:pt x="484813" y="544482"/>
                    </a:cubicBezTo>
                    <a:cubicBezTo>
                      <a:pt x="512699" y="544482"/>
                      <a:pt x="535352" y="521866"/>
                      <a:pt x="535352" y="494115"/>
                    </a:cubicBezTo>
                    <a:cubicBezTo>
                      <a:pt x="535352" y="466274"/>
                      <a:pt x="512699" y="443658"/>
                      <a:pt x="484813" y="443658"/>
                    </a:cubicBezTo>
                    <a:close/>
                    <a:moveTo>
                      <a:pt x="121293" y="443658"/>
                    </a:moveTo>
                    <a:cubicBezTo>
                      <a:pt x="93407" y="443658"/>
                      <a:pt x="70755" y="466274"/>
                      <a:pt x="70755" y="494115"/>
                    </a:cubicBezTo>
                    <a:cubicBezTo>
                      <a:pt x="70755" y="521866"/>
                      <a:pt x="93407" y="544482"/>
                      <a:pt x="121293" y="544482"/>
                    </a:cubicBezTo>
                    <a:cubicBezTo>
                      <a:pt x="149090" y="544482"/>
                      <a:pt x="171742" y="521866"/>
                      <a:pt x="171742" y="494115"/>
                    </a:cubicBezTo>
                    <a:cubicBezTo>
                      <a:pt x="171742" y="466274"/>
                      <a:pt x="149090" y="443658"/>
                      <a:pt x="121293" y="443658"/>
                    </a:cubicBezTo>
                    <a:close/>
                    <a:moveTo>
                      <a:pt x="303053" y="373109"/>
                    </a:moveTo>
                    <a:cubicBezTo>
                      <a:pt x="297458" y="373109"/>
                      <a:pt x="292945" y="377614"/>
                      <a:pt x="292945" y="383200"/>
                    </a:cubicBezTo>
                    <a:cubicBezTo>
                      <a:pt x="292945" y="388787"/>
                      <a:pt x="297458" y="393292"/>
                      <a:pt x="303053" y="393292"/>
                    </a:cubicBezTo>
                    <a:lnTo>
                      <a:pt x="343484" y="393292"/>
                    </a:lnTo>
                    <a:lnTo>
                      <a:pt x="343484" y="403383"/>
                    </a:lnTo>
                    <a:cubicBezTo>
                      <a:pt x="343484" y="408879"/>
                      <a:pt x="347997" y="413474"/>
                      <a:pt x="353592" y="413474"/>
                    </a:cubicBezTo>
                    <a:cubicBezTo>
                      <a:pt x="359097" y="413474"/>
                      <a:pt x="363610" y="408969"/>
                      <a:pt x="363610" y="403383"/>
                    </a:cubicBezTo>
                    <a:lnTo>
                      <a:pt x="363610" y="383200"/>
                    </a:lnTo>
                    <a:cubicBezTo>
                      <a:pt x="363610" y="377614"/>
                      <a:pt x="359097" y="373109"/>
                      <a:pt x="353592" y="373109"/>
                    </a:cubicBezTo>
                    <a:close/>
                    <a:moveTo>
                      <a:pt x="313169" y="282403"/>
                    </a:moveTo>
                    <a:lnTo>
                      <a:pt x="447018" y="282403"/>
                    </a:lnTo>
                    <a:lnTo>
                      <a:pt x="465069" y="311699"/>
                    </a:lnTo>
                    <a:cubicBezTo>
                      <a:pt x="467506" y="315665"/>
                      <a:pt x="470304" y="319271"/>
                      <a:pt x="473282" y="322696"/>
                    </a:cubicBezTo>
                    <a:lnTo>
                      <a:pt x="313169" y="322696"/>
                    </a:lnTo>
                    <a:close/>
                    <a:moveTo>
                      <a:pt x="161665" y="282403"/>
                    </a:moveTo>
                    <a:lnTo>
                      <a:pt x="292917" y="282403"/>
                    </a:lnTo>
                    <a:lnTo>
                      <a:pt x="292917" y="322696"/>
                    </a:lnTo>
                    <a:lnTo>
                      <a:pt x="161665" y="322696"/>
                    </a:lnTo>
                    <a:close/>
                    <a:moveTo>
                      <a:pt x="191958" y="0"/>
                    </a:moveTo>
                    <a:cubicBezTo>
                      <a:pt x="197553" y="0"/>
                      <a:pt x="202066" y="4505"/>
                      <a:pt x="202066" y="10092"/>
                    </a:cubicBezTo>
                    <a:lnTo>
                      <a:pt x="202066" y="40366"/>
                    </a:lnTo>
                    <a:lnTo>
                      <a:pt x="222281" y="40366"/>
                    </a:lnTo>
                    <a:lnTo>
                      <a:pt x="222281" y="10092"/>
                    </a:lnTo>
                    <a:cubicBezTo>
                      <a:pt x="222281" y="4505"/>
                      <a:pt x="226793" y="0"/>
                      <a:pt x="232389" y="0"/>
                    </a:cubicBezTo>
                    <a:cubicBezTo>
                      <a:pt x="237894" y="0"/>
                      <a:pt x="242406" y="4505"/>
                      <a:pt x="242406" y="10092"/>
                    </a:cubicBezTo>
                    <a:lnTo>
                      <a:pt x="242406" y="40366"/>
                    </a:lnTo>
                    <a:cubicBezTo>
                      <a:pt x="248002" y="40366"/>
                      <a:pt x="252514" y="44871"/>
                      <a:pt x="252514" y="50457"/>
                    </a:cubicBezTo>
                    <a:lnTo>
                      <a:pt x="252514" y="100823"/>
                    </a:lnTo>
                    <a:cubicBezTo>
                      <a:pt x="252514" y="106410"/>
                      <a:pt x="248002" y="110915"/>
                      <a:pt x="242406" y="110915"/>
                    </a:cubicBezTo>
                    <a:lnTo>
                      <a:pt x="221379" y="110915"/>
                    </a:lnTo>
                    <a:cubicBezTo>
                      <a:pt x="216505" y="139477"/>
                      <a:pt x="191597" y="161371"/>
                      <a:pt x="161634" y="161371"/>
                    </a:cubicBezTo>
                    <a:cubicBezTo>
                      <a:pt x="128243" y="161371"/>
                      <a:pt x="101078" y="134251"/>
                      <a:pt x="101078" y="100823"/>
                    </a:cubicBezTo>
                    <a:cubicBezTo>
                      <a:pt x="101078" y="78568"/>
                      <a:pt x="82938" y="60548"/>
                      <a:pt x="60647" y="60548"/>
                    </a:cubicBezTo>
                    <a:cubicBezTo>
                      <a:pt x="38355" y="60548"/>
                      <a:pt x="20216" y="78568"/>
                      <a:pt x="20216" y="100823"/>
                    </a:cubicBezTo>
                    <a:lnTo>
                      <a:pt x="20216" y="231921"/>
                    </a:lnTo>
                    <a:cubicBezTo>
                      <a:pt x="20216" y="265258"/>
                      <a:pt x="47470" y="292469"/>
                      <a:pt x="80862" y="292469"/>
                    </a:cubicBezTo>
                    <a:cubicBezTo>
                      <a:pt x="81314" y="292469"/>
                      <a:pt x="81675" y="292649"/>
                      <a:pt x="82126" y="292649"/>
                    </a:cubicBezTo>
                    <a:lnTo>
                      <a:pt x="105229" y="255167"/>
                    </a:lnTo>
                    <a:cubicBezTo>
                      <a:pt x="117864" y="234624"/>
                      <a:pt x="140697" y="221829"/>
                      <a:pt x="164883" y="221829"/>
                    </a:cubicBezTo>
                    <a:lnTo>
                      <a:pt x="370559" y="221829"/>
                    </a:lnTo>
                    <a:cubicBezTo>
                      <a:pt x="394655" y="221829"/>
                      <a:pt x="417578" y="234624"/>
                      <a:pt x="430213" y="255077"/>
                    </a:cubicBezTo>
                    <a:lnTo>
                      <a:pt x="434545" y="262195"/>
                    </a:lnTo>
                    <a:lnTo>
                      <a:pt x="159920" y="262195"/>
                    </a:lnTo>
                    <a:cubicBezTo>
                      <a:pt x="149722" y="262195"/>
                      <a:pt x="141419" y="270484"/>
                      <a:pt x="141419" y="280575"/>
                    </a:cubicBezTo>
                    <a:lnTo>
                      <a:pt x="141419" y="324455"/>
                    </a:lnTo>
                    <a:cubicBezTo>
                      <a:pt x="141419" y="334546"/>
                      <a:pt x="149722" y="342835"/>
                      <a:pt x="159920" y="342835"/>
                    </a:cubicBezTo>
                    <a:lnTo>
                      <a:pt x="498801" y="342835"/>
                    </a:lnTo>
                    <a:cubicBezTo>
                      <a:pt x="511075" y="349322"/>
                      <a:pt x="524793" y="352926"/>
                      <a:pt x="538962" y="352926"/>
                    </a:cubicBezTo>
                    <a:lnTo>
                      <a:pt x="580566" y="352926"/>
                    </a:lnTo>
                    <a:cubicBezTo>
                      <a:pt x="594645" y="352926"/>
                      <a:pt x="606016" y="364369"/>
                      <a:pt x="606016" y="378335"/>
                    </a:cubicBezTo>
                    <a:lnTo>
                      <a:pt x="606016" y="403383"/>
                    </a:lnTo>
                    <a:lnTo>
                      <a:pt x="555567" y="403383"/>
                    </a:lnTo>
                    <a:cubicBezTo>
                      <a:pt x="549972" y="403383"/>
                      <a:pt x="545460" y="407888"/>
                      <a:pt x="545460" y="413474"/>
                    </a:cubicBezTo>
                    <a:cubicBezTo>
                      <a:pt x="545460" y="418971"/>
                      <a:pt x="549972" y="423476"/>
                      <a:pt x="555567" y="423476"/>
                    </a:cubicBezTo>
                    <a:lnTo>
                      <a:pt x="606016" y="423476"/>
                    </a:lnTo>
                    <a:lnTo>
                      <a:pt x="606016" y="463391"/>
                    </a:lnTo>
                    <a:cubicBezTo>
                      <a:pt x="606016" y="485916"/>
                      <a:pt x="587696" y="504206"/>
                      <a:pt x="565224" y="504206"/>
                    </a:cubicBezTo>
                    <a:lnTo>
                      <a:pt x="554755" y="504206"/>
                    </a:lnTo>
                    <a:cubicBezTo>
                      <a:pt x="549791" y="538355"/>
                      <a:pt x="520371" y="564664"/>
                      <a:pt x="484813" y="564664"/>
                    </a:cubicBezTo>
                    <a:cubicBezTo>
                      <a:pt x="449345" y="564664"/>
                      <a:pt x="419924" y="538355"/>
                      <a:pt x="414961" y="504206"/>
                    </a:cubicBezTo>
                    <a:lnTo>
                      <a:pt x="191145" y="504206"/>
                    </a:lnTo>
                    <a:cubicBezTo>
                      <a:pt x="186182" y="538355"/>
                      <a:pt x="156761" y="564664"/>
                      <a:pt x="121293" y="564664"/>
                    </a:cubicBezTo>
                    <a:cubicBezTo>
                      <a:pt x="85736" y="564664"/>
                      <a:pt x="56315" y="538355"/>
                      <a:pt x="51351" y="504206"/>
                    </a:cubicBezTo>
                    <a:lnTo>
                      <a:pt x="35377" y="504206"/>
                    </a:lnTo>
                    <a:cubicBezTo>
                      <a:pt x="15884" y="504206"/>
                      <a:pt x="90" y="488349"/>
                      <a:pt x="90" y="468977"/>
                    </a:cubicBezTo>
                    <a:lnTo>
                      <a:pt x="0" y="423476"/>
                    </a:lnTo>
                    <a:lnTo>
                      <a:pt x="50539" y="423476"/>
                    </a:lnTo>
                    <a:cubicBezTo>
                      <a:pt x="56134" y="423476"/>
                      <a:pt x="60647" y="418971"/>
                      <a:pt x="60647" y="413474"/>
                    </a:cubicBezTo>
                    <a:cubicBezTo>
                      <a:pt x="60647" y="407888"/>
                      <a:pt x="56134" y="403383"/>
                      <a:pt x="50539" y="403383"/>
                    </a:cubicBezTo>
                    <a:lnTo>
                      <a:pt x="0" y="403383"/>
                    </a:lnTo>
                    <a:lnTo>
                      <a:pt x="0" y="378335"/>
                    </a:lnTo>
                    <a:cubicBezTo>
                      <a:pt x="0" y="371577"/>
                      <a:pt x="2617" y="365180"/>
                      <a:pt x="7400" y="360405"/>
                    </a:cubicBezTo>
                    <a:cubicBezTo>
                      <a:pt x="12274" y="355630"/>
                      <a:pt x="18681" y="352926"/>
                      <a:pt x="25540" y="352926"/>
                    </a:cubicBezTo>
                    <a:cubicBezTo>
                      <a:pt x="37814" y="352926"/>
                      <a:pt x="48824" y="346710"/>
                      <a:pt x="54961" y="336798"/>
                    </a:cubicBezTo>
                    <a:lnTo>
                      <a:pt x="70303" y="311840"/>
                    </a:lnTo>
                    <a:cubicBezTo>
                      <a:pt x="30775" y="306614"/>
                      <a:pt x="90" y="272827"/>
                      <a:pt x="90" y="231921"/>
                    </a:cubicBezTo>
                    <a:lnTo>
                      <a:pt x="90" y="100823"/>
                    </a:lnTo>
                    <a:cubicBezTo>
                      <a:pt x="90" y="67486"/>
                      <a:pt x="27255" y="40366"/>
                      <a:pt x="60647" y="40366"/>
                    </a:cubicBezTo>
                    <a:cubicBezTo>
                      <a:pt x="94039" y="40366"/>
                      <a:pt x="121293" y="67486"/>
                      <a:pt x="121293" y="100823"/>
                    </a:cubicBezTo>
                    <a:cubicBezTo>
                      <a:pt x="121293" y="123078"/>
                      <a:pt x="139343" y="141189"/>
                      <a:pt x="161634" y="141189"/>
                    </a:cubicBezTo>
                    <a:cubicBezTo>
                      <a:pt x="180406" y="141189"/>
                      <a:pt x="196109" y="128304"/>
                      <a:pt x="200622" y="110915"/>
                    </a:cubicBezTo>
                    <a:lnTo>
                      <a:pt x="181850" y="110915"/>
                    </a:lnTo>
                    <a:cubicBezTo>
                      <a:pt x="176255" y="110915"/>
                      <a:pt x="171742" y="106410"/>
                      <a:pt x="171742" y="100823"/>
                    </a:cubicBezTo>
                    <a:lnTo>
                      <a:pt x="171742" y="50457"/>
                    </a:lnTo>
                    <a:cubicBezTo>
                      <a:pt x="171742" y="44871"/>
                      <a:pt x="176255" y="40366"/>
                      <a:pt x="181850" y="40366"/>
                    </a:cubicBezTo>
                    <a:lnTo>
                      <a:pt x="181850" y="10092"/>
                    </a:lnTo>
                    <a:cubicBezTo>
                      <a:pt x="181850" y="4505"/>
                      <a:pt x="186362" y="0"/>
                      <a:pt x="191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3" name="işlîḑè">
              <a:extLst>
                <a:ext uri="{FF2B5EF4-FFF2-40B4-BE49-F238E27FC236}">
                  <a16:creationId xmlns="" xmlns:a16="http://schemas.microsoft.com/office/drawing/2014/main" id="{56B01F12-F833-4DE8-B414-DE69E32DF85F}"/>
                </a:ext>
              </a:extLst>
            </p:cNvPr>
            <p:cNvSpPr txBox="1"/>
            <p:nvPr/>
          </p:nvSpPr>
          <p:spPr>
            <a:xfrm>
              <a:off x="3512134" y="3112819"/>
              <a:ext cx="2710693" cy="49745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zh-CN" altLang="en-US" sz="2000" b="1" dirty="0"/>
                <a:t>小车基本动作的实现</a:t>
              </a:r>
            </a:p>
          </p:txBody>
        </p:sp>
        <p:sp>
          <p:nvSpPr>
            <p:cNvPr id="14" name="îş1ïḋe">
              <a:extLst>
                <a:ext uri="{FF2B5EF4-FFF2-40B4-BE49-F238E27FC236}">
                  <a16:creationId xmlns="" xmlns:a16="http://schemas.microsoft.com/office/drawing/2014/main" id="{6935912F-7862-4B4D-A4D1-54A019A58EAF}"/>
                </a:ext>
              </a:extLst>
            </p:cNvPr>
            <p:cNvSpPr txBox="1"/>
            <p:nvPr/>
          </p:nvSpPr>
          <p:spPr>
            <a:xfrm>
              <a:off x="3846285" y="3786596"/>
              <a:ext cx="1994545" cy="82642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/>
                <a:t>前进与停止、左转与右转、后退</a:t>
              </a:r>
              <a:endParaRPr lang="en-US" altLang="zh-CN" dirty="0"/>
            </a:p>
          </p:txBody>
        </p:sp>
        <p:grpSp>
          <p:nvGrpSpPr>
            <p:cNvPr id="16" name="íşḻíḑé">
              <a:extLst>
                <a:ext uri="{FF2B5EF4-FFF2-40B4-BE49-F238E27FC236}">
                  <a16:creationId xmlns="" xmlns:a16="http://schemas.microsoft.com/office/drawing/2014/main" id="{786CD958-6C2C-4B8F-AD5A-31CFFE6BA00B}"/>
                </a:ext>
              </a:extLst>
            </p:cNvPr>
            <p:cNvGrpSpPr/>
            <p:nvPr/>
          </p:nvGrpSpPr>
          <p:grpSpPr>
            <a:xfrm>
              <a:off x="6840294" y="1636981"/>
              <a:ext cx="1350449" cy="1350450"/>
              <a:chOff x="669925" y="1638300"/>
              <a:chExt cx="1350449" cy="1350450"/>
            </a:xfrm>
          </p:grpSpPr>
          <p:sp>
            <p:nvSpPr>
              <p:cNvPr id="35" name="îṧľiďe">
                <a:extLst>
                  <a:ext uri="{FF2B5EF4-FFF2-40B4-BE49-F238E27FC236}">
                    <a16:creationId xmlns="" xmlns:a16="http://schemas.microsoft.com/office/drawing/2014/main" id="{E9BEB0FD-2A0C-4A1F-98D7-3EB5061DA47B}"/>
                  </a:ext>
                </a:extLst>
              </p:cNvPr>
              <p:cNvSpPr/>
              <p:nvPr/>
            </p:nvSpPr>
            <p:spPr bwMode="auto">
              <a:xfrm>
                <a:off x="669925" y="1638300"/>
                <a:ext cx="1350449" cy="1350450"/>
              </a:xfrm>
              <a:prstGeom prst="donut">
                <a:avLst>
                  <a:gd name="adj" fmla="val 2294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id-ID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íṡḻíḑê">
                <a:extLst>
                  <a:ext uri="{FF2B5EF4-FFF2-40B4-BE49-F238E27FC236}">
                    <a16:creationId xmlns="" xmlns:a16="http://schemas.microsoft.com/office/drawing/2014/main" id="{14A3D4BD-8E90-4195-A3F6-BC67446C045F}"/>
                  </a:ext>
                </a:extLst>
              </p:cNvPr>
              <p:cNvSpPr/>
              <p:nvPr/>
            </p:nvSpPr>
            <p:spPr bwMode="auto">
              <a:xfrm>
                <a:off x="1128163" y="2111345"/>
                <a:ext cx="433972" cy="404360"/>
              </a:xfrm>
              <a:custGeom>
                <a:avLst/>
                <a:gdLst>
                  <a:gd name="connsiteX0" fmla="*/ 484855 w 606016"/>
                  <a:gd name="connsiteY0" fmla="*/ 473988 h 564664"/>
                  <a:gd name="connsiteX1" fmla="*/ 505037 w 606016"/>
                  <a:gd name="connsiteY1" fmla="*/ 494170 h 564664"/>
                  <a:gd name="connsiteX2" fmla="*/ 484855 w 606016"/>
                  <a:gd name="connsiteY2" fmla="*/ 514352 h 564664"/>
                  <a:gd name="connsiteX3" fmla="*/ 464673 w 606016"/>
                  <a:gd name="connsiteY3" fmla="*/ 494170 h 564664"/>
                  <a:gd name="connsiteX4" fmla="*/ 484855 w 606016"/>
                  <a:gd name="connsiteY4" fmla="*/ 473988 h 564664"/>
                  <a:gd name="connsiteX5" fmla="*/ 121232 w 606016"/>
                  <a:gd name="connsiteY5" fmla="*/ 473988 h 564664"/>
                  <a:gd name="connsiteX6" fmla="*/ 141414 w 606016"/>
                  <a:gd name="connsiteY6" fmla="*/ 494170 h 564664"/>
                  <a:gd name="connsiteX7" fmla="*/ 121232 w 606016"/>
                  <a:gd name="connsiteY7" fmla="*/ 514352 h 564664"/>
                  <a:gd name="connsiteX8" fmla="*/ 101050 w 606016"/>
                  <a:gd name="connsiteY8" fmla="*/ 494170 h 564664"/>
                  <a:gd name="connsiteX9" fmla="*/ 121232 w 606016"/>
                  <a:gd name="connsiteY9" fmla="*/ 473988 h 564664"/>
                  <a:gd name="connsiteX10" fmla="*/ 484813 w 606016"/>
                  <a:gd name="connsiteY10" fmla="*/ 443658 h 564664"/>
                  <a:gd name="connsiteX11" fmla="*/ 434364 w 606016"/>
                  <a:gd name="connsiteY11" fmla="*/ 494115 h 564664"/>
                  <a:gd name="connsiteX12" fmla="*/ 484813 w 606016"/>
                  <a:gd name="connsiteY12" fmla="*/ 544482 h 564664"/>
                  <a:gd name="connsiteX13" fmla="*/ 535352 w 606016"/>
                  <a:gd name="connsiteY13" fmla="*/ 494115 h 564664"/>
                  <a:gd name="connsiteX14" fmla="*/ 484813 w 606016"/>
                  <a:gd name="connsiteY14" fmla="*/ 443658 h 564664"/>
                  <a:gd name="connsiteX15" fmla="*/ 121293 w 606016"/>
                  <a:gd name="connsiteY15" fmla="*/ 443658 h 564664"/>
                  <a:gd name="connsiteX16" fmla="*/ 70755 w 606016"/>
                  <a:gd name="connsiteY16" fmla="*/ 494115 h 564664"/>
                  <a:gd name="connsiteX17" fmla="*/ 121293 w 606016"/>
                  <a:gd name="connsiteY17" fmla="*/ 544482 h 564664"/>
                  <a:gd name="connsiteX18" fmla="*/ 171742 w 606016"/>
                  <a:gd name="connsiteY18" fmla="*/ 494115 h 564664"/>
                  <a:gd name="connsiteX19" fmla="*/ 121293 w 606016"/>
                  <a:gd name="connsiteY19" fmla="*/ 443658 h 564664"/>
                  <a:gd name="connsiteX20" fmla="*/ 303053 w 606016"/>
                  <a:gd name="connsiteY20" fmla="*/ 373109 h 564664"/>
                  <a:gd name="connsiteX21" fmla="*/ 292945 w 606016"/>
                  <a:gd name="connsiteY21" fmla="*/ 383200 h 564664"/>
                  <a:gd name="connsiteX22" fmla="*/ 303053 w 606016"/>
                  <a:gd name="connsiteY22" fmla="*/ 393292 h 564664"/>
                  <a:gd name="connsiteX23" fmla="*/ 343484 w 606016"/>
                  <a:gd name="connsiteY23" fmla="*/ 393292 h 564664"/>
                  <a:gd name="connsiteX24" fmla="*/ 343484 w 606016"/>
                  <a:gd name="connsiteY24" fmla="*/ 403383 h 564664"/>
                  <a:gd name="connsiteX25" fmla="*/ 353592 w 606016"/>
                  <a:gd name="connsiteY25" fmla="*/ 413474 h 564664"/>
                  <a:gd name="connsiteX26" fmla="*/ 363610 w 606016"/>
                  <a:gd name="connsiteY26" fmla="*/ 403383 h 564664"/>
                  <a:gd name="connsiteX27" fmla="*/ 363610 w 606016"/>
                  <a:gd name="connsiteY27" fmla="*/ 383200 h 564664"/>
                  <a:gd name="connsiteX28" fmla="*/ 353592 w 606016"/>
                  <a:gd name="connsiteY28" fmla="*/ 373109 h 564664"/>
                  <a:gd name="connsiteX29" fmla="*/ 313169 w 606016"/>
                  <a:gd name="connsiteY29" fmla="*/ 282403 h 564664"/>
                  <a:gd name="connsiteX30" fmla="*/ 447018 w 606016"/>
                  <a:gd name="connsiteY30" fmla="*/ 282403 h 564664"/>
                  <a:gd name="connsiteX31" fmla="*/ 465069 w 606016"/>
                  <a:gd name="connsiteY31" fmla="*/ 311699 h 564664"/>
                  <a:gd name="connsiteX32" fmla="*/ 473282 w 606016"/>
                  <a:gd name="connsiteY32" fmla="*/ 322696 h 564664"/>
                  <a:gd name="connsiteX33" fmla="*/ 313169 w 606016"/>
                  <a:gd name="connsiteY33" fmla="*/ 322696 h 564664"/>
                  <a:gd name="connsiteX34" fmla="*/ 161665 w 606016"/>
                  <a:gd name="connsiteY34" fmla="*/ 282403 h 564664"/>
                  <a:gd name="connsiteX35" fmla="*/ 292917 w 606016"/>
                  <a:gd name="connsiteY35" fmla="*/ 282403 h 564664"/>
                  <a:gd name="connsiteX36" fmla="*/ 292917 w 606016"/>
                  <a:gd name="connsiteY36" fmla="*/ 322696 h 564664"/>
                  <a:gd name="connsiteX37" fmla="*/ 161665 w 606016"/>
                  <a:gd name="connsiteY37" fmla="*/ 322696 h 564664"/>
                  <a:gd name="connsiteX38" fmla="*/ 191958 w 606016"/>
                  <a:gd name="connsiteY38" fmla="*/ 0 h 564664"/>
                  <a:gd name="connsiteX39" fmla="*/ 202066 w 606016"/>
                  <a:gd name="connsiteY39" fmla="*/ 10092 h 564664"/>
                  <a:gd name="connsiteX40" fmla="*/ 202066 w 606016"/>
                  <a:gd name="connsiteY40" fmla="*/ 40366 h 564664"/>
                  <a:gd name="connsiteX41" fmla="*/ 222281 w 606016"/>
                  <a:gd name="connsiteY41" fmla="*/ 40366 h 564664"/>
                  <a:gd name="connsiteX42" fmla="*/ 222281 w 606016"/>
                  <a:gd name="connsiteY42" fmla="*/ 10092 h 564664"/>
                  <a:gd name="connsiteX43" fmla="*/ 232389 w 606016"/>
                  <a:gd name="connsiteY43" fmla="*/ 0 h 564664"/>
                  <a:gd name="connsiteX44" fmla="*/ 242406 w 606016"/>
                  <a:gd name="connsiteY44" fmla="*/ 10092 h 564664"/>
                  <a:gd name="connsiteX45" fmla="*/ 242406 w 606016"/>
                  <a:gd name="connsiteY45" fmla="*/ 40366 h 564664"/>
                  <a:gd name="connsiteX46" fmla="*/ 252514 w 606016"/>
                  <a:gd name="connsiteY46" fmla="*/ 50457 h 564664"/>
                  <a:gd name="connsiteX47" fmla="*/ 252514 w 606016"/>
                  <a:gd name="connsiteY47" fmla="*/ 100823 h 564664"/>
                  <a:gd name="connsiteX48" fmla="*/ 242406 w 606016"/>
                  <a:gd name="connsiteY48" fmla="*/ 110915 h 564664"/>
                  <a:gd name="connsiteX49" fmla="*/ 221379 w 606016"/>
                  <a:gd name="connsiteY49" fmla="*/ 110915 h 564664"/>
                  <a:gd name="connsiteX50" fmla="*/ 161634 w 606016"/>
                  <a:gd name="connsiteY50" fmla="*/ 161371 h 564664"/>
                  <a:gd name="connsiteX51" fmla="*/ 101078 w 606016"/>
                  <a:gd name="connsiteY51" fmla="*/ 100823 h 564664"/>
                  <a:gd name="connsiteX52" fmla="*/ 60647 w 606016"/>
                  <a:gd name="connsiteY52" fmla="*/ 60548 h 564664"/>
                  <a:gd name="connsiteX53" fmla="*/ 20216 w 606016"/>
                  <a:gd name="connsiteY53" fmla="*/ 100823 h 564664"/>
                  <a:gd name="connsiteX54" fmla="*/ 20216 w 606016"/>
                  <a:gd name="connsiteY54" fmla="*/ 231921 h 564664"/>
                  <a:gd name="connsiteX55" fmla="*/ 80862 w 606016"/>
                  <a:gd name="connsiteY55" fmla="*/ 292469 h 564664"/>
                  <a:gd name="connsiteX56" fmla="*/ 82126 w 606016"/>
                  <a:gd name="connsiteY56" fmla="*/ 292649 h 564664"/>
                  <a:gd name="connsiteX57" fmla="*/ 105229 w 606016"/>
                  <a:gd name="connsiteY57" fmla="*/ 255167 h 564664"/>
                  <a:gd name="connsiteX58" fmla="*/ 164883 w 606016"/>
                  <a:gd name="connsiteY58" fmla="*/ 221829 h 564664"/>
                  <a:gd name="connsiteX59" fmla="*/ 370559 w 606016"/>
                  <a:gd name="connsiteY59" fmla="*/ 221829 h 564664"/>
                  <a:gd name="connsiteX60" fmla="*/ 430213 w 606016"/>
                  <a:gd name="connsiteY60" fmla="*/ 255077 h 564664"/>
                  <a:gd name="connsiteX61" fmla="*/ 434545 w 606016"/>
                  <a:gd name="connsiteY61" fmla="*/ 262195 h 564664"/>
                  <a:gd name="connsiteX62" fmla="*/ 159920 w 606016"/>
                  <a:gd name="connsiteY62" fmla="*/ 262195 h 564664"/>
                  <a:gd name="connsiteX63" fmla="*/ 141419 w 606016"/>
                  <a:gd name="connsiteY63" fmla="*/ 280575 h 564664"/>
                  <a:gd name="connsiteX64" fmla="*/ 141419 w 606016"/>
                  <a:gd name="connsiteY64" fmla="*/ 324455 h 564664"/>
                  <a:gd name="connsiteX65" fmla="*/ 159920 w 606016"/>
                  <a:gd name="connsiteY65" fmla="*/ 342835 h 564664"/>
                  <a:gd name="connsiteX66" fmla="*/ 498801 w 606016"/>
                  <a:gd name="connsiteY66" fmla="*/ 342835 h 564664"/>
                  <a:gd name="connsiteX67" fmla="*/ 538962 w 606016"/>
                  <a:gd name="connsiteY67" fmla="*/ 352926 h 564664"/>
                  <a:gd name="connsiteX68" fmla="*/ 580566 w 606016"/>
                  <a:gd name="connsiteY68" fmla="*/ 352926 h 564664"/>
                  <a:gd name="connsiteX69" fmla="*/ 606016 w 606016"/>
                  <a:gd name="connsiteY69" fmla="*/ 378335 h 564664"/>
                  <a:gd name="connsiteX70" fmla="*/ 606016 w 606016"/>
                  <a:gd name="connsiteY70" fmla="*/ 403383 h 564664"/>
                  <a:gd name="connsiteX71" fmla="*/ 555567 w 606016"/>
                  <a:gd name="connsiteY71" fmla="*/ 403383 h 564664"/>
                  <a:gd name="connsiteX72" fmla="*/ 545460 w 606016"/>
                  <a:gd name="connsiteY72" fmla="*/ 413474 h 564664"/>
                  <a:gd name="connsiteX73" fmla="*/ 555567 w 606016"/>
                  <a:gd name="connsiteY73" fmla="*/ 423476 h 564664"/>
                  <a:gd name="connsiteX74" fmla="*/ 606016 w 606016"/>
                  <a:gd name="connsiteY74" fmla="*/ 423476 h 564664"/>
                  <a:gd name="connsiteX75" fmla="*/ 606016 w 606016"/>
                  <a:gd name="connsiteY75" fmla="*/ 463391 h 564664"/>
                  <a:gd name="connsiteX76" fmla="*/ 565224 w 606016"/>
                  <a:gd name="connsiteY76" fmla="*/ 504206 h 564664"/>
                  <a:gd name="connsiteX77" fmla="*/ 554755 w 606016"/>
                  <a:gd name="connsiteY77" fmla="*/ 504206 h 564664"/>
                  <a:gd name="connsiteX78" fmla="*/ 484813 w 606016"/>
                  <a:gd name="connsiteY78" fmla="*/ 564664 h 564664"/>
                  <a:gd name="connsiteX79" fmla="*/ 414961 w 606016"/>
                  <a:gd name="connsiteY79" fmla="*/ 504206 h 564664"/>
                  <a:gd name="connsiteX80" fmla="*/ 191145 w 606016"/>
                  <a:gd name="connsiteY80" fmla="*/ 504206 h 564664"/>
                  <a:gd name="connsiteX81" fmla="*/ 121293 w 606016"/>
                  <a:gd name="connsiteY81" fmla="*/ 564664 h 564664"/>
                  <a:gd name="connsiteX82" fmla="*/ 51351 w 606016"/>
                  <a:gd name="connsiteY82" fmla="*/ 504206 h 564664"/>
                  <a:gd name="connsiteX83" fmla="*/ 35377 w 606016"/>
                  <a:gd name="connsiteY83" fmla="*/ 504206 h 564664"/>
                  <a:gd name="connsiteX84" fmla="*/ 90 w 606016"/>
                  <a:gd name="connsiteY84" fmla="*/ 468977 h 564664"/>
                  <a:gd name="connsiteX85" fmla="*/ 0 w 606016"/>
                  <a:gd name="connsiteY85" fmla="*/ 423476 h 564664"/>
                  <a:gd name="connsiteX86" fmla="*/ 50539 w 606016"/>
                  <a:gd name="connsiteY86" fmla="*/ 423476 h 564664"/>
                  <a:gd name="connsiteX87" fmla="*/ 60647 w 606016"/>
                  <a:gd name="connsiteY87" fmla="*/ 413474 h 564664"/>
                  <a:gd name="connsiteX88" fmla="*/ 50539 w 606016"/>
                  <a:gd name="connsiteY88" fmla="*/ 403383 h 564664"/>
                  <a:gd name="connsiteX89" fmla="*/ 0 w 606016"/>
                  <a:gd name="connsiteY89" fmla="*/ 403383 h 564664"/>
                  <a:gd name="connsiteX90" fmla="*/ 0 w 606016"/>
                  <a:gd name="connsiteY90" fmla="*/ 378335 h 564664"/>
                  <a:gd name="connsiteX91" fmla="*/ 7400 w 606016"/>
                  <a:gd name="connsiteY91" fmla="*/ 360405 h 564664"/>
                  <a:gd name="connsiteX92" fmla="*/ 25540 w 606016"/>
                  <a:gd name="connsiteY92" fmla="*/ 352926 h 564664"/>
                  <a:gd name="connsiteX93" fmla="*/ 54961 w 606016"/>
                  <a:gd name="connsiteY93" fmla="*/ 336798 h 564664"/>
                  <a:gd name="connsiteX94" fmla="*/ 70303 w 606016"/>
                  <a:gd name="connsiteY94" fmla="*/ 311840 h 564664"/>
                  <a:gd name="connsiteX95" fmla="*/ 90 w 606016"/>
                  <a:gd name="connsiteY95" fmla="*/ 231921 h 564664"/>
                  <a:gd name="connsiteX96" fmla="*/ 90 w 606016"/>
                  <a:gd name="connsiteY96" fmla="*/ 100823 h 564664"/>
                  <a:gd name="connsiteX97" fmla="*/ 60647 w 606016"/>
                  <a:gd name="connsiteY97" fmla="*/ 40366 h 564664"/>
                  <a:gd name="connsiteX98" fmla="*/ 121293 w 606016"/>
                  <a:gd name="connsiteY98" fmla="*/ 100823 h 564664"/>
                  <a:gd name="connsiteX99" fmla="*/ 161634 w 606016"/>
                  <a:gd name="connsiteY99" fmla="*/ 141189 h 564664"/>
                  <a:gd name="connsiteX100" fmla="*/ 200622 w 606016"/>
                  <a:gd name="connsiteY100" fmla="*/ 110915 h 564664"/>
                  <a:gd name="connsiteX101" fmla="*/ 181850 w 606016"/>
                  <a:gd name="connsiteY101" fmla="*/ 110915 h 564664"/>
                  <a:gd name="connsiteX102" fmla="*/ 171742 w 606016"/>
                  <a:gd name="connsiteY102" fmla="*/ 100823 h 564664"/>
                  <a:gd name="connsiteX103" fmla="*/ 171742 w 606016"/>
                  <a:gd name="connsiteY103" fmla="*/ 50457 h 564664"/>
                  <a:gd name="connsiteX104" fmla="*/ 181850 w 606016"/>
                  <a:gd name="connsiteY104" fmla="*/ 40366 h 564664"/>
                  <a:gd name="connsiteX105" fmla="*/ 181850 w 606016"/>
                  <a:gd name="connsiteY105" fmla="*/ 10092 h 564664"/>
                  <a:gd name="connsiteX106" fmla="*/ 191958 w 606016"/>
                  <a:gd name="connsiteY106" fmla="*/ 0 h 56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6016" h="564664">
                    <a:moveTo>
                      <a:pt x="484855" y="473988"/>
                    </a:moveTo>
                    <a:cubicBezTo>
                      <a:pt x="496001" y="473988"/>
                      <a:pt x="505037" y="483024"/>
                      <a:pt x="505037" y="494170"/>
                    </a:cubicBezTo>
                    <a:cubicBezTo>
                      <a:pt x="505037" y="505316"/>
                      <a:pt x="496001" y="514352"/>
                      <a:pt x="484855" y="514352"/>
                    </a:cubicBezTo>
                    <a:cubicBezTo>
                      <a:pt x="473709" y="514352"/>
                      <a:pt x="464673" y="505316"/>
                      <a:pt x="464673" y="494170"/>
                    </a:cubicBezTo>
                    <a:cubicBezTo>
                      <a:pt x="464673" y="483024"/>
                      <a:pt x="473709" y="473988"/>
                      <a:pt x="484855" y="473988"/>
                    </a:cubicBezTo>
                    <a:close/>
                    <a:moveTo>
                      <a:pt x="121232" y="473988"/>
                    </a:moveTo>
                    <a:cubicBezTo>
                      <a:pt x="132378" y="473988"/>
                      <a:pt x="141414" y="483024"/>
                      <a:pt x="141414" y="494170"/>
                    </a:cubicBezTo>
                    <a:cubicBezTo>
                      <a:pt x="141414" y="505316"/>
                      <a:pt x="132378" y="514352"/>
                      <a:pt x="121232" y="514352"/>
                    </a:cubicBezTo>
                    <a:cubicBezTo>
                      <a:pt x="110086" y="514352"/>
                      <a:pt x="101050" y="505316"/>
                      <a:pt x="101050" y="494170"/>
                    </a:cubicBezTo>
                    <a:cubicBezTo>
                      <a:pt x="101050" y="483024"/>
                      <a:pt x="110086" y="473988"/>
                      <a:pt x="121232" y="473988"/>
                    </a:cubicBezTo>
                    <a:close/>
                    <a:moveTo>
                      <a:pt x="484813" y="443658"/>
                    </a:moveTo>
                    <a:cubicBezTo>
                      <a:pt x="457016" y="443658"/>
                      <a:pt x="434364" y="466274"/>
                      <a:pt x="434364" y="494115"/>
                    </a:cubicBezTo>
                    <a:cubicBezTo>
                      <a:pt x="434364" y="521866"/>
                      <a:pt x="457016" y="544482"/>
                      <a:pt x="484813" y="544482"/>
                    </a:cubicBezTo>
                    <a:cubicBezTo>
                      <a:pt x="512699" y="544482"/>
                      <a:pt x="535352" y="521866"/>
                      <a:pt x="535352" y="494115"/>
                    </a:cubicBezTo>
                    <a:cubicBezTo>
                      <a:pt x="535352" y="466274"/>
                      <a:pt x="512699" y="443658"/>
                      <a:pt x="484813" y="443658"/>
                    </a:cubicBezTo>
                    <a:close/>
                    <a:moveTo>
                      <a:pt x="121293" y="443658"/>
                    </a:moveTo>
                    <a:cubicBezTo>
                      <a:pt x="93407" y="443658"/>
                      <a:pt x="70755" y="466274"/>
                      <a:pt x="70755" y="494115"/>
                    </a:cubicBezTo>
                    <a:cubicBezTo>
                      <a:pt x="70755" y="521866"/>
                      <a:pt x="93407" y="544482"/>
                      <a:pt x="121293" y="544482"/>
                    </a:cubicBezTo>
                    <a:cubicBezTo>
                      <a:pt x="149090" y="544482"/>
                      <a:pt x="171742" y="521866"/>
                      <a:pt x="171742" y="494115"/>
                    </a:cubicBezTo>
                    <a:cubicBezTo>
                      <a:pt x="171742" y="466274"/>
                      <a:pt x="149090" y="443658"/>
                      <a:pt x="121293" y="443658"/>
                    </a:cubicBezTo>
                    <a:close/>
                    <a:moveTo>
                      <a:pt x="303053" y="373109"/>
                    </a:moveTo>
                    <a:cubicBezTo>
                      <a:pt x="297458" y="373109"/>
                      <a:pt x="292945" y="377614"/>
                      <a:pt x="292945" y="383200"/>
                    </a:cubicBezTo>
                    <a:cubicBezTo>
                      <a:pt x="292945" y="388787"/>
                      <a:pt x="297458" y="393292"/>
                      <a:pt x="303053" y="393292"/>
                    </a:cubicBezTo>
                    <a:lnTo>
                      <a:pt x="343484" y="393292"/>
                    </a:lnTo>
                    <a:lnTo>
                      <a:pt x="343484" y="403383"/>
                    </a:lnTo>
                    <a:cubicBezTo>
                      <a:pt x="343484" y="408879"/>
                      <a:pt x="347997" y="413474"/>
                      <a:pt x="353592" y="413474"/>
                    </a:cubicBezTo>
                    <a:cubicBezTo>
                      <a:pt x="359097" y="413474"/>
                      <a:pt x="363610" y="408969"/>
                      <a:pt x="363610" y="403383"/>
                    </a:cubicBezTo>
                    <a:lnTo>
                      <a:pt x="363610" y="383200"/>
                    </a:lnTo>
                    <a:cubicBezTo>
                      <a:pt x="363610" y="377614"/>
                      <a:pt x="359097" y="373109"/>
                      <a:pt x="353592" y="373109"/>
                    </a:cubicBezTo>
                    <a:close/>
                    <a:moveTo>
                      <a:pt x="313169" y="282403"/>
                    </a:moveTo>
                    <a:lnTo>
                      <a:pt x="447018" y="282403"/>
                    </a:lnTo>
                    <a:lnTo>
                      <a:pt x="465069" y="311699"/>
                    </a:lnTo>
                    <a:cubicBezTo>
                      <a:pt x="467506" y="315665"/>
                      <a:pt x="470304" y="319271"/>
                      <a:pt x="473282" y="322696"/>
                    </a:cubicBezTo>
                    <a:lnTo>
                      <a:pt x="313169" y="322696"/>
                    </a:lnTo>
                    <a:close/>
                    <a:moveTo>
                      <a:pt x="161665" y="282403"/>
                    </a:moveTo>
                    <a:lnTo>
                      <a:pt x="292917" y="282403"/>
                    </a:lnTo>
                    <a:lnTo>
                      <a:pt x="292917" y="322696"/>
                    </a:lnTo>
                    <a:lnTo>
                      <a:pt x="161665" y="322696"/>
                    </a:lnTo>
                    <a:close/>
                    <a:moveTo>
                      <a:pt x="191958" y="0"/>
                    </a:moveTo>
                    <a:cubicBezTo>
                      <a:pt x="197553" y="0"/>
                      <a:pt x="202066" y="4505"/>
                      <a:pt x="202066" y="10092"/>
                    </a:cubicBezTo>
                    <a:lnTo>
                      <a:pt x="202066" y="40366"/>
                    </a:lnTo>
                    <a:lnTo>
                      <a:pt x="222281" y="40366"/>
                    </a:lnTo>
                    <a:lnTo>
                      <a:pt x="222281" y="10092"/>
                    </a:lnTo>
                    <a:cubicBezTo>
                      <a:pt x="222281" y="4505"/>
                      <a:pt x="226793" y="0"/>
                      <a:pt x="232389" y="0"/>
                    </a:cubicBezTo>
                    <a:cubicBezTo>
                      <a:pt x="237894" y="0"/>
                      <a:pt x="242406" y="4505"/>
                      <a:pt x="242406" y="10092"/>
                    </a:cubicBezTo>
                    <a:lnTo>
                      <a:pt x="242406" y="40366"/>
                    </a:lnTo>
                    <a:cubicBezTo>
                      <a:pt x="248002" y="40366"/>
                      <a:pt x="252514" y="44871"/>
                      <a:pt x="252514" y="50457"/>
                    </a:cubicBezTo>
                    <a:lnTo>
                      <a:pt x="252514" y="100823"/>
                    </a:lnTo>
                    <a:cubicBezTo>
                      <a:pt x="252514" y="106410"/>
                      <a:pt x="248002" y="110915"/>
                      <a:pt x="242406" y="110915"/>
                    </a:cubicBezTo>
                    <a:lnTo>
                      <a:pt x="221379" y="110915"/>
                    </a:lnTo>
                    <a:cubicBezTo>
                      <a:pt x="216505" y="139477"/>
                      <a:pt x="191597" y="161371"/>
                      <a:pt x="161634" y="161371"/>
                    </a:cubicBezTo>
                    <a:cubicBezTo>
                      <a:pt x="128243" y="161371"/>
                      <a:pt x="101078" y="134251"/>
                      <a:pt x="101078" y="100823"/>
                    </a:cubicBezTo>
                    <a:cubicBezTo>
                      <a:pt x="101078" y="78568"/>
                      <a:pt x="82938" y="60548"/>
                      <a:pt x="60647" y="60548"/>
                    </a:cubicBezTo>
                    <a:cubicBezTo>
                      <a:pt x="38355" y="60548"/>
                      <a:pt x="20216" y="78568"/>
                      <a:pt x="20216" y="100823"/>
                    </a:cubicBezTo>
                    <a:lnTo>
                      <a:pt x="20216" y="231921"/>
                    </a:lnTo>
                    <a:cubicBezTo>
                      <a:pt x="20216" y="265258"/>
                      <a:pt x="47470" y="292469"/>
                      <a:pt x="80862" y="292469"/>
                    </a:cubicBezTo>
                    <a:cubicBezTo>
                      <a:pt x="81314" y="292469"/>
                      <a:pt x="81675" y="292649"/>
                      <a:pt x="82126" y="292649"/>
                    </a:cubicBezTo>
                    <a:lnTo>
                      <a:pt x="105229" y="255167"/>
                    </a:lnTo>
                    <a:cubicBezTo>
                      <a:pt x="117864" y="234624"/>
                      <a:pt x="140697" y="221829"/>
                      <a:pt x="164883" y="221829"/>
                    </a:cubicBezTo>
                    <a:lnTo>
                      <a:pt x="370559" y="221829"/>
                    </a:lnTo>
                    <a:cubicBezTo>
                      <a:pt x="394655" y="221829"/>
                      <a:pt x="417578" y="234624"/>
                      <a:pt x="430213" y="255077"/>
                    </a:cubicBezTo>
                    <a:lnTo>
                      <a:pt x="434545" y="262195"/>
                    </a:lnTo>
                    <a:lnTo>
                      <a:pt x="159920" y="262195"/>
                    </a:lnTo>
                    <a:cubicBezTo>
                      <a:pt x="149722" y="262195"/>
                      <a:pt x="141419" y="270484"/>
                      <a:pt x="141419" y="280575"/>
                    </a:cubicBezTo>
                    <a:lnTo>
                      <a:pt x="141419" y="324455"/>
                    </a:lnTo>
                    <a:cubicBezTo>
                      <a:pt x="141419" y="334546"/>
                      <a:pt x="149722" y="342835"/>
                      <a:pt x="159920" y="342835"/>
                    </a:cubicBezTo>
                    <a:lnTo>
                      <a:pt x="498801" y="342835"/>
                    </a:lnTo>
                    <a:cubicBezTo>
                      <a:pt x="511075" y="349322"/>
                      <a:pt x="524793" y="352926"/>
                      <a:pt x="538962" y="352926"/>
                    </a:cubicBezTo>
                    <a:lnTo>
                      <a:pt x="580566" y="352926"/>
                    </a:lnTo>
                    <a:cubicBezTo>
                      <a:pt x="594645" y="352926"/>
                      <a:pt x="606016" y="364369"/>
                      <a:pt x="606016" y="378335"/>
                    </a:cubicBezTo>
                    <a:lnTo>
                      <a:pt x="606016" y="403383"/>
                    </a:lnTo>
                    <a:lnTo>
                      <a:pt x="555567" y="403383"/>
                    </a:lnTo>
                    <a:cubicBezTo>
                      <a:pt x="549972" y="403383"/>
                      <a:pt x="545460" y="407888"/>
                      <a:pt x="545460" y="413474"/>
                    </a:cubicBezTo>
                    <a:cubicBezTo>
                      <a:pt x="545460" y="418971"/>
                      <a:pt x="549972" y="423476"/>
                      <a:pt x="555567" y="423476"/>
                    </a:cubicBezTo>
                    <a:lnTo>
                      <a:pt x="606016" y="423476"/>
                    </a:lnTo>
                    <a:lnTo>
                      <a:pt x="606016" y="463391"/>
                    </a:lnTo>
                    <a:cubicBezTo>
                      <a:pt x="606016" y="485916"/>
                      <a:pt x="587696" y="504206"/>
                      <a:pt x="565224" y="504206"/>
                    </a:cubicBezTo>
                    <a:lnTo>
                      <a:pt x="554755" y="504206"/>
                    </a:lnTo>
                    <a:cubicBezTo>
                      <a:pt x="549791" y="538355"/>
                      <a:pt x="520371" y="564664"/>
                      <a:pt x="484813" y="564664"/>
                    </a:cubicBezTo>
                    <a:cubicBezTo>
                      <a:pt x="449345" y="564664"/>
                      <a:pt x="419924" y="538355"/>
                      <a:pt x="414961" y="504206"/>
                    </a:cubicBezTo>
                    <a:lnTo>
                      <a:pt x="191145" y="504206"/>
                    </a:lnTo>
                    <a:cubicBezTo>
                      <a:pt x="186182" y="538355"/>
                      <a:pt x="156761" y="564664"/>
                      <a:pt x="121293" y="564664"/>
                    </a:cubicBezTo>
                    <a:cubicBezTo>
                      <a:pt x="85736" y="564664"/>
                      <a:pt x="56315" y="538355"/>
                      <a:pt x="51351" y="504206"/>
                    </a:cubicBezTo>
                    <a:lnTo>
                      <a:pt x="35377" y="504206"/>
                    </a:lnTo>
                    <a:cubicBezTo>
                      <a:pt x="15884" y="504206"/>
                      <a:pt x="90" y="488349"/>
                      <a:pt x="90" y="468977"/>
                    </a:cubicBezTo>
                    <a:lnTo>
                      <a:pt x="0" y="423476"/>
                    </a:lnTo>
                    <a:lnTo>
                      <a:pt x="50539" y="423476"/>
                    </a:lnTo>
                    <a:cubicBezTo>
                      <a:pt x="56134" y="423476"/>
                      <a:pt x="60647" y="418971"/>
                      <a:pt x="60647" y="413474"/>
                    </a:cubicBezTo>
                    <a:cubicBezTo>
                      <a:pt x="60647" y="407888"/>
                      <a:pt x="56134" y="403383"/>
                      <a:pt x="50539" y="403383"/>
                    </a:cubicBezTo>
                    <a:lnTo>
                      <a:pt x="0" y="403383"/>
                    </a:lnTo>
                    <a:lnTo>
                      <a:pt x="0" y="378335"/>
                    </a:lnTo>
                    <a:cubicBezTo>
                      <a:pt x="0" y="371577"/>
                      <a:pt x="2617" y="365180"/>
                      <a:pt x="7400" y="360405"/>
                    </a:cubicBezTo>
                    <a:cubicBezTo>
                      <a:pt x="12274" y="355630"/>
                      <a:pt x="18681" y="352926"/>
                      <a:pt x="25540" y="352926"/>
                    </a:cubicBezTo>
                    <a:cubicBezTo>
                      <a:pt x="37814" y="352926"/>
                      <a:pt x="48824" y="346710"/>
                      <a:pt x="54961" y="336798"/>
                    </a:cubicBezTo>
                    <a:lnTo>
                      <a:pt x="70303" y="311840"/>
                    </a:lnTo>
                    <a:cubicBezTo>
                      <a:pt x="30775" y="306614"/>
                      <a:pt x="90" y="272827"/>
                      <a:pt x="90" y="231921"/>
                    </a:cubicBezTo>
                    <a:lnTo>
                      <a:pt x="90" y="100823"/>
                    </a:lnTo>
                    <a:cubicBezTo>
                      <a:pt x="90" y="67486"/>
                      <a:pt x="27255" y="40366"/>
                      <a:pt x="60647" y="40366"/>
                    </a:cubicBezTo>
                    <a:cubicBezTo>
                      <a:pt x="94039" y="40366"/>
                      <a:pt x="121293" y="67486"/>
                      <a:pt x="121293" y="100823"/>
                    </a:cubicBezTo>
                    <a:cubicBezTo>
                      <a:pt x="121293" y="123078"/>
                      <a:pt x="139343" y="141189"/>
                      <a:pt x="161634" y="141189"/>
                    </a:cubicBezTo>
                    <a:cubicBezTo>
                      <a:pt x="180406" y="141189"/>
                      <a:pt x="196109" y="128304"/>
                      <a:pt x="200622" y="110915"/>
                    </a:cubicBezTo>
                    <a:lnTo>
                      <a:pt x="181850" y="110915"/>
                    </a:lnTo>
                    <a:cubicBezTo>
                      <a:pt x="176255" y="110915"/>
                      <a:pt x="171742" y="106410"/>
                      <a:pt x="171742" y="100823"/>
                    </a:cubicBezTo>
                    <a:lnTo>
                      <a:pt x="171742" y="50457"/>
                    </a:lnTo>
                    <a:cubicBezTo>
                      <a:pt x="171742" y="44871"/>
                      <a:pt x="176255" y="40366"/>
                      <a:pt x="181850" y="40366"/>
                    </a:cubicBezTo>
                    <a:lnTo>
                      <a:pt x="181850" y="10092"/>
                    </a:lnTo>
                    <a:cubicBezTo>
                      <a:pt x="181850" y="4505"/>
                      <a:pt x="186362" y="0"/>
                      <a:pt x="191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7" name="işḷiḓé">
              <a:extLst>
                <a:ext uri="{FF2B5EF4-FFF2-40B4-BE49-F238E27FC236}">
                  <a16:creationId xmlns="" xmlns:a16="http://schemas.microsoft.com/office/drawing/2014/main" id="{275A2800-F344-4B7A-A95C-3B3E496BBA6F}"/>
                </a:ext>
              </a:extLst>
            </p:cNvPr>
            <p:cNvSpPr txBox="1"/>
            <p:nvPr/>
          </p:nvSpPr>
          <p:spPr>
            <a:xfrm>
              <a:off x="6351170" y="3112819"/>
              <a:ext cx="2328696" cy="49745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循迹、避障与遥控</a:t>
              </a:r>
            </a:p>
          </p:txBody>
        </p:sp>
        <p:sp>
          <p:nvSpPr>
            <p:cNvPr id="18" name="íṡḷîḍé">
              <a:extLst>
                <a:ext uri="{FF2B5EF4-FFF2-40B4-BE49-F238E27FC236}">
                  <a16:creationId xmlns="" xmlns:a16="http://schemas.microsoft.com/office/drawing/2014/main" id="{1478FCB0-24C0-43E3-A13A-0D743148C1A7}"/>
                </a:ext>
              </a:extLst>
            </p:cNvPr>
            <p:cNvSpPr txBox="1"/>
            <p:nvPr/>
          </p:nvSpPr>
          <p:spPr>
            <a:xfrm>
              <a:off x="6487886" y="3772080"/>
              <a:ext cx="2122713" cy="137249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/>
                <a:t>红外避障、红外循迹、超声波避障、蓝牙遥控、模式切换</a:t>
              </a:r>
              <a:endParaRPr lang="en-US" altLang="zh-CN" dirty="0"/>
            </a:p>
          </p:txBody>
        </p:sp>
        <p:grpSp>
          <p:nvGrpSpPr>
            <p:cNvPr id="21" name="íśḷiḓe">
              <a:extLst>
                <a:ext uri="{FF2B5EF4-FFF2-40B4-BE49-F238E27FC236}">
                  <a16:creationId xmlns="" xmlns:a16="http://schemas.microsoft.com/office/drawing/2014/main" id="{98CBE801-EF6D-46EB-98B8-B9DEEFA4F369}"/>
                </a:ext>
              </a:extLst>
            </p:cNvPr>
            <p:cNvGrpSpPr/>
            <p:nvPr/>
          </p:nvGrpSpPr>
          <p:grpSpPr>
            <a:xfrm>
              <a:off x="9679328" y="1636981"/>
              <a:ext cx="1350449" cy="1350450"/>
              <a:chOff x="669925" y="1638300"/>
              <a:chExt cx="1350449" cy="1350450"/>
            </a:xfrm>
          </p:grpSpPr>
          <p:sp>
            <p:nvSpPr>
              <p:cNvPr id="33" name="iş1iḋe">
                <a:extLst>
                  <a:ext uri="{FF2B5EF4-FFF2-40B4-BE49-F238E27FC236}">
                    <a16:creationId xmlns="" xmlns:a16="http://schemas.microsoft.com/office/drawing/2014/main" id="{63F3CEE7-F734-4529-A0BF-EA78B2412CA5}"/>
                  </a:ext>
                </a:extLst>
              </p:cNvPr>
              <p:cNvSpPr/>
              <p:nvPr/>
            </p:nvSpPr>
            <p:spPr bwMode="auto">
              <a:xfrm>
                <a:off x="669925" y="1638300"/>
                <a:ext cx="1350449" cy="1350450"/>
              </a:xfrm>
              <a:prstGeom prst="donut">
                <a:avLst>
                  <a:gd name="adj" fmla="val 2294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id-ID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" name="îṩľiḓè">
                <a:extLst>
                  <a:ext uri="{FF2B5EF4-FFF2-40B4-BE49-F238E27FC236}">
                    <a16:creationId xmlns="" xmlns:a16="http://schemas.microsoft.com/office/drawing/2014/main" id="{F6E2AE69-BCB2-42BD-850E-0D833CBD3594}"/>
                  </a:ext>
                </a:extLst>
              </p:cNvPr>
              <p:cNvSpPr/>
              <p:nvPr/>
            </p:nvSpPr>
            <p:spPr bwMode="auto">
              <a:xfrm>
                <a:off x="1128163" y="2111345"/>
                <a:ext cx="433972" cy="404360"/>
              </a:xfrm>
              <a:custGeom>
                <a:avLst/>
                <a:gdLst>
                  <a:gd name="connsiteX0" fmla="*/ 484855 w 606016"/>
                  <a:gd name="connsiteY0" fmla="*/ 473988 h 564664"/>
                  <a:gd name="connsiteX1" fmla="*/ 505037 w 606016"/>
                  <a:gd name="connsiteY1" fmla="*/ 494170 h 564664"/>
                  <a:gd name="connsiteX2" fmla="*/ 484855 w 606016"/>
                  <a:gd name="connsiteY2" fmla="*/ 514352 h 564664"/>
                  <a:gd name="connsiteX3" fmla="*/ 464673 w 606016"/>
                  <a:gd name="connsiteY3" fmla="*/ 494170 h 564664"/>
                  <a:gd name="connsiteX4" fmla="*/ 484855 w 606016"/>
                  <a:gd name="connsiteY4" fmla="*/ 473988 h 564664"/>
                  <a:gd name="connsiteX5" fmla="*/ 121232 w 606016"/>
                  <a:gd name="connsiteY5" fmla="*/ 473988 h 564664"/>
                  <a:gd name="connsiteX6" fmla="*/ 141414 w 606016"/>
                  <a:gd name="connsiteY6" fmla="*/ 494170 h 564664"/>
                  <a:gd name="connsiteX7" fmla="*/ 121232 w 606016"/>
                  <a:gd name="connsiteY7" fmla="*/ 514352 h 564664"/>
                  <a:gd name="connsiteX8" fmla="*/ 101050 w 606016"/>
                  <a:gd name="connsiteY8" fmla="*/ 494170 h 564664"/>
                  <a:gd name="connsiteX9" fmla="*/ 121232 w 606016"/>
                  <a:gd name="connsiteY9" fmla="*/ 473988 h 564664"/>
                  <a:gd name="connsiteX10" fmla="*/ 484813 w 606016"/>
                  <a:gd name="connsiteY10" fmla="*/ 443658 h 564664"/>
                  <a:gd name="connsiteX11" fmla="*/ 434364 w 606016"/>
                  <a:gd name="connsiteY11" fmla="*/ 494115 h 564664"/>
                  <a:gd name="connsiteX12" fmla="*/ 484813 w 606016"/>
                  <a:gd name="connsiteY12" fmla="*/ 544482 h 564664"/>
                  <a:gd name="connsiteX13" fmla="*/ 535352 w 606016"/>
                  <a:gd name="connsiteY13" fmla="*/ 494115 h 564664"/>
                  <a:gd name="connsiteX14" fmla="*/ 484813 w 606016"/>
                  <a:gd name="connsiteY14" fmla="*/ 443658 h 564664"/>
                  <a:gd name="connsiteX15" fmla="*/ 121293 w 606016"/>
                  <a:gd name="connsiteY15" fmla="*/ 443658 h 564664"/>
                  <a:gd name="connsiteX16" fmla="*/ 70755 w 606016"/>
                  <a:gd name="connsiteY16" fmla="*/ 494115 h 564664"/>
                  <a:gd name="connsiteX17" fmla="*/ 121293 w 606016"/>
                  <a:gd name="connsiteY17" fmla="*/ 544482 h 564664"/>
                  <a:gd name="connsiteX18" fmla="*/ 171742 w 606016"/>
                  <a:gd name="connsiteY18" fmla="*/ 494115 h 564664"/>
                  <a:gd name="connsiteX19" fmla="*/ 121293 w 606016"/>
                  <a:gd name="connsiteY19" fmla="*/ 443658 h 564664"/>
                  <a:gd name="connsiteX20" fmla="*/ 303053 w 606016"/>
                  <a:gd name="connsiteY20" fmla="*/ 373109 h 564664"/>
                  <a:gd name="connsiteX21" fmla="*/ 292945 w 606016"/>
                  <a:gd name="connsiteY21" fmla="*/ 383200 h 564664"/>
                  <a:gd name="connsiteX22" fmla="*/ 303053 w 606016"/>
                  <a:gd name="connsiteY22" fmla="*/ 393292 h 564664"/>
                  <a:gd name="connsiteX23" fmla="*/ 343484 w 606016"/>
                  <a:gd name="connsiteY23" fmla="*/ 393292 h 564664"/>
                  <a:gd name="connsiteX24" fmla="*/ 343484 w 606016"/>
                  <a:gd name="connsiteY24" fmla="*/ 403383 h 564664"/>
                  <a:gd name="connsiteX25" fmla="*/ 353592 w 606016"/>
                  <a:gd name="connsiteY25" fmla="*/ 413474 h 564664"/>
                  <a:gd name="connsiteX26" fmla="*/ 363610 w 606016"/>
                  <a:gd name="connsiteY26" fmla="*/ 403383 h 564664"/>
                  <a:gd name="connsiteX27" fmla="*/ 363610 w 606016"/>
                  <a:gd name="connsiteY27" fmla="*/ 383200 h 564664"/>
                  <a:gd name="connsiteX28" fmla="*/ 353592 w 606016"/>
                  <a:gd name="connsiteY28" fmla="*/ 373109 h 564664"/>
                  <a:gd name="connsiteX29" fmla="*/ 313169 w 606016"/>
                  <a:gd name="connsiteY29" fmla="*/ 282403 h 564664"/>
                  <a:gd name="connsiteX30" fmla="*/ 447018 w 606016"/>
                  <a:gd name="connsiteY30" fmla="*/ 282403 h 564664"/>
                  <a:gd name="connsiteX31" fmla="*/ 465069 w 606016"/>
                  <a:gd name="connsiteY31" fmla="*/ 311699 h 564664"/>
                  <a:gd name="connsiteX32" fmla="*/ 473282 w 606016"/>
                  <a:gd name="connsiteY32" fmla="*/ 322696 h 564664"/>
                  <a:gd name="connsiteX33" fmla="*/ 313169 w 606016"/>
                  <a:gd name="connsiteY33" fmla="*/ 322696 h 564664"/>
                  <a:gd name="connsiteX34" fmla="*/ 161665 w 606016"/>
                  <a:gd name="connsiteY34" fmla="*/ 282403 h 564664"/>
                  <a:gd name="connsiteX35" fmla="*/ 292917 w 606016"/>
                  <a:gd name="connsiteY35" fmla="*/ 282403 h 564664"/>
                  <a:gd name="connsiteX36" fmla="*/ 292917 w 606016"/>
                  <a:gd name="connsiteY36" fmla="*/ 322696 h 564664"/>
                  <a:gd name="connsiteX37" fmla="*/ 161665 w 606016"/>
                  <a:gd name="connsiteY37" fmla="*/ 322696 h 564664"/>
                  <a:gd name="connsiteX38" fmla="*/ 191958 w 606016"/>
                  <a:gd name="connsiteY38" fmla="*/ 0 h 564664"/>
                  <a:gd name="connsiteX39" fmla="*/ 202066 w 606016"/>
                  <a:gd name="connsiteY39" fmla="*/ 10092 h 564664"/>
                  <a:gd name="connsiteX40" fmla="*/ 202066 w 606016"/>
                  <a:gd name="connsiteY40" fmla="*/ 40366 h 564664"/>
                  <a:gd name="connsiteX41" fmla="*/ 222281 w 606016"/>
                  <a:gd name="connsiteY41" fmla="*/ 40366 h 564664"/>
                  <a:gd name="connsiteX42" fmla="*/ 222281 w 606016"/>
                  <a:gd name="connsiteY42" fmla="*/ 10092 h 564664"/>
                  <a:gd name="connsiteX43" fmla="*/ 232389 w 606016"/>
                  <a:gd name="connsiteY43" fmla="*/ 0 h 564664"/>
                  <a:gd name="connsiteX44" fmla="*/ 242406 w 606016"/>
                  <a:gd name="connsiteY44" fmla="*/ 10092 h 564664"/>
                  <a:gd name="connsiteX45" fmla="*/ 242406 w 606016"/>
                  <a:gd name="connsiteY45" fmla="*/ 40366 h 564664"/>
                  <a:gd name="connsiteX46" fmla="*/ 252514 w 606016"/>
                  <a:gd name="connsiteY46" fmla="*/ 50457 h 564664"/>
                  <a:gd name="connsiteX47" fmla="*/ 252514 w 606016"/>
                  <a:gd name="connsiteY47" fmla="*/ 100823 h 564664"/>
                  <a:gd name="connsiteX48" fmla="*/ 242406 w 606016"/>
                  <a:gd name="connsiteY48" fmla="*/ 110915 h 564664"/>
                  <a:gd name="connsiteX49" fmla="*/ 221379 w 606016"/>
                  <a:gd name="connsiteY49" fmla="*/ 110915 h 564664"/>
                  <a:gd name="connsiteX50" fmla="*/ 161634 w 606016"/>
                  <a:gd name="connsiteY50" fmla="*/ 161371 h 564664"/>
                  <a:gd name="connsiteX51" fmla="*/ 101078 w 606016"/>
                  <a:gd name="connsiteY51" fmla="*/ 100823 h 564664"/>
                  <a:gd name="connsiteX52" fmla="*/ 60647 w 606016"/>
                  <a:gd name="connsiteY52" fmla="*/ 60548 h 564664"/>
                  <a:gd name="connsiteX53" fmla="*/ 20216 w 606016"/>
                  <a:gd name="connsiteY53" fmla="*/ 100823 h 564664"/>
                  <a:gd name="connsiteX54" fmla="*/ 20216 w 606016"/>
                  <a:gd name="connsiteY54" fmla="*/ 231921 h 564664"/>
                  <a:gd name="connsiteX55" fmla="*/ 80862 w 606016"/>
                  <a:gd name="connsiteY55" fmla="*/ 292469 h 564664"/>
                  <a:gd name="connsiteX56" fmla="*/ 82126 w 606016"/>
                  <a:gd name="connsiteY56" fmla="*/ 292649 h 564664"/>
                  <a:gd name="connsiteX57" fmla="*/ 105229 w 606016"/>
                  <a:gd name="connsiteY57" fmla="*/ 255167 h 564664"/>
                  <a:gd name="connsiteX58" fmla="*/ 164883 w 606016"/>
                  <a:gd name="connsiteY58" fmla="*/ 221829 h 564664"/>
                  <a:gd name="connsiteX59" fmla="*/ 370559 w 606016"/>
                  <a:gd name="connsiteY59" fmla="*/ 221829 h 564664"/>
                  <a:gd name="connsiteX60" fmla="*/ 430213 w 606016"/>
                  <a:gd name="connsiteY60" fmla="*/ 255077 h 564664"/>
                  <a:gd name="connsiteX61" fmla="*/ 434545 w 606016"/>
                  <a:gd name="connsiteY61" fmla="*/ 262195 h 564664"/>
                  <a:gd name="connsiteX62" fmla="*/ 159920 w 606016"/>
                  <a:gd name="connsiteY62" fmla="*/ 262195 h 564664"/>
                  <a:gd name="connsiteX63" fmla="*/ 141419 w 606016"/>
                  <a:gd name="connsiteY63" fmla="*/ 280575 h 564664"/>
                  <a:gd name="connsiteX64" fmla="*/ 141419 w 606016"/>
                  <a:gd name="connsiteY64" fmla="*/ 324455 h 564664"/>
                  <a:gd name="connsiteX65" fmla="*/ 159920 w 606016"/>
                  <a:gd name="connsiteY65" fmla="*/ 342835 h 564664"/>
                  <a:gd name="connsiteX66" fmla="*/ 498801 w 606016"/>
                  <a:gd name="connsiteY66" fmla="*/ 342835 h 564664"/>
                  <a:gd name="connsiteX67" fmla="*/ 538962 w 606016"/>
                  <a:gd name="connsiteY67" fmla="*/ 352926 h 564664"/>
                  <a:gd name="connsiteX68" fmla="*/ 580566 w 606016"/>
                  <a:gd name="connsiteY68" fmla="*/ 352926 h 564664"/>
                  <a:gd name="connsiteX69" fmla="*/ 606016 w 606016"/>
                  <a:gd name="connsiteY69" fmla="*/ 378335 h 564664"/>
                  <a:gd name="connsiteX70" fmla="*/ 606016 w 606016"/>
                  <a:gd name="connsiteY70" fmla="*/ 403383 h 564664"/>
                  <a:gd name="connsiteX71" fmla="*/ 555567 w 606016"/>
                  <a:gd name="connsiteY71" fmla="*/ 403383 h 564664"/>
                  <a:gd name="connsiteX72" fmla="*/ 545460 w 606016"/>
                  <a:gd name="connsiteY72" fmla="*/ 413474 h 564664"/>
                  <a:gd name="connsiteX73" fmla="*/ 555567 w 606016"/>
                  <a:gd name="connsiteY73" fmla="*/ 423476 h 564664"/>
                  <a:gd name="connsiteX74" fmla="*/ 606016 w 606016"/>
                  <a:gd name="connsiteY74" fmla="*/ 423476 h 564664"/>
                  <a:gd name="connsiteX75" fmla="*/ 606016 w 606016"/>
                  <a:gd name="connsiteY75" fmla="*/ 463391 h 564664"/>
                  <a:gd name="connsiteX76" fmla="*/ 565224 w 606016"/>
                  <a:gd name="connsiteY76" fmla="*/ 504206 h 564664"/>
                  <a:gd name="connsiteX77" fmla="*/ 554755 w 606016"/>
                  <a:gd name="connsiteY77" fmla="*/ 504206 h 564664"/>
                  <a:gd name="connsiteX78" fmla="*/ 484813 w 606016"/>
                  <a:gd name="connsiteY78" fmla="*/ 564664 h 564664"/>
                  <a:gd name="connsiteX79" fmla="*/ 414961 w 606016"/>
                  <a:gd name="connsiteY79" fmla="*/ 504206 h 564664"/>
                  <a:gd name="connsiteX80" fmla="*/ 191145 w 606016"/>
                  <a:gd name="connsiteY80" fmla="*/ 504206 h 564664"/>
                  <a:gd name="connsiteX81" fmla="*/ 121293 w 606016"/>
                  <a:gd name="connsiteY81" fmla="*/ 564664 h 564664"/>
                  <a:gd name="connsiteX82" fmla="*/ 51351 w 606016"/>
                  <a:gd name="connsiteY82" fmla="*/ 504206 h 564664"/>
                  <a:gd name="connsiteX83" fmla="*/ 35377 w 606016"/>
                  <a:gd name="connsiteY83" fmla="*/ 504206 h 564664"/>
                  <a:gd name="connsiteX84" fmla="*/ 90 w 606016"/>
                  <a:gd name="connsiteY84" fmla="*/ 468977 h 564664"/>
                  <a:gd name="connsiteX85" fmla="*/ 0 w 606016"/>
                  <a:gd name="connsiteY85" fmla="*/ 423476 h 564664"/>
                  <a:gd name="connsiteX86" fmla="*/ 50539 w 606016"/>
                  <a:gd name="connsiteY86" fmla="*/ 423476 h 564664"/>
                  <a:gd name="connsiteX87" fmla="*/ 60647 w 606016"/>
                  <a:gd name="connsiteY87" fmla="*/ 413474 h 564664"/>
                  <a:gd name="connsiteX88" fmla="*/ 50539 w 606016"/>
                  <a:gd name="connsiteY88" fmla="*/ 403383 h 564664"/>
                  <a:gd name="connsiteX89" fmla="*/ 0 w 606016"/>
                  <a:gd name="connsiteY89" fmla="*/ 403383 h 564664"/>
                  <a:gd name="connsiteX90" fmla="*/ 0 w 606016"/>
                  <a:gd name="connsiteY90" fmla="*/ 378335 h 564664"/>
                  <a:gd name="connsiteX91" fmla="*/ 7400 w 606016"/>
                  <a:gd name="connsiteY91" fmla="*/ 360405 h 564664"/>
                  <a:gd name="connsiteX92" fmla="*/ 25540 w 606016"/>
                  <a:gd name="connsiteY92" fmla="*/ 352926 h 564664"/>
                  <a:gd name="connsiteX93" fmla="*/ 54961 w 606016"/>
                  <a:gd name="connsiteY93" fmla="*/ 336798 h 564664"/>
                  <a:gd name="connsiteX94" fmla="*/ 70303 w 606016"/>
                  <a:gd name="connsiteY94" fmla="*/ 311840 h 564664"/>
                  <a:gd name="connsiteX95" fmla="*/ 90 w 606016"/>
                  <a:gd name="connsiteY95" fmla="*/ 231921 h 564664"/>
                  <a:gd name="connsiteX96" fmla="*/ 90 w 606016"/>
                  <a:gd name="connsiteY96" fmla="*/ 100823 h 564664"/>
                  <a:gd name="connsiteX97" fmla="*/ 60647 w 606016"/>
                  <a:gd name="connsiteY97" fmla="*/ 40366 h 564664"/>
                  <a:gd name="connsiteX98" fmla="*/ 121293 w 606016"/>
                  <a:gd name="connsiteY98" fmla="*/ 100823 h 564664"/>
                  <a:gd name="connsiteX99" fmla="*/ 161634 w 606016"/>
                  <a:gd name="connsiteY99" fmla="*/ 141189 h 564664"/>
                  <a:gd name="connsiteX100" fmla="*/ 200622 w 606016"/>
                  <a:gd name="connsiteY100" fmla="*/ 110915 h 564664"/>
                  <a:gd name="connsiteX101" fmla="*/ 181850 w 606016"/>
                  <a:gd name="connsiteY101" fmla="*/ 110915 h 564664"/>
                  <a:gd name="connsiteX102" fmla="*/ 171742 w 606016"/>
                  <a:gd name="connsiteY102" fmla="*/ 100823 h 564664"/>
                  <a:gd name="connsiteX103" fmla="*/ 171742 w 606016"/>
                  <a:gd name="connsiteY103" fmla="*/ 50457 h 564664"/>
                  <a:gd name="connsiteX104" fmla="*/ 181850 w 606016"/>
                  <a:gd name="connsiteY104" fmla="*/ 40366 h 564664"/>
                  <a:gd name="connsiteX105" fmla="*/ 181850 w 606016"/>
                  <a:gd name="connsiteY105" fmla="*/ 10092 h 564664"/>
                  <a:gd name="connsiteX106" fmla="*/ 191958 w 606016"/>
                  <a:gd name="connsiteY106" fmla="*/ 0 h 56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6016" h="564664">
                    <a:moveTo>
                      <a:pt x="484855" y="473988"/>
                    </a:moveTo>
                    <a:cubicBezTo>
                      <a:pt x="496001" y="473988"/>
                      <a:pt x="505037" y="483024"/>
                      <a:pt x="505037" y="494170"/>
                    </a:cubicBezTo>
                    <a:cubicBezTo>
                      <a:pt x="505037" y="505316"/>
                      <a:pt x="496001" y="514352"/>
                      <a:pt x="484855" y="514352"/>
                    </a:cubicBezTo>
                    <a:cubicBezTo>
                      <a:pt x="473709" y="514352"/>
                      <a:pt x="464673" y="505316"/>
                      <a:pt x="464673" y="494170"/>
                    </a:cubicBezTo>
                    <a:cubicBezTo>
                      <a:pt x="464673" y="483024"/>
                      <a:pt x="473709" y="473988"/>
                      <a:pt x="484855" y="473988"/>
                    </a:cubicBezTo>
                    <a:close/>
                    <a:moveTo>
                      <a:pt x="121232" y="473988"/>
                    </a:moveTo>
                    <a:cubicBezTo>
                      <a:pt x="132378" y="473988"/>
                      <a:pt x="141414" y="483024"/>
                      <a:pt x="141414" y="494170"/>
                    </a:cubicBezTo>
                    <a:cubicBezTo>
                      <a:pt x="141414" y="505316"/>
                      <a:pt x="132378" y="514352"/>
                      <a:pt x="121232" y="514352"/>
                    </a:cubicBezTo>
                    <a:cubicBezTo>
                      <a:pt x="110086" y="514352"/>
                      <a:pt x="101050" y="505316"/>
                      <a:pt x="101050" y="494170"/>
                    </a:cubicBezTo>
                    <a:cubicBezTo>
                      <a:pt x="101050" y="483024"/>
                      <a:pt x="110086" y="473988"/>
                      <a:pt x="121232" y="473988"/>
                    </a:cubicBezTo>
                    <a:close/>
                    <a:moveTo>
                      <a:pt x="484813" y="443658"/>
                    </a:moveTo>
                    <a:cubicBezTo>
                      <a:pt x="457016" y="443658"/>
                      <a:pt x="434364" y="466274"/>
                      <a:pt x="434364" y="494115"/>
                    </a:cubicBezTo>
                    <a:cubicBezTo>
                      <a:pt x="434364" y="521866"/>
                      <a:pt x="457016" y="544482"/>
                      <a:pt x="484813" y="544482"/>
                    </a:cubicBezTo>
                    <a:cubicBezTo>
                      <a:pt x="512699" y="544482"/>
                      <a:pt x="535352" y="521866"/>
                      <a:pt x="535352" y="494115"/>
                    </a:cubicBezTo>
                    <a:cubicBezTo>
                      <a:pt x="535352" y="466274"/>
                      <a:pt x="512699" y="443658"/>
                      <a:pt x="484813" y="443658"/>
                    </a:cubicBezTo>
                    <a:close/>
                    <a:moveTo>
                      <a:pt x="121293" y="443658"/>
                    </a:moveTo>
                    <a:cubicBezTo>
                      <a:pt x="93407" y="443658"/>
                      <a:pt x="70755" y="466274"/>
                      <a:pt x="70755" y="494115"/>
                    </a:cubicBezTo>
                    <a:cubicBezTo>
                      <a:pt x="70755" y="521866"/>
                      <a:pt x="93407" y="544482"/>
                      <a:pt x="121293" y="544482"/>
                    </a:cubicBezTo>
                    <a:cubicBezTo>
                      <a:pt x="149090" y="544482"/>
                      <a:pt x="171742" y="521866"/>
                      <a:pt x="171742" y="494115"/>
                    </a:cubicBezTo>
                    <a:cubicBezTo>
                      <a:pt x="171742" y="466274"/>
                      <a:pt x="149090" y="443658"/>
                      <a:pt x="121293" y="443658"/>
                    </a:cubicBezTo>
                    <a:close/>
                    <a:moveTo>
                      <a:pt x="303053" y="373109"/>
                    </a:moveTo>
                    <a:cubicBezTo>
                      <a:pt x="297458" y="373109"/>
                      <a:pt x="292945" y="377614"/>
                      <a:pt x="292945" y="383200"/>
                    </a:cubicBezTo>
                    <a:cubicBezTo>
                      <a:pt x="292945" y="388787"/>
                      <a:pt x="297458" y="393292"/>
                      <a:pt x="303053" y="393292"/>
                    </a:cubicBezTo>
                    <a:lnTo>
                      <a:pt x="343484" y="393292"/>
                    </a:lnTo>
                    <a:lnTo>
                      <a:pt x="343484" y="403383"/>
                    </a:lnTo>
                    <a:cubicBezTo>
                      <a:pt x="343484" y="408879"/>
                      <a:pt x="347997" y="413474"/>
                      <a:pt x="353592" y="413474"/>
                    </a:cubicBezTo>
                    <a:cubicBezTo>
                      <a:pt x="359097" y="413474"/>
                      <a:pt x="363610" y="408969"/>
                      <a:pt x="363610" y="403383"/>
                    </a:cubicBezTo>
                    <a:lnTo>
                      <a:pt x="363610" y="383200"/>
                    </a:lnTo>
                    <a:cubicBezTo>
                      <a:pt x="363610" y="377614"/>
                      <a:pt x="359097" y="373109"/>
                      <a:pt x="353592" y="373109"/>
                    </a:cubicBezTo>
                    <a:close/>
                    <a:moveTo>
                      <a:pt x="313169" y="282403"/>
                    </a:moveTo>
                    <a:lnTo>
                      <a:pt x="447018" y="282403"/>
                    </a:lnTo>
                    <a:lnTo>
                      <a:pt x="465069" y="311699"/>
                    </a:lnTo>
                    <a:cubicBezTo>
                      <a:pt x="467506" y="315665"/>
                      <a:pt x="470304" y="319271"/>
                      <a:pt x="473282" y="322696"/>
                    </a:cubicBezTo>
                    <a:lnTo>
                      <a:pt x="313169" y="322696"/>
                    </a:lnTo>
                    <a:close/>
                    <a:moveTo>
                      <a:pt x="161665" y="282403"/>
                    </a:moveTo>
                    <a:lnTo>
                      <a:pt x="292917" y="282403"/>
                    </a:lnTo>
                    <a:lnTo>
                      <a:pt x="292917" y="322696"/>
                    </a:lnTo>
                    <a:lnTo>
                      <a:pt x="161665" y="322696"/>
                    </a:lnTo>
                    <a:close/>
                    <a:moveTo>
                      <a:pt x="191958" y="0"/>
                    </a:moveTo>
                    <a:cubicBezTo>
                      <a:pt x="197553" y="0"/>
                      <a:pt x="202066" y="4505"/>
                      <a:pt x="202066" y="10092"/>
                    </a:cubicBezTo>
                    <a:lnTo>
                      <a:pt x="202066" y="40366"/>
                    </a:lnTo>
                    <a:lnTo>
                      <a:pt x="222281" y="40366"/>
                    </a:lnTo>
                    <a:lnTo>
                      <a:pt x="222281" y="10092"/>
                    </a:lnTo>
                    <a:cubicBezTo>
                      <a:pt x="222281" y="4505"/>
                      <a:pt x="226793" y="0"/>
                      <a:pt x="232389" y="0"/>
                    </a:cubicBezTo>
                    <a:cubicBezTo>
                      <a:pt x="237894" y="0"/>
                      <a:pt x="242406" y="4505"/>
                      <a:pt x="242406" y="10092"/>
                    </a:cubicBezTo>
                    <a:lnTo>
                      <a:pt x="242406" y="40366"/>
                    </a:lnTo>
                    <a:cubicBezTo>
                      <a:pt x="248002" y="40366"/>
                      <a:pt x="252514" y="44871"/>
                      <a:pt x="252514" y="50457"/>
                    </a:cubicBezTo>
                    <a:lnTo>
                      <a:pt x="252514" y="100823"/>
                    </a:lnTo>
                    <a:cubicBezTo>
                      <a:pt x="252514" y="106410"/>
                      <a:pt x="248002" y="110915"/>
                      <a:pt x="242406" y="110915"/>
                    </a:cubicBezTo>
                    <a:lnTo>
                      <a:pt x="221379" y="110915"/>
                    </a:lnTo>
                    <a:cubicBezTo>
                      <a:pt x="216505" y="139477"/>
                      <a:pt x="191597" y="161371"/>
                      <a:pt x="161634" y="161371"/>
                    </a:cubicBezTo>
                    <a:cubicBezTo>
                      <a:pt x="128243" y="161371"/>
                      <a:pt x="101078" y="134251"/>
                      <a:pt x="101078" y="100823"/>
                    </a:cubicBezTo>
                    <a:cubicBezTo>
                      <a:pt x="101078" y="78568"/>
                      <a:pt x="82938" y="60548"/>
                      <a:pt x="60647" y="60548"/>
                    </a:cubicBezTo>
                    <a:cubicBezTo>
                      <a:pt x="38355" y="60548"/>
                      <a:pt x="20216" y="78568"/>
                      <a:pt x="20216" y="100823"/>
                    </a:cubicBezTo>
                    <a:lnTo>
                      <a:pt x="20216" y="231921"/>
                    </a:lnTo>
                    <a:cubicBezTo>
                      <a:pt x="20216" y="265258"/>
                      <a:pt x="47470" y="292469"/>
                      <a:pt x="80862" y="292469"/>
                    </a:cubicBezTo>
                    <a:cubicBezTo>
                      <a:pt x="81314" y="292469"/>
                      <a:pt x="81675" y="292649"/>
                      <a:pt x="82126" y="292649"/>
                    </a:cubicBezTo>
                    <a:lnTo>
                      <a:pt x="105229" y="255167"/>
                    </a:lnTo>
                    <a:cubicBezTo>
                      <a:pt x="117864" y="234624"/>
                      <a:pt x="140697" y="221829"/>
                      <a:pt x="164883" y="221829"/>
                    </a:cubicBezTo>
                    <a:lnTo>
                      <a:pt x="370559" y="221829"/>
                    </a:lnTo>
                    <a:cubicBezTo>
                      <a:pt x="394655" y="221829"/>
                      <a:pt x="417578" y="234624"/>
                      <a:pt x="430213" y="255077"/>
                    </a:cubicBezTo>
                    <a:lnTo>
                      <a:pt x="434545" y="262195"/>
                    </a:lnTo>
                    <a:lnTo>
                      <a:pt x="159920" y="262195"/>
                    </a:lnTo>
                    <a:cubicBezTo>
                      <a:pt x="149722" y="262195"/>
                      <a:pt x="141419" y="270484"/>
                      <a:pt x="141419" y="280575"/>
                    </a:cubicBezTo>
                    <a:lnTo>
                      <a:pt x="141419" y="324455"/>
                    </a:lnTo>
                    <a:cubicBezTo>
                      <a:pt x="141419" y="334546"/>
                      <a:pt x="149722" y="342835"/>
                      <a:pt x="159920" y="342835"/>
                    </a:cubicBezTo>
                    <a:lnTo>
                      <a:pt x="498801" y="342835"/>
                    </a:lnTo>
                    <a:cubicBezTo>
                      <a:pt x="511075" y="349322"/>
                      <a:pt x="524793" y="352926"/>
                      <a:pt x="538962" y="352926"/>
                    </a:cubicBezTo>
                    <a:lnTo>
                      <a:pt x="580566" y="352926"/>
                    </a:lnTo>
                    <a:cubicBezTo>
                      <a:pt x="594645" y="352926"/>
                      <a:pt x="606016" y="364369"/>
                      <a:pt x="606016" y="378335"/>
                    </a:cubicBezTo>
                    <a:lnTo>
                      <a:pt x="606016" y="403383"/>
                    </a:lnTo>
                    <a:lnTo>
                      <a:pt x="555567" y="403383"/>
                    </a:lnTo>
                    <a:cubicBezTo>
                      <a:pt x="549972" y="403383"/>
                      <a:pt x="545460" y="407888"/>
                      <a:pt x="545460" y="413474"/>
                    </a:cubicBezTo>
                    <a:cubicBezTo>
                      <a:pt x="545460" y="418971"/>
                      <a:pt x="549972" y="423476"/>
                      <a:pt x="555567" y="423476"/>
                    </a:cubicBezTo>
                    <a:lnTo>
                      <a:pt x="606016" y="423476"/>
                    </a:lnTo>
                    <a:lnTo>
                      <a:pt x="606016" y="463391"/>
                    </a:lnTo>
                    <a:cubicBezTo>
                      <a:pt x="606016" y="485916"/>
                      <a:pt x="587696" y="504206"/>
                      <a:pt x="565224" y="504206"/>
                    </a:cubicBezTo>
                    <a:lnTo>
                      <a:pt x="554755" y="504206"/>
                    </a:lnTo>
                    <a:cubicBezTo>
                      <a:pt x="549791" y="538355"/>
                      <a:pt x="520371" y="564664"/>
                      <a:pt x="484813" y="564664"/>
                    </a:cubicBezTo>
                    <a:cubicBezTo>
                      <a:pt x="449345" y="564664"/>
                      <a:pt x="419924" y="538355"/>
                      <a:pt x="414961" y="504206"/>
                    </a:cubicBezTo>
                    <a:lnTo>
                      <a:pt x="191145" y="504206"/>
                    </a:lnTo>
                    <a:cubicBezTo>
                      <a:pt x="186182" y="538355"/>
                      <a:pt x="156761" y="564664"/>
                      <a:pt x="121293" y="564664"/>
                    </a:cubicBezTo>
                    <a:cubicBezTo>
                      <a:pt x="85736" y="564664"/>
                      <a:pt x="56315" y="538355"/>
                      <a:pt x="51351" y="504206"/>
                    </a:cubicBezTo>
                    <a:lnTo>
                      <a:pt x="35377" y="504206"/>
                    </a:lnTo>
                    <a:cubicBezTo>
                      <a:pt x="15884" y="504206"/>
                      <a:pt x="90" y="488349"/>
                      <a:pt x="90" y="468977"/>
                    </a:cubicBezTo>
                    <a:lnTo>
                      <a:pt x="0" y="423476"/>
                    </a:lnTo>
                    <a:lnTo>
                      <a:pt x="50539" y="423476"/>
                    </a:lnTo>
                    <a:cubicBezTo>
                      <a:pt x="56134" y="423476"/>
                      <a:pt x="60647" y="418971"/>
                      <a:pt x="60647" y="413474"/>
                    </a:cubicBezTo>
                    <a:cubicBezTo>
                      <a:pt x="60647" y="407888"/>
                      <a:pt x="56134" y="403383"/>
                      <a:pt x="50539" y="403383"/>
                    </a:cubicBezTo>
                    <a:lnTo>
                      <a:pt x="0" y="403383"/>
                    </a:lnTo>
                    <a:lnTo>
                      <a:pt x="0" y="378335"/>
                    </a:lnTo>
                    <a:cubicBezTo>
                      <a:pt x="0" y="371577"/>
                      <a:pt x="2617" y="365180"/>
                      <a:pt x="7400" y="360405"/>
                    </a:cubicBezTo>
                    <a:cubicBezTo>
                      <a:pt x="12274" y="355630"/>
                      <a:pt x="18681" y="352926"/>
                      <a:pt x="25540" y="352926"/>
                    </a:cubicBezTo>
                    <a:cubicBezTo>
                      <a:pt x="37814" y="352926"/>
                      <a:pt x="48824" y="346710"/>
                      <a:pt x="54961" y="336798"/>
                    </a:cubicBezTo>
                    <a:lnTo>
                      <a:pt x="70303" y="311840"/>
                    </a:lnTo>
                    <a:cubicBezTo>
                      <a:pt x="30775" y="306614"/>
                      <a:pt x="90" y="272827"/>
                      <a:pt x="90" y="231921"/>
                    </a:cubicBezTo>
                    <a:lnTo>
                      <a:pt x="90" y="100823"/>
                    </a:lnTo>
                    <a:cubicBezTo>
                      <a:pt x="90" y="67486"/>
                      <a:pt x="27255" y="40366"/>
                      <a:pt x="60647" y="40366"/>
                    </a:cubicBezTo>
                    <a:cubicBezTo>
                      <a:pt x="94039" y="40366"/>
                      <a:pt x="121293" y="67486"/>
                      <a:pt x="121293" y="100823"/>
                    </a:cubicBezTo>
                    <a:cubicBezTo>
                      <a:pt x="121293" y="123078"/>
                      <a:pt x="139343" y="141189"/>
                      <a:pt x="161634" y="141189"/>
                    </a:cubicBezTo>
                    <a:cubicBezTo>
                      <a:pt x="180406" y="141189"/>
                      <a:pt x="196109" y="128304"/>
                      <a:pt x="200622" y="110915"/>
                    </a:cubicBezTo>
                    <a:lnTo>
                      <a:pt x="181850" y="110915"/>
                    </a:lnTo>
                    <a:cubicBezTo>
                      <a:pt x="176255" y="110915"/>
                      <a:pt x="171742" y="106410"/>
                      <a:pt x="171742" y="100823"/>
                    </a:cubicBezTo>
                    <a:lnTo>
                      <a:pt x="171742" y="50457"/>
                    </a:lnTo>
                    <a:cubicBezTo>
                      <a:pt x="171742" y="44871"/>
                      <a:pt x="176255" y="40366"/>
                      <a:pt x="181850" y="40366"/>
                    </a:cubicBezTo>
                    <a:lnTo>
                      <a:pt x="181850" y="10092"/>
                    </a:lnTo>
                    <a:cubicBezTo>
                      <a:pt x="181850" y="4505"/>
                      <a:pt x="186362" y="0"/>
                      <a:pt x="191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2" name="iṧļidé">
              <a:extLst>
                <a:ext uri="{FF2B5EF4-FFF2-40B4-BE49-F238E27FC236}">
                  <a16:creationId xmlns="" xmlns:a16="http://schemas.microsoft.com/office/drawing/2014/main" id="{26C0E443-A17B-453E-867C-C427BF13B1C5}"/>
                </a:ext>
              </a:extLst>
            </p:cNvPr>
            <p:cNvSpPr txBox="1"/>
            <p:nvPr/>
          </p:nvSpPr>
          <p:spPr>
            <a:xfrm>
              <a:off x="9190204" y="3112819"/>
              <a:ext cx="2328696" cy="49745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zh-CN" altLang="en-US" sz="2000" b="1" dirty="0"/>
                <a:t>小车跟随</a:t>
              </a:r>
            </a:p>
          </p:txBody>
        </p:sp>
        <p:sp>
          <p:nvSpPr>
            <p:cNvPr id="23" name="îSlïḓe">
              <a:extLst>
                <a:ext uri="{FF2B5EF4-FFF2-40B4-BE49-F238E27FC236}">
                  <a16:creationId xmlns="" xmlns:a16="http://schemas.microsoft.com/office/drawing/2014/main" id="{9E06C003-2438-44E8-84AA-D4CF709B6BAB}"/>
                </a:ext>
              </a:extLst>
            </p:cNvPr>
            <p:cNvSpPr txBox="1"/>
            <p:nvPr/>
          </p:nvSpPr>
          <p:spPr>
            <a:xfrm>
              <a:off x="9190204" y="3772080"/>
              <a:ext cx="2328696" cy="58264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err="1"/>
                <a:t>TraceApp</a:t>
              </a:r>
              <a:endParaRPr lang="en-US" altLang="zh-CN" dirty="0"/>
            </a:p>
          </p:txBody>
        </p:sp>
        <p:grpSp>
          <p:nvGrpSpPr>
            <p:cNvPr id="25" name="išlïďé">
              <a:extLst>
                <a:ext uri="{FF2B5EF4-FFF2-40B4-BE49-F238E27FC236}">
                  <a16:creationId xmlns="" xmlns:a16="http://schemas.microsoft.com/office/drawing/2014/main" id="{414ED2D4-3FD0-4994-873F-7F29AAC9B4B2}"/>
                </a:ext>
              </a:extLst>
            </p:cNvPr>
            <p:cNvGrpSpPr/>
            <p:nvPr/>
          </p:nvGrpSpPr>
          <p:grpSpPr>
            <a:xfrm>
              <a:off x="5889452" y="2145519"/>
              <a:ext cx="413096" cy="333375"/>
              <a:chOff x="5889452" y="2146838"/>
              <a:chExt cx="413096" cy="333375"/>
            </a:xfrm>
          </p:grpSpPr>
          <p:sp>
            <p:nvSpPr>
              <p:cNvPr id="31" name="iṡľîďê">
                <a:extLst>
                  <a:ext uri="{FF2B5EF4-FFF2-40B4-BE49-F238E27FC236}">
                    <a16:creationId xmlns="" xmlns:a16="http://schemas.microsoft.com/office/drawing/2014/main" id="{B66FF6C9-9822-4205-B602-8BDC785D89D1}"/>
                  </a:ext>
                </a:extLst>
              </p:cNvPr>
              <p:cNvSpPr/>
              <p:nvPr/>
            </p:nvSpPr>
            <p:spPr>
              <a:xfrm>
                <a:off x="5969172" y="2146838"/>
                <a:ext cx="333376" cy="33337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îs1îdê">
                <a:extLst>
                  <a:ext uri="{FF2B5EF4-FFF2-40B4-BE49-F238E27FC236}">
                    <a16:creationId xmlns="" xmlns:a16="http://schemas.microsoft.com/office/drawing/2014/main" id="{A6C7F97F-AFF4-443D-BFE7-398A4E93FD9F}"/>
                  </a:ext>
                </a:extLst>
              </p:cNvPr>
              <p:cNvSpPr/>
              <p:nvPr/>
            </p:nvSpPr>
            <p:spPr>
              <a:xfrm>
                <a:off x="5889452" y="2146838"/>
                <a:ext cx="333376" cy="333375"/>
              </a:xfrm>
              <a:prstGeom prst="chevron">
                <a:avLst/>
              </a:prstGeom>
              <a:solidFill>
                <a:schemeClr val="bg1">
                  <a:lumMod val="6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îṧlïďe">
              <a:extLst>
                <a:ext uri="{FF2B5EF4-FFF2-40B4-BE49-F238E27FC236}">
                  <a16:creationId xmlns="" xmlns:a16="http://schemas.microsoft.com/office/drawing/2014/main" id="{B63A2D2A-80F8-48E2-91C2-3970E6648856}"/>
                </a:ext>
              </a:extLst>
            </p:cNvPr>
            <p:cNvGrpSpPr/>
            <p:nvPr/>
          </p:nvGrpSpPr>
          <p:grpSpPr>
            <a:xfrm>
              <a:off x="8728487" y="2145519"/>
              <a:ext cx="413096" cy="333375"/>
              <a:chOff x="8728487" y="2146838"/>
              <a:chExt cx="413096" cy="333375"/>
            </a:xfrm>
          </p:grpSpPr>
          <p:sp>
            <p:nvSpPr>
              <p:cNvPr id="29" name="i$ḻïḋe">
                <a:extLst>
                  <a:ext uri="{FF2B5EF4-FFF2-40B4-BE49-F238E27FC236}">
                    <a16:creationId xmlns="" xmlns:a16="http://schemas.microsoft.com/office/drawing/2014/main" id="{1C9C215C-F1D9-4574-8FEE-C2DC54CB9E4E}"/>
                  </a:ext>
                </a:extLst>
              </p:cNvPr>
              <p:cNvSpPr/>
              <p:nvPr/>
            </p:nvSpPr>
            <p:spPr>
              <a:xfrm>
                <a:off x="8808207" y="2146838"/>
                <a:ext cx="333376" cy="33337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ïṥļidé">
                <a:extLst>
                  <a:ext uri="{FF2B5EF4-FFF2-40B4-BE49-F238E27FC236}">
                    <a16:creationId xmlns="" xmlns:a16="http://schemas.microsoft.com/office/drawing/2014/main" id="{A0078521-2A66-49B4-8EFE-794BED989930}"/>
                  </a:ext>
                </a:extLst>
              </p:cNvPr>
              <p:cNvSpPr/>
              <p:nvPr/>
            </p:nvSpPr>
            <p:spPr>
              <a:xfrm>
                <a:off x="8728487" y="2146838"/>
                <a:ext cx="333376" cy="333375"/>
              </a:xfrm>
              <a:prstGeom prst="chevron">
                <a:avLst/>
              </a:prstGeom>
              <a:solidFill>
                <a:schemeClr val="bg1">
                  <a:lumMod val="6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C42D9039-A74D-4BB3-A43B-BE0BC71EE33A}"/>
              </a:ext>
            </a:extLst>
          </p:cNvPr>
          <p:cNvSpPr txBox="1"/>
          <p:nvPr/>
        </p:nvSpPr>
        <p:spPr>
          <a:xfrm>
            <a:off x="1103570" y="4088246"/>
            <a:ext cx="1857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蓝牙、红外线、超声波、四个舵机、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Arduino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扩展板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9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2043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EE6BEE3C-B5F5-457B-84DE-64D4FEF02E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4" y="1141302"/>
            <a:ext cx="10585538" cy="5143923"/>
            <a:chOff x="673104" y="1141302"/>
            <a:chExt cx="10585538" cy="5143923"/>
          </a:xfrm>
        </p:grpSpPr>
        <p:grpSp>
          <p:nvGrpSpPr>
            <p:cNvPr id="6" name="î$lîḍè">
              <a:extLst>
                <a:ext uri="{FF2B5EF4-FFF2-40B4-BE49-F238E27FC236}">
                  <a16:creationId xmlns="" xmlns:a16="http://schemas.microsoft.com/office/drawing/2014/main" id="{503E533F-8D39-4B04-B21F-79C61EBAAF76}"/>
                </a:ext>
              </a:extLst>
            </p:cNvPr>
            <p:cNvGrpSpPr/>
            <p:nvPr/>
          </p:nvGrpSpPr>
          <p:grpSpPr>
            <a:xfrm>
              <a:off x="3815234" y="2256912"/>
              <a:ext cx="4963498" cy="2960648"/>
              <a:chOff x="3208901" y="2158226"/>
              <a:chExt cx="4963498" cy="2960648"/>
            </a:xfrm>
          </p:grpSpPr>
          <p:sp>
            <p:nvSpPr>
              <p:cNvPr id="16" name="iśḻïḓê">
                <a:extLst>
                  <a:ext uri="{FF2B5EF4-FFF2-40B4-BE49-F238E27FC236}">
                    <a16:creationId xmlns="" xmlns:a16="http://schemas.microsoft.com/office/drawing/2014/main" id="{75A6EBDF-4E10-4074-8306-218792AF5F52}"/>
                  </a:ext>
                </a:extLst>
              </p:cNvPr>
              <p:cNvSpPr/>
              <p:nvPr/>
            </p:nvSpPr>
            <p:spPr>
              <a:xfrm>
                <a:off x="3208901" y="2436138"/>
                <a:ext cx="2014538" cy="201453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视觉处理</a:t>
                </a:r>
              </a:p>
            </p:txBody>
          </p:sp>
          <p:sp>
            <p:nvSpPr>
              <p:cNvPr id="17" name="í$ļíďê">
                <a:extLst>
                  <a:ext uri="{FF2B5EF4-FFF2-40B4-BE49-F238E27FC236}">
                    <a16:creationId xmlns="" xmlns:a16="http://schemas.microsoft.com/office/drawing/2014/main" id="{32EA43B8-FA0B-41B9-9CA8-2EB4B4423D1F}"/>
                  </a:ext>
                </a:extLst>
              </p:cNvPr>
              <p:cNvSpPr/>
              <p:nvPr/>
            </p:nvSpPr>
            <p:spPr>
              <a:xfrm>
                <a:off x="6157861" y="2650208"/>
                <a:ext cx="2014538" cy="201453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听觉处理</a:t>
                </a:r>
              </a:p>
            </p:txBody>
          </p:sp>
          <p:sp>
            <p:nvSpPr>
              <p:cNvPr id="18" name="í$ļíḋe">
                <a:extLst>
                  <a:ext uri="{FF2B5EF4-FFF2-40B4-BE49-F238E27FC236}">
                    <a16:creationId xmlns="" xmlns:a16="http://schemas.microsoft.com/office/drawing/2014/main" id="{63527953-3944-4476-9D62-691EF90D22A6}"/>
                  </a:ext>
                </a:extLst>
              </p:cNvPr>
              <p:cNvSpPr/>
              <p:nvPr/>
            </p:nvSpPr>
            <p:spPr>
              <a:xfrm>
                <a:off x="5096923" y="3461569"/>
                <a:ext cx="1530467" cy="153046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 err="1"/>
                  <a:t>AiCar</a:t>
                </a:r>
                <a:endParaRPr lang="zh-CN" altLang="en-US" sz="2000" b="1" dirty="0"/>
              </a:p>
            </p:txBody>
          </p:sp>
          <p:sp>
            <p:nvSpPr>
              <p:cNvPr id="19" name="íS1íďè">
                <a:extLst>
                  <a:ext uri="{FF2B5EF4-FFF2-40B4-BE49-F238E27FC236}">
                    <a16:creationId xmlns="" xmlns:a16="http://schemas.microsoft.com/office/drawing/2014/main" id="{CAEBE72D-8BCF-4ACA-8D23-6ADEAC76844B}"/>
                  </a:ext>
                </a:extLst>
              </p:cNvPr>
              <p:cNvSpPr/>
              <p:nvPr/>
            </p:nvSpPr>
            <p:spPr>
              <a:xfrm>
                <a:off x="4823772" y="2158226"/>
                <a:ext cx="1681654" cy="16816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 err="1"/>
                  <a:t>AiCar</a:t>
                </a:r>
                <a:endParaRPr lang="zh-CN" altLang="en-US" sz="2000" b="1" dirty="0"/>
              </a:p>
            </p:txBody>
          </p:sp>
          <p:sp>
            <p:nvSpPr>
              <p:cNvPr id="20" name="ïšlíďê">
                <a:extLst>
                  <a:ext uri="{FF2B5EF4-FFF2-40B4-BE49-F238E27FC236}">
                    <a16:creationId xmlns="" xmlns:a16="http://schemas.microsoft.com/office/drawing/2014/main" id="{A03B4A91-32E7-49E1-9112-5E1B07469721}"/>
                  </a:ext>
                </a:extLst>
              </p:cNvPr>
              <p:cNvSpPr/>
              <p:nvPr/>
            </p:nvSpPr>
            <p:spPr>
              <a:xfrm>
                <a:off x="4237485" y="4028443"/>
                <a:ext cx="1090431" cy="109043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 err="1"/>
                  <a:t>AiCar</a:t>
                </a:r>
                <a:endParaRPr lang="zh-CN" altLang="en-US" sz="2000" b="1" dirty="0"/>
              </a:p>
            </p:txBody>
          </p:sp>
        </p:grpSp>
        <p:grpSp>
          <p:nvGrpSpPr>
            <p:cNvPr id="7" name="îŝ1ïḋé">
              <a:extLst>
                <a:ext uri="{FF2B5EF4-FFF2-40B4-BE49-F238E27FC236}">
                  <a16:creationId xmlns="" xmlns:a16="http://schemas.microsoft.com/office/drawing/2014/main" id="{069758F4-D789-4D9C-87DB-26AA3E905955}"/>
                </a:ext>
              </a:extLst>
            </p:cNvPr>
            <p:cNvGrpSpPr/>
            <p:nvPr/>
          </p:nvGrpSpPr>
          <p:grpSpPr>
            <a:xfrm>
              <a:off x="673104" y="1141302"/>
              <a:ext cx="4240765" cy="2614861"/>
              <a:chOff x="673103" y="2691787"/>
              <a:chExt cx="4493767" cy="2614861"/>
            </a:xfrm>
          </p:grpSpPr>
          <p:sp>
            <p:nvSpPr>
              <p:cNvPr id="13" name="ïṣľîdé">
                <a:extLst>
                  <a:ext uri="{FF2B5EF4-FFF2-40B4-BE49-F238E27FC236}">
                    <a16:creationId xmlns="" xmlns:a16="http://schemas.microsoft.com/office/drawing/2014/main" id="{28DD1550-CA18-4F89-A86F-42F605122A99}"/>
                  </a:ext>
                </a:extLst>
              </p:cNvPr>
              <p:cNvSpPr txBox="1"/>
              <p:nvPr/>
            </p:nvSpPr>
            <p:spPr>
              <a:xfrm>
                <a:off x="1093973" y="2691787"/>
                <a:ext cx="4072897" cy="852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小白鸽</a:t>
                </a:r>
                <a:r>
                  <a:rPr lang="en-US" altLang="zh-CN" sz="2000" b="1" dirty="0"/>
                  <a:t>——</a:t>
                </a:r>
                <a:r>
                  <a:rPr lang="zh-CN" altLang="en-US" sz="2000" b="1" dirty="0"/>
                  <a:t>追随白敬亭</a:t>
                </a:r>
                <a:endParaRPr lang="en-US" sz="2000" b="1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="" xmlns:a16="http://schemas.microsoft.com/office/drawing/2014/main" id="{F5894032-D6B7-4472-ADE7-F1B0726ADD15}"/>
                  </a:ext>
                </a:extLst>
              </p:cNvPr>
              <p:cNvCxnSpPr/>
              <p:nvPr/>
            </p:nvCxnSpPr>
            <p:spPr>
              <a:xfrm>
                <a:off x="673103" y="3659947"/>
                <a:ext cx="4072897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ṣlïḑé">
                <a:extLst>
                  <a:ext uri="{FF2B5EF4-FFF2-40B4-BE49-F238E27FC236}">
                    <a16:creationId xmlns="" xmlns:a16="http://schemas.microsoft.com/office/drawing/2014/main" id="{15648CD6-8FCD-4C52-8573-24FA5B910220}"/>
                  </a:ext>
                </a:extLst>
              </p:cNvPr>
              <p:cNvSpPr txBox="1"/>
              <p:nvPr/>
            </p:nvSpPr>
            <p:spPr>
              <a:xfrm>
                <a:off x="1093973" y="3713182"/>
                <a:ext cx="3492196" cy="159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dirty="0" err="1"/>
                  <a:t>Haar</a:t>
                </a:r>
                <a:r>
                  <a:rPr lang="en-US" altLang="zh-CN" dirty="0"/>
                  <a:t> Cascades</a:t>
                </a:r>
                <a:r>
                  <a:rPr lang="zh-CN" altLang="en-US" dirty="0"/>
                  <a:t>人脸检测、</a:t>
                </a:r>
                <a:r>
                  <a:rPr lang="en-US" altLang="zh-CN" dirty="0"/>
                  <a:t>Face Recognition</a:t>
                </a:r>
                <a:r>
                  <a:rPr lang="zh-CN" altLang="en-US" dirty="0"/>
                  <a:t>包实现</a:t>
                </a:r>
                <a:r>
                  <a:rPr lang="en-US" altLang="zh-CN" dirty="0"/>
                  <a:t>HOG/CNN</a:t>
                </a:r>
                <a:r>
                  <a:rPr lang="zh-CN" altLang="en-US" dirty="0"/>
                  <a:t>人脸识别</a:t>
                </a:r>
                <a:endParaRPr lang="en-US" dirty="0"/>
              </a:p>
            </p:txBody>
          </p:sp>
        </p:grpSp>
        <p:sp>
          <p:nvSpPr>
            <p:cNvPr id="11" name="íš1ïḋê">
              <a:extLst>
                <a:ext uri="{FF2B5EF4-FFF2-40B4-BE49-F238E27FC236}">
                  <a16:creationId xmlns="" xmlns:a16="http://schemas.microsoft.com/office/drawing/2014/main" id="{1BB3FD0B-B174-49D5-A30B-28C5FC18EA58}"/>
                </a:ext>
              </a:extLst>
            </p:cNvPr>
            <p:cNvSpPr txBox="1"/>
            <p:nvPr/>
          </p:nvSpPr>
          <p:spPr>
            <a:xfrm>
              <a:off x="8778728" y="4193522"/>
              <a:ext cx="240449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>
                <a:buSzPct val="25000"/>
              </a:pPr>
              <a:r>
                <a:rPr lang="zh-CN" altLang="en-US" sz="2000" b="1" dirty="0"/>
                <a:t>语音控制</a:t>
              </a:r>
              <a:endParaRPr lang="de-DE" sz="2000" b="1" dirty="0"/>
            </a:p>
          </p:txBody>
        </p:sp>
        <p:sp>
          <p:nvSpPr>
            <p:cNvPr id="9" name="ïṥľîdê">
              <a:extLst>
                <a:ext uri="{FF2B5EF4-FFF2-40B4-BE49-F238E27FC236}">
                  <a16:creationId xmlns="" xmlns:a16="http://schemas.microsoft.com/office/drawing/2014/main" id="{0BC0451E-E8CD-4318-89D5-1D39CFBBF88B}"/>
                </a:ext>
              </a:extLst>
            </p:cNvPr>
            <p:cNvSpPr txBox="1"/>
            <p:nvPr/>
          </p:nvSpPr>
          <p:spPr>
            <a:xfrm>
              <a:off x="8778732" y="4701150"/>
              <a:ext cx="2479910" cy="1584075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>
                <a:lnSpc>
                  <a:spcPct val="190000"/>
                </a:lnSpc>
                <a:spcBef>
                  <a:spcPts val="100"/>
                </a:spcBef>
                <a:spcAft>
                  <a:spcPts val="0"/>
                </a:spcAft>
              </a:pPr>
              <a:r>
                <a:rPr lang="en-US" altLang="zh-CN" dirty="0"/>
                <a:t>DTW + GMM-HMM</a:t>
              </a:r>
              <a:r>
                <a:rPr lang="zh-CN" altLang="en-US" dirty="0"/>
                <a:t>算法实现语音控制小车前进、后退、左拐与右拐</a:t>
              </a:r>
              <a:endParaRPr lang="en-US" altLang="zh-CN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6D0E5D2A-A8E4-4EA6-9E27-FE17EF4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8877457" y="4706211"/>
              <a:ext cx="2311504" cy="0"/>
            </a:xfrm>
            <a:prstGeom prst="line">
              <a:avLst/>
            </a:prstGeom>
            <a:ln w="3175" cap="rnd">
              <a:solidFill>
                <a:schemeClr val="tx2">
                  <a:lumMod val="40000"/>
                  <a:lumOff val="6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07D43E90-9B60-4DDA-96E2-2C3DEA38A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3" b="100000" l="2500" r="100000">
                        <a14:foregroundMark x1="80278" y1="46667" x2="82083" y2="47083"/>
                        <a14:foregroundMark x1="80000" y1="54444" x2="82778" y2="57361"/>
                        <a14:foregroundMark x1="59722" y1="8333" x2="62917" y2="1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7" y="3736710"/>
            <a:ext cx="3101837" cy="31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FF17DD2-0F6F-400D-9CB6-0D7B3323F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115"/>
            <a:ext cx="12192000" cy="74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0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407760" y="1084083"/>
            <a:ext cx="5376479" cy="227883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9800" dirty="0"/>
              <a:t>Thanks!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2800" dirty="0"/>
              <a:t>第三组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484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90" y="0"/>
            <a:ext cx="10850563" cy="1028699"/>
          </a:xfrm>
        </p:spPr>
        <p:txBody>
          <a:bodyPr/>
          <a:lstStyle/>
          <a:p>
            <a:r>
              <a:rPr lang="zh-CN" altLang="en-US" dirty="0"/>
              <a:t>核心思路</a:t>
            </a:r>
          </a:p>
        </p:txBody>
      </p:sp>
      <p:sp>
        <p:nvSpPr>
          <p:cNvPr id="36" name="ïŝḷïďè">
            <a:extLst>
              <a:ext uri="{FF2B5EF4-FFF2-40B4-BE49-F238E27FC236}">
                <a16:creationId xmlns="" xmlns:a16="http://schemas.microsoft.com/office/drawing/2014/main" id="{68C12142-87A8-47CD-960E-B2956C970D5C}"/>
              </a:ext>
            </a:extLst>
          </p:cNvPr>
          <p:cNvSpPr/>
          <p:nvPr/>
        </p:nvSpPr>
        <p:spPr bwMode="auto">
          <a:xfrm>
            <a:off x="171618" y="345685"/>
            <a:ext cx="814372" cy="814372"/>
          </a:xfrm>
          <a:prstGeom prst="diamond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8" y="2359348"/>
            <a:ext cx="4348697" cy="326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775" y="2686050"/>
            <a:ext cx="3913095" cy="2934821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 rot="16200000" flipH="1">
            <a:off x="4345648" y="1085809"/>
            <a:ext cx="727821" cy="5426432"/>
          </a:xfrm>
          <a:prstGeom prst="bentConnector4">
            <a:avLst>
              <a:gd name="adj1" fmla="val -216167"/>
              <a:gd name="adj2" fmla="val 70035"/>
            </a:avLst>
          </a:prstGeom>
          <a:ln w="762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0005" y="1317812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摄像头上传图片</a:t>
            </a:r>
          </a:p>
        </p:txBody>
      </p:sp>
      <p:sp>
        <p:nvSpPr>
          <p:cNvPr id="21" name="右弧形箭头 20"/>
          <p:cNvSpPr/>
          <p:nvPr/>
        </p:nvSpPr>
        <p:spPr>
          <a:xfrm rot="16200000">
            <a:off x="8841440" y="702608"/>
            <a:ext cx="1385047" cy="25818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3694" y="65467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深度学习推理</a:t>
            </a:r>
            <a:endParaRPr lang="en-US" altLang="zh-CN" dirty="0"/>
          </a:p>
          <a:p>
            <a:r>
              <a:rPr lang="zh-CN" altLang="en-US" dirty="0"/>
              <a:t>运动决策</a:t>
            </a:r>
          </a:p>
        </p:txBody>
      </p:sp>
      <p:cxnSp>
        <p:nvCxnSpPr>
          <p:cNvPr id="24" name="肘形连接符 23"/>
          <p:cNvCxnSpPr/>
          <p:nvPr/>
        </p:nvCxnSpPr>
        <p:spPr>
          <a:xfrm rot="10800000">
            <a:off x="2649073" y="4793890"/>
            <a:ext cx="7032810" cy="131109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681883" y="5620871"/>
            <a:ext cx="0" cy="55133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97941" y="5620871"/>
            <a:ext cx="214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蓝牙串口接收结果</a:t>
            </a:r>
            <a:endParaRPr lang="en-US" altLang="zh-CN" dirty="0"/>
          </a:p>
          <a:p>
            <a:r>
              <a:rPr lang="zh-CN" altLang="en-US" dirty="0"/>
              <a:t>作出相应动作</a:t>
            </a:r>
          </a:p>
        </p:txBody>
      </p:sp>
    </p:spTree>
    <p:extLst>
      <p:ext uri="{BB962C8B-B14F-4D97-AF65-F5344CB8AC3E}">
        <p14:creationId xmlns:p14="http://schemas.microsoft.com/office/powerpoint/2010/main" val="209884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śliḑê">
            <a:extLst>
              <a:ext uri="{FF2B5EF4-FFF2-40B4-BE49-F238E27FC236}">
                <a16:creationId xmlns="" xmlns:a16="http://schemas.microsoft.com/office/drawing/2014/main" id="{AB1DB323-A8C5-47A2-B355-66B8BD035FAD}"/>
              </a:ext>
            </a:extLst>
          </p:cNvPr>
          <p:cNvGrpSpPr/>
          <p:nvPr/>
        </p:nvGrpSpPr>
        <p:grpSpPr>
          <a:xfrm rot="1953937" flipH="1">
            <a:off x="9741424" y="3007042"/>
            <a:ext cx="5427624" cy="3415526"/>
            <a:chOff x="1047976" y="1996877"/>
            <a:chExt cx="5427624" cy="3415526"/>
          </a:xfrm>
          <a:solidFill>
            <a:schemeClr val="bg1">
              <a:lumMod val="85000"/>
            </a:schemeClr>
          </a:solidFill>
        </p:grpSpPr>
        <p:sp>
          <p:nvSpPr>
            <p:cNvPr id="24" name="îṩļïdé">
              <a:extLst>
                <a:ext uri="{FF2B5EF4-FFF2-40B4-BE49-F238E27FC236}">
                  <a16:creationId xmlns="" xmlns:a16="http://schemas.microsoft.com/office/drawing/2014/main" id="{3E3DAE87-9707-4F3F-8DCC-1F991C56AC32}"/>
                </a:ext>
              </a:extLst>
            </p:cNvPr>
            <p:cNvSpPr/>
            <p:nvPr/>
          </p:nvSpPr>
          <p:spPr>
            <a:xfrm rot="1582721">
              <a:off x="4768544" y="1996877"/>
              <a:ext cx="1707056" cy="2560577"/>
            </a:xfrm>
            <a:custGeom>
              <a:avLst/>
              <a:gdLst/>
              <a:ahLst/>
              <a:cxnLst/>
              <a:rect l="l" t="t" r="r" b="b"/>
              <a:pathLst>
                <a:path w="130629" h="195943">
                  <a:moveTo>
                    <a:pt x="65315" y="36739"/>
                  </a:moveTo>
                  <a:cubicBezTo>
                    <a:pt x="69567" y="36739"/>
                    <a:pt x="73798" y="37419"/>
                    <a:pt x="78007" y="38780"/>
                  </a:cubicBezTo>
                  <a:cubicBezTo>
                    <a:pt x="82217" y="40141"/>
                    <a:pt x="85917" y="42437"/>
                    <a:pt x="89106" y="45669"/>
                  </a:cubicBezTo>
                  <a:cubicBezTo>
                    <a:pt x="92295" y="48901"/>
                    <a:pt x="93890" y="52728"/>
                    <a:pt x="93890" y="57150"/>
                  </a:cubicBezTo>
                  <a:cubicBezTo>
                    <a:pt x="93890" y="58255"/>
                    <a:pt x="93486" y="59212"/>
                    <a:pt x="92678" y="60020"/>
                  </a:cubicBezTo>
                  <a:cubicBezTo>
                    <a:pt x="91870" y="60828"/>
                    <a:pt x="90913" y="61232"/>
                    <a:pt x="89807" y="61232"/>
                  </a:cubicBezTo>
                  <a:cubicBezTo>
                    <a:pt x="88702" y="61232"/>
                    <a:pt x="87745" y="60828"/>
                    <a:pt x="86937" y="60020"/>
                  </a:cubicBezTo>
                  <a:cubicBezTo>
                    <a:pt x="86129" y="59212"/>
                    <a:pt x="85725" y="58255"/>
                    <a:pt x="85725" y="57150"/>
                  </a:cubicBezTo>
                  <a:cubicBezTo>
                    <a:pt x="85725" y="53238"/>
                    <a:pt x="83429" y="50219"/>
                    <a:pt x="78837" y="48093"/>
                  </a:cubicBezTo>
                  <a:cubicBezTo>
                    <a:pt x="74244" y="45966"/>
                    <a:pt x="69737" y="44903"/>
                    <a:pt x="65315" y="44903"/>
                  </a:cubicBezTo>
                  <a:cubicBezTo>
                    <a:pt x="64209" y="44903"/>
                    <a:pt x="63252" y="44499"/>
                    <a:pt x="62444" y="43692"/>
                  </a:cubicBezTo>
                  <a:cubicBezTo>
                    <a:pt x="61636" y="42884"/>
                    <a:pt x="61232" y="41927"/>
                    <a:pt x="61232" y="40821"/>
                  </a:cubicBezTo>
                  <a:cubicBezTo>
                    <a:pt x="61232" y="39716"/>
                    <a:pt x="61636" y="38759"/>
                    <a:pt x="62444" y="37951"/>
                  </a:cubicBezTo>
                  <a:cubicBezTo>
                    <a:pt x="63252" y="37143"/>
                    <a:pt x="64209" y="36739"/>
                    <a:pt x="65315" y="36739"/>
                  </a:cubicBezTo>
                  <a:close/>
                  <a:moveTo>
                    <a:pt x="65315" y="16328"/>
                  </a:moveTo>
                  <a:cubicBezTo>
                    <a:pt x="59446" y="16328"/>
                    <a:pt x="53642" y="17285"/>
                    <a:pt x="47902" y="19199"/>
                  </a:cubicBezTo>
                  <a:cubicBezTo>
                    <a:pt x="42161" y="21112"/>
                    <a:pt x="36931" y="23749"/>
                    <a:pt x="32211" y="27108"/>
                  </a:cubicBezTo>
                  <a:cubicBezTo>
                    <a:pt x="27491" y="30467"/>
                    <a:pt x="23664" y="34783"/>
                    <a:pt x="20730" y="40056"/>
                  </a:cubicBezTo>
                  <a:cubicBezTo>
                    <a:pt x="17796" y="45329"/>
                    <a:pt x="16329" y="51027"/>
                    <a:pt x="16329" y="57150"/>
                  </a:cubicBezTo>
                  <a:cubicBezTo>
                    <a:pt x="16329" y="65739"/>
                    <a:pt x="19220" y="73393"/>
                    <a:pt x="25003" y="80112"/>
                  </a:cubicBezTo>
                  <a:cubicBezTo>
                    <a:pt x="25854" y="81047"/>
                    <a:pt x="27151" y="82451"/>
                    <a:pt x="28894" y="84322"/>
                  </a:cubicBezTo>
                  <a:cubicBezTo>
                    <a:pt x="30638" y="86193"/>
                    <a:pt x="31935" y="87596"/>
                    <a:pt x="32785" y="88531"/>
                  </a:cubicBezTo>
                  <a:cubicBezTo>
                    <a:pt x="43671" y="101543"/>
                    <a:pt x="49666" y="114215"/>
                    <a:pt x="50772" y="126546"/>
                  </a:cubicBezTo>
                  <a:lnTo>
                    <a:pt x="79857" y="126546"/>
                  </a:lnTo>
                  <a:cubicBezTo>
                    <a:pt x="80963" y="114215"/>
                    <a:pt x="86958" y="101543"/>
                    <a:pt x="97844" y="88531"/>
                  </a:cubicBezTo>
                  <a:cubicBezTo>
                    <a:pt x="98695" y="87596"/>
                    <a:pt x="99991" y="86193"/>
                    <a:pt x="101735" y="84322"/>
                  </a:cubicBezTo>
                  <a:cubicBezTo>
                    <a:pt x="103478" y="82451"/>
                    <a:pt x="104775" y="81047"/>
                    <a:pt x="105626" y="80112"/>
                  </a:cubicBezTo>
                  <a:cubicBezTo>
                    <a:pt x="111409" y="73393"/>
                    <a:pt x="114300" y="65739"/>
                    <a:pt x="114300" y="57150"/>
                  </a:cubicBezTo>
                  <a:cubicBezTo>
                    <a:pt x="114300" y="51027"/>
                    <a:pt x="112833" y="45329"/>
                    <a:pt x="109899" y="40056"/>
                  </a:cubicBezTo>
                  <a:cubicBezTo>
                    <a:pt x="106965" y="34783"/>
                    <a:pt x="103138" y="30467"/>
                    <a:pt x="98418" y="27108"/>
                  </a:cubicBezTo>
                  <a:cubicBezTo>
                    <a:pt x="93698" y="23749"/>
                    <a:pt x="88468" y="21112"/>
                    <a:pt x="82727" y="19199"/>
                  </a:cubicBezTo>
                  <a:cubicBezTo>
                    <a:pt x="76987" y="17285"/>
                    <a:pt x="71183" y="16328"/>
                    <a:pt x="65315" y="16328"/>
                  </a:cubicBezTo>
                  <a:close/>
                  <a:moveTo>
                    <a:pt x="65315" y="0"/>
                  </a:moveTo>
                  <a:cubicBezTo>
                    <a:pt x="73394" y="0"/>
                    <a:pt x="81324" y="1382"/>
                    <a:pt x="89106" y="4146"/>
                  </a:cubicBezTo>
                  <a:cubicBezTo>
                    <a:pt x="96887" y="6910"/>
                    <a:pt x="103861" y="10694"/>
                    <a:pt x="110027" y="15499"/>
                  </a:cubicBezTo>
                  <a:cubicBezTo>
                    <a:pt x="116192" y="20304"/>
                    <a:pt x="121168" y="26342"/>
                    <a:pt x="124952" y="33614"/>
                  </a:cubicBezTo>
                  <a:cubicBezTo>
                    <a:pt x="128737" y="40885"/>
                    <a:pt x="130629" y="48730"/>
                    <a:pt x="130629" y="57150"/>
                  </a:cubicBezTo>
                  <a:cubicBezTo>
                    <a:pt x="130629" y="70332"/>
                    <a:pt x="126249" y="81728"/>
                    <a:pt x="117489" y="91338"/>
                  </a:cubicBezTo>
                  <a:cubicBezTo>
                    <a:pt x="113662" y="95505"/>
                    <a:pt x="110495" y="99204"/>
                    <a:pt x="107986" y="102436"/>
                  </a:cubicBezTo>
                  <a:cubicBezTo>
                    <a:pt x="105477" y="105668"/>
                    <a:pt x="102947" y="109729"/>
                    <a:pt x="100395" y="114619"/>
                  </a:cubicBezTo>
                  <a:cubicBezTo>
                    <a:pt x="97844" y="119509"/>
                    <a:pt x="96398" y="124080"/>
                    <a:pt x="96058" y="128332"/>
                  </a:cubicBezTo>
                  <a:cubicBezTo>
                    <a:pt x="100055" y="130713"/>
                    <a:pt x="102054" y="134200"/>
                    <a:pt x="102054" y="138793"/>
                  </a:cubicBezTo>
                  <a:cubicBezTo>
                    <a:pt x="102054" y="141939"/>
                    <a:pt x="100991" y="144661"/>
                    <a:pt x="98865" y="146957"/>
                  </a:cubicBezTo>
                  <a:cubicBezTo>
                    <a:pt x="100991" y="149253"/>
                    <a:pt x="102054" y="151975"/>
                    <a:pt x="102054" y="155121"/>
                  </a:cubicBezTo>
                  <a:cubicBezTo>
                    <a:pt x="102054" y="159544"/>
                    <a:pt x="100140" y="162988"/>
                    <a:pt x="96313" y="165454"/>
                  </a:cubicBezTo>
                  <a:cubicBezTo>
                    <a:pt x="97419" y="167410"/>
                    <a:pt x="97972" y="169409"/>
                    <a:pt x="97972" y="171450"/>
                  </a:cubicBezTo>
                  <a:cubicBezTo>
                    <a:pt x="97972" y="175362"/>
                    <a:pt x="96632" y="178381"/>
                    <a:pt x="93953" y="180507"/>
                  </a:cubicBezTo>
                  <a:cubicBezTo>
                    <a:pt x="91274" y="182633"/>
                    <a:pt x="87979" y="183696"/>
                    <a:pt x="84067" y="183696"/>
                  </a:cubicBezTo>
                  <a:cubicBezTo>
                    <a:pt x="82366" y="187438"/>
                    <a:pt x="79815" y="190415"/>
                    <a:pt x="76413" y="192626"/>
                  </a:cubicBezTo>
                  <a:cubicBezTo>
                    <a:pt x="73011" y="194837"/>
                    <a:pt x="69312" y="195943"/>
                    <a:pt x="65315" y="195943"/>
                  </a:cubicBezTo>
                  <a:cubicBezTo>
                    <a:pt x="61317" y="195943"/>
                    <a:pt x="57618" y="194837"/>
                    <a:pt x="54216" y="192626"/>
                  </a:cubicBezTo>
                  <a:cubicBezTo>
                    <a:pt x="50814" y="190415"/>
                    <a:pt x="48263" y="187438"/>
                    <a:pt x="46562" y="183696"/>
                  </a:cubicBezTo>
                  <a:cubicBezTo>
                    <a:pt x="42650" y="183696"/>
                    <a:pt x="39355" y="182633"/>
                    <a:pt x="36676" y="180507"/>
                  </a:cubicBezTo>
                  <a:cubicBezTo>
                    <a:pt x="33997" y="178381"/>
                    <a:pt x="32657" y="175362"/>
                    <a:pt x="32657" y="171450"/>
                  </a:cubicBezTo>
                  <a:cubicBezTo>
                    <a:pt x="32657" y="169409"/>
                    <a:pt x="33210" y="167410"/>
                    <a:pt x="34316" y="165454"/>
                  </a:cubicBezTo>
                  <a:cubicBezTo>
                    <a:pt x="30489" y="162988"/>
                    <a:pt x="28575" y="159544"/>
                    <a:pt x="28575" y="155121"/>
                  </a:cubicBezTo>
                  <a:cubicBezTo>
                    <a:pt x="28575" y="151975"/>
                    <a:pt x="29638" y="149253"/>
                    <a:pt x="31764" y="146957"/>
                  </a:cubicBezTo>
                  <a:cubicBezTo>
                    <a:pt x="29638" y="144661"/>
                    <a:pt x="28575" y="141939"/>
                    <a:pt x="28575" y="138793"/>
                  </a:cubicBezTo>
                  <a:cubicBezTo>
                    <a:pt x="28575" y="134200"/>
                    <a:pt x="30574" y="130713"/>
                    <a:pt x="34571" y="128332"/>
                  </a:cubicBezTo>
                  <a:cubicBezTo>
                    <a:pt x="34231" y="124080"/>
                    <a:pt x="32785" y="119509"/>
                    <a:pt x="30234" y="114619"/>
                  </a:cubicBezTo>
                  <a:cubicBezTo>
                    <a:pt x="27682" y="109729"/>
                    <a:pt x="25152" y="105668"/>
                    <a:pt x="22643" y="102436"/>
                  </a:cubicBezTo>
                  <a:cubicBezTo>
                    <a:pt x="20135" y="99204"/>
                    <a:pt x="16967" y="95505"/>
                    <a:pt x="13140" y="91338"/>
                  </a:cubicBezTo>
                  <a:cubicBezTo>
                    <a:pt x="4380" y="81728"/>
                    <a:pt x="0" y="70332"/>
                    <a:pt x="0" y="57150"/>
                  </a:cubicBezTo>
                  <a:cubicBezTo>
                    <a:pt x="0" y="48730"/>
                    <a:pt x="1892" y="40885"/>
                    <a:pt x="5677" y="33614"/>
                  </a:cubicBezTo>
                  <a:cubicBezTo>
                    <a:pt x="9461" y="26342"/>
                    <a:pt x="14437" y="20304"/>
                    <a:pt x="20602" y="15499"/>
                  </a:cubicBezTo>
                  <a:cubicBezTo>
                    <a:pt x="26768" y="10694"/>
                    <a:pt x="33742" y="6910"/>
                    <a:pt x="41523" y="4146"/>
                  </a:cubicBezTo>
                  <a:cubicBezTo>
                    <a:pt x="49305" y="1382"/>
                    <a:pt x="57235" y="0"/>
                    <a:pt x="65315" y="0"/>
                  </a:cubicBezTo>
                  <a:close/>
                </a:path>
              </a:pathLst>
            </a:custGeom>
            <a:grpFill/>
            <a:ln w="57150"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îŝlïḑè">
              <a:extLst>
                <a:ext uri="{FF2B5EF4-FFF2-40B4-BE49-F238E27FC236}">
                  <a16:creationId xmlns="" xmlns:a16="http://schemas.microsoft.com/office/drawing/2014/main" id="{7C99620B-8631-4194-A4B4-5C3A0230A3FB}"/>
                </a:ext>
              </a:extLst>
            </p:cNvPr>
            <p:cNvSpPr/>
            <p:nvPr/>
          </p:nvSpPr>
          <p:spPr bwMode="auto">
            <a:xfrm>
              <a:off x="1047976" y="4389750"/>
              <a:ext cx="4079154" cy="1022653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  <p:sp>
        <p:nvSpPr>
          <p:cNvPr id="27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90" y="0"/>
            <a:ext cx="10850563" cy="1028699"/>
          </a:xfrm>
        </p:spPr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28" name="ïŝḷïďè">
            <a:extLst>
              <a:ext uri="{FF2B5EF4-FFF2-40B4-BE49-F238E27FC236}">
                <a16:creationId xmlns="" xmlns:a16="http://schemas.microsoft.com/office/drawing/2014/main" id="{68C12142-87A8-47CD-960E-B2956C970D5C}"/>
              </a:ext>
            </a:extLst>
          </p:cNvPr>
          <p:cNvSpPr/>
          <p:nvPr/>
        </p:nvSpPr>
        <p:spPr bwMode="auto">
          <a:xfrm>
            <a:off x="171618" y="345685"/>
            <a:ext cx="814372" cy="814372"/>
          </a:xfrm>
          <a:prstGeom prst="diamond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04" y="1454727"/>
            <a:ext cx="464127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 = cv2.resize(image, (120, 320), interpolation=cv2.INTER_CUBIC)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image_np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(image)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key_input</a:t>
            </a:r>
            <a:r>
              <a:rPr lang="en-US" altLang="zh-CN" dirty="0"/>
              <a:t>[</a:t>
            </a:r>
            <a:r>
              <a:rPr lang="en-US" altLang="zh-CN" dirty="0" err="1"/>
              <a:t>pygame.K_UP</a:t>
            </a:r>
            <a:r>
              <a:rPr lang="en-US" altLang="zh-CN" dirty="0"/>
              <a:t>]:</a:t>
            </a:r>
            <a:br>
              <a:rPr lang="en-US" altLang="zh-CN" dirty="0"/>
            </a:br>
            <a:r>
              <a:rPr lang="en-US" altLang="zh-CN" dirty="0"/>
              <a:t>    print("Forward")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saved_frame</a:t>
            </a:r>
            <a:r>
              <a:rPr lang="en-US" altLang="zh-CN" dirty="0"/>
              <a:t> += 1</a:t>
            </a:r>
            <a:br>
              <a:rPr lang="en-US" altLang="zh-CN" dirty="0"/>
            </a:br>
            <a:r>
              <a:rPr lang="en-US" altLang="zh-CN" dirty="0"/>
              <a:t>    X = </a:t>
            </a:r>
            <a:r>
              <a:rPr lang="en-US" altLang="zh-CN" dirty="0" err="1"/>
              <a:t>np.vstack</a:t>
            </a:r>
            <a:r>
              <a:rPr lang="en-US" altLang="zh-CN" dirty="0"/>
              <a:t>((X, </a:t>
            </a:r>
            <a:r>
              <a:rPr lang="en-US" altLang="zh-CN" dirty="0" err="1"/>
              <a:t>temp_array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y = </a:t>
            </a:r>
            <a:r>
              <a:rPr lang="en-US" altLang="zh-CN" dirty="0" err="1"/>
              <a:t>np.vstack</a:t>
            </a:r>
            <a:r>
              <a:rPr lang="en-US" altLang="zh-CN" dirty="0"/>
              <a:t>((y, </a:t>
            </a:r>
            <a:r>
              <a:rPr lang="en-US" altLang="zh-CN" dirty="0" err="1"/>
              <a:t>self.k</a:t>
            </a:r>
            <a:r>
              <a:rPr lang="en-US" altLang="zh-CN" dirty="0"/>
              <a:t>[2]))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err="1"/>
              <a:t>key_input</a:t>
            </a:r>
            <a:r>
              <a:rPr lang="en-US" altLang="zh-CN" dirty="0"/>
              <a:t>[</a:t>
            </a:r>
            <a:r>
              <a:rPr lang="en-US" altLang="zh-CN" dirty="0" err="1"/>
              <a:t>pygame.K_RIGHT</a:t>
            </a:r>
            <a:r>
              <a:rPr lang="en-US" altLang="zh-CN" dirty="0"/>
              <a:t>]:</a:t>
            </a:r>
            <a:br>
              <a:rPr lang="en-US" altLang="zh-CN" dirty="0"/>
            </a:br>
            <a:r>
              <a:rPr lang="en-US" altLang="zh-CN" dirty="0"/>
              <a:t>    print("Right")</a:t>
            </a:r>
            <a:br>
              <a:rPr lang="en-US" altLang="zh-CN" dirty="0"/>
            </a:br>
            <a:r>
              <a:rPr lang="en-US" altLang="zh-CN" dirty="0"/>
              <a:t>    X = </a:t>
            </a:r>
            <a:r>
              <a:rPr lang="en-US" altLang="zh-CN" dirty="0" err="1"/>
              <a:t>np.vstack</a:t>
            </a:r>
            <a:r>
              <a:rPr lang="en-US" altLang="zh-CN" dirty="0"/>
              <a:t>((X, </a:t>
            </a:r>
            <a:r>
              <a:rPr lang="en-US" altLang="zh-CN" dirty="0" err="1"/>
              <a:t>temp_array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y = </a:t>
            </a:r>
            <a:r>
              <a:rPr lang="en-US" altLang="zh-CN" dirty="0" err="1"/>
              <a:t>np.vstack</a:t>
            </a:r>
            <a:r>
              <a:rPr lang="en-US" altLang="zh-CN" dirty="0"/>
              <a:t>((y, </a:t>
            </a:r>
            <a:r>
              <a:rPr lang="en-US" altLang="zh-CN" dirty="0" err="1"/>
              <a:t>self.k</a:t>
            </a:r>
            <a:r>
              <a:rPr lang="en-US" altLang="zh-CN" dirty="0"/>
              <a:t>[1]))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saved_frame</a:t>
            </a:r>
            <a:r>
              <a:rPr lang="en-US" altLang="zh-CN" dirty="0"/>
              <a:t> += 1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err="1"/>
              <a:t>key_input</a:t>
            </a:r>
            <a:r>
              <a:rPr lang="en-US" altLang="zh-CN" dirty="0"/>
              <a:t>[</a:t>
            </a:r>
            <a:r>
              <a:rPr lang="en-US" altLang="zh-CN" dirty="0" err="1"/>
              <a:t>pygame.K_LEFT</a:t>
            </a:r>
            <a:r>
              <a:rPr lang="en-US" altLang="zh-CN" dirty="0"/>
              <a:t>]:</a:t>
            </a:r>
          </a:p>
          <a:p>
            <a:r>
              <a:rPr lang="en-US" altLang="zh-CN" sz="2400" b="1" dirty="0"/>
              <a:t>……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1" name="îŝlîḓê">
            <a:extLst>
              <a:ext uri="{FF2B5EF4-FFF2-40B4-BE49-F238E27FC236}">
                <a16:creationId xmlns="" xmlns:a16="http://schemas.microsoft.com/office/drawing/2014/main" id="{9A5DAD00-D533-40C9-91DB-C7DA8CC86B0C}"/>
              </a:ext>
            </a:extLst>
          </p:cNvPr>
          <p:cNvSpPr/>
          <p:nvPr/>
        </p:nvSpPr>
        <p:spPr>
          <a:xfrm flipH="1">
            <a:off x="7321454" y="1454727"/>
            <a:ext cx="2944763" cy="88539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2" name="í$1ïďè">
            <a:extLst>
              <a:ext uri="{FF2B5EF4-FFF2-40B4-BE49-F238E27FC236}">
                <a16:creationId xmlns="" xmlns:a16="http://schemas.microsoft.com/office/drawing/2014/main" id="{2FF5D2F3-A068-423E-BAC0-4116E9C971FE}"/>
              </a:ext>
            </a:extLst>
          </p:cNvPr>
          <p:cNvSpPr txBox="1"/>
          <p:nvPr/>
        </p:nvSpPr>
        <p:spPr bwMode="auto">
          <a:xfrm>
            <a:off x="8203863" y="1648342"/>
            <a:ext cx="19271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图片转储为</a:t>
            </a:r>
            <a:r>
              <a:rPr lang="en-US" altLang="zh-CN" sz="20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33" name="îṥľiḍé">
            <a:extLst>
              <a:ext uri="{FF2B5EF4-FFF2-40B4-BE49-F238E27FC236}">
                <a16:creationId xmlns="" xmlns:a16="http://schemas.microsoft.com/office/drawing/2014/main" id="{494EEF86-B4A4-4556-890F-BDB5739E0F34}"/>
              </a:ext>
            </a:extLst>
          </p:cNvPr>
          <p:cNvSpPr/>
          <p:nvPr/>
        </p:nvSpPr>
        <p:spPr bwMode="auto">
          <a:xfrm>
            <a:off x="7567321" y="1648342"/>
            <a:ext cx="432071" cy="397108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A1A02F26-3FF9-4CB3-8C33-4BBDE68E52FB}"/>
              </a:ext>
            </a:extLst>
          </p:cNvPr>
          <p:cNvCxnSpPr>
            <a:cxnSpLocks/>
          </p:cNvCxnSpPr>
          <p:nvPr/>
        </p:nvCxnSpPr>
        <p:spPr>
          <a:xfrm>
            <a:off x="292631" y="2947031"/>
            <a:ext cx="983836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îŝlîḓê">
            <a:extLst>
              <a:ext uri="{FF2B5EF4-FFF2-40B4-BE49-F238E27FC236}">
                <a16:creationId xmlns="" xmlns:a16="http://schemas.microsoft.com/office/drawing/2014/main" id="{9A5DAD00-D533-40C9-91DB-C7DA8CC86B0C}"/>
              </a:ext>
            </a:extLst>
          </p:cNvPr>
          <p:cNvSpPr/>
          <p:nvPr/>
        </p:nvSpPr>
        <p:spPr>
          <a:xfrm flipH="1">
            <a:off x="6638431" y="3671807"/>
            <a:ext cx="3627786" cy="107721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7" name="îṥľiḍé">
            <a:extLst>
              <a:ext uri="{FF2B5EF4-FFF2-40B4-BE49-F238E27FC236}">
                <a16:creationId xmlns="" xmlns:a16="http://schemas.microsoft.com/office/drawing/2014/main" id="{494EEF86-B4A4-4556-890F-BDB5739E0F34}"/>
              </a:ext>
            </a:extLst>
          </p:cNvPr>
          <p:cNvSpPr/>
          <p:nvPr/>
        </p:nvSpPr>
        <p:spPr bwMode="auto">
          <a:xfrm>
            <a:off x="6889383" y="4011862"/>
            <a:ext cx="432071" cy="397108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494247" y="3671807"/>
            <a:ext cx="2798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X</a:t>
            </a:r>
            <a:r>
              <a:rPr lang="zh-CN" altLang="en-US" sz="1600" dirty="0"/>
              <a:t>中的每一列存储一张图片</a:t>
            </a:r>
            <a:endParaRPr lang="en-US" altLang="zh-CN" sz="1600" dirty="0"/>
          </a:p>
          <a:p>
            <a:r>
              <a:rPr lang="en-US" altLang="zh-CN" sz="1600" dirty="0"/>
              <a:t>Y</a:t>
            </a:r>
            <a:r>
              <a:rPr lang="zh-CN" altLang="en-US" sz="1600" dirty="0"/>
              <a:t>中的每一列存储对应图片的</a:t>
            </a:r>
            <a:r>
              <a:rPr lang="en-US" altLang="zh-CN" sz="1600" dirty="0"/>
              <a:t>label</a:t>
            </a:r>
          </a:p>
          <a:p>
            <a:r>
              <a:rPr lang="zh-CN" altLang="en-US" sz="1600" dirty="0"/>
              <a:t>（如：</a:t>
            </a:r>
            <a:r>
              <a:rPr lang="en-US" altLang="zh-CN" sz="1600" dirty="0"/>
              <a:t>[0,1,0,0] ——right</a:t>
            </a:r>
            <a:r>
              <a:rPr lang="zh-CN" altLang="en-US" sz="1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149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90" y="0"/>
            <a:ext cx="10850563" cy="1028699"/>
          </a:xfrm>
        </p:spPr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28" name="ïŝḷïďè">
            <a:extLst>
              <a:ext uri="{FF2B5EF4-FFF2-40B4-BE49-F238E27FC236}">
                <a16:creationId xmlns="" xmlns:a16="http://schemas.microsoft.com/office/drawing/2014/main" id="{68C12142-87A8-47CD-960E-B2956C970D5C}"/>
              </a:ext>
            </a:extLst>
          </p:cNvPr>
          <p:cNvSpPr/>
          <p:nvPr/>
        </p:nvSpPr>
        <p:spPr bwMode="auto">
          <a:xfrm>
            <a:off x="171618" y="345685"/>
            <a:ext cx="814372" cy="814372"/>
          </a:xfrm>
          <a:prstGeom prst="diamond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A1A02F26-3FF9-4CB3-8C33-4BBDE68E52FB}"/>
              </a:ext>
            </a:extLst>
          </p:cNvPr>
          <p:cNvCxnSpPr>
            <a:cxnSpLocks/>
          </p:cNvCxnSpPr>
          <p:nvPr/>
        </p:nvCxnSpPr>
        <p:spPr>
          <a:xfrm>
            <a:off x="162526" y="3389670"/>
            <a:ext cx="112620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îṥľiḍé">
            <a:extLst>
              <a:ext uri="{FF2B5EF4-FFF2-40B4-BE49-F238E27FC236}">
                <a16:creationId xmlns="" xmlns:a16="http://schemas.microsoft.com/office/drawing/2014/main" id="{494EEF86-B4A4-4556-890F-BDB5739E0F34}"/>
              </a:ext>
            </a:extLst>
          </p:cNvPr>
          <p:cNvSpPr/>
          <p:nvPr/>
        </p:nvSpPr>
        <p:spPr bwMode="auto">
          <a:xfrm>
            <a:off x="11424604" y="2843534"/>
            <a:ext cx="567874" cy="54613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1618" y="3669278"/>
            <a:ext cx="11838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设置参数：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self.model.setLayerSizes</a:t>
            </a:r>
            <a:r>
              <a:rPr lang="en-US" altLang="zh-CN" dirty="0"/>
              <a:t>(</a:t>
            </a:r>
            <a:r>
              <a:rPr lang="en-US" altLang="zh-CN" dirty="0" err="1"/>
              <a:t>layer_sizes</a:t>
            </a:r>
            <a:r>
              <a:rPr lang="en-US" altLang="zh-CN" dirty="0"/>
              <a:t>)  #</a:t>
            </a:r>
            <a:r>
              <a:rPr lang="en-US" altLang="zh-CN" dirty="0" err="1"/>
              <a:t>layer_sizes</a:t>
            </a:r>
            <a:r>
              <a:rPr lang="en-US" altLang="zh-CN" dirty="0"/>
              <a:t> = np.int32([240</a:t>
            </a:r>
            <a:r>
              <a:rPr lang="zh-CN" altLang="en-US" dirty="0"/>
              <a:t>*</a:t>
            </a:r>
            <a:r>
              <a:rPr lang="en-US" altLang="zh-CN" dirty="0"/>
              <a:t>320, 32, 4])</a:t>
            </a:r>
            <a:br>
              <a:rPr lang="en-US" altLang="zh-CN" dirty="0"/>
            </a:br>
            <a:r>
              <a:rPr lang="en-US" altLang="zh-CN" dirty="0" err="1"/>
              <a:t>self.model.setTrainMethod</a:t>
            </a:r>
            <a:r>
              <a:rPr lang="en-US" altLang="zh-CN" dirty="0"/>
              <a:t>(cv2.ml.ANN_MLP_BACKPROP)  # </a:t>
            </a:r>
            <a:r>
              <a:rPr lang="zh-CN" altLang="en-US" dirty="0"/>
              <a:t>设置训练方式为反向传播</a:t>
            </a:r>
            <a:br>
              <a:rPr lang="zh-CN" altLang="en-US" dirty="0"/>
            </a:br>
            <a:r>
              <a:rPr lang="en-US" altLang="zh-CN" dirty="0" err="1"/>
              <a:t>self.model.setActivationFunction</a:t>
            </a:r>
            <a:r>
              <a:rPr lang="en-US" altLang="zh-CN" dirty="0"/>
              <a:t>(cv2.ml.ANN_MLP_SIGMOID_SYM, 2, 1)  # </a:t>
            </a:r>
            <a:r>
              <a:rPr lang="zh-CN" altLang="en-US" dirty="0"/>
              <a:t>设置激活函数为</a:t>
            </a:r>
            <a:r>
              <a:rPr lang="en-US" altLang="zh-CN" dirty="0"/>
              <a:t>SIGMOID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self.model.setTermCriteria</a:t>
            </a:r>
            <a:r>
              <a:rPr lang="en-US" altLang="zh-CN" dirty="0"/>
              <a:t>((cv2.TERM_CRITERIA_COUNT, 100, 0.01))  # </a:t>
            </a:r>
            <a:r>
              <a:rPr lang="zh-CN" altLang="en-US" dirty="0"/>
              <a:t>设置终止条件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self.model.train</a:t>
            </a:r>
            <a:r>
              <a:rPr lang="en-US" altLang="zh-CN" dirty="0"/>
              <a:t>(np.float32(X), cv2.ml.ROW_SAMPLE, np.float32(y))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开始训练，</a:t>
            </a:r>
            <a:r>
              <a:rPr lang="en-US" altLang="zh-CN" dirty="0"/>
              <a:t>cv2.ml.ROW_SAMPLE</a:t>
            </a:r>
            <a:r>
              <a:rPr lang="zh-CN" altLang="en-US" dirty="0"/>
              <a:t>代表每一行是一个样本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ret, </a:t>
            </a:r>
            <a:r>
              <a:rPr lang="en-US" altLang="zh-CN" dirty="0" err="1"/>
              <a:t>resp</a:t>
            </a:r>
            <a:r>
              <a:rPr lang="en-US" altLang="zh-CN" dirty="0"/>
              <a:t> = </a:t>
            </a:r>
            <a:r>
              <a:rPr lang="en-US" altLang="zh-CN" dirty="0" err="1"/>
              <a:t>self.model.predict</a:t>
            </a:r>
            <a:r>
              <a:rPr lang="en-US" altLang="zh-CN" dirty="0"/>
              <a:t>(X)  # </a:t>
            </a:r>
            <a:r>
              <a:rPr lang="en-US" altLang="zh-CN" dirty="0" err="1"/>
              <a:t>resp</a:t>
            </a:r>
            <a:r>
              <a:rPr lang="en-US" altLang="zh-CN" dirty="0"/>
              <a:t>=[[0. 0. 1. 0.]...]</a:t>
            </a:r>
            <a:br>
              <a:rPr lang="en-US" altLang="zh-CN" dirty="0"/>
            </a:br>
            <a:r>
              <a:rPr lang="en-US" altLang="zh-CN" dirty="0"/>
              <a:t>prediction = </a:t>
            </a:r>
            <a:r>
              <a:rPr lang="en-US" altLang="zh-CN" dirty="0" err="1"/>
              <a:t>resp.argmax</a:t>
            </a:r>
            <a:r>
              <a:rPr lang="en-US" altLang="zh-CN" dirty="0"/>
              <a:t>(-1)  # </a:t>
            </a:r>
            <a:r>
              <a:rPr lang="en-US" altLang="zh-CN" dirty="0" err="1"/>
              <a:t>resp.argmax</a:t>
            </a:r>
            <a:r>
              <a:rPr lang="zh-CN" altLang="en-US" dirty="0"/>
              <a:t>返回的是最大元素所在的列号（如：最大元素出现在第</a:t>
            </a:r>
            <a:r>
              <a:rPr lang="en-US" altLang="zh-CN" dirty="0"/>
              <a:t>2</a:t>
            </a:r>
            <a:r>
              <a:rPr lang="zh-CN" altLang="en-US" dirty="0"/>
              <a:t>列）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526" y="2193273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模型选择：</a:t>
            </a:r>
            <a:endParaRPr lang="en-US" altLang="zh-CN" b="1" dirty="0"/>
          </a:p>
          <a:p>
            <a:r>
              <a:rPr lang="en-US" altLang="zh-CN" b="1" dirty="0"/>
              <a:t>ANN</a:t>
            </a:r>
          </a:p>
          <a:p>
            <a:r>
              <a:rPr lang="en-US" altLang="zh-CN" dirty="0" err="1"/>
              <a:t>self.model</a:t>
            </a:r>
            <a:r>
              <a:rPr lang="en-US" altLang="zh-CN" dirty="0"/>
              <a:t> = cv2.ml.ANN_MLP_create()  # </a:t>
            </a:r>
            <a:r>
              <a:rPr lang="zh-CN" altLang="en-US" dirty="0"/>
              <a:t>建立模型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65" y="564777"/>
            <a:ext cx="4518211" cy="2551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18" y="1465729"/>
            <a:ext cx="30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问题划定：</a:t>
            </a:r>
            <a:r>
              <a:rPr lang="zh-CN" altLang="en-US" dirty="0"/>
              <a:t>分类问题</a:t>
            </a:r>
          </a:p>
        </p:txBody>
      </p:sp>
    </p:spTree>
    <p:extLst>
      <p:ext uri="{BB962C8B-B14F-4D97-AF65-F5344CB8AC3E}">
        <p14:creationId xmlns:p14="http://schemas.microsoft.com/office/powerpoint/2010/main" val="187077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6" name="íśliḑê">
            <a:extLst>
              <a:ext uri="{FF2B5EF4-FFF2-40B4-BE49-F238E27FC236}">
                <a16:creationId xmlns="" xmlns:a16="http://schemas.microsoft.com/office/drawing/2014/main" id="{AB1DB323-A8C5-47A2-B355-66B8BD035FAD}"/>
              </a:ext>
            </a:extLst>
          </p:cNvPr>
          <p:cNvGrpSpPr/>
          <p:nvPr/>
        </p:nvGrpSpPr>
        <p:grpSpPr>
          <a:xfrm flipH="1">
            <a:off x="7434592" y="2828070"/>
            <a:ext cx="5477037" cy="3378601"/>
            <a:chOff x="-991601" y="2033802"/>
            <a:chExt cx="5477037" cy="3378601"/>
          </a:xfrm>
          <a:solidFill>
            <a:schemeClr val="bg1">
              <a:lumMod val="85000"/>
            </a:schemeClr>
          </a:solidFill>
        </p:grpSpPr>
        <p:sp>
          <p:nvSpPr>
            <p:cNvPr id="24" name="îṩļïdé">
              <a:extLst>
                <a:ext uri="{FF2B5EF4-FFF2-40B4-BE49-F238E27FC236}">
                  <a16:creationId xmlns="" xmlns:a16="http://schemas.microsoft.com/office/drawing/2014/main" id="{3E3DAE87-9707-4F3F-8DCC-1F991C56AC32}"/>
                </a:ext>
              </a:extLst>
            </p:cNvPr>
            <p:cNvSpPr/>
            <p:nvPr/>
          </p:nvSpPr>
          <p:spPr>
            <a:xfrm rot="1582721">
              <a:off x="2778380" y="2033802"/>
              <a:ext cx="1707056" cy="2560577"/>
            </a:xfrm>
            <a:custGeom>
              <a:avLst/>
              <a:gdLst/>
              <a:ahLst/>
              <a:cxnLst/>
              <a:rect l="l" t="t" r="r" b="b"/>
              <a:pathLst>
                <a:path w="130629" h="195943">
                  <a:moveTo>
                    <a:pt x="65315" y="36739"/>
                  </a:moveTo>
                  <a:cubicBezTo>
                    <a:pt x="69567" y="36739"/>
                    <a:pt x="73798" y="37419"/>
                    <a:pt x="78007" y="38780"/>
                  </a:cubicBezTo>
                  <a:cubicBezTo>
                    <a:pt x="82217" y="40141"/>
                    <a:pt x="85917" y="42437"/>
                    <a:pt x="89106" y="45669"/>
                  </a:cubicBezTo>
                  <a:cubicBezTo>
                    <a:pt x="92295" y="48901"/>
                    <a:pt x="93890" y="52728"/>
                    <a:pt x="93890" y="57150"/>
                  </a:cubicBezTo>
                  <a:cubicBezTo>
                    <a:pt x="93890" y="58255"/>
                    <a:pt x="93486" y="59212"/>
                    <a:pt x="92678" y="60020"/>
                  </a:cubicBezTo>
                  <a:cubicBezTo>
                    <a:pt x="91870" y="60828"/>
                    <a:pt x="90913" y="61232"/>
                    <a:pt x="89807" y="61232"/>
                  </a:cubicBezTo>
                  <a:cubicBezTo>
                    <a:pt x="88702" y="61232"/>
                    <a:pt x="87745" y="60828"/>
                    <a:pt x="86937" y="60020"/>
                  </a:cubicBezTo>
                  <a:cubicBezTo>
                    <a:pt x="86129" y="59212"/>
                    <a:pt x="85725" y="58255"/>
                    <a:pt x="85725" y="57150"/>
                  </a:cubicBezTo>
                  <a:cubicBezTo>
                    <a:pt x="85725" y="53238"/>
                    <a:pt x="83429" y="50219"/>
                    <a:pt x="78837" y="48093"/>
                  </a:cubicBezTo>
                  <a:cubicBezTo>
                    <a:pt x="74244" y="45966"/>
                    <a:pt x="69737" y="44903"/>
                    <a:pt x="65315" y="44903"/>
                  </a:cubicBezTo>
                  <a:cubicBezTo>
                    <a:pt x="64209" y="44903"/>
                    <a:pt x="63252" y="44499"/>
                    <a:pt x="62444" y="43692"/>
                  </a:cubicBezTo>
                  <a:cubicBezTo>
                    <a:pt x="61636" y="42884"/>
                    <a:pt x="61232" y="41927"/>
                    <a:pt x="61232" y="40821"/>
                  </a:cubicBezTo>
                  <a:cubicBezTo>
                    <a:pt x="61232" y="39716"/>
                    <a:pt x="61636" y="38759"/>
                    <a:pt x="62444" y="37951"/>
                  </a:cubicBezTo>
                  <a:cubicBezTo>
                    <a:pt x="63252" y="37143"/>
                    <a:pt x="64209" y="36739"/>
                    <a:pt x="65315" y="36739"/>
                  </a:cubicBezTo>
                  <a:close/>
                  <a:moveTo>
                    <a:pt x="65315" y="16328"/>
                  </a:moveTo>
                  <a:cubicBezTo>
                    <a:pt x="59446" y="16328"/>
                    <a:pt x="53642" y="17285"/>
                    <a:pt x="47902" y="19199"/>
                  </a:cubicBezTo>
                  <a:cubicBezTo>
                    <a:pt x="42161" y="21112"/>
                    <a:pt x="36931" y="23749"/>
                    <a:pt x="32211" y="27108"/>
                  </a:cubicBezTo>
                  <a:cubicBezTo>
                    <a:pt x="27491" y="30467"/>
                    <a:pt x="23664" y="34783"/>
                    <a:pt x="20730" y="40056"/>
                  </a:cubicBezTo>
                  <a:cubicBezTo>
                    <a:pt x="17796" y="45329"/>
                    <a:pt x="16329" y="51027"/>
                    <a:pt x="16329" y="57150"/>
                  </a:cubicBezTo>
                  <a:cubicBezTo>
                    <a:pt x="16329" y="65739"/>
                    <a:pt x="19220" y="73393"/>
                    <a:pt x="25003" y="80112"/>
                  </a:cubicBezTo>
                  <a:cubicBezTo>
                    <a:pt x="25854" y="81047"/>
                    <a:pt x="27151" y="82451"/>
                    <a:pt x="28894" y="84322"/>
                  </a:cubicBezTo>
                  <a:cubicBezTo>
                    <a:pt x="30638" y="86193"/>
                    <a:pt x="31935" y="87596"/>
                    <a:pt x="32785" y="88531"/>
                  </a:cubicBezTo>
                  <a:cubicBezTo>
                    <a:pt x="43671" y="101543"/>
                    <a:pt x="49666" y="114215"/>
                    <a:pt x="50772" y="126546"/>
                  </a:cubicBezTo>
                  <a:lnTo>
                    <a:pt x="79857" y="126546"/>
                  </a:lnTo>
                  <a:cubicBezTo>
                    <a:pt x="80963" y="114215"/>
                    <a:pt x="86958" y="101543"/>
                    <a:pt x="97844" y="88531"/>
                  </a:cubicBezTo>
                  <a:cubicBezTo>
                    <a:pt x="98695" y="87596"/>
                    <a:pt x="99991" y="86193"/>
                    <a:pt x="101735" y="84322"/>
                  </a:cubicBezTo>
                  <a:cubicBezTo>
                    <a:pt x="103478" y="82451"/>
                    <a:pt x="104775" y="81047"/>
                    <a:pt x="105626" y="80112"/>
                  </a:cubicBezTo>
                  <a:cubicBezTo>
                    <a:pt x="111409" y="73393"/>
                    <a:pt x="114300" y="65739"/>
                    <a:pt x="114300" y="57150"/>
                  </a:cubicBezTo>
                  <a:cubicBezTo>
                    <a:pt x="114300" y="51027"/>
                    <a:pt x="112833" y="45329"/>
                    <a:pt x="109899" y="40056"/>
                  </a:cubicBezTo>
                  <a:cubicBezTo>
                    <a:pt x="106965" y="34783"/>
                    <a:pt x="103138" y="30467"/>
                    <a:pt x="98418" y="27108"/>
                  </a:cubicBezTo>
                  <a:cubicBezTo>
                    <a:pt x="93698" y="23749"/>
                    <a:pt x="88468" y="21112"/>
                    <a:pt x="82727" y="19199"/>
                  </a:cubicBezTo>
                  <a:cubicBezTo>
                    <a:pt x="76987" y="17285"/>
                    <a:pt x="71183" y="16328"/>
                    <a:pt x="65315" y="16328"/>
                  </a:cubicBezTo>
                  <a:close/>
                  <a:moveTo>
                    <a:pt x="65315" y="0"/>
                  </a:moveTo>
                  <a:cubicBezTo>
                    <a:pt x="73394" y="0"/>
                    <a:pt x="81324" y="1382"/>
                    <a:pt x="89106" y="4146"/>
                  </a:cubicBezTo>
                  <a:cubicBezTo>
                    <a:pt x="96887" y="6910"/>
                    <a:pt x="103861" y="10694"/>
                    <a:pt x="110027" y="15499"/>
                  </a:cubicBezTo>
                  <a:cubicBezTo>
                    <a:pt x="116192" y="20304"/>
                    <a:pt x="121168" y="26342"/>
                    <a:pt x="124952" y="33614"/>
                  </a:cubicBezTo>
                  <a:cubicBezTo>
                    <a:pt x="128737" y="40885"/>
                    <a:pt x="130629" y="48730"/>
                    <a:pt x="130629" y="57150"/>
                  </a:cubicBezTo>
                  <a:cubicBezTo>
                    <a:pt x="130629" y="70332"/>
                    <a:pt x="126249" y="81728"/>
                    <a:pt x="117489" y="91338"/>
                  </a:cubicBezTo>
                  <a:cubicBezTo>
                    <a:pt x="113662" y="95505"/>
                    <a:pt x="110495" y="99204"/>
                    <a:pt x="107986" y="102436"/>
                  </a:cubicBezTo>
                  <a:cubicBezTo>
                    <a:pt x="105477" y="105668"/>
                    <a:pt x="102947" y="109729"/>
                    <a:pt x="100395" y="114619"/>
                  </a:cubicBezTo>
                  <a:cubicBezTo>
                    <a:pt x="97844" y="119509"/>
                    <a:pt x="96398" y="124080"/>
                    <a:pt x="96058" y="128332"/>
                  </a:cubicBezTo>
                  <a:cubicBezTo>
                    <a:pt x="100055" y="130713"/>
                    <a:pt x="102054" y="134200"/>
                    <a:pt x="102054" y="138793"/>
                  </a:cubicBezTo>
                  <a:cubicBezTo>
                    <a:pt x="102054" y="141939"/>
                    <a:pt x="100991" y="144661"/>
                    <a:pt x="98865" y="146957"/>
                  </a:cubicBezTo>
                  <a:cubicBezTo>
                    <a:pt x="100991" y="149253"/>
                    <a:pt x="102054" y="151975"/>
                    <a:pt x="102054" y="155121"/>
                  </a:cubicBezTo>
                  <a:cubicBezTo>
                    <a:pt x="102054" y="159544"/>
                    <a:pt x="100140" y="162988"/>
                    <a:pt x="96313" y="165454"/>
                  </a:cubicBezTo>
                  <a:cubicBezTo>
                    <a:pt x="97419" y="167410"/>
                    <a:pt x="97972" y="169409"/>
                    <a:pt x="97972" y="171450"/>
                  </a:cubicBezTo>
                  <a:cubicBezTo>
                    <a:pt x="97972" y="175362"/>
                    <a:pt x="96632" y="178381"/>
                    <a:pt x="93953" y="180507"/>
                  </a:cubicBezTo>
                  <a:cubicBezTo>
                    <a:pt x="91274" y="182633"/>
                    <a:pt x="87979" y="183696"/>
                    <a:pt x="84067" y="183696"/>
                  </a:cubicBezTo>
                  <a:cubicBezTo>
                    <a:pt x="82366" y="187438"/>
                    <a:pt x="79815" y="190415"/>
                    <a:pt x="76413" y="192626"/>
                  </a:cubicBezTo>
                  <a:cubicBezTo>
                    <a:pt x="73011" y="194837"/>
                    <a:pt x="69312" y="195943"/>
                    <a:pt x="65315" y="195943"/>
                  </a:cubicBezTo>
                  <a:cubicBezTo>
                    <a:pt x="61317" y="195943"/>
                    <a:pt x="57618" y="194837"/>
                    <a:pt x="54216" y="192626"/>
                  </a:cubicBezTo>
                  <a:cubicBezTo>
                    <a:pt x="50814" y="190415"/>
                    <a:pt x="48263" y="187438"/>
                    <a:pt x="46562" y="183696"/>
                  </a:cubicBezTo>
                  <a:cubicBezTo>
                    <a:pt x="42650" y="183696"/>
                    <a:pt x="39355" y="182633"/>
                    <a:pt x="36676" y="180507"/>
                  </a:cubicBezTo>
                  <a:cubicBezTo>
                    <a:pt x="33997" y="178381"/>
                    <a:pt x="32657" y="175362"/>
                    <a:pt x="32657" y="171450"/>
                  </a:cubicBezTo>
                  <a:cubicBezTo>
                    <a:pt x="32657" y="169409"/>
                    <a:pt x="33210" y="167410"/>
                    <a:pt x="34316" y="165454"/>
                  </a:cubicBezTo>
                  <a:cubicBezTo>
                    <a:pt x="30489" y="162988"/>
                    <a:pt x="28575" y="159544"/>
                    <a:pt x="28575" y="155121"/>
                  </a:cubicBezTo>
                  <a:cubicBezTo>
                    <a:pt x="28575" y="151975"/>
                    <a:pt x="29638" y="149253"/>
                    <a:pt x="31764" y="146957"/>
                  </a:cubicBezTo>
                  <a:cubicBezTo>
                    <a:pt x="29638" y="144661"/>
                    <a:pt x="28575" y="141939"/>
                    <a:pt x="28575" y="138793"/>
                  </a:cubicBezTo>
                  <a:cubicBezTo>
                    <a:pt x="28575" y="134200"/>
                    <a:pt x="30574" y="130713"/>
                    <a:pt x="34571" y="128332"/>
                  </a:cubicBezTo>
                  <a:cubicBezTo>
                    <a:pt x="34231" y="124080"/>
                    <a:pt x="32785" y="119509"/>
                    <a:pt x="30234" y="114619"/>
                  </a:cubicBezTo>
                  <a:cubicBezTo>
                    <a:pt x="27682" y="109729"/>
                    <a:pt x="25152" y="105668"/>
                    <a:pt x="22643" y="102436"/>
                  </a:cubicBezTo>
                  <a:cubicBezTo>
                    <a:pt x="20135" y="99204"/>
                    <a:pt x="16967" y="95505"/>
                    <a:pt x="13140" y="91338"/>
                  </a:cubicBezTo>
                  <a:cubicBezTo>
                    <a:pt x="4380" y="81728"/>
                    <a:pt x="0" y="70332"/>
                    <a:pt x="0" y="57150"/>
                  </a:cubicBezTo>
                  <a:cubicBezTo>
                    <a:pt x="0" y="48730"/>
                    <a:pt x="1892" y="40885"/>
                    <a:pt x="5677" y="33614"/>
                  </a:cubicBezTo>
                  <a:cubicBezTo>
                    <a:pt x="9461" y="26342"/>
                    <a:pt x="14437" y="20304"/>
                    <a:pt x="20602" y="15499"/>
                  </a:cubicBezTo>
                  <a:cubicBezTo>
                    <a:pt x="26768" y="10694"/>
                    <a:pt x="33742" y="6910"/>
                    <a:pt x="41523" y="4146"/>
                  </a:cubicBezTo>
                  <a:cubicBezTo>
                    <a:pt x="49305" y="1382"/>
                    <a:pt x="57235" y="0"/>
                    <a:pt x="65315" y="0"/>
                  </a:cubicBezTo>
                  <a:close/>
                </a:path>
              </a:pathLst>
            </a:custGeom>
            <a:grpFill/>
            <a:ln w="57150"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îŝlïḑè">
              <a:extLst>
                <a:ext uri="{FF2B5EF4-FFF2-40B4-BE49-F238E27FC236}">
                  <a16:creationId xmlns="" xmlns:a16="http://schemas.microsoft.com/office/drawing/2014/main" id="{7C99620B-8631-4194-A4B4-5C3A0230A3FB}"/>
                </a:ext>
              </a:extLst>
            </p:cNvPr>
            <p:cNvSpPr/>
            <p:nvPr/>
          </p:nvSpPr>
          <p:spPr bwMode="auto">
            <a:xfrm>
              <a:off x="-991601" y="4389750"/>
              <a:ext cx="4079154" cy="1022653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  <p:sp>
        <p:nvSpPr>
          <p:cNvPr id="27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90" y="0"/>
            <a:ext cx="10850563" cy="1028699"/>
          </a:xfrm>
        </p:spPr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28" name="ïŝḷïďè">
            <a:extLst>
              <a:ext uri="{FF2B5EF4-FFF2-40B4-BE49-F238E27FC236}">
                <a16:creationId xmlns="" xmlns:a16="http://schemas.microsoft.com/office/drawing/2014/main" id="{68C12142-87A8-47CD-960E-B2956C970D5C}"/>
              </a:ext>
            </a:extLst>
          </p:cNvPr>
          <p:cNvSpPr/>
          <p:nvPr/>
        </p:nvSpPr>
        <p:spPr bwMode="auto">
          <a:xfrm>
            <a:off x="171618" y="345685"/>
            <a:ext cx="814372" cy="814372"/>
          </a:xfrm>
          <a:prstGeom prst="diamond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grpSp>
        <p:nvGrpSpPr>
          <p:cNvPr id="11" name="c75fe657-285c-44e3-a80c-6f81fbc12f23" descr="zAQAAB+LCAAAAAAABACVU9tOg0AQ/ZdV3xpDvbSVNy+pNsZL2kYfTB9WmMIky9IsS1Nt+HdngeVSUesbnDnDnHNm2LJD/bEC5rJZxJW+QR4oHk00RKzHJj5zZSpEj12h9FEGtypOVwlz37ZVW7Pyijp84SIF0ytRIxfFq/uNb2kPKDFKo5LmHDsE8U0D6jsFiL4voEmbSA1qXU3oGyx/nmlFA8axirimgVsnO2Jlibnnw2MnM80+bOhDPTYvZFk9pTwTQKdPUzA2n+NEYyzrjmdOuQFJ6jC701RTSRYojR4XlwIDGYE0iskAaC+k6l2s8DOWul2fYhBqqt4DrMr8ZvhJ85ZcJGBTCPkKHmmONZcD1DUFwTWuW4QWxrLKVMUxWeywmnPYogqyDoZskt5Wvlnvx2zmsNH/S9N0NKPs2vtPVnI5+chaeamgS/aiQ3h18dexiNXfF29p3+pPyyV6MAWPxlrSNHhn7uB8MLwYjMiCSpOQmAfj8YlzOhqcMSu6n3Uds/3Kvse8w98n/LylmT65SEBferWL4jct8CtlblZCkpRwodT5dT+7p2VltjZUgLShRfYFXYSCIMwEAAA=">
            <a:extLst>
              <a:ext uri="{FF2B5EF4-FFF2-40B4-BE49-F238E27FC236}">
                <a16:creationId xmlns="" xmlns:a16="http://schemas.microsoft.com/office/drawing/2014/main" id="{0ED17CC8-7023-4324-AE1D-74BB2170F1B9}"/>
              </a:ext>
            </a:extLst>
          </p:cNvPr>
          <p:cNvGrpSpPr>
            <a:grpSpLocks noChangeAspect="1"/>
          </p:cNvGrpSpPr>
          <p:nvPr/>
        </p:nvGrpSpPr>
        <p:grpSpPr>
          <a:xfrm>
            <a:off x="14215" y="978389"/>
            <a:ext cx="12192000" cy="5216670"/>
            <a:chOff x="0" y="1641329"/>
            <a:chExt cx="12192000" cy="5216670"/>
          </a:xfrm>
        </p:grpSpPr>
        <p:sp>
          <p:nvSpPr>
            <p:cNvPr id="12" name="ExtraShape">
              <a:extLst>
                <a:ext uri="{FF2B5EF4-FFF2-40B4-BE49-F238E27FC236}">
                  <a16:creationId xmlns="" xmlns:a16="http://schemas.microsoft.com/office/drawing/2014/main" id="{377140A9-2245-4709-B356-A93C6881B7B6}"/>
                </a:ext>
              </a:extLst>
            </p:cNvPr>
            <p:cNvSpPr/>
            <p:nvPr/>
          </p:nvSpPr>
          <p:spPr>
            <a:xfrm>
              <a:off x="0" y="4333324"/>
              <a:ext cx="12192000" cy="2524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lativeShape">
              <a:extLst>
                <a:ext uri="{FF2B5EF4-FFF2-40B4-BE49-F238E27FC236}">
                  <a16:creationId xmlns="" xmlns:a16="http://schemas.microsoft.com/office/drawing/2014/main" id="{5ADB8414-D5E7-4D36-BFF5-6D2B394C87E2}"/>
                </a:ext>
              </a:extLst>
            </p:cNvPr>
            <p:cNvSpPr/>
            <p:nvPr/>
          </p:nvSpPr>
          <p:spPr>
            <a:xfrm>
              <a:off x="2405383" y="4137573"/>
              <a:ext cx="4521506" cy="298565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">
              <a:extLst>
                <a:ext uri="{FF2B5EF4-FFF2-40B4-BE49-F238E27FC236}">
                  <a16:creationId xmlns="" xmlns:a16="http://schemas.microsoft.com/office/drawing/2014/main" id="{D460D38E-9B61-4616-9E0F-15B0C30F5717}"/>
                </a:ext>
              </a:extLst>
            </p:cNvPr>
            <p:cNvSpPr/>
            <p:nvPr/>
          </p:nvSpPr>
          <p:spPr>
            <a:xfrm>
              <a:off x="4349631" y="4137573"/>
              <a:ext cx="2577259" cy="298565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BackShape">
              <a:extLst>
                <a:ext uri="{FF2B5EF4-FFF2-40B4-BE49-F238E27FC236}">
                  <a16:creationId xmlns="" xmlns:a16="http://schemas.microsoft.com/office/drawing/2014/main" id="{79C6952E-E98A-47AA-B35F-0DACBE68BE69}"/>
                </a:ext>
              </a:extLst>
            </p:cNvPr>
            <p:cNvSpPr/>
            <p:nvPr/>
          </p:nvSpPr>
          <p:spPr bwMode="auto">
            <a:xfrm>
              <a:off x="5278041" y="3323058"/>
              <a:ext cx="236926" cy="360204"/>
            </a:xfrm>
            <a:custGeom>
              <a:avLst/>
              <a:gdLst>
                <a:gd name="T0" fmla="*/ 198 w 208"/>
                <a:gd name="T1" fmla="*/ 317 h 317"/>
                <a:gd name="T2" fmla="*/ 195 w 208"/>
                <a:gd name="T3" fmla="*/ 312 h 317"/>
                <a:gd name="T4" fmla="*/ 179 w 208"/>
                <a:gd name="T5" fmla="*/ 218 h 317"/>
                <a:gd name="T6" fmla="*/ 201 w 208"/>
                <a:gd name="T7" fmla="*/ 132 h 317"/>
                <a:gd name="T8" fmla="*/ 201 w 208"/>
                <a:gd name="T9" fmla="*/ 132 h 317"/>
                <a:gd name="T10" fmla="*/ 200 w 208"/>
                <a:gd name="T11" fmla="*/ 70 h 317"/>
                <a:gd name="T12" fmla="*/ 77 w 208"/>
                <a:gd name="T13" fmla="*/ 19 h 317"/>
                <a:gd name="T14" fmla="*/ 21 w 208"/>
                <a:gd name="T15" fmla="*/ 153 h 317"/>
                <a:gd name="T16" fmla="*/ 198 w 208"/>
                <a:gd name="T17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17">
                  <a:moveTo>
                    <a:pt x="198" y="317"/>
                  </a:moveTo>
                  <a:cubicBezTo>
                    <a:pt x="197" y="315"/>
                    <a:pt x="196" y="314"/>
                    <a:pt x="195" y="312"/>
                  </a:cubicBezTo>
                  <a:cubicBezTo>
                    <a:pt x="189" y="301"/>
                    <a:pt x="174" y="272"/>
                    <a:pt x="179" y="218"/>
                  </a:cubicBezTo>
                  <a:cubicBezTo>
                    <a:pt x="181" y="195"/>
                    <a:pt x="191" y="162"/>
                    <a:pt x="201" y="132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8" y="112"/>
                    <a:pt x="208" y="91"/>
                    <a:pt x="200" y="70"/>
                  </a:cubicBezTo>
                  <a:cubicBezTo>
                    <a:pt x="181" y="23"/>
                    <a:pt x="126" y="0"/>
                    <a:pt x="77" y="19"/>
                  </a:cubicBezTo>
                  <a:cubicBezTo>
                    <a:pt x="29" y="38"/>
                    <a:pt x="0" y="93"/>
                    <a:pt x="21" y="153"/>
                  </a:cubicBezTo>
                  <a:cubicBezTo>
                    <a:pt x="64" y="278"/>
                    <a:pt x="198" y="317"/>
                    <a:pt x="198" y="317"/>
                  </a:cubicBezTo>
                </a:path>
              </a:pathLst>
            </a:cu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BackShape">
              <a:extLst>
                <a:ext uri="{FF2B5EF4-FFF2-40B4-BE49-F238E27FC236}">
                  <a16:creationId xmlns="" xmlns:a16="http://schemas.microsoft.com/office/drawing/2014/main" id="{92D36A81-992D-4191-B7A4-DDFE4DFAFB19}"/>
                </a:ext>
              </a:extLst>
            </p:cNvPr>
            <p:cNvSpPr/>
            <p:nvPr/>
          </p:nvSpPr>
          <p:spPr bwMode="auto">
            <a:xfrm>
              <a:off x="4657797" y="3419369"/>
              <a:ext cx="839834" cy="720408"/>
            </a:xfrm>
            <a:custGeom>
              <a:avLst/>
              <a:gdLst>
                <a:gd name="T0" fmla="*/ 740 w 740"/>
                <a:gd name="T1" fmla="*/ 489 h 634"/>
                <a:gd name="T2" fmla="*/ 729 w 740"/>
                <a:gd name="T3" fmla="*/ 486 h 634"/>
                <a:gd name="T4" fmla="*/ 550 w 740"/>
                <a:gd name="T5" fmla="*/ 346 h 634"/>
                <a:gd name="T6" fmla="*/ 451 w 740"/>
                <a:gd name="T7" fmla="*/ 159 h 634"/>
                <a:gd name="T8" fmla="*/ 451 w 740"/>
                <a:gd name="T9" fmla="*/ 159 h 634"/>
                <a:gd name="T10" fmla="*/ 351 w 740"/>
                <a:gd name="T11" fmla="*/ 53 h 634"/>
                <a:gd name="T12" fmla="*/ 55 w 740"/>
                <a:gd name="T13" fmla="*/ 158 h 634"/>
                <a:gd name="T14" fmla="*/ 169 w 740"/>
                <a:gd name="T15" fmla="*/ 484 h 634"/>
                <a:gd name="T16" fmla="*/ 740 w 740"/>
                <a:gd name="T17" fmla="*/ 48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34">
                  <a:moveTo>
                    <a:pt x="740" y="489"/>
                  </a:moveTo>
                  <a:cubicBezTo>
                    <a:pt x="736" y="488"/>
                    <a:pt x="733" y="487"/>
                    <a:pt x="729" y="486"/>
                  </a:cubicBezTo>
                  <a:cubicBezTo>
                    <a:pt x="700" y="477"/>
                    <a:pt x="627" y="448"/>
                    <a:pt x="550" y="346"/>
                  </a:cubicBezTo>
                  <a:cubicBezTo>
                    <a:pt x="516" y="302"/>
                    <a:pt x="482" y="228"/>
                    <a:pt x="451" y="159"/>
                  </a:cubicBezTo>
                  <a:cubicBezTo>
                    <a:pt x="451" y="159"/>
                    <a:pt x="451" y="159"/>
                    <a:pt x="451" y="159"/>
                  </a:cubicBezTo>
                  <a:cubicBezTo>
                    <a:pt x="432" y="114"/>
                    <a:pt x="397" y="76"/>
                    <a:pt x="351" y="53"/>
                  </a:cubicBezTo>
                  <a:cubicBezTo>
                    <a:pt x="243" y="0"/>
                    <a:pt x="111" y="47"/>
                    <a:pt x="55" y="158"/>
                  </a:cubicBezTo>
                  <a:cubicBezTo>
                    <a:pt x="0" y="269"/>
                    <a:pt x="36" y="411"/>
                    <a:pt x="169" y="484"/>
                  </a:cubicBezTo>
                  <a:cubicBezTo>
                    <a:pt x="444" y="634"/>
                    <a:pt x="740" y="489"/>
                    <a:pt x="740" y="489"/>
                  </a:cubicBezTo>
                </a:path>
              </a:pathLst>
            </a:cu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BackShape">
              <a:extLst>
                <a:ext uri="{FF2B5EF4-FFF2-40B4-BE49-F238E27FC236}">
                  <a16:creationId xmlns="" xmlns:a16="http://schemas.microsoft.com/office/drawing/2014/main" id="{A121D94D-3448-424E-8802-3145AE3723CF}"/>
                </a:ext>
              </a:extLst>
            </p:cNvPr>
            <p:cNvSpPr/>
            <p:nvPr/>
          </p:nvSpPr>
          <p:spPr bwMode="auto">
            <a:xfrm>
              <a:off x="4744477" y="3253714"/>
              <a:ext cx="169508" cy="169508"/>
            </a:xfrm>
            <a:prstGeom prst="ellipse">
              <a:avLst/>
            </a:pr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BackShape">
              <a:extLst>
                <a:ext uri="{FF2B5EF4-FFF2-40B4-BE49-F238E27FC236}">
                  <a16:creationId xmlns="" xmlns:a16="http://schemas.microsoft.com/office/drawing/2014/main" id="{BF40C4C1-C21F-44AD-A7E6-1D087A5E81D3}"/>
                </a:ext>
              </a:extLst>
            </p:cNvPr>
            <p:cNvSpPr/>
            <p:nvPr/>
          </p:nvSpPr>
          <p:spPr bwMode="auto">
            <a:xfrm>
              <a:off x="4567265" y="3640885"/>
              <a:ext cx="84754" cy="84754"/>
            </a:xfrm>
            <a:prstGeom prst="ellipse">
              <a:avLst/>
            </a:pr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BackShape">
              <a:extLst>
                <a:ext uri="{FF2B5EF4-FFF2-40B4-BE49-F238E27FC236}">
                  <a16:creationId xmlns="" xmlns:a16="http://schemas.microsoft.com/office/drawing/2014/main" id="{6A5A2569-DACA-4571-8132-92AA0A9B53D2}"/>
                </a:ext>
              </a:extLst>
            </p:cNvPr>
            <p:cNvSpPr/>
            <p:nvPr/>
          </p:nvSpPr>
          <p:spPr bwMode="auto">
            <a:xfrm rot="9034116">
              <a:off x="3403583" y="2653299"/>
              <a:ext cx="893324" cy="1286254"/>
            </a:xfrm>
            <a:custGeom>
              <a:avLst/>
              <a:gdLst>
                <a:gd name="T0" fmla="*/ 790 w 1940"/>
                <a:gd name="T1" fmla="*/ 0 h 2792"/>
                <a:gd name="T2" fmla="*/ 1940 w 1940"/>
                <a:gd name="T3" fmla="*/ 1822 h 2792"/>
                <a:gd name="T4" fmla="*/ 970 w 1940"/>
                <a:gd name="T5" fmla="*/ 2792 h 2792"/>
                <a:gd name="T6" fmla="*/ 0 w 1940"/>
                <a:gd name="T7" fmla="*/ 1822 h 2792"/>
                <a:gd name="T8" fmla="*/ 790 w 1940"/>
                <a:gd name="T9" fmla="*/ 0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0" h="2792">
                  <a:moveTo>
                    <a:pt x="790" y="0"/>
                  </a:moveTo>
                  <a:cubicBezTo>
                    <a:pt x="1488" y="375"/>
                    <a:pt x="1940" y="1287"/>
                    <a:pt x="1940" y="1822"/>
                  </a:cubicBezTo>
                  <a:cubicBezTo>
                    <a:pt x="1940" y="2358"/>
                    <a:pt x="1506" y="2792"/>
                    <a:pt x="970" y="2792"/>
                  </a:cubicBezTo>
                  <a:cubicBezTo>
                    <a:pt x="435" y="2792"/>
                    <a:pt x="0" y="2358"/>
                    <a:pt x="0" y="1822"/>
                  </a:cubicBezTo>
                  <a:cubicBezTo>
                    <a:pt x="0" y="1287"/>
                    <a:pt x="997" y="552"/>
                    <a:pt x="790" y="0"/>
                  </a:cubicBezTo>
                  <a:close/>
                </a:path>
              </a:pathLst>
            </a:custGeom>
            <a:solidFill>
              <a:srgbClr val="1FA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ValueText">
              <a:extLst>
                <a:ext uri="{FF2B5EF4-FFF2-40B4-BE49-F238E27FC236}">
                  <a16:creationId xmlns="" xmlns:a16="http://schemas.microsoft.com/office/drawing/2014/main" id="{6C7EEAB1-334B-4FE9-A0F7-DBE8C8962AFD}"/>
                </a:ext>
              </a:extLst>
            </p:cNvPr>
            <p:cNvSpPr txBox="1"/>
            <p:nvPr/>
          </p:nvSpPr>
          <p:spPr>
            <a:xfrm rot="20823418">
              <a:off x="3474152" y="2956476"/>
              <a:ext cx="594089" cy="44556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7500" lnSpcReduction="20000"/>
            </a:bodyPr>
            <a:lstStyle/>
            <a:p>
              <a:endParaRPr 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IconShape">
              <a:extLst>
                <a:ext uri="{FF2B5EF4-FFF2-40B4-BE49-F238E27FC236}">
                  <a16:creationId xmlns="" xmlns:a16="http://schemas.microsoft.com/office/drawing/2014/main" id="{AEAB2692-A6CB-4D6C-84D0-74C24449CB6B}"/>
                </a:ext>
              </a:extLst>
            </p:cNvPr>
            <p:cNvSpPr/>
            <p:nvPr/>
          </p:nvSpPr>
          <p:spPr bwMode="auto">
            <a:xfrm>
              <a:off x="5814616" y="2419658"/>
              <a:ext cx="2020211" cy="2018684"/>
            </a:xfrm>
            <a:custGeom>
              <a:avLst/>
              <a:gdLst>
                <a:gd name="T0" fmla="*/ 1124 w 2248"/>
                <a:gd name="T1" fmla="*/ 0 h 2248"/>
                <a:gd name="T2" fmla="*/ 0 w 2248"/>
                <a:gd name="T3" fmla="*/ 1098 h 2248"/>
                <a:gd name="T4" fmla="*/ 0 w 2248"/>
                <a:gd name="T5" fmla="*/ 1150 h 2248"/>
                <a:gd name="T6" fmla="*/ 1124 w 2248"/>
                <a:gd name="T7" fmla="*/ 2248 h 2248"/>
                <a:gd name="T8" fmla="*/ 2248 w 2248"/>
                <a:gd name="T9" fmla="*/ 1124 h 2248"/>
                <a:gd name="T10" fmla="*/ 1124 w 2248"/>
                <a:gd name="T11" fmla="*/ 0 h 2248"/>
                <a:gd name="T12" fmla="*/ 477 w 2248"/>
                <a:gd name="T13" fmla="*/ 1613 h 2248"/>
                <a:gd name="T14" fmla="*/ 479 w 2248"/>
                <a:gd name="T15" fmla="*/ 1612 h 2248"/>
                <a:gd name="T16" fmla="*/ 878 w 2248"/>
                <a:gd name="T17" fmla="*/ 1412 h 2248"/>
                <a:gd name="T18" fmla="*/ 999 w 2248"/>
                <a:gd name="T19" fmla="*/ 1482 h 2248"/>
                <a:gd name="T20" fmla="*/ 1026 w 2248"/>
                <a:gd name="T21" fmla="*/ 1928 h 2248"/>
                <a:gd name="T22" fmla="*/ 1026 w 2248"/>
                <a:gd name="T23" fmla="*/ 1931 h 2248"/>
                <a:gd name="T24" fmla="*/ 477 w 2248"/>
                <a:gd name="T25" fmla="*/ 1613 h 2248"/>
                <a:gd name="T26" fmla="*/ 1026 w 2248"/>
                <a:gd name="T27" fmla="*/ 319 h 2248"/>
                <a:gd name="T28" fmla="*/ 1026 w 2248"/>
                <a:gd name="T29" fmla="*/ 322 h 2248"/>
                <a:gd name="T30" fmla="*/ 999 w 2248"/>
                <a:gd name="T31" fmla="*/ 767 h 2248"/>
                <a:gd name="T32" fmla="*/ 878 w 2248"/>
                <a:gd name="T33" fmla="*/ 837 h 2248"/>
                <a:gd name="T34" fmla="*/ 479 w 2248"/>
                <a:gd name="T35" fmla="*/ 637 h 2248"/>
                <a:gd name="T36" fmla="*/ 477 w 2248"/>
                <a:gd name="T37" fmla="*/ 637 h 2248"/>
                <a:gd name="T38" fmla="*/ 1026 w 2248"/>
                <a:gd name="T39" fmla="*/ 319 h 2248"/>
                <a:gd name="T40" fmla="*/ 751 w 2248"/>
                <a:gd name="T41" fmla="*/ 1058 h 2248"/>
                <a:gd name="T42" fmla="*/ 744 w 2248"/>
                <a:gd name="T43" fmla="*/ 1125 h 2248"/>
                <a:gd name="T44" fmla="*/ 751 w 2248"/>
                <a:gd name="T45" fmla="*/ 1191 h 2248"/>
                <a:gd name="T46" fmla="*/ 376 w 2248"/>
                <a:gd name="T47" fmla="*/ 1434 h 2248"/>
                <a:gd name="T48" fmla="*/ 375 w 2248"/>
                <a:gd name="T49" fmla="*/ 1436 h 2248"/>
                <a:gd name="T50" fmla="*/ 312 w 2248"/>
                <a:gd name="T51" fmla="*/ 1125 h 2248"/>
                <a:gd name="T52" fmla="*/ 375 w 2248"/>
                <a:gd name="T53" fmla="*/ 814 h 2248"/>
                <a:gd name="T54" fmla="*/ 376 w 2248"/>
                <a:gd name="T55" fmla="*/ 815 h 2248"/>
                <a:gd name="T56" fmla="*/ 751 w 2248"/>
                <a:gd name="T57" fmla="*/ 1058 h 2248"/>
                <a:gd name="T58" fmla="*/ 944 w 2248"/>
                <a:gd name="T59" fmla="*/ 1125 h 2248"/>
                <a:gd name="T60" fmla="*/ 1125 w 2248"/>
                <a:gd name="T61" fmla="*/ 944 h 2248"/>
                <a:gd name="T62" fmla="*/ 1305 w 2248"/>
                <a:gd name="T63" fmla="*/ 1125 h 2248"/>
                <a:gd name="T64" fmla="*/ 1125 w 2248"/>
                <a:gd name="T65" fmla="*/ 1306 h 2248"/>
                <a:gd name="T66" fmla="*/ 944 w 2248"/>
                <a:gd name="T67" fmla="*/ 1125 h 2248"/>
                <a:gd name="T68" fmla="*/ 1230 w 2248"/>
                <a:gd name="T69" fmla="*/ 320 h 2248"/>
                <a:gd name="T70" fmla="*/ 1769 w 2248"/>
                <a:gd name="T71" fmla="*/ 631 h 2248"/>
                <a:gd name="T72" fmla="*/ 1767 w 2248"/>
                <a:gd name="T73" fmla="*/ 631 h 2248"/>
                <a:gd name="T74" fmla="*/ 1368 w 2248"/>
                <a:gd name="T75" fmla="*/ 835 h 2248"/>
                <a:gd name="T76" fmla="*/ 1254 w 2248"/>
                <a:gd name="T77" fmla="*/ 768 h 2248"/>
                <a:gd name="T78" fmla="*/ 1231 w 2248"/>
                <a:gd name="T79" fmla="*/ 322 h 2248"/>
                <a:gd name="T80" fmla="*/ 1230 w 2248"/>
                <a:gd name="T81" fmla="*/ 320 h 2248"/>
                <a:gd name="T82" fmla="*/ 1231 w 2248"/>
                <a:gd name="T83" fmla="*/ 1928 h 2248"/>
                <a:gd name="T84" fmla="*/ 1254 w 2248"/>
                <a:gd name="T85" fmla="*/ 1481 h 2248"/>
                <a:gd name="T86" fmla="*/ 1369 w 2248"/>
                <a:gd name="T87" fmla="*/ 1414 h 2248"/>
                <a:gd name="T88" fmla="*/ 1768 w 2248"/>
                <a:gd name="T89" fmla="*/ 1618 h 2248"/>
                <a:gd name="T90" fmla="*/ 1769 w 2248"/>
                <a:gd name="T91" fmla="*/ 1619 h 2248"/>
                <a:gd name="T92" fmla="*/ 1231 w 2248"/>
                <a:gd name="T93" fmla="*/ 1930 h 2248"/>
                <a:gd name="T94" fmla="*/ 1231 w 2248"/>
                <a:gd name="T95" fmla="*/ 1928 h 2248"/>
                <a:gd name="T96" fmla="*/ 1498 w 2248"/>
                <a:gd name="T97" fmla="*/ 1195 h 2248"/>
                <a:gd name="T98" fmla="*/ 1506 w 2248"/>
                <a:gd name="T99" fmla="*/ 1125 h 2248"/>
                <a:gd name="T100" fmla="*/ 1498 w 2248"/>
                <a:gd name="T101" fmla="*/ 1054 h 2248"/>
                <a:gd name="T102" fmla="*/ 1870 w 2248"/>
                <a:gd name="T103" fmla="*/ 809 h 2248"/>
                <a:gd name="T104" fmla="*/ 1872 w 2248"/>
                <a:gd name="T105" fmla="*/ 806 h 2248"/>
                <a:gd name="T106" fmla="*/ 1937 w 2248"/>
                <a:gd name="T107" fmla="*/ 1125 h 2248"/>
                <a:gd name="T108" fmla="*/ 1872 w 2248"/>
                <a:gd name="T109" fmla="*/ 1443 h 2248"/>
                <a:gd name="T110" fmla="*/ 1870 w 2248"/>
                <a:gd name="T111" fmla="*/ 1441 h 2248"/>
                <a:gd name="T112" fmla="*/ 1498 w 2248"/>
                <a:gd name="T113" fmla="*/ 1195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8" h="2248">
                  <a:moveTo>
                    <a:pt x="1124" y="0"/>
                  </a:moveTo>
                  <a:cubicBezTo>
                    <a:pt x="512" y="0"/>
                    <a:pt x="14" y="489"/>
                    <a:pt x="0" y="1098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14" y="1759"/>
                    <a:pt x="512" y="2248"/>
                    <a:pt x="1124" y="2248"/>
                  </a:cubicBezTo>
                  <a:cubicBezTo>
                    <a:pt x="1745" y="2248"/>
                    <a:pt x="2248" y="1745"/>
                    <a:pt x="2248" y="1124"/>
                  </a:cubicBezTo>
                  <a:cubicBezTo>
                    <a:pt x="2248" y="503"/>
                    <a:pt x="1745" y="0"/>
                    <a:pt x="1124" y="0"/>
                  </a:cubicBezTo>
                  <a:close/>
                  <a:moveTo>
                    <a:pt x="477" y="1613"/>
                  </a:moveTo>
                  <a:cubicBezTo>
                    <a:pt x="477" y="1612"/>
                    <a:pt x="478" y="1612"/>
                    <a:pt x="479" y="1612"/>
                  </a:cubicBezTo>
                  <a:cubicBezTo>
                    <a:pt x="878" y="1412"/>
                    <a:pt x="878" y="1412"/>
                    <a:pt x="878" y="1412"/>
                  </a:cubicBezTo>
                  <a:cubicBezTo>
                    <a:pt x="914" y="1443"/>
                    <a:pt x="954" y="1466"/>
                    <a:pt x="999" y="1482"/>
                  </a:cubicBezTo>
                  <a:cubicBezTo>
                    <a:pt x="1026" y="1928"/>
                    <a:pt x="1026" y="1928"/>
                    <a:pt x="1026" y="1928"/>
                  </a:cubicBezTo>
                  <a:cubicBezTo>
                    <a:pt x="1026" y="1929"/>
                    <a:pt x="1026" y="1930"/>
                    <a:pt x="1026" y="1931"/>
                  </a:cubicBezTo>
                  <a:cubicBezTo>
                    <a:pt x="802" y="1903"/>
                    <a:pt x="606" y="1785"/>
                    <a:pt x="477" y="1613"/>
                  </a:cubicBezTo>
                  <a:close/>
                  <a:moveTo>
                    <a:pt x="1026" y="319"/>
                  </a:moveTo>
                  <a:cubicBezTo>
                    <a:pt x="1026" y="320"/>
                    <a:pt x="1026" y="321"/>
                    <a:pt x="1026" y="322"/>
                  </a:cubicBezTo>
                  <a:cubicBezTo>
                    <a:pt x="999" y="767"/>
                    <a:pt x="999" y="767"/>
                    <a:pt x="999" y="767"/>
                  </a:cubicBezTo>
                  <a:cubicBezTo>
                    <a:pt x="954" y="783"/>
                    <a:pt x="914" y="807"/>
                    <a:pt x="878" y="837"/>
                  </a:cubicBezTo>
                  <a:cubicBezTo>
                    <a:pt x="479" y="637"/>
                    <a:pt x="479" y="637"/>
                    <a:pt x="479" y="637"/>
                  </a:cubicBezTo>
                  <a:cubicBezTo>
                    <a:pt x="478" y="637"/>
                    <a:pt x="477" y="637"/>
                    <a:pt x="477" y="637"/>
                  </a:cubicBezTo>
                  <a:cubicBezTo>
                    <a:pt x="606" y="465"/>
                    <a:pt x="802" y="346"/>
                    <a:pt x="1026" y="319"/>
                  </a:cubicBezTo>
                  <a:close/>
                  <a:moveTo>
                    <a:pt x="751" y="1058"/>
                  </a:moveTo>
                  <a:cubicBezTo>
                    <a:pt x="747" y="1080"/>
                    <a:pt x="744" y="1102"/>
                    <a:pt x="744" y="1125"/>
                  </a:cubicBezTo>
                  <a:cubicBezTo>
                    <a:pt x="744" y="1148"/>
                    <a:pt x="747" y="1170"/>
                    <a:pt x="751" y="1191"/>
                  </a:cubicBezTo>
                  <a:cubicBezTo>
                    <a:pt x="376" y="1434"/>
                    <a:pt x="376" y="1434"/>
                    <a:pt x="376" y="1434"/>
                  </a:cubicBezTo>
                  <a:cubicBezTo>
                    <a:pt x="375" y="1436"/>
                    <a:pt x="375" y="1436"/>
                    <a:pt x="375" y="1436"/>
                  </a:cubicBezTo>
                  <a:cubicBezTo>
                    <a:pt x="335" y="1340"/>
                    <a:pt x="312" y="1235"/>
                    <a:pt x="312" y="1125"/>
                  </a:cubicBezTo>
                  <a:cubicBezTo>
                    <a:pt x="312" y="1014"/>
                    <a:pt x="335" y="910"/>
                    <a:pt x="375" y="814"/>
                  </a:cubicBezTo>
                  <a:cubicBezTo>
                    <a:pt x="375" y="814"/>
                    <a:pt x="376" y="815"/>
                    <a:pt x="376" y="815"/>
                  </a:cubicBezTo>
                  <a:lnTo>
                    <a:pt x="751" y="1058"/>
                  </a:lnTo>
                  <a:close/>
                  <a:moveTo>
                    <a:pt x="944" y="1125"/>
                  </a:moveTo>
                  <a:cubicBezTo>
                    <a:pt x="944" y="1025"/>
                    <a:pt x="1025" y="944"/>
                    <a:pt x="1125" y="944"/>
                  </a:cubicBezTo>
                  <a:cubicBezTo>
                    <a:pt x="1225" y="944"/>
                    <a:pt x="1305" y="1025"/>
                    <a:pt x="1305" y="1125"/>
                  </a:cubicBezTo>
                  <a:cubicBezTo>
                    <a:pt x="1305" y="1225"/>
                    <a:pt x="1225" y="1306"/>
                    <a:pt x="1125" y="1306"/>
                  </a:cubicBezTo>
                  <a:cubicBezTo>
                    <a:pt x="1025" y="1306"/>
                    <a:pt x="944" y="1225"/>
                    <a:pt x="944" y="1125"/>
                  </a:cubicBezTo>
                  <a:close/>
                  <a:moveTo>
                    <a:pt x="1230" y="320"/>
                  </a:moveTo>
                  <a:cubicBezTo>
                    <a:pt x="1449" y="348"/>
                    <a:pt x="1640" y="464"/>
                    <a:pt x="1769" y="631"/>
                  </a:cubicBezTo>
                  <a:cubicBezTo>
                    <a:pt x="1768" y="631"/>
                    <a:pt x="1768" y="631"/>
                    <a:pt x="1767" y="631"/>
                  </a:cubicBezTo>
                  <a:cubicBezTo>
                    <a:pt x="1368" y="835"/>
                    <a:pt x="1368" y="835"/>
                    <a:pt x="1368" y="835"/>
                  </a:cubicBezTo>
                  <a:cubicBezTo>
                    <a:pt x="1335" y="807"/>
                    <a:pt x="1296" y="784"/>
                    <a:pt x="1254" y="768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21"/>
                    <a:pt x="1230" y="320"/>
                    <a:pt x="1230" y="320"/>
                  </a:cubicBezTo>
                  <a:close/>
                  <a:moveTo>
                    <a:pt x="1231" y="1928"/>
                  </a:moveTo>
                  <a:cubicBezTo>
                    <a:pt x="1254" y="1481"/>
                    <a:pt x="1254" y="1481"/>
                    <a:pt x="1254" y="1481"/>
                  </a:cubicBezTo>
                  <a:cubicBezTo>
                    <a:pt x="1296" y="1466"/>
                    <a:pt x="1335" y="1443"/>
                    <a:pt x="1369" y="1414"/>
                  </a:cubicBezTo>
                  <a:cubicBezTo>
                    <a:pt x="1768" y="1618"/>
                    <a:pt x="1768" y="1618"/>
                    <a:pt x="1768" y="1618"/>
                  </a:cubicBezTo>
                  <a:cubicBezTo>
                    <a:pt x="1768" y="1618"/>
                    <a:pt x="1768" y="1618"/>
                    <a:pt x="1769" y="1619"/>
                  </a:cubicBezTo>
                  <a:cubicBezTo>
                    <a:pt x="1640" y="1785"/>
                    <a:pt x="1449" y="1901"/>
                    <a:pt x="1231" y="1930"/>
                  </a:cubicBezTo>
                  <a:cubicBezTo>
                    <a:pt x="1231" y="1929"/>
                    <a:pt x="1231" y="1928"/>
                    <a:pt x="1231" y="1928"/>
                  </a:cubicBezTo>
                  <a:close/>
                  <a:moveTo>
                    <a:pt x="1498" y="1195"/>
                  </a:moveTo>
                  <a:cubicBezTo>
                    <a:pt x="1502" y="1172"/>
                    <a:pt x="1506" y="1149"/>
                    <a:pt x="1506" y="1125"/>
                  </a:cubicBezTo>
                  <a:cubicBezTo>
                    <a:pt x="1506" y="1101"/>
                    <a:pt x="1503" y="1077"/>
                    <a:pt x="1498" y="1054"/>
                  </a:cubicBezTo>
                  <a:cubicBezTo>
                    <a:pt x="1870" y="809"/>
                    <a:pt x="1870" y="809"/>
                    <a:pt x="1870" y="809"/>
                  </a:cubicBezTo>
                  <a:cubicBezTo>
                    <a:pt x="1871" y="808"/>
                    <a:pt x="1872" y="807"/>
                    <a:pt x="1872" y="806"/>
                  </a:cubicBezTo>
                  <a:cubicBezTo>
                    <a:pt x="1914" y="904"/>
                    <a:pt x="1937" y="1012"/>
                    <a:pt x="1937" y="1125"/>
                  </a:cubicBezTo>
                  <a:cubicBezTo>
                    <a:pt x="1937" y="1237"/>
                    <a:pt x="1914" y="1345"/>
                    <a:pt x="1872" y="1443"/>
                  </a:cubicBezTo>
                  <a:cubicBezTo>
                    <a:pt x="1872" y="1442"/>
                    <a:pt x="1871" y="1441"/>
                    <a:pt x="1870" y="1441"/>
                  </a:cubicBezTo>
                  <a:lnTo>
                    <a:pt x="1498" y="1195"/>
                  </a:lnTo>
                  <a:close/>
                </a:path>
              </a:pathLst>
            </a:custGeom>
            <a:solidFill>
              <a:srgbClr val="106B9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CustomText2">
              <a:extLst>
                <a:ext uri="{FF2B5EF4-FFF2-40B4-BE49-F238E27FC236}">
                  <a16:creationId xmlns="" xmlns:a16="http://schemas.microsoft.com/office/drawing/2014/main" id="{C1C73F1D-7876-4F71-855C-12A49A56B3A4}"/>
                </a:ext>
              </a:extLst>
            </p:cNvPr>
            <p:cNvSpPr/>
            <p:nvPr/>
          </p:nvSpPr>
          <p:spPr>
            <a:xfrm>
              <a:off x="2483724" y="4719504"/>
              <a:ext cx="2193896" cy="531405"/>
            </a:xfrm>
            <a:prstGeom prst="rect">
              <a:avLst/>
            </a:prstGeom>
            <a:noFill/>
          </p:spPr>
          <p:txBody>
            <a:bodyPr wrap="none" lIns="0" rIns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/>
                <a:t>Show time</a:t>
              </a:r>
              <a:endPara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îslîḑe">
              <a:extLst>
                <a:ext uri="{FF2B5EF4-FFF2-40B4-BE49-F238E27FC236}">
                  <a16:creationId xmlns="" xmlns:a16="http://schemas.microsoft.com/office/drawing/2014/main" id="{6789241F-862E-4246-8567-FD96E49CB97B}"/>
                </a:ext>
              </a:extLst>
            </p:cNvPr>
            <p:cNvSpPr/>
            <p:nvPr/>
          </p:nvSpPr>
          <p:spPr bwMode="auto">
            <a:xfrm>
              <a:off x="7867978" y="1641329"/>
              <a:ext cx="465908" cy="267715"/>
            </a:xfrm>
            <a:custGeom>
              <a:avLst/>
              <a:gdLst>
                <a:gd name="T0" fmla="*/ 45 w 106"/>
                <a:gd name="T1" fmla="*/ 51 h 61"/>
                <a:gd name="T2" fmla="*/ 18 w 106"/>
                <a:gd name="T3" fmla="*/ 4 h 61"/>
                <a:gd name="T4" fmla="*/ 38 w 106"/>
                <a:gd name="T5" fmla="*/ 4 h 61"/>
                <a:gd name="T6" fmla="*/ 52 w 106"/>
                <a:gd name="T7" fmla="*/ 7 h 61"/>
                <a:gd name="T8" fmla="*/ 67 w 106"/>
                <a:gd name="T9" fmla="*/ 2 h 61"/>
                <a:gd name="T10" fmla="*/ 83 w 106"/>
                <a:gd name="T11" fmla="*/ 7 h 61"/>
                <a:gd name="T12" fmla="*/ 104 w 106"/>
                <a:gd name="T13" fmla="*/ 24 h 61"/>
                <a:gd name="T14" fmla="*/ 98 w 106"/>
                <a:gd name="T15" fmla="*/ 44 h 61"/>
                <a:gd name="T16" fmla="*/ 98 w 106"/>
                <a:gd name="T17" fmla="*/ 61 h 61"/>
                <a:gd name="T18" fmla="*/ 45 w 106"/>
                <a:gd name="T1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61">
                  <a:moveTo>
                    <a:pt x="45" y="51"/>
                  </a:moveTo>
                  <a:cubicBezTo>
                    <a:pt x="36" y="44"/>
                    <a:pt x="0" y="16"/>
                    <a:pt x="18" y="4"/>
                  </a:cubicBezTo>
                  <a:cubicBezTo>
                    <a:pt x="24" y="0"/>
                    <a:pt x="31" y="2"/>
                    <a:pt x="38" y="4"/>
                  </a:cubicBezTo>
                  <a:cubicBezTo>
                    <a:pt x="43" y="6"/>
                    <a:pt x="48" y="7"/>
                    <a:pt x="52" y="7"/>
                  </a:cubicBezTo>
                  <a:cubicBezTo>
                    <a:pt x="57" y="7"/>
                    <a:pt x="62" y="3"/>
                    <a:pt x="67" y="2"/>
                  </a:cubicBezTo>
                  <a:cubicBezTo>
                    <a:pt x="74" y="0"/>
                    <a:pt x="77" y="3"/>
                    <a:pt x="83" y="7"/>
                  </a:cubicBezTo>
                  <a:cubicBezTo>
                    <a:pt x="91" y="11"/>
                    <a:pt x="106" y="10"/>
                    <a:pt x="104" y="24"/>
                  </a:cubicBezTo>
                  <a:cubicBezTo>
                    <a:pt x="103" y="31"/>
                    <a:pt x="93" y="39"/>
                    <a:pt x="98" y="44"/>
                  </a:cubicBezTo>
                  <a:cubicBezTo>
                    <a:pt x="105" y="54"/>
                    <a:pt x="97" y="56"/>
                    <a:pt x="98" y="61"/>
                  </a:cubicBezTo>
                  <a:cubicBezTo>
                    <a:pt x="45" y="51"/>
                    <a:pt x="45" y="51"/>
                    <a:pt x="45" y="51"/>
                  </a:cubicBezTo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1ïḓè">
              <a:extLst>
                <a:ext uri="{FF2B5EF4-FFF2-40B4-BE49-F238E27FC236}">
                  <a16:creationId xmlns="" xmlns:a16="http://schemas.microsoft.com/office/drawing/2014/main" id="{E84043AF-79D3-4061-B0B8-48459FF7945E}"/>
                </a:ext>
              </a:extLst>
            </p:cNvPr>
            <p:cNvSpPr/>
            <p:nvPr/>
          </p:nvSpPr>
          <p:spPr bwMode="auto">
            <a:xfrm>
              <a:off x="8228045" y="2708040"/>
              <a:ext cx="465908" cy="1414325"/>
            </a:xfrm>
            <a:custGeom>
              <a:avLst/>
              <a:gdLst>
                <a:gd name="T0" fmla="*/ 85 w 449"/>
                <a:gd name="T1" fmla="*/ 43 h 1363"/>
                <a:gd name="T2" fmla="*/ 0 w 449"/>
                <a:gd name="T3" fmla="*/ 758 h 1363"/>
                <a:gd name="T4" fmla="*/ 365 w 449"/>
                <a:gd name="T5" fmla="*/ 1363 h 1363"/>
                <a:gd name="T6" fmla="*/ 449 w 449"/>
                <a:gd name="T7" fmla="*/ 1350 h 1363"/>
                <a:gd name="T8" fmla="*/ 174 w 449"/>
                <a:gd name="T9" fmla="*/ 753 h 1363"/>
                <a:gd name="T10" fmla="*/ 390 w 449"/>
                <a:gd name="T11" fmla="*/ 0 h 1363"/>
                <a:gd name="T12" fmla="*/ 85 w 449"/>
                <a:gd name="T13" fmla="*/ 4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1363">
                  <a:moveTo>
                    <a:pt x="85" y="43"/>
                  </a:moveTo>
                  <a:lnTo>
                    <a:pt x="0" y="758"/>
                  </a:lnTo>
                  <a:lnTo>
                    <a:pt x="365" y="1363"/>
                  </a:lnTo>
                  <a:lnTo>
                    <a:pt x="449" y="1350"/>
                  </a:lnTo>
                  <a:lnTo>
                    <a:pt x="174" y="753"/>
                  </a:lnTo>
                  <a:lnTo>
                    <a:pt x="390" y="0"/>
                  </a:lnTo>
                  <a:lnTo>
                    <a:pt x="85" y="43"/>
                  </a:lnTo>
                  <a:close/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ļiḓé">
              <a:extLst>
                <a:ext uri="{FF2B5EF4-FFF2-40B4-BE49-F238E27FC236}">
                  <a16:creationId xmlns="" xmlns:a16="http://schemas.microsoft.com/office/drawing/2014/main" id="{AF775905-5137-4984-8EB4-929DB735D40D}"/>
                </a:ext>
              </a:extLst>
            </p:cNvPr>
            <p:cNvSpPr/>
            <p:nvPr/>
          </p:nvSpPr>
          <p:spPr bwMode="auto">
            <a:xfrm>
              <a:off x="8487459" y="2686249"/>
              <a:ext cx="1024167" cy="1111330"/>
            </a:xfrm>
            <a:custGeom>
              <a:avLst/>
              <a:gdLst>
                <a:gd name="T0" fmla="*/ 0 w 987"/>
                <a:gd name="T1" fmla="*/ 81 h 1071"/>
                <a:gd name="T2" fmla="*/ 297 w 987"/>
                <a:gd name="T3" fmla="*/ 736 h 1071"/>
                <a:gd name="T4" fmla="*/ 915 w 987"/>
                <a:gd name="T5" fmla="*/ 1071 h 1071"/>
                <a:gd name="T6" fmla="*/ 987 w 987"/>
                <a:gd name="T7" fmla="*/ 1020 h 1071"/>
                <a:gd name="T8" fmla="*/ 440 w 987"/>
                <a:gd name="T9" fmla="*/ 648 h 1071"/>
                <a:gd name="T10" fmla="*/ 246 w 987"/>
                <a:gd name="T11" fmla="*/ 0 h 1071"/>
                <a:gd name="T12" fmla="*/ 0 w 987"/>
                <a:gd name="T13" fmla="*/ 8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7" h="1071">
                  <a:moveTo>
                    <a:pt x="0" y="81"/>
                  </a:moveTo>
                  <a:lnTo>
                    <a:pt x="297" y="736"/>
                  </a:lnTo>
                  <a:lnTo>
                    <a:pt x="915" y="1071"/>
                  </a:lnTo>
                  <a:lnTo>
                    <a:pt x="987" y="1020"/>
                  </a:lnTo>
                  <a:lnTo>
                    <a:pt x="440" y="648"/>
                  </a:lnTo>
                  <a:lnTo>
                    <a:pt x="246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ļîďe">
              <a:extLst>
                <a:ext uri="{FF2B5EF4-FFF2-40B4-BE49-F238E27FC236}">
                  <a16:creationId xmlns="" xmlns:a16="http://schemas.microsoft.com/office/drawing/2014/main" id="{12AA4DDC-F2C3-4059-89F0-C8F8914664B0}"/>
                </a:ext>
              </a:extLst>
            </p:cNvPr>
            <p:cNvSpPr/>
            <p:nvPr/>
          </p:nvSpPr>
          <p:spPr bwMode="auto">
            <a:xfrm>
              <a:off x="8355677" y="2071956"/>
              <a:ext cx="694192" cy="645422"/>
            </a:xfrm>
            <a:custGeom>
              <a:avLst/>
              <a:gdLst>
                <a:gd name="T0" fmla="*/ 0 w 158"/>
                <a:gd name="T1" fmla="*/ 6 h 147"/>
                <a:gd name="T2" fmla="*/ 129 w 158"/>
                <a:gd name="T3" fmla="*/ 37 h 147"/>
                <a:gd name="T4" fmla="*/ 151 w 158"/>
                <a:gd name="T5" fmla="*/ 147 h 147"/>
                <a:gd name="T6" fmla="*/ 132 w 158"/>
                <a:gd name="T7" fmla="*/ 144 h 147"/>
                <a:gd name="T8" fmla="*/ 37 w 158"/>
                <a:gd name="T9" fmla="*/ 37 h 147"/>
                <a:gd name="T10" fmla="*/ 0 w 158"/>
                <a:gd name="T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47">
                  <a:moveTo>
                    <a:pt x="0" y="6"/>
                  </a:moveTo>
                  <a:cubicBezTo>
                    <a:pt x="0" y="6"/>
                    <a:pt x="99" y="0"/>
                    <a:pt x="129" y="37"/>
                  </a:cubicBezTo>
                  <a:cubicBezTo>
                    <a:pt x="158" y="75"/>
                    <a:pt x="151" y="147"/>
                    <a:pt x="151" y="147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2" y="144"/>
                    <a:pt x="145" y="33"/>
                    <a:pt x="37" y="3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ṥlíḋè">
              <a:extLst>
                <a:ext uri="{FF2B5EF4-FFF2-40B4-BE49-F238E27FC236}">
                  <a16:creationId xmlns="" xmlns:a16="http://schemas.microsoft.com/office/drawing/2014/main" id="{4D8E9584-4C16-46CC-B3CA-375F6ED4E2AB}"/>
                </a:ext>
              </a:extLst>
            </p:cNvPr>
            <p:cNvSpPr/>
            <p:nvPr/>
          </p:nvSpPr>
          <p:spPr bwMode="auto">
            <a:xfrm>
              <a:off x="7657334" y="2186098"/>
              <a:ext cx="588351" cy="777205"/>
            </a:xfrm>
            <a:custGeom>
              <a:avLst/>
              <a:gdLst>
                <a:gd name="T0" fmla="*/ 102 w 134"/>
                <a:gd name="T1" fmla="*/ 0 h 177"/>
                <a:gd name="T2" fmla="*/ 0 w 134"/>
                <a:gd name="T3" fmla="*/ 134 h 177"/>
                <a:gd name="T4" fmla="*/ 2 w 134"/>
                <a:gd name="T5" fmla="*/ 159 h 177"/>
                <a:gd name="T6" fmla="*/ 134 w 134"/>
                <a:gd name="T7" fmla="*/ 28 h 177"/>
                <a:gd name="T8" fmla="*/ 102 w 134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7">
                  <a:moveTo>
                    <a:pt x="102" y="0"/>
                  </a:moveTo>
                  <a:cubicBezTo>
                    <a:pt x="102" y="0"/>
                    <a:pt x="117" y="151"/>
                    <a:pt x="0" y="134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9"/>
                    <a:pt x="128" y="177"/>
                    <a:pt x="134" y="28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šļíḍé">
              <a:extLst>
                <a:ext uri="{FF2B5EF4-FFF2-40B4-BE49-F238E27FC236}">
                  <a16:creationId xmlns="" xmlns:a16="http://schemas.microsoft.com/office/drawing/2014/main" id="{07E72936-66AA-4B67-944E-FF5F3AFD7312}"/>
                </a:ext>
              </a:extLst>
            </p:cNvPr>
            <p:cNvSpPr/>
            <p:nvPr/>
          </p:nvSpPr>
          <p:spPr bwMode="auto">
            <a:xfrm>
              <a:off x="8079660" y="2058467"/>
              <a:ext cx="710795" cy="746075"/>
            </a:xfrm>
            <a:custGeom>
              <a:avLst/>
              <a:gdLst>
                <a:gd name="T0" fmla="*/ 0 w 685"/>
                <a:gd name="T1" fmla="*/ 118 h 719"/>
                <a:gd name="T2" fmla="*/ 143 w 685"/>
                <a:gd name="T3" fmla="*/ 423 h 719"/>
                <a:gd name="T4" fmla="*/ 173 w 685"/>
                <a:gd name="T5" fmla="*/ 474 h 719"/>
                <a:gd name="T6" fmla="*/ 228 w 685"/>
                <a:gd name="T7" fmla="*/ 588 h 719"/>
                <a:gd name="T8" fmla="*/ 215 w 685"/>
                <a:gd name="T9" fmla="*/ 719 h 719"/>
                <a:gd name="T10" fmla="*/ 685 w 685"/>
                <a:gd name="T11" fmla="*/ 626 h 719"/>
                <a:gd name="T12" fmla="*/ 372 w 685"/>
                <a:gd name="T13" fmla="*/ 0 h 719"/>
                <a:gd name="T14" fmla="*/ 0 w 685"/>
                <a:gd name="T15" fmla="*/ 118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5" h="719">
                  <a:moveTo>
                    <a:pt x="0" y="118"/>
                  </a:moveTo>
                  <a:lnTo>
                    <a:pt x="143" y="423"/>
                  </a:lnTo>
                  <a:lnTo>
                    <a:pt x="173" y="474"/>
                  </a:lnTo>
                  <a:lnTo>
                    <a:pt x="228" y="588"/>
                  </a:lnTo>
                  <a:lnTo>
                    <a:pt x="215" y="719"/>
                  </a:lnTo>
                  <a:lnTo>
                    <a:pt x="685" y="626"/>
                  </a:lnTo>
                  <a:lnTo>
                    <a:pt x="372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CC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ŝlîḓê">
              <a:extLst>
                <a:ext uri="{FF2B5EF4-FFF2-40B4-BE49-F238E27FC236}">
                  <a16:creationId xmlns="" xmlns:a16="http://schemas.microsoft.com/office/drawing/2014/main" id="{AEFD43EA-C68F-462F-90BF-3EEC625A526B}"/>
                </a:ext>
              </a:extLst>
            </p:cNvPr>
            <p:cNvSpPr/>
            <p:nvPr/>
          </p:nvSpPr>
          <p:spPr bwMode="auto">
            <a:xfrm>
              <a:off x="8170974" y="1948476"/>
              <a:ext cx="188853" cy="250075"/>
            </a:xfrm>
            <a:custGeom>
              <a:avLst/>
              <a:gdLst>
                <a:gd name="T0" fmla="*/ 0 w 43"/>
                <a:gd name="T1" fmla="*/ 16 h 57"/>
                <a:gd name="T2" fmla="*/ 7 w 43"/>
                <a:gd name="T3" fmla="*/ 44 h 57"/>
                <a:gd name="T4" fmla="*/ 3 w 43"/>
                <a:gd name="T5" fmla="*/ 45 h 57"/>
                <a:gd name="T6" fmla="*/ 32 w 43"/>
                <a:gd name="T7" fmla="*/ 50 h 57"/>
                <a:gd name="T8" fmla="*/ 43 w 43"/>
                <a:gd name="T9" fmla="*/ 33 h 57"/>
                <a:gd name="T10" fmla="*/ 32 w 43"/>
                <a:gd name="T11" fmla="*/ 34 h 57"/>
                <a:gd name="T12" fmla="*/ 24 w 43"/>
                <a:gd name="T13" fmla="*/ 0 h 57"/>
                <a:gd name="T14" fmla="*/ 0 w 43"/>
                <a:gd name="T15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16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13" y="57"/>
                    <a:pt x="32" y="50"/>
                  </a:cubicBezTo>
                  <a:cubicBezTo>
                    <a:pt x="43" y="47"/>
                    <a:pt x="43" y="33"/>
                    <a:pt x="4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ṧḷîḑê">
              <a:extLst>
                <a:ext uri="{FF2B5EF4-FFF2-40B4-BE49-F238E27FC236}">
                  <a16:creationId xmlns="" xmlns:a16="http://schemas.microsoft.com/office/drawing/2014/main" id="{911DC210-E5B3-45D6-9265-045464B3DBF0}"/>
                </a:ext>
              </a:extLst>
            </p:cNvPr>
            <p:cNvSpPr/>
            <p:nvPr/>
          </p:nvSpPr>
          <p:spPr bwMode="auto">
            <a:xfrm>
              <a:off x="8030890" y="1720191"/>
              <a:ext cx="271866" cy="342426"/>
            </a:xfrm>
            <a:custGeom>
              <a:avLst/>
              <a:gdLst>
                <a:gd name="T0" fmla="*/ 0 w 62"/>
                <a:gd name="T1" fmla="*/ 6 h 78"/>
                <a:gd name="T2" fmla="*/ 13 w 62"/>
                <a:gd name="T3" fmla="*/ 53 h 78"/>
                <a:gd name="T4" fmla="*/ 41 w 62"/>
                <a:gd name="T5" fmla="*/ 78 h 78"/>
                <a:gd name="T6" fmla="*/ 42 w 62"/>
                <a:gd name="T7" fmla="*/ 78 h 78"/>
                <a:gd name="T8" fmla="*/ 61 w 62"/>
                <a:gd name="T9" fmla="*/ 44 h 78"/>
                <a:gd name="T10" fmla="*/ 54 w 62"/>
                <a:gd name="T11" fmla="*/ 0 h 78"/>
                <a:gd name="T12" fmla="*/ 0 w 62"/>
                <a:gd name="T1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8">
                  <a:moveTo>
                    <a:pt x="0" y="6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7" y="66"/>
                    <a:pt x="28" y="76"/>
                    <a:pt x="41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54" y="72"/>
                    <a:pt x="62" y="59"/>
                    <a:pt x="61" y="4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FFC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lídê">
              <a:extLst>
                <a:ext uri="{FF2B5EF4-FFF2-40B4-BE49-F238E27FC236}">
                  <a16:creationId xmlns="" xmlns:a16="http://schemas.microsoft.com/office/drawing/2014/main" id="{4B15A3A2-E4CB-4BAC-8B45-CF184D595E5A}"/>
                </a:ext>
              </a:extLst>
            </p:cNvPr>
            <p:cNvSpPr/>
            <p:nvPr/>
          </p:nvSpPr>
          <p:spPr bwMode="auto">
            <a:xfrm>
              <a:off x="8280966" y="1826032"/>
              <a:ext cx="52921" cy="57071"/>
            </a:xfrm>
            <a:custGeom>
              <a:avLst/>
              <a:gdLst>
                <a:gd name="T0" fmla="*/ 0 w 12"/>
                <a:gd name="T1" fmla="*/ 0 h 13"/>
                <a:gd name="T2" fmla="*/ 3 w 12"/>
                <a:gd name="T3" fmla="*/ 13 h 13"/>
                <a:gd name="T4" fmla="*/ 0 w 12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12" y="3"/>
                    <a:pt x="0" y="0"/>
                  </a:cubicBezTo>
                  <a:close/>
                </a:path>
              </a:pathLst>
            </a:custGeom>
            <a:solidFill>
              <a:srgbClr val="FFC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1iḓe">
              <a:extLst>
                <a:ext uri="{FF2B5EF4-FFF2-40B4-BE49-F238E27FC236}">
                  <a16:creationId xmlns="" xmlns:a16="http://schemas.microsoft.com/office/drawing/2014/main" id="{C992E201-A846-4BEC-9B27-0276B13ABB8D}"/>
                </a:ext>
              </a:extLst>
            </p:cNvPr>
            <p:cNvSpPr/>
            <p:nvPr/>
          </p:nvSpPr>
          <p:spPr bwMode="auto">
            <a:xfrm>
              <a:off x="8079660" y="1865463"/>
              <a:ext cx="34243" cy="25942"/>
            </a:xfrm>
            <a:custGeom>
              <a:avLst/>
              <a:gdLst>
                <a:gd name="T0" fmla="*/ 1 w 8"/>
                <a:gd name="T1" fmla="*/ 6 h 6"/>
                <a:gd name="T2" fmla="*/ 0 w 8"/>
                <a:gd name="T3" fmla="*/ 4 h 6"/>
                <a:gd name="T4" fmla="*/ 3 w 8"/>
                <a:gd name="T5" fmla="*/ 0 h 6"/>
                <a:gd name="T6" fmla="*/ 6 w 8"/>
                <a:gd name="T7" fmla="*/ 1 h 6"/>
                <a:gd name="T8" fmla="*/ 8 w 8"/>
                <a:gd name="T9" fmla="*/ 2 h 6"/>
                <a:gd name="T10" fmla="*/ 8 w 8"/>
                <a:gd name="T11" fmla="*/ 4 h 6"/>
                <a:gd name="T12" fmla="*/ 7 w 8"/>
                <a:gd name="T13" fmla="*/ 3 h 6"/>
                <a:gd name="T14" fmla="*/ 3 w 8"/>
                <a:gd name="T15" fmla="*/ 1 h 6"/>
                <a:gd name="T16" fmla="*/ 1 w 8"/>
                <a:gd name="T17" fmla="*/ 4 h 6"/>
                <a:gd name="T18" fmla="*/ 1 w 8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1" y="6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8" y="4"/>
                    <a:pt x="7" y="3"/>
                  </a:cubicBezTo>
                  <a:cubicBezTo>
                    <a:pt x="6" y="2"/>
                    <a:pt x="5" y="1"/>
                    <a:pt x="3" y="1"/>
                  </a:cubicBezTo>
                  <a:cubicBezTo>
                    <a:pt x="2" y="1"/>
                    <a:pt x="1" y="3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ŝľîďê">
              <a:extLst>
                <a:ext uri="{FF2B5EF4-FFF2-40B4-BE49-F238E27FC236}">
                  <a16:creationId xmlns="" xmlns:a16="http://schemas.microsoft.com/office/drawing/2014/main" id="{B72DEB1A-E790-4A7C-9724-8D66F4F8D96B}"/>
                </a:ext>
              </a:extLst>
            </p:cNvPr>
            <p:cNvSpPr/>
            <p:nvPr/>
          </p:nvSpPr>
          <p:spPr bwMode="auto">
            <a:xfrm>
              <a:off x="8193802" y="1838484"/>
              <a:ext cx="34243" cy="31130"/>
            </a:xfrm>
            <a:custGeom>
              <a:avLst/>
              <a:gdLst>
                <a:gd name="T0" fmla="*/ 1 w 8"/>
                <a:gd name="T1" fmla="*/ 7 h 7"/>
                <a:gd name="T2" fmla="*/ 0 w 8"/>
                <a:gd name="T3" fmla="*/ 5 h 7"/>
                <a:gd name="T4" fmla="*/ 2 w 8"/>
                <a:gd name="T5" fmla="*/ 1 h 7"/>
                <a:gd name="T6" fmla="*/ 7 w 8"/>
                <a:gd name="T7" fmla="*/ 2 h 7"/>
                <a:gd name="T8" fmla="*/ 8 w 8"/>
                <a:gd name="T9" fmla="*/ 4 h 7"/>
                <a:gd name="T10" fmla="*/ 7 w 8"/>
                <a:gd name="T11" fmla="*/ 3 h 7"/>
                <a:gd name="T12" fmla="*/ 3 w 8"/>
                <a:gd name="T13" fmla="*/ 2 h 7"/>
                <a:gd name="T14" fmla="*/ 1 w 8"/>
                <a:gd name="T15" fmla="*/ 5 h 7"/>
                <a:gd name="T16" fmla="*/ 1 w 8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1" y="7"/>
                  </a:move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1"/>
                    <a:pt x="7" y="2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7" y="3"/>
                    <a:pt x="7" y="3"/>
                  </a:cubicBezTo>
                  <a:cubicBezTo>
                    <a:pt x="6" y="2"/>
                    <a:pt x="4" y="1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ṡļiďe">
              <a:extLst>
                <a:ext uri="{FF2B5EF4-FFF2-40B4-BE49-F238E27FC236}">
                  <a16:creationId xmlns="" xmlns:a16="http://schemas.microsoft.com/office/drawing/2014/main" id="{1093DFD0-434F-4D06-8D10-9F36100C7BD5}"/>
                </a:ext>
              </a:extLst>
            </p:cNvPr>
            <p:cNvSpPr/>
            <p:nvPr/>
          </p:nvSpPr>
          <p:spPr bwMode="auto">
            <a:xfrm>
              <a:off x="8223894" y="1865463"/>
              <a:ext cx="48770" cy="25942"/>
            </a:xfrm>
            <a:custGeom>
              <a:avLst/>
              <a:gdLst>
                <a:gd name="T0" fmla="*/ 8 w 11"/>
                <a:gd name="T1" fmla="*/ 0 h 6"/>
                <a:gd name="T2" fmla="*/ 5 w 11"/>
                <a:gd name="T3" fmla="*/ 1 h 6"/>
                <a:gd name="T4" fmla="*/ 0 w 11"/>
                <a:gd name="T5" fmla="*/ 5 h 6"/>
                <a:gd name="T6" fmla="*/ 3 w 11"/>
                <a:gd name="T7" fmla="*/ 6 h 6"/>
                <a:gd name="T8" fmla="*/ 6 w 11"/>
                <a:gd name="T9" fmla="*/ 5 h 6"/>
                <a:gd name="T10" fmla="*/ 10 w 11"/>
                <a:gd name="T11" fmla="*/ 1 h 6"/>
                <a:gd name="T12" fmla="*/ 8 w 1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8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0" y="4"/>
                    <a:pt x="0" y="5"/>
                  </a:cubicBezTo>
                  <a:cubicBezTo>
                    <a:pt x="1" y="5"/>
                    <a:pt x="1" y="6"/>
                    <a:pt x="3" y="6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9" y="4"/>
                    <a:pt x="11" y="3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B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ṡľîḍe">
              <a:extLst>
                <a:ext uri="{FF2B5EF4-FFF2-40B4-BE49-F238E27FC236}">
                  <a16:creationId xmlns="" xmlns:a16="http://schemas.microsoft.com/office/drawing/2014/main" id="{9D5D352E-698F-4ADC-BABF-8C8D27C46D12}"/>
                </a:ext>
              </a:extLst>
            </p:cNvPr>
            <p:cNvSpPr/>
            <p:nvPr/>
          </p:nvSpPr>
          <p:spPr bwMode="auto">
            <a:xfrm>
              <a:off x="8074472" y="1918383"/>
              <a:ext cx="5189" cy="8301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DD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śḻíde">
              <a:extLst>
                <a:ext uri="{FF2B5EF4-FFF2-40B4-BE49-F238E27FC236}">
                  <a16:creationId xmlns="" xmlns:a16="http://schemas.microsoft.com/office/drawing/2014/main" id="{D978FCAC-7C63-4A79-A973-3E9564B37345}"/>
                </a:ext>
              </a:extLst>
            </p:cNvPr>
            <p:cNvSpPr/>
            <p:nvPr/>
          </p:nvSpPr>
          <p:spPr bwMode="auto">
            <a:xfrm>
              <a:off x="8079660" y="1909045"/>
              <a:ext cx="34243" cy="17640"/>
            </a:xfrm>
            <a:custGeom>
              <a:avLst/>
              <a:gdLst>
                <a:gd name="T0" fmla="*/ 5 w 8"/>
                <a:gd name="T1" fmla="*/ 0 h 4"/>
                <a:gd name="T2" fmla="*/ 3 w 8"/>
                <a:gd name="T3" fmla="*/ 0 h 4"/>
                <a:gd name="T4" fmla="*/ 0 w 8"/>
                <a:gd name="T5" fmla="*/ 2 h 4"/>
                <a:gd name="T6" fmla="*/ 0 w 8"/>
                <a:gd name="T7" fmla="*/ 4 h 4"/>
                <a:gd name="T8" fmla="*/ 2 w 8"/>
                <a:gd name="T9" fmla="*/ 4 h 4"/>
                <a:gd name="T10" fmla="*/ 4 w 8"/>
                <a:gd name="T11" fmla="*/ 4 h 4"/>
                <a:gd name="T12" fmla="*/ 7 w 8"/>
                <a:gd name="T13" fmla="*/ 2 h 4"/>
                <a:gd name="T14" fmla="*/ 7 w 8"/>
                <a:gd name="T15" fmla="*/ 0 h 4"/>
                <a:gd name="T16" fmla="*/ 5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5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FDB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ŝḷîďè">
              <a:extLst>
                <a:ext uri="{FF2B5EF4-FFF2-40B4-BE49-F238E27FC236}">
                  <a16:creationId xmlns="" xmlns:a16="http://schemas.microsoft.com/office/drawing/2014/main" id="{619D1B11-3471-4873-99AC-EFC368321181}"/>
                </a:ext>
              </a:extLst>
            </p:cNvPr>
            <p:cNvSpPr/>
            <p:nvPr/>
          </p:nvSpPr>
          <p:spPr bwMode="auto">
            <a:xfrm>
              <a:off x="8184463" y="1799053"/>
              <a:ext cx="48770" cy="22828"/>
            </a:xfrm>
            <a:custGeom>
              <a:avLst/>
              <a:gdLst>
                <a:gd name="T0" fmla="*/ 10 w 11"/>
                <a:gd name="T1" fmla="*/ 2 h 5"/>
                <a:gd name="T2" fmla="*/ 5 w 11"/>
                <a:gd name="T3" fmla="*/ 3 h 5"/>
                <a:gd name="T4" fmla="*/ 0 w 11"/>
                <a:gd name="T5" fmla="*/ 4 h 5"/>
                <a:gd name="T6" fmla="*/ 5 w 11"/>
                <a:gd name="T7" fmla="*/ 1 h 5"/>
                <a:gd name="T8" fmla="*/ 10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3"/>
                    <a:pt x="8" y="2"/>
                    <a:pt x="5" y="3"/>
                  </a:cubicBezTo>
                  <a:cubicBezTo>
                    <a:pt x="2" y="4"/>
                    <a:pt x="0" y="5"/>
                    <a:pt x="0" y="4"/>
                  </a:cubicBezTo>
                  <a:cubicBezTo>
                    <a:pt x="0" y="4"/>
                    <a:pt x="1" y="2"/>
                    <a:pt x="5" y="1"/>
                  </a:cubicBezTo>
                  <a:cubicBezTo>
                    <a:pt x="8" y="0"/>
                    <a:pt x="11" y="1"/>
                    <a:pt x="10" y="2"/>
                  </a:cubicBezTo>
                  <a:close/>
                </a:path>
              </a:pathLst>
            </a:custGeom>
            <a:solidFill>
              <a:srgbClr val="FF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S1iḑe">
              <a:extLst>
                <a:ext uri="{FF2B5EF4-FFF2-40B4-BE49-F238E27FC236}">
                  <a16:creationId xmlns="" xmlns:a16="http://schemas.microsoft.com/office/drawing/2014/main" id="{BC25365C-63F8-4D1B-8F42-5CDD5BFAFB64}"/>
                </a:ext>
              </a:extLst>
            </p:cNvPr>
            <p:cNvSpPr/>
            <p:nvPr/>
          </p:nvSpPr>
          <p:spPr bwMode="auto">
            <a:xfrm>
              <a:off x="8056832" y="1826032"/>
              <a:ext cx="44620" cy="17640"/>
            </a:xfrm>
            <a:custGeom>
              <a:avLst/>
              <a:gdLst>
                <a:gd name="T0" fmla="*/ 10 w 10"/>
                <a:gd name="T1" fmla="*/ 2 h 4"/>
                <a:gd name="T2" fmla="*/ 5 w 10"/>
                <a:gd name="T3" fmla="*/ 3 h 4"/>
                <a:gd name="T4" fmla="*/ 1 w 10"/>
                <a:gd name="T5" fmla="*/ 4 h 4"/>
                <a:gd name="T6" fmla="*/ 5 w 10"/>
                <a:gd name="T7" fmla="*/ 1 h 4"/>
                <a:gd name="T8" fmla="*/ 10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2"/>
                    <a:pt x="8" y="2"/>
                    <a:pt x="5" y="3"/>
                  </a:cubicBezTo>
                  <a:cubicBezTo>
                    <a:pt x="3" y="4"/>
                    <a:pt x="1" y="4"/>
                    <a:pt x="1" y="4"/>
                  </a:cubicBezTo>
                  <a:cubicBezTo>
                    <a:pt x="0" y="3"/>
                    <a:pt x="2" y="2"/>
                    <a:pt x="5" y="1"/>
                  </a:cubicBezTo>
                  <a:cubicBezTo>
                    <a:pt x="8" y="0"/>
                    <a:pt x="10" y="1"/>
                    <a:pt x="10" y="2"/>
                  </a:cubicBezTo>
                  <a:close/>
                </a:path>
              </a:pathLst>
            </a:custGeom>
            <a:solidFill>
              <a:srgbClr val="FF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ṣḻïḓe">
              <a:extLst>
                <a:ext uri="{FF2B5EF4-FFF2-40B4-BE49-F238E27FC236}">
                  <a16:creationId xmlns="" xmlns:a16="http://schemas.microsoft.com/office/drawing/2014/main" id="{C0827705-72DB-4D42-852B-0CDCE901D825}"/>
                </a:ext>
              </a:extLst>
            </p:cNvPr>
            <p:cNvSpPr/>
            <p:nvPr/>
          </p:nvSpPr>
          <p:spPr bwMode="auto">
            <a:xfrm>
              <a:off x="8180313" y="1944325"/>
              <a:ext cx="52921" cy="25942"/>
            </a:xfrm>
            <a:custGeom>
              <a:avLst/>
              <a:gdLst>
                <a:gd name="T0" fmla="*/ 11 w 12"/>
                <a:gd name="T1" fmla="*/ 0 h 6"/>
                <a:gd name="T2" fmla="*/ 6 w 12"/>
                <a:gd name="T3" fmla="*/ 5 h 6"/>
                <a:gd name="T4" fmla="*/ 0 w 12"/>
                <a:gd name="T5" fmla="*/ 6 h 6"/>
                <a:gd name="T6" fmla="*/ 6 w 12"/>
                <a:gd name="T7" fmla="*/ 4 h 6"/>
                <a:gd name="T8" fmla="*/ 11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11" y="0"/>
                  </a:moveTo>
                  <a:cubicBezTo>
                    <a:pt x="12" y="1"/>
                    <a:pt x="10" y="3"/>
                    <a:pt x="6" y="5"/>
                  </a:cubicBezTo>
                  <a:cubicBezTo>
                    <a:pt x="3" y="6"/>
                    <a:pt x="0" y="6"/>
                    <a:pt x="0" y="6"/>
                  </a:cubicBezTo>
                  <a:cubicBezTo>
                    <a:pt x="0" y="6"/>
                    <a:pt x="3" y="5"/>
                    <a:pt x="6" y="4"/>
                  </a:cubicBezTo>
                  <a:cubicBezTo>
                    <a:pt x="9" y="2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líďé">
              <a:extLst>
                <a:ext uri="{FF2B5EF4-FFF2-40B4-BE49-F238E27FC236}">
                  <a16:creationId xmlns="" xmlns:a16="http://schemas.microsoft.com/office/drawing/2014/main" id="{9F658F7F-1A12-4483-B56E-B0924FBA36E7}"/>
                </a:ext>
              </a:extLst>
            </p:cNvPr>
            <p:cNvSpPr/>
            <p:nvPr/>
          </p:nvSpPr>
          <p:spPr bwMode="auto">
            <a:xfrm>
              <a:off x="8140882" y="1873764"/>
              <a:ext cx="30092" cy="70561"/>
            </a:xfrm>
            <a:custGeom>
              <a:avLst/>
              <a:gdLst>
                <a:gd name="T0" fmla="*/ 7 w 7"/>
                <a:gd name="T1" fmla="*/ 14 h 16"/>
                <a:gd name="T2" fmla="*/ 7 w 7"/>
                <a:gd name="T3" fmla="*/ 15 h 16"/>
                <a:gd name="T4" fmla="*/ 5 w 7"/>
                <a:gd name="T5" fmla="*/ 16 h 16"/>
                <a:gd name="T6" fmla="*/ 3 w 7"/>
                <a:gd name="T7" fmla="*/ 15 h 16"/>
                <a:gd name="T8" fmla="*/ 3 w 7"/>
                <a:gd name="T9" fmla="*/ 13 h 16"/>
                <a:gd name="T10" fmla="*/ 2 w 7"/>
                <a:gd name="T11" fmla="*/ 10 h 16"/>
                <a:gd name="T12" fmla="*/ 0 w 7"/>
                <a:gd name="T13" fmla="*/ 0 h 16"/>
                <a:gd name="T14" fmla="*/ 3 w 7"/>
                <a:gd name="T15" fmla="*/ 9 h 16"/>
                <a:gd name="T16" fmla="*/ 4 w 7"/>
                <a:gd name="T17" fmla="*/ 13 h 16"/>
                <a:gd name="T18" fmla="*/ 5 w 7"/>
                <a:gd name="T19" fmla="*/ 15 h 16"/>
                <a:gd name="T20" fmla="*/ 6 w 7"/>
                <a:gd name="T21" fmla="*/ 15 h 16"/>
                <a:gd name="T22" fmla="*/ 7 w 7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6">
                  <a:moveTo>
                    <a:pt x="7" y="14"/>
                  </a:moveTo>
                  <a:cubicBezTo>
                    <a:pt x="7" y="14"/>
                    <a:pt x="7" y="15"/>
                    <a:pt x="7" y="15"/>
                  </a:cubicBezTo>
                  <a:cubicBezTo>
                    <a:pt x="6" y="15"/>
                    <a:pt x="6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2" y="12"/>
                    <a:pt x="2" y="11"/>
                    <a:pt x="2" y="10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1" y="0"/>
                    <a:pt x="2" y="4"/>
                    <a:pt x="3" y="9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6"/>
                    <a:pt x="5" y="15"/>
                  </a:cubicBezTo>
                  <a:cubicBezTo>
                    <a:pt x="5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D1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ḷïḓè">
              <a:extLst>
                <a:ext uri="{FF2B5EF4-FFF2-40B4-BE49-F238E27FC236}">
                  <a16:creationId xmlns="" xmlns:a16="http://schemas.microsoft.com/office/drawing/2014/main" id="{C03157B0-CEB7-428D-830E-826827C532CC}"/>
                </a:ext>
              </a:extLst>
            </p:cNvPr>
            <p:cNvSpPr/>
            <p:nvPr/>
          </p:nvSpPr>
          <p:spPr bwMode="auto">
            <a:xfrm>
              <a:off x="7995610" y="1707739"/>
              <a:ext cx="302996" cy="114142"/>
            </a:xfrm>
            <a:custGeom>
              <a:avLst/>
              <a:gdLst>
                <a:gd name="T0" fmla="*/ 8 w 69"/>
                <a:gd name="T1" fmla="*/ 26 h 26"/>
                <a:gd name="T2" fmla="*/ 22 w 69"/>
                <a:gd name="T3" fmla="*/ 5 h 26"/>
                <a:gd name="T4" fmla="*/ 69 w 69"/>
                <a:gd name="T5" fmla="*/ 21 h 26"/>
                <a:gd name="T6" fmla="*/ 66 w 69"/>
                <a:gd name="T7" fmla="*/ 0 h 26"/>
                <a:gd name="T8" fmla="*/ 24 w 69"/>
                <a:gd name="T9" fmla="*/ 1 h 26"/>
                <a:gd name="T10" fmla="*/ 0 w 69"/>
                <a:gd name="T11" fmla="*/ 10 h 26"/>
                <a:gd name="T12" fmla="*/ 8 w 69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6">
                  <a:moveTo>
                    <a:pt x="8" y="2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49" y="25"/>
                    <a:pt x="69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8" y="26"/>
                  </a:lnTo>
                  <a:close/>
                </a:path>
              </a:pathLst>
            </a:custGeom>
            <a:solidFill>
              <a:srgbClr val="4B5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ŝḷíḍe">
              <a:extLst>
                <a:ext uri="{FF2B5EF4-FFF2-40B4-BE49-F238E27FC236}">
                  <a16:creationId xmlns="" xmlns:a16="http://schemas.microsoft.com/office/drawing/2014/main" id="{BE1045BA-14E9-4D8F-8B68-C89232D6D3C5}"/>
                </a:ext>
              </a:extLst>
            </p:cNvPr>
            <p:cNvSpPr/>
            <p:nvPr/>
          </p:nvSpPr>
          <p:spPr bwMode="auto">
            <a:xfrm>
              <a:off x="8465668" y="2058467"/>
              <a:ext cx="202343" cy="214795"/>
            </a:xfrm>
            <a:custGeom>
              <a:avLst/>
              <a:gdLst>
                <a:gd name="T0" fmla="*/ 0 w 195"/>
                <a:gd name="T1" fmla="*/ 0 h 207"/>
                <a:gd name="T2" fmla="*/ 195 w 195"/>
                <a:gd name="T3" fmla="*/ 47 h 207"/>
                <a:gd name="T4" fmla="*/ 152 w 195"/>
                <a:gd name="T5" fmla="*/ 207 h 207"/>
                <a:gd name="T6" fmla="*/ 89 w 195"/>
                <a:gd name="T7" fmla="*/ 203 h 207"/>
                <a:gd name="T8" fmla="*/ 0 w 195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07">
                  <a:moveTo>
                    <a:pt x="0" y="0"/>
                  </a:moveTo>
                  <a:lnTo>
                    <a:pt x="195" y="47"/>
                  </a:lnTo>
                  <a:lnTo>
                    <a:pt x="152" y="207"/>
                  </a:lnTo>
                  <a:lnTo>
                    <a:pt x="89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ľíḑê">
              <a:extLst>
                <a:ext uri="{FF2B5EF4-FFF2-40B4-BE49-F238E27FC236}">
                  <a16:creationId xmlns="" xmlns:a16="http://schemas.microsoft.com/office/drawing/2014/main" id="{838BC7C0-E553-4550-9C28-F573379B5479}"/>
                </a:ext>
              </a:extLst>
            </p:cNvPr>
            <p:cNvSpPr/>
            <p:nvPr/>
          </p:nvSpPr>
          <p:spPr bwMode="auto">
            <a:xfrm>
              <a:off x="8079660" y="2180911"/>
              <a:ext cx="161874" cy="325824"/>
            </a:xfrm>
            <a:custGeom>
              <a:avLst/>
              <a:gdLst>
                <a:gd name="T0" fmla="*/ 0 w 156"/>
                <a:gd name="T1" fmla="*/ 0 h 314"/>
                <a:gd name="T2" fmla="*/ 4 w 156"/>
                <a:gd name="T3" fmla="*/ 212 h 314"/>
                <a:gd name="T4" fmla="*/ 156 w 156"/>
                <a:gd name="T5" fmla="*/ 314 h 314"/>
                <a:gd name="T6" fmla="*/ 0 w 156"/>
                <a:gd name="T7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314">
                  <a:moveTo>
                    <a:pt x="0" y="0"/>
                  </a:moveTo>
                  <a:lnTo>
                    <a:pt x="4" y="212"/>
                  </a:lnTo>
                  <a:lnTo>
                    <a:pt x="156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$ḷídê">
              <a:extLst>
                <a:ext uri="{FF2B5EF4-FFF2-40B4-BE49-F238E27FC236}">
                  <a16:creationId xmlns="" xmlns:a16="http://schemas.microsoft.com/office/drawing/2014/main" id="{CA713EB3-F3C2-4B98-8248-77FD76210F17}"/>
                </a:ext>
              </a:extLst>
            </p:cNvPr>
            <p:cNvSpPr/>
            <p:nvPr/>
          </p:nvSpPr>
          <p:spPr bwMode="auto">
            <a:xfrm>
              <a:off x="8153334" y="3349311"/>
              <a:ext cx="202343" cy="298845"/>
            </a:xfrm>
            <a:custGeom>
              <a:avLst/>
              <a:gdLst>
                <a:gd name="T0" fmla="*/ 18 w 46"/>
                <a:gd name="T1" fmla="*/ 0 h 68"/>
                <a:gd name="T2" fmla="*/ 4 w 46"/>
                <a:gd name="T3" fmla="*/ 42 h 68"/>
                <a:gd name="T4" fmla="*/ 35 w 46"/>
                <a:gd name="T5" fmla="*/ 65 h 68"/>
                <a:gd name="T6" fmla="*/ 18 w 46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68">
                  <a:moveTo>
                    <a:pt x="18" y="0"/>
                  </a:moveTo>
                  <a:cubicBezTo>
                    <a:pt x="18" y="0"/>
                    <a:pt x="0" y="10"/>
                    <a:pt x="4" y="42"/>
                  </a:cubicBezTo>
                  <a:cubicBezTo>
                    <a:pt x="7" y="68"/>
                    <a:pt x="35" y="65"/>
                    <a:pt x="35" y="65"/>
                  </a:cubicBezTo>
                  <a:cubicBezTo>
                    <a:pt x="35" y="65"/>
                    <a:pt x="46" y="18"/>
                    <a:pt x="18" y="0"/>
                  </a:cubicBez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ṣļïdê">
              <a:extLst>
                <a:ext uri="{FF2B5EF4-FFF2-40B4-BE49-F238E27FC236}">
                  <a16:creationId xmlns="" xmlns:a16="http://schemas.microsoft.com/office/drawing/2014/main" id="{78643C81-9C27-4E56-AF9D-AAE742D92F5E}"/>
                </a:ext>
              </a:extLst>
            </p:cNvPr>
            <p:cNvSpPr/>
            <p:nvPr/>
          </p:nvSpPr>
          <p:spPr bwMode="auto">
            <a:xfrm>
              <a:off x="8259174" y="3419872"/>
              <a:ext cx="167063" cy="39431"/>
            </a:xfrm>
            <a:custGeom>
              <a:avLst/>
              <a:gdLst>
                <a:gd name="T0" fmla="*/ 0 w 161"/>
                <a:gd name="T1" fmla="*/ 0 h 38"/>
                <a:gd name="T2" fmla="*/ 161 w 161"/>
                <a:gd name="T3" fmla="*/ 0 h 38"/>
                <a:gd name="T4" fmla="*/ 152 w 161"/>
                <a:gd name="T5" fmla="*/ 38 h 38"/>
                <a:gd name="T6" fmla="*/ 0 w 161"/>
                <a:gd name="T7" fmla="*/ 38 h 38"/>
                <a:gd name="T8" fmla="*/ 0 w 16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38">
                  <a:moveTo>
                    <a:pt x="0" y="0"/>
                  </a:moveTo>
                  <a:lnTo>
                    <a:pt x="161" y="0"/>
                  </a:lnTo>
                  <a:lnTo>
                    <a:pt x="152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ḷiḋè">
              <a:extLst>
                <a:ext uri="{FF2B5EF4-FFF2-40B4-BE49-F238E27FC236}">
                  <a16:creationId xmlns="" xmlns:a16="http://schemas.microsoft.com/office/drawing/2014/main" id="{610C9BAA-D837-490D-9C4B-D4BB2DD38A48}"/>
                </a:ext>
              </a:extLst>
            </p:cNvPr>
            <p:cNvSpPr/>
            <p:nvPr/>
          </p:nvSpPr>
          <p:spPr bwMode="auto">
            <a:xfrm>
              <a:off x="8268514" y="3534014"/>
              <a:ext cx="175364" cy="47732"/>
            </a:xfrm>
            <a:custGeom>
              <a:avLst/>
              <a:gdLst>
                <a:gd name="T0" fmla="*/ 0 w 169"/>
                <a:gd name="T1" fmla="*/ 4 h 46"/>
                <a:gd name="T2" fmla="*/ 156 w 169"/>
                <a:gd name="T3" fmla="*/ 0 h 46"/>
                <a:gd name="T4" fmla="*/ 169 w 169"/>
                <a:gd name="T5" fmla="*/ 42 h 46"/>
                <a:gd name="T6" fmla="*/ 0 w 169"/>
                <a:gd name="T7" fmla="*/ 46 h 46"/>
                <a:gd name="T8" fmla="*/ 0 w 169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6">
                  <a:moveTo>
                    <a:pt x="0" y="4"/>
                  </a:moveTo>
                  <a:lnTo>
                    <a:pt x="156" y="0"/>
                  </a:lnTo>
                  <a:lnTo>
                    <a:pt x="169" y="42"/>
                  </a:lnTo>
                  <a:lnTo>
                    <a:pt x="0" y="4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ṩlîďê">
              <a:extLst>
                <a:ext uri="{FF2B5EF4-FFF2-40B4-BE49-F238E27FC236}">
                  <a16:creationId xmlns="" xmlns:a16="http://schemas.microsoft.com/office/drawing/2014/main" id="{20E8FB11-B413-4DB3-B645-E306F6968D7E}"/>
                </a:ext>
              </a:extLst>
            </p:cNvPr>
            <p:cNvSpPr/>
            <p:nvPr/>
          </p:nvSpPr>
          <p:spPr bwMode="auto">
            <a:xfrm>
              <a:off x="8676312" y="3318181"/>
              <a:ext cx="251113" cy="281205"/>
            </a:xfrm>
            <a:custGeom>
              <a:avLst/>
              <a:gdLst>
                <a:gd name="T0" fmla="*/ 10 w 57"/>
                <a:gd name="T1" fmla="*/ 0 h 64"/>
                <a:gd name="T2" fmla="*/ 19 w 57"/>
                <a:gd name="T3" fmla="*/ 43 h 64"/>
                <a:gd name="T4" fmla="*/ 57 w 57"/>
                <a:gd name="T5" fmla="*/ 48 h 64"/>
                <a:gd name="T6" fmla="*/ 10 w 5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4">
                  <a:moveTo>
                    <a:pt x="10" y="0"/>
                  </a:moveTo>
                  <a:cubicBezTo>
                    <a:pt x="10" y="0"/>
                    <a:pt x="0" y="18"/>
                    <a:pt x="19" y="43"/>
                  </a:cubicBezTo>
                  <a:cubicBezTo>
                    <a:pt x="35" y="64"/>
                    <a:pt x="57" y="48"/>
                    <a:pt x="57" y="48"/>
                  </a:cubicBezTo>
                  <a:cubicBezTo>
                    <a:pt x="57" y="48"/>
                    <a:pt x="43" y="1"/>
                    <a:pt x="10" y="0"/>
                  </a:cubicBez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1îḓé">
              <a:extLst>
                <a:ext uri="{FF2B5EF4-FFF2-40B4-BE49-F238E27FC236}">
                  <a16:creationId xmlns="" xmlns:a16="http://schemas.microsoft.com/office/drawing/2014/main" id="{21157D0D-DAC7-4DD4-BB49-918851E1D46C}"/>
                </a:ext>
              </a:extLst>
            </p:cNvPr>
            <p:cNvSpPr/>
            <p:nvPr/>
          </p:nvSpPr>
          <p:spPr bwMode="auto">
            <a:xfrm>
              <a:off x="8778002" y="3278750"/>
              <a:ext cx="157724" cy="119331"/>
            </a:xfrm>
            <a:custGeom>
              <a:avLst/>
              <a:gdLst>
                <a:gd name="T0" fmla="*/ 0 w 152"/>
                <a:gd name="T1" fmla="*/ 81 h 115"/>
                <a:gd name="T2" fmla="*/ 139 w 152"/>
                <a:gd name="T3" fmla="*/ 0 h 115"/>
                <a:gd name="T4" fmla="*/ 152 w 152"/>
                <a:gd name="T5" fmla="*/ 38 h 115"/>
                <a:gd name="T6" fmla="*/ 21 w 152"/>
                <a:gd name="T7" fmla="*/ 115 h 115"/>
                <a:gd name="T8" fmla="*/ 0 w 152"/>
                <a:gd name="T9" fmla="*/ 8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5">
                  <a:moveTo>
                    <a:pt x="0" y="81"/>
                  </a:moveTo>
                  <a:lnTo>
                    <a:pt x="139" y="0"/>
                  </a:lnTo>
                  <a:lnTo>
                    <a:pt x="152" y="38"/>
                  </a:lnTo>
                  <a:lnTo>
                    <a:pt x="21" y="11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ḷiḋê">
              <a:extLst>
                <a:ext uri="{FF2B5EF4-FFF2-40B4-BE49-F238E27FC236}">
                  <a16:creationId xmlns="" xmlns:a16="http://schemas.microsoft.com/office/drawing/2014/main" id="{B9DD5387-B4C1-4E99-BC3B-88BE8AD11819}"/>
                </a:ext>
              </a:extLst>
            </p:cNvPr>
            <p:cNvSpPr/>
            <p:nvPr/>
          </p:nvSpPr>
          <p:spPr bwMode="auto">
            <a:xfrm>
              <a:off x="8847526" y="3380441"/>
              <a:ext cx="171214" cy="118293"/>
            </a:xfrm>
            <a:custGeom>
              <a:avLst/>
              <a:gdLst>
                <a:gd name="T0" fmla="*/ 0 w 165"/>
                <a:gd name="T1" fmla="*/ 80 h 114"/>
                <a:gd name="T2" fmla="*/ 127 w 165"/>
                <a:gd name="T3" fmla="*/ 0 h 114"/>
                <a:gd name="T4" fmla="*/ 165 w 165"/>
                <a:gd name="T5" fmla="*/ 25 h 114"/>
                <a:gd name="T6" fmla="*/ 22 w 165"/>
                <a:gd name="T7" fmla="*/ 114 h 114"/>
                <a:gd name="T8" fmla="*/ 0 w 165"/>
                <a:gd name="T9" fmla="*/ 8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4">
                  <a:moveTo>
                    <a:pt x="0" y="80"/>
                  </a:moveTo>
                  <a:lnTo>
                    <a:pt x="127" y="0"/>
                  </a:lnTo>
                  <a:lnTo>
                    <a:pt x="165" y="25"/>
                  </a:lnTo>
                  <a:lnTo>
                    <a:pt x="22" y="114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ślïdê">
              <a:extLst>
                <a:ext uri="{FF2B5EF4-FFF2-40B4-BE49-F238E27FC236}">
                  <a16:creationId xmlns="" xmlns:a16="http://schemas.microsoft.com/office/drawing/2014/main" id="{F06301F4-2B16-49A0-8902-9A6901B368F0}"/>
                </a:ext>
              </a:extLst>
            </p:cNvPr>
            <p:cNvSpPr/>
            <p:nvPr/>
          </p:nvSpPr>
          <p:spPr bwMode="auto">
            <a:xfrm>
              <a:off x="8369166" y="3977093"/>
              <a:ext cx="403649" cy="294694"/>
            </a:xfrm>
            <a:custGeom>
              <a:avLst/>
              <a:gdLst>
                <a:gd name="T0" fmla="*/ 35 w 92"/>
                <a:gd name="T1" fmla="*/ 5 h 67"/>
                <a:gd name="T2" fmla="*/ 62 w 92"/>
                <a:gd name="T3" fmla="*/ 0 h 67"/>
                <a:gd name="T4" fmla="*/ 92 w 92"/>
                <a:gd name="T5" fmla="*/ 59 h 67"/>
                <a:gd name="T6" fmla="*/ 92 w 92"/>
                <a:gd name="T7" fmla="*/ 67 h 67"/>
                <a:gd name="T8" fmla="*/ 3 w 92"/>
                <a:gd name="T9" fmla="*/ 67 h 67"/>
                <a:gd name="T10" fmla="*/ 25 w 92"/>
                <a:gd name="T11" fmla="*/ 48 h 67"/>
                <a:gd name="T12" fmla="*/ 51 w 92"/>
                <a:gd name="T13" fmla="*/ 45 h 67"/>
                <a:gd name="T14" fmla="*/ 35 w 92"/>
                <a:gd name="T15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67">
                  <a:moveTo>
                    <a:pt x="35" y="5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0" y="50"/>
                    <a:pt x="25" y="48"/>
                  </a:cubicBezTo>
                  <a:cubicBezTo>
                    <a:pt x="51" y="45"/>
                    <a:pt x="51" y="45"/>
                    <a:pt x="51" y="45"/>
                  </a:cubicBezTo>
                  <a:lnTo>
                    <a:pt x="35" y="5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ḻïdê">
              <a:extLst>
                <a:ext uri="{FF2B5EF4-FFF2-40B4-BE49-F238E27FC236}">
                  <a16:creationId xmlns="" xmlns:a16="http://schemas.microsoft.com/office/drawing/2014/main" id="{CD498CF2-0013-40D8-A47F-5372DDED97BA}"/>
                </a:ext>
              </a:extLst>
            </p:cNvPr>
            <p:cNvSpPr/>
            <p:nvPr/>
          </p:nvSpPr>
          <p:spPr bwMode="auto">
            <a:xfrm>
              <a:off x="8509250" y="4183586"/>
              <a:ext cx="22828" cy="35280"/>
            </a:xfrm>
            <a:custGeom>
              <a:avLst/>
              <a:gdLst>
                <a:gd name="T0" fmla="*/ 5 w 5"/>
                <a:gd name="T1" fmla="*/ 8 h 8"/>
                <a:gd name="T2" fmla="*/ 2 w 5"/>
                <a:gd name="T3" fmla="*/ 4 h 8"/>
                <a:gd name="T4" fmla="*/ 1 w 5"/>
                <a:gd name="T5" fmla="*/ 0 h 8"/>
                <a:gd name="T6" fmla="*/ 3 w 5"/>
                <a:gd name="T7" fmla="*/ 4 h 8"/>
                <a:gd name="T8" fmla="*/ 5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4" y="8"/>
                    <a:pt x="4" y="6"/>
                    <a:pt x="2" y="4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1" y="0"/>
                    <a:pt x="2" y="2"/>
                    <a:pt x="3" y="4"/>
                  </a:cubicBezTo>
                  <a:cubicBezTo>
                    <a:pt x="5" y="5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ṣļïḋe">
              <a:extLst>
                <a:ext uri="{FF2B5EF4-FFF2-40B4-BE49-F238E27FC236}">
                  <a16:creationId xmlns="" xmlns:a16="http://schemas.microsoft.com/office/drawing/2014/main" id="{9F966CD3-37C6-401E-BDFC-6A9BD2E73CC9}"/>
                </a:ext>
              </a:extLst>
            </p:cNvPr>
            <p:cNvSpPr/>
            <p:nvPr/>
          </p:nvSpPr>
          <p:spPr bwMode="auto">
            <a:xfrm>
              <a:off x="8544530" y="4183586"/>
              <a:ext cx="17640" cy="35280"/>
            </a:xfrm>
            <a:custGeom>
              <a:avLst/>
              <a:gdLst>
                <a:gd name="T0" fmla="*/ 4 w 4"/>
                <a:gd name="T1" fmla="*/ 7 h 8"/>
                <a:gd name="T2" fmla="*/ 1 w 4"/>
                <a:gd name="T3" fmla="*/ 4 h 8"/>
                <a:gd name="T4" fmla="*/ 0 w 4"/>
                <a:gd name="T5" fmla="*/ 0 h 8"/>
                <a:gd name="T6" fmla="*/ 2 w 4"/>
                <a:gd name="T7" fmla="*/ 4 h 8"/>
                <a:gd name="T8" fmla="*/ 4 w 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7"/>
                  </a:moveTo>
                  <a:cubicBezTo>
                    <a:pt x="4" y="8"/>
                    <a:pt x="2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2" y="2"/>
                    <a:pt x="2" y="4"/>
                  </a:cubicBezTo>
                  <a:cubicBezTo>
                    <a:pt x="3" y="6"/>
                    <a:pt x="4" y="7"/>
                    <a:pt x="4" y="7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ṥḷíďé">
              <a:extLst>
                <a:ext uri="{FF2B5EF4-FFF2-40B4-BE49-F238E27FC236}">
                  <a16:creationId xmlns="" xmlns:a16="http://schemas.microsoft.com/office/drawing/2014/main" id="{133AB096-30C7-445F-9C69-2B923CE32818}"/>
                </a:ext>
              </a:extLst>
            </p:cNvPr>
            <p:cNvSpPr/>
            <p:nvPr/>
          </p:nvSpPr>
          <p:spPr bwMode="auto">
            <a:xfrm>
              <a:off x="8566321" y="4175285"/>
              <a:ext cx="31130" cy="34243"/>
            </a:xfrm>
            <a:custGeom>
              <a:avLst/>
              <a:gdLst>
                <a:gd name="T0" fmla="*/ 6 w 7"/>
                <a:gd name="T1" fmla="*/ 8 h 8"/>
                <a:gd name="T2" fmla="*/ 3 w 7"/>
                <a:gd name="T3" fmla="*/ 4 h 8"/>
                <a:gd name="T4" fmla="*/ 0 w 7"/>
                <a:gd name="T5" fmla="*/ 0 h 8"/>
                <a:gd name="T6" fmla="*/ 4 w 7"/>
                <a:gd name="T7" fmla="*/ 4 h 8"/>
                <a:gd name="T8" fmla="*/ 6 w 7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6" y="8"/>
                  </a:moveTo>
                  <a:cubicBezTo>
                    <a:pt x="6" y="8"/>
                    <a:pt x="4" y="7"/>
                    <a:pt x="3" y="4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1" y="0"/>
                    <a:pt x="2" y="1"/>
                    <a:pt x="4" y="4"/>
                  </a:cubicBezTo>
                  <a:cubicBezTo>
                    <a:pt x="5" y="6"/>
                    <a:pt x="7" y="7"/>
                    <a:pt x="6" y="8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ṡḷîḋê">
              <a:extLst>
                <a:ext uri="{FF2B5EF4-FFF2-40B4-BE49-F238E27FC236}">
                  <a16:creationId xmlns="" xmlns:a16="http://schemas.microsoft.com/office/drawing/2014/main" id="{E94663E7-75D0-4F7F-AA26-D5DBAF933050}"/>
                </a:ext>
              </a:extLst>
            </p:cNvPr>
            <p:cNvSpPr/>
            <p:nvPr/>
          </p:nvSpPr>
          <p:spPr bwMode="auto">
            <a:xfrm>
              <a:off x="8593300" y="4170097"/>
              <a:ext cx="25942" cy="26979"/>
            </a:xfrm>
            <a:custGeom>
              <a:avLst/>
              <a:gdLst>
                <a:gd name="T0" fmla="*/ 6 w 6"/>
                <a:gd name="T1" fmla="*/ 6 h 6"/>
                <a:gd name="T2" fmla="*/ 3 w 6"/>
                <a:gd name="T3" fmla="*/ 4 h 6"/>
                <a:gd name="T4" fmla="*/ 0 w 6"/>
                <a:gd name="T5" fmla="*/ 0 h 6"/>
                <a:gd name="T6" fmla="*/ 3 w 6"/>
                <a:gd name="T7" fmla="*/ 3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6" y="6"/>
                    <a:pt x="4" y="5"/>
                    <a:pt x="3" y="4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2" y="1"/>
                    <a:pt x="3" y="3"/>
                  </a:cubicBezTo>
                  <a:cubicBezTo>
                    <a:pt x="5" y="4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ṣļïḑe">
              <a:extLst>
                <a:ext uri="{FF2B5EF4-FFF2-40B4-BE49-F238E27FC236}">
                  <a16:creationId xmlns="" xmlns:a16="http://schemas.microsoft.com/office/drawing/2014/main" id="{F8E40573-A82D-4955-B334-292413B0E572}"/>
                </a:ext>
              </a:extLst>
            </p:cNvPr>
            <p:cNvSpPr/>
            <p:nvPr/>
          </p:nvSpPr>
          <p:spPr bwMode="auto">
            <a:xfrm>
              <a:off x="9339375" y="3660608"/>
              <a:ext cx="369406" cy="387046"/>
            </a:xfrm>
            <a:custGeom>
              <a:avLst/>
              <a:gdLst>
                <a:gd name="T0" fmla="*/ 1 w 84"/>
                <a:gd name="T1" fmla="*/ 20 h 88"/>
                <a:gd name="T2" fmla="*/ 19 w 84"/>
                <a:gd name="T3" fmla="*/ 0 h 88"/>
                <a:gd name="T4" fmla="*/ 78 w 84"/>
                <a:gd name="T5" fmla="*/ 28 h 88"/>
                <a:gd name="T6" fmla="*/ 84 w 84"/>
                <a:gd name="T7" fmla="*/ 34 h 88"/>
                <a:gd name="T8" fmla="*/ 12 w 84"/>
                <a:gd name="T9" fmla="*/ 88 h 88"/>
                <a:gd name="T10" fmla="*/ 19 w 84"/>
                <a:gd name="T11" fmla="*/ 60 h 88"/>
                <a:gd name="T12" fmla="*/ 38 w 84"/>
                <a:gd name="T13" fmla="*/ 42 h 88"/>
                <a:gd name="T14" fmla="*/ 1 w 84"/>
                <a:gd name="T15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8">
                  <a:moveTo>
                    <a:pt x="1" y="2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0" y="77"/>
                    <a:pt x="19" y="60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B7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ṡľîḑê">
              <a:extLst>
                <a:ext uri="{FF2B5EF4-FFF2-40B4-BE49-F238E27FC236}">
                  <a16:creationId xmlns="" xmlns:a16="http://schemas.microsoft.com/office/drawing/2014/main" id="{18FF682F-758F-4929-AA31-397FC240143E}"/>
                </a:ext>
              </a:extLst>
            </p:cNvPr>
            <p:cNvSpPr/>
            <p:nvPr/>
          </p:nvSpPr>
          <p:spPr bwMode="auto">
            <a:xfrm>
              <a:off x="9445216" y="3902381"/>
              <a:ext cx="35280" cy="13490"/>
            </a:xfrm>
            <a:custGeom>
              <a:avLst/>
              <a:gdLst>
                <a:gd name="T0" fmla="*/ 8 w 8"/>
                <a:gd name="T1" fmla="*/ 3 h 3"/>
                <a:gd name="T2" fmla="*/ 4 w 8"/>
                <a:gd name="T3" fmla="*/ 2 h 3"/>
                <a:gd name="T4" fmla="*/ 1 w 8"/>
                <a:gd name="T5" fmla="*/ 0 h 3"/>
                <a:gd name="T6" fmla="*/ 5 w 8"/>
                <a:gd name="T7" fmla="*/ 1 h 3"/>
                <a:gd name="T8" fmla="*/ 8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3"/>
                  </a:moveTo>
                  <a:cubicBezTo>
                    <a:pt x="8" y="3"/>
                    <a:pt x="6" y="3"/>
                    <a:pt x="4" y="2"/>
                  </a:cubicBezTo>
                  <a:cubicBezTo>
                    <a:pt x="2" y="1"/>
                    <a:pt x="0" y="0"/>
                    <a:pt x="1" y="0"/>
                  </a:cubicBezTo>
                  <a:cubicBezTo>
                    <a:pt x="1" y="0"/>
                    <a:pt x="2" y="0"/>
                    <a:pt x="5" y="1"/>
                  </a:cubicBezTo>
                  <a:cubicBezTo>
                    <a:pt x="7" y="1"/>
                    <a:pt x="8" y="3"/>
                    <a:pt x="8" y="3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lidé">
              <a:extLst>
                <a:ext uri="{FF2B5EF4-FFF2-40B4-BE49-F238E27FC236}">
                  <a16:creationId xmlns="" xmlns:a16="http://schemas.microsoft.com/office/drawing/2014/main" id="{E85FE813-59AE-4F76-8451-A5E932F009A1}"/>
                </a:ext>
              </a:extLst>
            </p:cNvPr>
            <p:cNvSpPr/>
            <p:nvPr/>
          </p:nvSpPr>
          <p:spPr bwMode="auto">
            <a:xfrm>
              <a:off x="9476345" y="3880591"/>
              <a:ext cx="30092" cy="17640"/>
            </a:xfrm>
            <a:custGeom>
              <a:avLst/>
              <a:gdLst>
                <a:gd name="T0" fmla="*/ 7 w 7"/>
                <a:gd name="T1" fmla="*/ 4 h 4"/>
                <a:gd name="T2" fmla="*/ 3 w 7"/>
                <a:gd name="T3" fmla="*/ 3 h 4"/>
                <a:gd name="T4" fmla="*/ 0 w 7"/>
                <a:gd name="T5" fmla="*/ 0 h 4"/>
                <a:gd name="T6" fmla="*/ 3 w 7"/>
                <a:gd name="T7" fmla="*/ 2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4"/>
                    <a:pt x="5" y="4"/>
                    <a:pt x="3" y="3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0" y="0"/>
                    <a:pt x="2" y="1"/>
                    <a:pt x="3" y="2"/>
                  </a:cubicBezTo>
                  <a:cubicBezTo>
                    <a:pt x="5" y="3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ṡ1îḍe">
              <a:extLst>
                <a:ext uri="{FF2B5EF4-FFF2-40B4-BE49-F238E27FC236}">
                  <a16:creationId xmlns="" xmlns:a16="http://schemas.microsoft.com/office/drawing/2014/main" id="{E7216342-4396-4D96-B163-67CCFD7D94CD}"/>
                </a:ext>
              </a:extLst>
            </p:cNvPr>
            <p:cNvSpPr/>
            <p:nvPr/>
          </p:nvSpPr>
          <p:spPr bwMode="auto">
            <a:xfrm>
              <a:off x="9484647" y="3858800"/>
              <a:ext cx="44620" cy="13490"/>
            </a:xfrm>
            <a:custGeom>
              <a:avLst/>
              <a:gdLst>
                <a:gd name="T0" fmla="*/ 10 w 10"/>
                <a:gd name="T1" fmla="*/ 3 h 3"/>
                <a:gd name="T2" fmla="*/ 5 w 10"/>
                <a:gd name="T3" fmla="*/ 2 h 3"/>
                <a:gd name="T4" fmla="*/ 0 w 10"/>
                <a:gd name="T5" fmla="*/ 0 h 3"/>
                <a:gd name="T6" fmla="*/ 5 w 10"/>
                <a:gd name="T7" fmla="*/ 1 h 3"/>
                <a:gd name="T8" fmla="*/ 1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3"/>
                  </a:moveTo>
                  <a:cubicBezTo>
                    <a:pt x="10" y="3"/>
                    <a:pt x="7" y="3"/>
                    <a:pt x="5" y="2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0" y="2"/>
                    <a:pt x="10" y="3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lídê">
              <a:extLst>
                <a:ext uri="{FF2B5EF4-FFF2-40B4-BE49-F238E27FC236}">
                  <a16:creationId xmlns="" xmlns:a16="http://schemas.microsoft.com/office/drawing/2014/main" id="{C01B2EA1-EE37-43DD-8023-8899826938D5}"/>
                </a:ext>
              </a:extLst>
            </p:cNvPr>
            <p:cNvSpPr/>
            <p:nvPr/>
          </p:nvSpPr>
          <p:spPr bwMode="auto">
            <a:xfrm>
              <a:off x="9502286" y="3841160"/>
              <a:ext cx="39431" cy="8301"/>
            </a:xfrm>
            <a:custGeom>
              <a:avLst/>
              <a:gdLst>
                <a:gd name="T0" fmla="*/ 9 w 9"/>
                <a:gd name="T1" fmla="*/ 1 h 2"/>
                <a:gd name="T2" fmla="*/ 4 w 9"/>
                <a:gd name="T3" fmla="*/ 1 h 2"/>
                <a:gd name="T4" fmla="*/ 0 w 9"/>
                <a:gd name="T5" fmla="*/ 1 h 2"/>
                <a:gd name="T6" fmla="*/ 4 w 9"/>
                <a:gd name="T7" fmla="*/ 0 h 2"/>
                <a:gd name="T8" fmla="*/ 9 w 9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1"/>
                    <a:pt x="7" y="2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2" y="0"/>
                    <a:pt x="4" y="0"/>
                  </a:cubicBezTo>
                  <a:cubicBezTo>
                    <a:pt x="7" y="0"/>
                    <a:pt x="8" y="1"/>
                    <a:pt x="9" y="1"/>
                  </a:cubicBezTo>
                  <a:close/>
                </a:path>
              </a:pathLst>
            </a:custGeom>
            <a:solidFill>
              <a:srgbClr val="FF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ṥľïḓé">
              <a:extLst>
                <a:ext uri="{FF2B5EF4-FFF2-40B4-BE49-F238E27FC236}">
                  <a16:creationId xmlns="" xmlns:a16="http://schemas.microsoft.com/office/drawing/2014/main" id="{1593D97A-0C91-48AD-82E0-9C77D517516D}"/>
                </a:ext>
              </a:extLst>
            </p:cNvPr>
            <p:cNvSpPr/>
            <p:nvPr/>
          </p:nvSpPr>
          <p:spPr bwMode="auto">
            <a:xfrm>
              <a:off x="7490272" y="2672759"/>
              <a:ext cx="194042" cy="206494"/>
            </a:xfrm>
            <a:custGeom>
              <a:avLst/>
              <a:gdLst>
                <a:gd name="T0" fmla="*/ 44 w 44"/>
                <a:gd name="T1" fmla="*/ 27 h 47"/>
                <a:gd name="T2" fmla="*/ 18 w 44"/>
                <a:gd name="T3" fmla="*/ 7 h 47"/>
                <a:gd name="T4" fmla="*/ 7 w 44"/>
                <a:gd name="T5" fmla="*/ 1 h 47"/>
                <a:gd name="T6" fmla="*/ 16 w 44"/>
                <a:gd name="T7" fmla="*/ 20 h 47"/>
                <a:gd name="T8" fmla="*/ 23 w 44"/>
                <a:gd name="T9" fmla="*/ 29 h 47"/>
                <a:gd name="T10" fmla="*/ 22 w 44"/>
                <a:gd name="T11" fmla="*/ 37 h 47"/>
                <a:gd name="T12" fmla="*/ 26 w 44"/>
                <a:gd name="T13" fmla="*/ 46 h 47"/>
                <a:gd name="T14" fmla="*/ 42 w 4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44" y="27"/>
                  </a:moveTo>
                  <a:cubicBezTo>
                    <a:pt x="39" y="22"/>
                    <a:pt x="24" y="12"/>
                    <a:pt x="18" y="7"/>
                  </a:cubicBezTo>
                  <a:cubicBezTo>
                    <a:pt x="16" y="6"/>
                    <a:pt x="9" y="0"/>
                    <a:pt x="7" y="1"/>
                  </a:cubicBezTo>
                  <a:cubicBezTo>
                    <a:pt x="0" y="4"/>
                    <a:pt x="14" y="18"/>
                    <a:pt x="16" y="20"/>
                  </a:cubicBezTo>
                  <a:cubicBezTo>
                    <a:pt x="18" y="23"/>
                    <a:pt x="21" y="26"/>
                    <a:pt x="23" y="29"/>
                  </a:cubicBezTo>
                  <a:cubicBezTo>
                    <a:pt x="25" y="34"/>
                    <a:pt x="25" y="34"/>
                    <a:pt x="22" y="37"/>
                  </a:cubicBezTo>
                  <a:cubicBezTo>
                    <a:pt x="16" y="42"/>
                    <a:pt x="19" y="45"/>
                    <a:pt x="26" y="46"/>
                  </a:cubicBezTo>
                  <a:cubicBezTo>
                    <a:pt x="31" y="47"/>
                    <a:pt x="37" y="47"/>
                    <a:pt x="42" y="47"/>
                  </a:cubicBezTo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š1iḍe">
              <a:extLst>
                <a:ext uri="{FF2B5EF4-FFF2-40B4-BE49-F238E27FC236}">
                  <a16:creationId xmlns="" xmlns:a16="http://schemas.microsoft.com/office/drawing/2014/main" id="{380F6E86-AAA5-4D82-B9A3-B0C3017D5CB9}"/>
                </a:ext>
              </a:extLst>
            </p:cNvPr>
            <p:cNvSpPr/>
            <p:nvPr/>
          </p:nvSpPr>
          <p:spPr bwMode="auto">
            <a:xfrm>
              <a:off x="8913936" y="2664458"/>
              <a:ext cx="149422" cy="254226"/>
            </a:xfrm>
            <a:custGeom>
              <a:avLst/>
              <a:gdLst>
                <a:gd name="T0" fmla="*/ 5 w 34"/>
                <a:gd name="T1" fmla="*/ 8 h 58"/>
                <a:gd name="T2" fmla="*/ 2 w 34"/>
                <a:gd name="T3" fmla="*/ 41 h 58"/>
                <a:gd name="T4" fmla="*/ 2 w 34"/>
                <a:gd name="T5" fmla="*/ 54 h 58"/>
                <a:gd name="T6" fmla="*/ 14 w 34"/>
                <a:gd name="T7" fmla="*/ 36 h 58"/>
                <a:gd name="T8" fmla="*/ 18 w 34"/>
                <a:gd name="T9" fmla="*/ 26 h 58"/>
                <a:gd name="T10" fmla="*/ 25 w 34"/>
                <a:gd name="T11" fmla="*/ 22 h 58"/>
                <a:gd name="T12" fmla="*/ 31 w 34"/>
                <a:gd name="T13" fmla="*/ 14 h 58"/>
                <a:gd name="T14" fmla="*/ 24 w 34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8">
                  <a:moveTo>
                    <a:pt x="5" y="8"/>
                  </a:moveTo>
                  <a:cubicBezTo>
                    <a:pt x="3" y="15"/>
                    <a:pt x="2" y="34"/>
                    <a:pt x="2" y="41"/>
                  </a:cubicBezTo>
                  <a:cubicBezTo>
                    <a:pt x="2" y="43"/>
                    <a:pt x="0" y="52"/>
                    <a:pt x="2" y="54"/>
                  </a:cubicBezTo>
                  <a:cubicBezTo>
                    <a:pt x="8" y="58"/>
                    <a:pt x="13" y="39"/>
                    <a:pt x="14" y="36"/>
                  </a:cubicBezTo>
                  <a:cubicBezTo>
                    <a:pt x="15" y="33"/>
                    <a:pt x="16" y="29"/>
                    <a:pt x="18" y="26"/>
                  </a:cubicBezTo>
                  <a:cubicBezTo>
                    <a:pt x="21" y="21"/>
                    <a:pt x="21" y="21"/>
                    <a:pt x="25" y="22"/>
                  </a:cubicBezTo>
                  <a:cubicBezTo>
                    <a:pt x="33" y="24"/>
                    <a:pt x="34" y="21"/>
                    <a:pt x="31" y="14"/>
                  </a:cubicBezTo>
                  <a:cubicBezTo>
                    <a:pt x="29" y="9"/>
                    <a:pt x="27" y="4"/>
                    <a:pt x="24" y="0"/>
                  </a:cubicBezTo>
                </a:path>
              </a:pathLst>
            </a:custGeom>
            <a:solidFill>
              <a:srgbClr val="F9B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ṧļiďè">
              <a:extLst>
                <a:ext uri="{FF2B5EF4-FFF2-40B4-BE49-F238E27FC236}">
                  <a16:creationId xmlns="" xmlns:a16="http://schemas.microsoft.com/office/drawing/2014/main" id="{659EDA44-8796-4D95-B69E-87F6C1DB6655}"/>
                </a:ext>
              </a:extLst>
            </p:cNvPr>
            <p:cNvSpPr/>
            <p:nvPr/>
          </p:nvSpPr>
          <p:spPr bwMode="auto">
            <a:xfrm>
              <a:off x="8149183" y="2353161"/>
              <a:ext cx="84050" cy="148385"/>
            </a:xfrm>
            <a:custGeom>
              <a:avLst/>
              <a:gdLst>
                <a:gd name="T0" fmla="*/ 18 w 19"/>
                <a:gd name="T1" fmla="*/ 33 h 34"/>
                <a:gd name="T2" fmla="*/ 9 w 19"/>
                <a:gd name="T3" fmla="*/ 17 h 34"/>
                <a:gd name="T4" fmla="*/ 1 w 19"/>
                <a:gd name="T5" fmla="*/ 0 h 34"/>
                <a:gd name="T6" fmla="*/ 10 w 19"/>
                <a:gd name="T7" fmla="*/ 16 h 34"/>
                <a:gd name="T8" fmla="*/ 18 w 19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4">
                  <a:moveTo>
                    <a:pt x="18" y="33"/>
                  </a:moveTo>
                  <a:cubicBezTo>
                    <a:pt x="18" y="34"/>
                    <a:pt x="14" y="27"/>
                    <a:pt x="9" y="17"/>
                  </a:cubicBezTo>
                  <a:cubicBezTo>
                    <a:pt x="4" y="8"/>
                    <a:pt x="0" y="0"/>
                    <a:pt x="1" y="0"/>
                  </a:cubicBezTo>
                  <a:cubicBezTo>
                    <a:pt x="1" y="0"/>
                    <a:pt x="6" y="7"/>
                    <a:pt x="10" y="16"/>
                  </a:cubicBezTo>
                  <a:cubicBezTo>
                    <a:pt x="15" y="26"/>
                    <a:pt x="19" y="33"/>
                    <a:pt x="18" y="33"/>
                  </a:cubicBezTo>
                  <a:close/>
                </a:path>
              </a:pathLst>
            </a:custGeom>
            <a:solidFill>
              <a:srgbClr val="E2A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$ḷîdè">
              <a:extLst>
                <a:ext uri="{FF2B5EF4-FFF2-40B4-BE49-F238E27FC236}">
                  <a16:creationId xmlns="" xmlns:a16="http://schemas.microsoft.com/office/drawing/2014/main" id="{C1B0A653-BB62-41DB-97D0-6FDC7E48590D}"/>
                </a:ext>
              </a:extLst>
            </p:cNvPr>
            <p:cNvSpPr/>
            <p:nvPr/>
          </p:nvSpPr>
          <p:spPr bwMode="auto">
            <a:xfrm>
              <a:off x="8416898" y="2589747"/>
              <a:ext cx="194042" cy="52921"/>
            </a:xfrm>
            <a:custGeom>
              <a:avLst/>
              <a:gdLst>
                <a:gd name="T0" fmla="*/ 44 w 44"/>
                <a:gd name="T1" fmla="*/ 0 h 12"/>
                <a:gd name="T2" fmla="*/ 22 w 44"/>
                <a:gd name="T3" fmla="*/ 8 h 12"/>
                <a:gd name="T4" fmla="*/ 0 w 44"/>
                <a:gd name="T5" fmla="*/ 11 h 12"/>
                <a:gd name="T6" fmla="*/ 22 w 44"/>
                <a:gd name="T7" fmla="*/ 6 h 12"/>
                <a:gd name="T8" fmla="*/ 44 w 4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">
                  <a:moveTo>
                    <a:pt x="44" y="0"/>
                  </a:moveTo>
                  <a:cubicBezTo>
                    <a:pt x="44" y="1"/>
                    <a:pt x="35" y="6"/>
                    <a:pt x="22" y="8"/>
                  </a:cubicBezTo>
                  <a:cubicBezTo>
                    <a:pt x="10" y="11"/>
                    <a:pt x="0" y="12"/>
                    <a:pt x="0" y="11"/>
                  </a:cubicBezTo>
                  <a:cubicBezTo>
                    <a:pt x="0" y="11"/>
                    <a:pt x="10" y="8"/>
                    <a:pt x="22" y="6"/>
                  </a:cubicBezTo>
                  <a:cubicBezTo>
                    <a:pt x="34" y="4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E2A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líḑé">
              <a:extLst>
                <a:ext uri="{FF2B5EF4-FFF2-40B4-BE49-F238E27FC236}">
                  <a16:creationId xmlns="" xmlns:a16="http://schemas.microsoft.com/office/drawing/2014/main" id="{F70F4F44-4A1E-4D2E-B393-15BBA41C14CA}"/>
                </a:ext>
              </a:extLst>
            </p:cNvPr>
            <p:cNvSpPr/>
            <p:nvPr/>
          </p:nvSpPr>
          <p:spPr bwMode="auto">
            <a:xfrm>
              <a:off x="8316246" y="2532676"/>
              <a:ext cx="250075" cy="65373"/>
            </a:xfrm>
            <a:custGeom>
              <a:avLst/>
              <a:gdLst>
                <a:gd name="T0" fmla="*/ 57 w 57"/>
                <a:gd name="T1" fmla="*/ 11 h 15"/>
                <a:gd name="T2" fmla="*/ 49 w 57"/>
                <a:gd name="T3" fmla="*/ 14 h 15"/>
                <a:gd name="T4" fmla="*/ 27 w 57"/>
                <a:gd name="T5" fmla="*/ 13 h 15"/>
                <a:gd name="T6" fmla="*/ 7 w 57"/>
                <a:gd name="T7" fmla="*/ 6 h 15"/>
                <a:gd name="T8" fmla="*/ 0 w 57"/>
                <a:gd name="T9" fmla="*/ 0 h 15"/>
                <a:gd name="T10" fmla="*/ 8 w 57"/>
                <a:gd name="T11" fmla="*/ 4 h 15"/>
                <a:gd name="T12" fmla="*/ 28 w 57"/>
                <a:gd name="T13" fmla="*/ 11 h 15"/>
                <a:gd name="T14" fmla="*/ 49 w 57"/>
                <a:gd name="T15" fmla="*/ 12 h 15"/>
                <a:gd name="T16" fmla="*/ 57 w 57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5">
                  <a:moveTo>
                    <a:pt x="57" y="11"/>
                  </a:moveTo>
                  <a:cubicBezTo>
                    <a:pt x="57" y="11"/>
                    <a:pt x="54" y="13"/>
                    <a:pt x="49" y="14"/>
                  </a:cubicBezTo>
                  <a:cubicBezTo>
                    <a:pt x="43" y="15"/>
                    <a:pt x="36" y="14"/>
                    <a:pt x="27" y="13"/>
                  </a:cubicBezTo>
                  <a:cubicBezTo>
                    <a:pt x="19" y="12"/>
                    <a:pt x="12" y="9"/>
                    <a:pt x="7" y="6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1" y="0"/>
                    <a:pt x="3" y="2"/>
                    <a:pt x="8" y="4"/>
                  </a:cubicBezTo>
                  <a:cubicBezTo>
                    <a:pt x="13" y="7"/>
                    <a:pt x="20" y="10"/>
                    <a:pt x="28" y="11"/>
                  </a:cubicBezTo>
                  <a:cubicBezTo>
                    <a:pt x="36" y="12"/>
                    <a:pt x="43" y="13"/>
                    <a:pt x="49" y="12"/>
                  </a:cubicBezTo>
                  <a:cubicBezTo>
                    <a:pt x="54" y="12"/>
                    <a:pt x="57" y="11"/>
                    <a:pt x="57" y="11"/>
                  </a:cubicBezTo>
                  <a:close/>
                </a:path>
              </a:pathLst>
            </a:custGeom>
            <a:solidFill>
              <a:srgbClr val="E2A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7939" y="4783015"/>
            <a:ext cx="340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hlinkClick r:id="rId3" action="ppaction://hlinkfile"/>
              </a:rPr>
              <a:t>无人驾驶小车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740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90" y="0"/>
            <a:ext cx="10850563" cy="1028699"/>
          </a:xfrm>
        </p:spPr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4" name="ïŝḷïďè">
            <a:extLst>
              <a:ext uri="{FF2B5EF4-FFF2-40B4-BE49-F238E27FC236}">
                <a16:creationId xmlns="" xmlns:a16="http://schemas.microsoft.com/office/drawing/2014/main" id="{68C12142-87A8-47CD-960E-B2956C970D5C}"/>
              </a:ext>
            </a:extLst>
          </p:cNvPr>
          <p:cNvSpPr/>
          <p:nvPr/>
        </p:nvSpPr>
        <p:spPr bwMode="auto">
          <a:xfrm>
            <a:off x="171618" y="345685"/>
            <a:ext cx="814372" cy="814372"/>
          </a:xfrm>
          <a:prstGeom prst="diamond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3389313" y="3233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7" name="îsḷíďe"/>
          <p:cNvSpPr/>
          <p:nvPr/>
        </p:nvSpPr>
        <p:spPr bwMode="auto">
          <a:xfrm>
            <a:off x="6522264" y="1512457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îsḷíďe"/>
          <p:cNvSpPr/>
          <p:nvPr/>
        </p:nvSpPr>
        <p:spPr bwMode="auto">
          <a:xfrm>
            <a:off x="578804" y="2273507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288194" y="1935498"/>
            <a:ext cx="443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/>
              <a:t>在我们的数据集中每条数据的大部分标签都是直走，很小的部分是转弯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734" y="2611182"/>
            <a:ext cx="4397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受限于网速、电脑图像处理速度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在有限的时间内只能采集到</a:t>
            </a:r>
            <a:r>
              <a:rPr lang="zh-CN" altLang="en-US" dirty="0" smtClean="0"/>
              <a:t>几千个</a:t>
            </a:r>
            <a:r>
              <a:rPr lang="zh-CN" altLang="en-US" dirty="0"/>
              <a:t>样本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1A02F26-3FF9-4CB3-8C33-4BBDE68E52FB}"/>
              </a:ext>
            </a:extLst>
          </p:cNvPr>
          <p:cNvCxnSpPr>
            <a:cxnSpLocks/>
          </p:cNvCxnSpPr>
          <p:nvPr/>
        </p:nvCxnSpPr>
        <p:spPr>
          <a:xfrm>
            <a:off x="6054436" y="1565564"/>
            <a:ext cx="0" cy="515389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ïşľídé"/>
          <p:cNvSpPr txBox="1"/>
          <p:nvPr/>
        </p:nvSpPr>
        <p:spPr bwMode="auto">
          <a:xfrm>
            <a:off x="1460255" y="2067067"/>
            <a:ext cx="403542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样本数量不足</a:t>
            </a:r>
            <a:endParaRPr lang="en-US" altLang="zh-CN" b="1" dirty="0"/>
          </a:p>
        </p:txBody>
      </p:sp>
      <p:sp>
        <p:nvSpPr>
          <p:cNvPr id="27" name="ïşľídé"/>
          <p:cNvSpPr txBox="1"/>
          <p:nvPr/>
        </p:nvSpPr>
        <p:spPr bwMode="auto">
          <a:xfrm>
            <a:off x="7315061" y="1359124"/>
            <a:ext cx="403542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样本不平衡</a:t>
            </a:r>
            <a:endParaRPr lang="en-US" altLang="zh-CN" b="1" dirty="0"/>
          </a:p>
        </p:txBody>
      </p:sp>
      <p:pic>
        <p:nvPicPr>
          <p:cNvPr id="28" name="图片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7" y="2691493"/>
            <a:ext cx="4908118" cy="2278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2367" y="5311591"/>
            <a:ext cx="577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在训练模型时，我们的准确率和能达到</a:t>
            </a:r>
            <a:r>
              <a:rPr lang="en-US" altLang="zh-CN" dirty="0"/>
              <a:t>87.63%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但在实际运行过程中我们发现效果并没有那么好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所以我们打印了</a:t>
            </a:r>
            <a:r>
              <a:rPr lang="en-US" altLang="zh-CN" dirty="0"/>
              <a:t>prediction</a:t>
            </a:r>
            <a:r>
              <a:rPr lang="zh-CN" altLang="en-US" dirty="0"/>
              <a:t>和</a:t>
            </a:r>
            <a:r>
              <a:rPr lang="en-US" altLang="zh-CN" dirty="0"/>
              <a:t>true label</a:t>
            </a:r>
            <a:r>
              <a:rPr lang="zh-CN" altLang="en-US" dirty="0"/>
              <a:t>的混淆矩阵，发现了问题：样本不平衡</a:t>
            </a:r>
          </a:p>
        </p:txBody>
      </p:sp>
      <p:sp>
        <p:nvSpPr>
          <p:cNvPr id="31" name="îsḷíďe"/>
          <p:cNvSpPr/>
          <p:nvPr/>
        </p:nvSpPr>
        <p:spPr bwMode="auto">
          <a:xfrm>
            <a:off x="578804" y="5705315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ïşľídé"/>
          <p:cNvSpPr txBox="1"/>
          <p:nvPr/>
        </p:nvSpPr>
        <p:spPr bwMode="auto">
          <a:xfrm>
            <a:off x="1437098" y="5705315"/>
            <a:ext cx="440951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手机摄像头的摆放位置对结果有较大影响</a:t>
            </a:r>
            <a:endParaRPr lang="en-US" altLang="zh-CN" b="1" dirty="0"/>
          </a:p>
        </p:txBody>
      </p:sp>
      <p:sp>
        <p:nvSpPr>
          <p:cNvPr id="37" name="îsḷíďe"/>
          <p:cNvSpPr/>
          <p:nvPr/>
        </p:nvSpPr>
        <p:spPr bwMode="auto">
          <a:xfrm>
            <a:off x="578804" y="3830683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344734" y="4168358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受限于网速、电脑图像处理速度</a:t>
            </a:r>
            <a:endParaRPr lang="en-US" altLang="zh-CN" dirty="0"/>
          </a:p>
        </p:txBody>
      </p:sp>
      <p:sp>
        <p:nvSpPr>
          <p:cNvPr id="39" name="ïşľídé"/>
          <p:cNvSpPr txBox="1"/>
          <p:nvPr/>
        </p:nvSpPr>
        <p:spPr bwMode="auto">
          <a:xfrm>
            <a:off x="1460255" y="3624243"/>
            <a:ext cx="403542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延迟</a:t>
            </a:r>
            <a:endParaRPr lang="en-US" altLang="zh-CN" b="1" dirty="0"/>
          </a:p>
        </p:txBody>
      </p:sp>
      <p:sp>
        <p:nvSpPr>
          <p:cNvPr id="40" name="îsḷíďe"/>
          <p:cNvSpPr/>
          <p:nvPr/>
        </p:nvSpPr>
        <p:spPr bwMode="auto">
          <a:xfrm>
            <a:off x="578804" y="4833489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ïşľídé"/>
          <p:cNvSpPr txBox="1"/>
          <p:nvPr/>
        </p:nvSpPr>
        <p:spPr bwMode="auto">
          <a:xfrm>
            <a:off x="1437099" y="4833489"/>
            <a:ext cx="403542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小车运行卡顿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973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>
            <a:extLst>
              <a:ext uri="{FF2B5EF4-FFF2-40B4-BE49-F238E27FC236}">
                <a16:creationId xmlns="" xmlns:a16="http://schemas.microsoft.com/office/drawing/2014/main" id="{DBF622FA-AA49-4553-8ED1-FFCBEDA7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90" y="0"/>
            <a:ext cx="10850563" cy="1028699"/>
          </a:xfrm>
        </p:spPr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4" name="ïŝḷïďè">
            <a:extLst>
              <a:ext uri="{FF2B5EF4-FFF2-40B4-BE49-F238E27FC236}">
                <a16:creationId xmlns="" xmlns:a16="http://schemas.microsoft.com/office/drawing/2014/main" id="{68C12142-87A8-47CD-960E-B2956C970D5C}"/>
              </a:ext>
            </a:extLst>
          </p:cNvPr>
          <p:cNvSpPr/>
          <p:nvPr/>
        </p:nvSpPr>
        <p:spPr bwMode="auto">
          <a:xfrm>
            <a:off x="171618" y="345685"/>
            <a:ext cx="814372" cy="814372"/>
          </a:xfrm>
          <a:prstGeom prst="diamond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3389313" y="3233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088058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6" name="îsḷíďe"/>
          <p:cNvSpPr/>
          <p:nvPr/>
        </p:nvSpPr>
        <p:spPr bwMode="auto">
          <a:xfrm>
            <a:off x="785008" y="3107744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îsḷíďe"/>
          <p:cNvSpPr/>
          <p:nvPr/>
        </p:nvSpPr>
        <p:spPr bwMode="auto">
          <a:xfrm>
            <a:off x="785008" y="1664042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50938" y="46794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对分类中不同样本数量的类别赋予不同的权重</a:t>
            </a:r>
            <a:r>
              <a:rPr lang="en-US" altLang="zh-CN" dirty="0"/>
              <a:t>——</a:t>
            </a:r>
            <a:r>
              <a:rPr lang="zh-CN" altLang="en-US" dirty="0"/>
              <a:t>需要算法本身支持</a:t>
            </a:r>
          </a:p>
        </p:txBody>
      </p:sp>
      <p:sp>
        <p:nvSpPr>
          <p:cNvPr id="29" name="矩形 28"/>
          <p:cNvSpPr/>
          <p:nvPr/>
        </p:nvSpPr>
        <p:spPr>
          <a:xfrm>
            <a:off x="1550938" y="3451407"/>
            <a:ext cx="693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/>
              <a:t>减少分类中多数类样本的数量</a:t>
            </a:r>
            <a:r>
              <a:rPr lang="en-US" altLang="zh-CN" dirty="0"/>
              <a:t>——</a:t>
            </a:r>
            <a:r>
              <a:rPr lang="zh-CN" altLang="en-US" dirty="0"/>
              <a:t>丢失多数类样本一些重要信息</a:t>
            </a:r>
            <a:endParaRPr lang="zh-CN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1550938" y="2001717"/>
            <a:ext cx="960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最直接的方法是简单复制少数类眼你根本形成多条记录</a:t>
            </a:r>
            <a:r>
              <a:rPr lang="en-US" altLang="zh-CN" dirty="0"/>
              <a:t>——</a:t>
            </a:r>
            <a:r>
              <a:rPr lang="zh-CN" altLang="en-US" dirty="0"/>
              <a:t>可能导致过拟合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在少数类中加入随机噪声、干扰数据或通过一定规则产生新的合成样本，例如</a:t>
            </a:r>
            <a:r>
              <a:rPr lang="en-US" altLang="zh-CN" dirty="0"/>
              <a:t>SMOTE</a:t>
            </a:r>
            <a:r>
              <a:rPr lang="zh-CN" altLang="en-US" dirty="0"/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4109" y="1482431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欠抽样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4109" y="2940601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过抽样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04109" y="4216333"/>
            <a:ext cx="23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正负样本的惩罚权重</a:t>
            </a:r>
          </a:p>
        </p:txBody>
      </p:sp>
      <p:sp>
        <p:nvSpPr>
          <p:cNvPr id="46" name="îsḷíďe"/>
          <p:cNvSpPr/>
          <p:nvPr/>
        </p:nvSpPr>
        <p:spPr bwMode="auto">
          <a:xfrm>
            <a:off x="785008" y="4346614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550167" y="6077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从分类中的大样本量中随机抽取数据与小样本量合并构成训练集，使用组合方法产生分类预测结果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03338" y="5614647"/>
            <a:ext cx="23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组合</a:t>
            </a:r>
            <a:r>
              <a:rPr lang="en-US" altLang="zh-CN" b="1" dirty="0"/>
              <a:t>/</a:t>
            </a:r>
            <a:r>
              <a:rPr lang="zh-CN" altLang="en-US" b="1" dirty="0"/>
              <a:t>集成方法</a:t>
            </a:r>
          </a:p>
        </p:txBody>
      </p:sp>
      <p:sp>
        <p:nvSpPr>
          <p:cNvPr id="49" name="îsḷíďe"/>
          <p:cNvSpPr/>
          <p:nvPr/>
        </p:nvSpPr>
        <p:spPr bwMode="auto">
          <a:xfrm>
            <a:off x="784237" y="5744928"/>
            <a:ext cx="497132" cy="478102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6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50084" y="410619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交通标志识别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662589" y="4225484"/>
            <a:ext cx="969736" cy="8431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8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4df2aa23-dd4c-4d65-802e-447f27c279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13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31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6F7B8E"/>
      </a:dk2>
      <a:lt2>
        <a:srgbClr val="F0F0F0"/>
      </a:lt2>
      <a:accent1>
        <a:srgbClr val="055B5F"/>
      </a:accent1>
      <a:accent2>
        <a:srgbClr val="44AD8B"/>
      </a:accent2>
      <a:accent3>
        <a:srgbClr val="148367"/>
      </a:accent3>
      <a:accent4>
        <a:srgbClr val="1D7A88"/>
      </a:accent4>
      <a:accent5>
        <a:srgbClr val="929292"/>
      </a:accent5>
      <a:accent6>
        <a:srgbClr val="5F5F5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6F7B8E"/>
    </a:dk2>
    <a:lt2>
      <a:srgbClr val="F0F0F0"/>
    </a:lt2>
    <a:accent1>
      <a:srgbClr val="055B5F"/>
    </a:accent1>
    <a:accent2>
      <a:srgbClr val="44AD8B"/>
    </a:accent2>
    <a:accent3>
      <a:srgbClr val="148367"/>
    </a:accent3>
    <a:accent4>
      <a:srgbClr val="1D7A88"/>
    </a:accent4>
    <a:accent5>
      <a:srgbClr val="929292"/>
    </a:accent5>
    <a:accent6>
      <a:srgbClr val="5F5F5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408</TotalTime>
  <Words>2283</Words>
  <Application>Microsoft Office PowerPoint</Application>
  <PresentationFormat>自定义</PresentationFormat>
  <Paragraphs>291</Paragraphs>
  <Slides>25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主题5</vt:lpstr>
      <vt:lpstr>第三次展示</vt:lpstr>
      <vt:lpstr>无人驾驶小车</vt:lpstr>
      <vt:lpstr>核心思路</vt:lpstr>
      <vt:lpstr>数据采集</vt:lpstr>
      <vt:lpstr>模型训练</vt:lpstr>
      <vt:lpstr>效果展示</vt:lpstr>
      <vt:lpstr>问题分析</vt:lpstr>
      <vt:lpstr>改进</vt:lpstr>
      <vt:lpstr>交通标志识别</vt:lpstr>
      <vt:lpstr>LeNet-5  VS  自定义2层卷积</vt:lpstr>
      <vt:lpstr>参数选择与样本采集</vt:lpstr>
      <vt:lpstr>什么是LeNet-5 ?</vt:lpstr>
      <vt:lpstr>C1层-卷积层</vt:lpstr>
      <vt:lpstr>S2层-池化层</vt:lpstr>
      <vt:lpstr>C3层-卷积层</vt:lpstr>
      <vt:lpstr>S4层-池化层</vt:lpstr>
      <vt:lpstr>C5层-卷积层</vt:lpstr>
      <vt:lpstr>F6层-全连接层</vt:lpstr>
      <vt:lpstr>识别与控制</vt:lpstr>
      <vt:lpstr>效果展示</vt:lpstr>
      <vt:lpstr>回顾与总结</vt:lpstr>
      <vt:lpstr>第一次展示</vt:lpstr>
      <vt:lpstr>第二次展示</vt:lpstr>
      <vt:lpstr>PowerPoint 演示文稿</vt:lpstr>
      <vt:lpstr>Thanks! 第三组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pc</cp:lastModifiedBy>
  <cp:revision>66</cp:revision>
  <cp:lastPrinted>2018-05-15T16:00:00Z</cp:lastPrinted>
  <dcterms:created xsi:type="dcterms:W3CDTF">2018-05-15T16:00:00Z</dcterms:created>
  <dcterms:modified xsi:type="dcterms:W3CDTF">2018-12-28T00:44:56Z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