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574" r:id="rId2"/>
    <p:sldId id="601" r:id="rId3"/>
    <p:sldId id="575" r:id="rId4"/>
    <p:sldId id="576" r:id="rId5"/>
    <p:sldId id="584" r:id="rId6"/>
    <p:sldId id="602" r:id="rId7"/>
    <p:sldId id="578" r:id="rId8"/>
    <p:sldId id="585" r:id="rId9"/>
    <p:sldId id="603" r:id="rId10"/>
    <p:sldId id="604" r:id="rId11"/>
    <p:sldId id="605" r:id="rId12"/>
    <p:sldId id="579" r:id="rId13"/>
    <p:sldId id="596" r:id="rId14"/>
    <p:sldId id="594" r:id="rId15"/>
    <p:sldId id="60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微软雅黑 Light" panose="020B0502040204020203" pitchFamily="34" charset="-122"/>
      <p:regular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976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pos="2479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DFDFD"/>
    <a:srgbClr val="254810"/>
    <a:srgbClr val="00242C"/>
    <a:srgbClr val="4472C4"/>
    <a:srgbClr val="FCFCFC"/>
    <a:srgbClr val="FFC000"/>
    <a:srgbClr val="FECA2B"/>
    <a:srgbClr val="3DB39D"/>
    <a:srgbClr val="8A5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0" autoAdjust="0"/>
    <p:restoredTop sz="87192" autoAdjust="0"/>
  </p:normalViewPr>
  <p:slideViewPr>
    <p:cSldViewPr snapToGrid="0" showGuides="1">
      <p:cViewPr varScale="1">
        <p:scale>
          <a:sx n="76" d="100"/>
          <a:sy n="76" d="100"/>
        </p:scale>
        <p:origin x="1094" y="62"/>
      </p:cViewPr>
      <p:guideLst>
        <p:guide pos="3840"/>
        <p:guide orient="horz" pos="2976"/>
        <p:guide pos="5201"/>
        <p:guide pos="2479"/>
        <p:guide orient="horz" pos="1321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4" d="100"/>
        <a:sy n="114" d="100"/>
      </p:scale>
      <p:origin x="0" y="-7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27A04-BAA1-409E-B0A1-376FDB7B811E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14D7-E66A-41F2-A417-B91E3DFCF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8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8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5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2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1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0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4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1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8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84" y="0"/>
            <a:ext cx="12433768" cy="6858000"/>
          </a:xfrm>
          <a:prstGeom prst="rect">
            <a:avLst/>
          </a:prstGeom>
        </p:spPr>
      </p:pic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1546322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3965505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5"/>
          </p:nvPr>
        </p:nvSpPr>
        <p:spPr>
          <a:xfrm>
            <a:off x="6384688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8803870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4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2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4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2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9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84" y="0"/>
            <a:ext cx="1243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84" y="0"/>
            <a:ext cx="12433768" cy="6858000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921714" y="2405169"/>
            <a:ext cx="3847346" cy="2583559"/>
          </a:xfrm>
          <a:custGeom>
            <a:avLst/>
            <a:gdLst>
              <a:gd name="connsiteX0" fmla="*/ 3847107 w 3847346"/>
              <a:gd name="connsiteY0" fmla="*/ 17512 h 2583559"/>
              <a:gd name="connsiteX1" fmla="*/ 3847346 w 3847346"/>
              <a:gd name="connsiteY1" fmla="*/ 17846 h 2583559"/>
              <a:gd name="connsiteX2" fmla="*/ 3847004 w 3847346"/>
              <a:gd name="connsiteY2" fmla="*/ 17849 h 2583559"/>
              <a:gd name="connsiteX3" fmla="*/ 10055 w 3847346"/>
              <a:gd name="connsiteY3" fmla="*/ 0 h 2583559"/>
              <a:gd name="connsiteX4" fmla="*/ 29246 w 3847346"/>
              <a:gd name="connsiteY4" fmla="*/ 4456 h 2583559"/>
              <a:gd name="connsiteX5" fmla="*/ 217856 w 3847346"/>
              <a:gd name="connsiteY5" fmla="*/ 18207 h 2583559"/>
              <a:gd name="connsiteX6" fmla="*/ 3790409 w 3847346"/>
              <a:gd name="connsiteY6" fmla="*/ 18207 h 2583559"/>
              <a:gd name="connsiteX7" fmla="*/ 3847004 w 3847346"/>
              <a:gd name="connsiteY7" fmla="*/ 17849 h 2583559"/>
              <a:gd name="connsiteX8" fmla="*/ 3843502 w 3847346"/>
              <a:gd name="connsiteY8" fmla="*/ 29330 h 2583559"/>
              <a:gd name="connsiteX9" fmla="*/ 3842284 w 3847346"/>
              <a:gd name="connsiteY9" fmla="*/ 28697 h 2583559"/>
              <a:gd name="connsiteX10" fmla="*/ 3843473 w 3847346"/>
              <a:gd name="connsiteY10" fmla="*/ 29426 h 2583559"/>
              <a:gd name="connsiteX11" fmla="*/ 3837282 w 3847346"/>
              <a:gd name="connsiteY11" fmla="*/ 49726 h 2583559"/>
              <a:gd name="connsiteX12" fmla="*/ 3832047 w 3847346"/>
              <a:gd name="connsiteY12" fmla="*/ 118139 h 2583559"/>
              <a:gd name="connsiteX13" fmla="*/ 3823719 w 3847346"/>
              <a:gd name="connsiteY13" fmla="*/ 2474857 h 2583559"/>
              <a:gd name="connsiteX14" fmla="*/ 3827237 w 3847346"/>
              <a:gd name="connsiteY14" fmla="*/ 2543593 h 2583559"/>
              <a:gd name="connsiteX15" fmla="*/ 3832830 w 3847346"/>
              <a:gd name="connsiteY15" fmla="*/ 2564059 h 2583559"/>
              <a:gd name="connsiteX16" fmla="*/ 3828890 w 3847346"/>
              <a:gd name="connsiteY16" fmla="*/ 2570442 h 2583559"/>
              <a:gd name="connsiteX17" fmla="*/ 3824517 w 3847346"/>
              <a:gd name="connsiteY17" fmla="*/ 2583559 h 2583559"/>
              <a:gd name="connsiteX18" fmla="*/ 3740444 w 3847346"/>
              <a:gd name="connsiteY18" fmla="*/ 2583117 h 2583559"/>
              <a:gd name="connsiteX19" fmla="*/ 39795 w 3847346"/>
              <a:gd name="connsiteY19" fmla="*/ 2574837 h 2583559"/>
              <a:gd name="connsiteX20" fmla="*/ 27506 w 3847346"/>
              <a:gd name="connsiteY20" fmla="*/ 2566330 h 2583559"/>
              <a:gd name="connsiteX21" fmla="*/ 19654 w 3847346"/>
              <a:gd name="connsiteY21" fmla="*/ 2560743 h 2583559"/>
              <a:gd name="connsiteX22" fmla="*/ 19778 w 3847346"/>
              <a:gd name="connsiteY22" fmla="*/ 2559805 h 2583559"/>
              <a:gd name="connsiteX23" fmla="*/ 36902 w 3847346"/>
              <a:gd name="connsiteY23" fmla="*/ 2484667 h 2583559"/>
              <a:gd name="connsiteX24" fmla="*/ 37481 w 3847346"/>
              <a:gd name="connsiteY24" fmla="*/ 2473784 h 2583559"/>
              <a:gd name="connsiteX25" fmla="*/ 37549 w 3847346"/>
              <a:gd name="connsiteY25" fmla="*/ 2502210 h 2583559"/>
              <a:gd name="connsiteX26" fmla="*/ 39367 w 3847346"/>
              <a:gd name="connsiteY26" fmla="*/ 2561002 h 2583559"/>
              <a:gd name="connsiteX27" fmla="*/ 39495 w 3847346"/>
              <a:gd name="connsiteY27" fmla="*/ 2430022 h 2583559"/>
              <a:gd name="connsiteX28" fmla="*/ 40778 w 3847346"/>
              <a:gd name="connsiteY28" fmla="*/ 2389622 h 2583559"/>
              <a:gd name="connsiteX29" fmla="*/ 40108 w 3847346"/>
              <a:gd name="connsiteY29" fmla="*/ 1803280 h 2583559"/>
              <a:gd name="connsiteX30" fmla="*/ 39495 w 3847346"/>
              <a:gd name="connsiteY30" fmla="*/ 2430022 h 2583559"/>
              <a:gd name="connsiteX31" fmla="*/ 39033 w 3847346"/>
              <a:gd name="connsiteY31" fmla="*/ 2444590 h 2583559"/>
              <a:gd name="connsiteX32" fmla="*/ 37481 w 3847346"/>
              <a:gd name="connsiteY32" fmla="*/ 2473784 h 2583559"/>
              <a:gd name="connsiteX33" fmla="*/ 37386 w 3847346"/>
              <a:gd name="connsiteY33" fmla="*/ 2434154 h 2583559"/>
              <a:gd name="connsiteX34" fmla="*/ 35018 w 3847346"/>
              <a:gd name="connsiteY34" fmla="*/ 1808647 h 2583559"/>
              <a:gd name="connsiteX35" fmla="*/ 9665 w 3847346"/>
              <a:gd name="connsiteY35" fmla="*/ 1552 h 2583559"/>
              <a:gd name="connsiteX36" fmla="*/ 9675 w 3847346"/>
              <a:gd name="connsiteY36" fmla="*/ 477 h 258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47346" h="2583559">
                <a:moveTo>
                  <a:pt x="3847107" y="17512"/>
                </a:moveTo>
                <a:lnTo>
                  <a:pt x="3847346" y="17846"/>
                </a:lnTo>
                <a:lnTo>
                  <a:pt x="3847004" y="17849"/>
                </a:lnTo>
                <a:close/>
                <a:moveTo>
                  <a:pt x="10055" y="0"/>
                </a:moveTo>
                <a:lnTo>
                  <a:pt x="29246" y="4456"/>
                </a:lnTo>
                <a:cubicBezTo>
                  <a:pt x="77239" y="12677"/>
                  <a:pt x="139091" y="17861"/>
                  <a:pt x="217856" y="18207"/>
                </a:cubicBezTo>
                <a:cubicBezTo>
                  <a:pt x="847980" y="20982"/>
                  <a:pt x="3188044" y="1552"/>
                  <a:pt x="3790409" y="18207"/>
                </a:cubicBezTo>
                <a:lnTo>
                  <a:pt x="3847004" y="17849"/>
                </a:lnTo>
                <a:lnTo>
                  <a:pt x="3843502" y="29330"/>
                </a:lnTo>
                <a:lnTo>
                  <a:pt x="3842284" y="28697"/>
                </a:lnTo>
                <a:lnTo>
                  <a:pt x="3843473" y="29426"/>
                </a:lnTo>
                <a:lnTo>
                  <a:pt x="3837282" y="49726"/>
                </a:lnTo>
                <a:cubicBezTo>
                  <a:pt x="3833586" y="69832"/>
                  <a:pt x="3831700" y="92549"/>
                  <a:pt x="3832047" y="118139"/>
                </a:cubicBezTo>
                <a:cubicBezTo>
                  <a:pt x="3837598" y="527581"/>
                  <a:pt x="3838987" y="2064027"/>
                  <a:pt x="3823719" y="2474857"/>
                </a:cubicBezTo>
                <a:cubicBezTo>
                  <a:pt x="3822766" y="2500534"/>
                  <a:pt x="3824082" y="2523359"/>
                  <a:pt x="3827237" y="2543593"/>
                </a:cubicBezTo>
                <a:lnTo>
                  <a:pt x="3832830" y="2564059"/>
                </a:lnTo>
                <a:lnTo>
                  <a:pt x="3828890" y="2570442"/>
                </a:lnTo>
                <a:lnTo>
                  <a:pt x="3824517" y="2583559"/>
                </a:lnTo>
                <a:lnTo>
                  <a:pt x="3740444" y="2583117"/>
                </a:lnTo>
                <a:lnTo>
                  <a:pt x="39795" y="2574837"/>
                </a:lnTo>
                <a:lnTo>
                  <a:pt x="27506" y="2566330"/>
                </a:lnTo>
                <a:lnTo>
                  <a:pt x="19654" y="2560743"/>
                </a:lnTo>
                <a:lnTo>
                  <a:pt x="19778" y="2559805"/>
                </a:lnTo>
                <a:cubicBezTo>
                  <a:pt x="23895" y="2539826"/>
                  <a:pt x="31558" y="2562767"/>
                  <a:pt x="36902" y="2484667"/>
                </a:cubicBezTo>
                <a:lnTo>
                  <a:pt x="37481" y="2473784"/>
                </a:lnTo>
                <a:lnTo>
                  <a:pt x="37549" y="2502210"/>
                </a:lnTo>
                <a:cubicBezTo>
                  <a:pt x="37774" y="2539553"/>
                  <a:pt x="38281" y="2560278"/>
                  <a:pt x="39367" y="2561002"/>
                </a:cubicBezTo>
                <a:lnTo>
                  <a:pt x="39495" y="2430022"/>
                </a:lnTo>
                <a:lnTo>
                  <a:pt x="40778" y="2389622"/>
                </a:lnTo>
                <a:cubicBezTo>
                  <a:pt x="43305" y="2284200"/>
                  <a:pt x="43795" y="2106241"/>
                  <a:pt x="40108" y="1803280"/>
                </a:cubicBezTo>
                <a:lnTo>
                  <a:pt x="39495" y="2430022"/>
                </a:lnTo>
                <a:lnTo>
                  <a:pt x="39033" y="2444590"/>
                </a:lnTo>
                <a:lnTo>
                  <a:pt x="37481" y="2473784"/>
                </a:lnTo>
                <a:lnTo>
                  <a:pt x="37386" y="2434154"/>
                </a:lnTo>
                <a:cubicBezTo>
                  <a:pt x="37338" y="2301360"/>
                  <a:pt x="38111" y="2075257"/>
                  <a:pt x="35018" y="1808647"/>
                </a:cubicBezTo>
                <a:cubicBezTo>
                  <a:pt x="30069" y="1382073"/>
                  <a:pt x="-20806" y="299958"/>
                  <a:pt x="9665" y="1552"/>
                </a:cubicBezTo>
                <a:lnTo>
                  <a:pt x="9675" y="4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0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84" y="0"/>
            <a:ext cx="12433768" cy="6858000"/>
          </a:xfrm>
          <a:prstGeom prst="rect">
            <a:avLst/>
          </a:prstGeom>
        </p:spPr>
      </p:pic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150370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80256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5"/>
          </p:nvPr>
        </p:nvSpPr>
        <p:spPr>
          <a:xfrm>
            <a:off x="8101425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48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55B0-E02D-48C5-90F4-23679AC170D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A197-87C6-4C22-A205-B9B0724A9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5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  <p:sldLayoutId id="2147483667" r:id="rId9"/>
    <p:sldLayoutId id="2147483666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PA_组合 35"/>
          <p:cNvGrpSpPr/>
          <p:nvPr>
            <p:custDataLst>
              <p:tags r:id="rId1"/>
            </p:custDataLst>
          </p:nvPr>
        </p:nvGrpSpPr>
        <p:grpSpPr>
          <a:xfrm>
            <a:off x="4527550" y="2020888"/>
            <a:ext cx="822326" cy="1773238"/>
            <a:chOff x="4527550" y="2020888"/>
            <a:chExt cx="822326" cy="1773238"/>
          </a:xfrm>
        </p:grpSpPr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741863" y="3059113"/>
              <a:ext cx="454025" cy="735013"/>
            </a:xfrm>
            <a:custGeom>
              <a:avLst/>
              <a:gdLst>
                <a:gd name="T0" fmla="*/ 286 w 286"/>
                <a:gd name="T1" fmla="*/ 0 h 463"/>
                <a:gd name="T2" fmla="*/ 278 w 286"/>
                <a:gd name="T3" fmla="*/ 16 h 463"/>
                <a:gd name="T4" fmla="*/ 270 w 286"/>
                <a:gd name="T5" fmla="*/ 32 h 463"/>
                <a:gd name="T6" fmla="*/ 264 w 286"/>
                <a:gd name="T7" fmla="*/ 43 h 463"/>
                <a:gd name="T8" fmla="*/ 264 w 286"/>
                <a:gd name="T9" fmla="*/ 46 h 463"/>
                <a:gd name="T10" fmla="*/ 256 w 286"/>
                <a:gd name="T11" fmla="*/ 62 h 463"/>
                <a:gd name="T12" fmla="*/ 253 w 286"/>
                <a:gd name="T13" fmla="*/ 65 h 463"/>
                <a:gd name="T14" fmla="*/ 248 w 286"/>
                <a:gd name="T15" fmla="*/ 78 h 463"/>
                <a:gd name="T16" fmla="*/ 243 w 286"/>
                <a:gd name="T17" fmla="*/ 92 h 463"/>
                <a:gd name="T18" fmla="*/ 237 w 286"/>
                <a:gd name="T19" fmla="*/ 100 h 463"/>
                <a:gd name="T20" fmla="*/ 229 w 286"/>
                <a:gd name="T21" fmla="*/ 119 h 463"/>
                <a:gd name="T22" fmla="*/ 224 w 286"/>
                <a:gd name="T23" fmla="*/ 127 h 463"/>
                <a:gd name="T24" fmla="*/ 218 w 286"/>
                <a:gd name="T25" fmla="*/ 137 h 463"/>
                <a:gd name="T26" fmla="*/ 216 w 286"/>
                <a:gd name="T27" fmla="*/ 146 h 463"/>
                <a:gd name="T28" fmla="*/ 213 w 286"/>
                <a:gd name="T29" fmla="*/ 154 h 463"/>
                <a:gd name="T30" fmla="*/ 205 w 286"/>
                <a:gd name="T31" fmla="*/ 167 h 463"/>
                <a:gd name="T32" fmla="*/ 199 w 286"/>
                <a:gd name="T33" fmla="*/ 178 h 463"/>
                <a:gd name="T34" fmla="*/ 191 w 286"/>
                <a:gd name="T35" fmla="*/ 194 h 463"/>
                <a:gd name="T36" fmla="*/ 183 w 286"/>
                <a:gd name="T37" fmla="*/ 213 h 463"/>
                <a:gd name="T38" fmla="*/ 175 w 286"/>
                <a:gd name="T39" fmla="*/ 229 h 463"/>
                <a:gd name="T40" fmla="*/ 172 w 286"/>
                <a:gd name="T41" fmla="*/ 240 h 463"/>
                <a:gd name="T42" fmla="*/ 164 w 286"/>
                <a:gd name="T43" fmla="*/ 256 h 463"/>
                <a:gd name="T44" fmla="*/ 162 w 286"/>
                <a:gd name="T45" fmla="*/ 259 h 463"/>
                <a:gd name="T46" fmla="*/ 153 w 286"/>
                <a:gd name="T47" fmla="*/ 275 h 463"/>
                <a:gd name="T48" fmla="*/ 148 w 286"/>
                <a:gd name="T49" fmla="*/ 291 h 463"/>
                <a:gd name="T50" fmla="*/ 145 w 286"/>
                <a:gd name="T51" fmla="*/ 294 h 463"/>
                <a:gd name="T52" fmla="*/ 145 w 286"/>
                <a:gd name="T53" fmla="*/ 296 h 463"/>
                <a:gd name="T54" fmla="*/ 143 w 286"/>
                <a:gd name="T55" fmla="*/ 302 h 463"/>
                <a:gd name="T56" fmla="*/ 135 w 286"/>
                <a:gd name="T57" fmla="*/ 315 h 463"/>
                <a:gd name="T58" fmla="*/ 129 w 286"/>
                <a:gd name="T59" fmla="*/ 334 h 463"/>
                <a:gd name="T60" fmla="*/ 124 w 286"/>
                <a:gd name="T61" fmla="*/ 339 h 463"/>
                <a:gd name="T62" fmla="*/ 124 w 286"/>
                <a:gd name="T63" fmla="*/ 342 h 463"/>
                <a:gd name="T64" fmla="*/ 121 w 286"/>
                <a:gd name="T65" fmla="*/ 348 h 463"/>
                <a:gd name="T66" fmla="*/ 113 w 286"/>
                <a:gd name="T67" fmla="*/ 366 h 463"/>
                <a:gd name="T68" fmla="*/ 108 w 286"/>
                <a:gd name="T69" fmla="*/ 377 h 463"/>
                <a:gd name="T70" fmla="*/ 99 w 286"/>
                <a:gd name="T71" fmla="*/ 393 h 463"/>
                <a:gd name="T72" fmla="*/ 97 w 286"/>
                <a:gd name="T73" fmla="*/ 401 h 463"/>
                <a:gd name="T74" fmla="*/ 91 w 286"/>
                <a:gd name="T75" fmla="*/ 412 h 463"/>
                <a:gd name="T76" fmla="*/ 86 w 286"/>
                <a:gd name="T77" fmla="*/ 426 h 463"/>
                <a:gd name="T78" fmla="*/ 86 w 286"/>
                <a:gd name="T79" fmla="*/ 426 h 463"/>
                <a:gd name="T80" fmla="*/ 81 w 286"/>
                <a:gd name="T81" fmla="*/ 436 h 463"/>
                <a:gd name="T82" fmla="*/ 75 w 286"/>
                <a:gd name="T83" fmla="*/ 450 h 463"/>
                <a:gd name="T84" fmla="*/ 72 w 286"/>
                <a:gd name="T85" fmla="*/ 453 h 463"/>
                <a:gd name="T86" fmla="*/ 72 w 286"/>
                <a:gd name="T87" fmla="*/ 458 h 463"/>
                <a:gd name="T88" fmla="*/ 70 w 286"/>
                <a:gd name="T89" fmla="*/ 463 h 463"/>
                <a:gd name="T90" fmla="*/ 70 w 286"/>
                <a:gd name="T9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463">
                  <a:moveTo>
                    <a:pt x="0" y="164"/>
                  </a:moveTo>
                  <a:lnTo>
                    <a:pt x="286" y="0"/>
                  </a:lnTo>
                  <a:lnTo>
                    <a:pt x="21" y="162"/>
                  </a:lnTo>
                  <a:lnTo>
                    <a:pt x="278" y="16"/>
                  </a:lnTo>
                  <a:lnTo>
                    <a:pt x="43" y="162"/>
                  </a:lnTo>
                  <a:lnTo>
                    <a:pt x="270" y="32"/>
                  </a:lnTo>
                  <a:lnTo>
                    <a:pt x="56" y="162"/>
                  </a:lnTo>
                  <a:lnTo>
                    <a:pt x="264" y="43"/>
                  </a:lnTo>
                  <a:lnTo>
                    <a:pt x="59" y="164"/>
                  </a:lnTo>
                  <a:lnTo>
                    <a:pt x="264" y="46"/>
                  </a:lnTo>
                  <a:lnTo>
                    <a:pt x="67" y="170"/>
                  </a:lnTo>
                  <a:lnTo>
                    <a:pt x="256" y="62"/>
                  </a:lnTo>
                  <a:lnTo>
                    <a:pt x="67" y="172"/>
                  </a:lnTo>
                  <a:lnTo>
                    <a:pt x="253" y="65"/>
                  </a:lnTo>
                  <a:lnTo>
                    <a:pt x="70" y="181"/>
                  </a:lnTo>
                  <a:lnTo>
                    <a:pt x="248" y="78"/>
                  </a:lnTo>
                  <a:lnTo>
                    <a:pt x="70" y="191"/>
                  </a:lnTo>
                  <a:lnTo>
                    <a:pt x="243" y="92"/>
                  </a:lnTo>
                  <a:lnTo>
                    <a:pt x="70" y="197"/>
                  </a:lnTo>
                  <a:lnTo>
                    <a:pt x="237" y="100"/>
                  </a:lnTo>
                  <a:lnTo>
                    <a:pt x="70" y="210"/>
                  </a:lnTo>
                  <a:lnTo>
                    <a:pt x="229" y="119"/>
                  </a:lnTo>
                  <a:lnTo>
                    <a:pt x="70" y="218"/>
                  </a:lnTo>
                  <a:lnTo>
                    <a:pt x="224" y="127"/>
                  </a:lnTo>
                  <a:lnTo>
                    <a:pt x="70" y="224"/>
                  </a:lnTo>
                  <a:lnTo>
                    <a:pt x="218" y="137"/>
                  </a:lnTo>
                  <a:lnTo>
                    <a:pt x="70" y="232"/>
                  </a:lnTo>
                  <a:lnTo>
                    <a:pt x="216" y="146"/>
                  </a:lnTo>
                  <a:lnTo>
                    <a:pt x="70" y="234"/>
                  </a:lnTo>
                  <a:lnTo>
                    <a:pt x="213" y="154"/>
                  </a:lnTo>
                  <a:lnTo>
                    <a:pt x="70" y="245"/>
                  </a:lnTo>
                  <a:lnTo>
                    <a:pt x="205" y="167"/>
                  </a:lnTo>
                  <a:lnTo>
                    <a:pt x="70" y="253"/>
                  </a:lnTo>
                  <a:lnTo>
                    <a:pt x="199" y="178"/>
                  </a:lnTo>
                  <a:lnTo>
                    <a:pt x="70" y="267"/>
                  </a:lnTo>
                  <a:lnTo>
                    <a:pt x="191" y="194"/>
                  </a:lnTo>
                  <a:lnTo>
                    <a:pt x="70" y="277"/>
                  </a:lnTo>
                  <a:lnTo>
                    <a:pt x="183" y="213"/>
                  </a:lnTo>
                  <a:lnTo>
                    <a:pt x="70" y="291"/>
                  </a:lnTo>
                  <a:lnTo>
                    <a:pt x="175" y="229"/>
                  </a:lnTo>
                  <a:lnTo>
                    <a:pt x="70" y="299"/>
                  </a:lnTo>
                  <a:lnTo>
                    <a:pt x="172" y="240"/>
                  </a:lnTo>
                  <a:lnTo>
                    <a:pt x="70" y="310"/>
                  </a:lnTo>
                  <a:lnTo>
                    <a:pt x="164" y="256"/>
                  </a:lnTo>
                  <a:lnTo>
                    <a:pt x="70" y="312"/>
                  </a:lnTo>
                  <a:lnTo>
                    <a:pt x="162" y="259"/>
                  </a:lnTo>
                  <a:lnTo>
                    <a:pt x="70" y="326"/>
                  </a:lnTo>
                  <a:lnTo>
                    <a:pt x="153" y="275"/>
                  </a:lnTo>
                  <a:lnTo>
                    <a:pt x="70" y="337"/>
                  </a:lnTo>
                  <a:lnTo>
                    <a:pt x="148" y="291"/>
                  </a:lnTo>
                  <a:lnTo>
                    <a:pt x="70" y="337"/>
                  </a:lnTo>
                  <a:lnTo>
                    <a:pt x="145" y="294"/>
                  </a:lnTo>
                  <a:lnTo>
                    <a:pt x="70" y="339"/>
                  </a:lnTo>
                  <a:lnTo>
                    <a:pt x="145" y="296"/>
                  </a:lnTo>
                  <a:lnTo>
                    <a:pt x="70" y="342"/>
                  </a:lnTo>
                  <a:lnTo>
                    <a:pt x="143" y="302"/>
                  </a:lnTo>
                  <a:lnTo>
                    <a:pt x="70" y="356"/>
                  </a:lnTo>
                  <a:lnTo>
                    <a:pt x="135" y="315"/>
                  </a:lnTo>
                  <a:lnTo>
                    <a:pt x="70" y="366"/>
                  </a:lnTo>
                  <a:lnTo>
                    <a:pt x="129" y="334"/>
                  </a:lnTo>
                  <a:lnTo>
                    <a:pt x="70" y="372"/>
                  </a:lnTo>
                  <a:lnTo>
                    <a:pt x="124" y="339"/>
                  </a:lnTo>
                  <a:lnTo>
                    <a:pt x="70" y="374"/>
                  </a:lnTo>
                  <a:lnTo>
                    <a:pt x="124" y="342"/>
                  </a:lnTo>
                  <a:lnTo>
                    <a:pt x="70" y="380"/>
                  </a:lnTo>
                  <a:lnTo>
                    <a:pt x="121" y="348"/>
                  </a:lnTo>
                  <a:lnTo>
                    <a:pt x="70" y="391"/>
                  </a:lnTo>
                  <a:lnTo>
                    <a:pt x="113" y="366"/>
                  </a:lnTo>
                  <a:lnTo>
                    <a:pt x="70" y="399"/>
                  </a:lnTo>
                  <a:lnTo>
                    <a:pt x="108" y="377"/>
                  </a:lnTo>
                  <a:lnTo>
                    <a:pt x="70" y="412"/>
                  </a:lnTo>
                  <a:lnTo>
                    <a:pt x="99" y="393"/>
                  </a:lnTo>
                  <a:lnTo>
                    <a:pt x="70" y="418"/>
                  </a:lnTo>
                  <a:lnTo>
                    <a:pt x="97" y="401"/>
                  </a:lnTo>
                  <a:lnTo>
                    <a:pt x="70" y="426"/>
                  </a:lnTo>
                  <a:lnTo>
                    <a:pt x="91" y="412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42"/>
                  </a:lnTo>
                  <a:lnTo>
                    <a:pt x="81" y="436"/>
                  </a:lnTo>
                  <a:lnTo>
                    <a:pt x="70" y="453"/>
                  </a:lnTo>
                  <a:lnTo>
                    <a:pt x="75" y="450"/>
                  </a:lnTo>
                  <a:lnTo>
                    <a:pt x="70" y="455"/>
                  </a:lnTo>
                  <a:lnTo>
                    <a:pt x="72" y="453"/>
                  </a:lnTo>
                  <a:lnTo>
                    <a:pt x="70" y="461"/>
                  </a:lnTo>
                  <a:lnTo>
                    <a:pt x="72" y="458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527550" y="3028950"/>
              <a:ext cx="681038" cy="373063"/>
            </a:xfrm>
            <a:custGeom>
              <a:avLst/>
              <a:gdLst>
                <a:gd name="T0" fmla="*/ 24 w 429"/>
                <a:gd name="T1" fmla="*/ 97 h 235"/>
                <a:gd name="T2" fmla="*/ 35 w 429"/>
                <a:gd name="T3" fmla="*/ 92 h 235"/>
                <a:gd name="T4" fmla="*/ 10 w 429"/>
                <a:gd name="T5" fmla="*/ 116 h 235"/>
                <a:gd name="T6" fmla="*/ 54 w 429"/>
                <a:gd name="T7" fmla="*/ 89 h 235"/>
                <a:gd name="T8" fmla="*/ 5 w 429"/>
                <a:gd name="T9" fmla="*/ 129 h 235"/>
                <a:gd name="T10" fmla="*/ 67 w 429"/>
                <a:gd name="T11" fmla="*/ 94 h 235"/>
                <a:gd name="T12" fmla="*/ 2 w 429"/>
                <a:gd name="T13" fmla="*/ 135 h 235"/>
                <a:gd name="T14" fmla="*/ 72 w 429"/>
                <a:gd name="T15" fmla="*/ 97 h 235"/>
                <a:gd name="T16" fmla="*/ 2 w 429"/>
                <a:gd name="T17" fmla="*/ 143 h 235"/>
                <a:gd name="T18" fmla="*/ 75 w 429"/>
                <a:gd name="T19" fmla="*/ 100 h 235"/>
                <a:gd name="T20" fmla="*/ 2 w 429"/>
                <a:gd name="T21" fmla="*/ 146 h 235"/>
                <a:gd name="T22" fmla="*/ 81 w 429"/>
                <a:gd name="T23" fmla="*/ 100 h 235"/>
                <a:gd name="T24" fmla="*/ 0 w 429"/>
                <a:gd name="T25" fmla="*/ 162 h 235"/>
                <a:gd name="T26" fmla="*/ 91 w 429"/>
                <a:gd name="T27" fmla="*/ 108 h 235"/>
                <a:gd name="T28" fmla="*/ 0 w 429"/>
                <a:gd name="T29" fmla="*/ 167 h 235"/>
                <a:gd name="T30" fmla="*/ 97 w 429"/>
                <a:gd name="T31" fmla="*/ 113 h 235"/>
                <a:gd name="T32" fmla="*/ 2 w 429"/>
                <a:gd name="T33" fmla="*/ 173 h 235"/>
                <a:gd name="T34" fmla="*/ 102 w 429"/>
                <a:gd name="T35" fmla="*/ 116 h 235"/>
                <a:gd name="T36" fmla="*/ 2 w 429"/>
                <a:gd name="T37" fmla="*/ 175 h 235"/>
                <a:gd name="T38" fmla="*/ 102 w 429"/>
                <a:gd name="T39" fmla="*/ 116 h 235"/>
                <a:gd name="T40" fmla="*/ 2 w 429"/>
                <a:gd name="T41" fmla="*/ 175 h 235"/>
                <a:gd name="T42" fmla="*/ 102 w 429"/>
                <a:gd name="T43" fmla="*/ 116 h 235"/>
                <a:gd name="T44" fmla="*/ 2 w 429"/>
                <a:gd name="T45" fmla="*/ 181 h 235"/>
                <a:gd name="T46" fmla="*/ 108 w 429"/>
                <a:gd name="T47" fmla="*/ 121 h 235"/>
                <a:gd name="T48" fmla="*/ 2 w 429"/>
                <a:gd name="T49" fmla="*/ 183 h 235"/>
                <a:gd name="T50" fmla="*/ 110 w 429"/>
                <a:gd name="T51" fmla="*/ 121 h 235"/>
                <a:gd name="T52" fmla="*/ 5 w 429"/>
                <a:gd name="T53" fmla="*/ 194 h 235"/>
                <a:gd name="T54" fmla="*/ 116 w 429"/>
                <a:gd name="T55" fmla="*/ 129 h 235"/>
                <a:gd name="T56" fmla="*/ 5 w 429"/>
                <a:gd name="T57" fmla="*/ 197 h 235"/>
                <a:gd name="T58" fmla="*/ 118 w 429"/>
                <a:gd name="T59" fmla="*/ 132 h 235"/>
                <a:gd name="T60" fmla="*/ 8 w 429"/>
                <a:gd name="T61" fmla="*/ 200 h 235"/>
                <a:gd name="T62" fmla="*/ 121 w 429"/>
                <a:gd name="T63" fmla="*/ 135 h 235"/>
                <a:gd name="T64" fmla="*/ 8 w 429"/>
                <a:gd name="T65" fmla="*/ 202 h 235"/>
                <a:gd name="T66" fmla="*/ 124 w 429"/>
                <a:gd name="T67" fmla="*/ 135 h 235"/>
                <a:gd name="T68" fmla="*/ 10 w 429"/>
                <a:gd name="T69" fmla="*/ 210 h 235"/>
                <a:gd name="T70" fmla="*/ 137 w 429"/>
                <a:gd name="T71" fmla="*/ 138 h 235"/>
                <a:gd name="T72" fmla="*/ 13 w 429"/>
                <a:gd name="T73" fmla="*/ 210 h 235"/>
                <a:gd name="T74" fmla="*/ 143 w 429"/>
                <a:gd name="T75" fmla="*/ 138 h 235"/>
                <a:gd name="T76" fmla="*/ 18 w 429"/>
                <a:gd name="T77" fmla="*/ 221 h 235"/>
                <a:gd name="T78" fmla="*/ 164 w 429"/>
                <a:gd name="T79" fmla="*/ 138 h 235"/>
                <a:gd name="T80" fmla="*/ 27 w 429"/>
                <a:gd name="T81" fmla="*/ 226 h 235"/>
                <a:gd name="T82" fmla="*/ 180 w 429"/>
                <a:gd name="T83" fmla="*/ 138 h 235"/>
                <a:gd name="T84" fmla="*/ 32 w 429"/>
                <a:gd name="T85" fmla="*/ 229 h 235"/>
                <a:gd name="T86" fmla="*/ 429 w 429"/>
                <a:gd name="T87" fmla="*/ 0 h 235"/>
                <a:gd name="T88" fmla="*/ 35 w 429"/>
                <a:gd name="T89" fmla="*/ 232 h 235"/>
                <a:gd name="T90" fmla="*/ 426 w 429"/>
                <a:gd name="T91" fmla="*/ 6 h 235"/>
                <a:gd name="T92" fmla="*/ 37 w 429"/>
                <a:gd name="T93" fmla="*/ 235 h 235"/>
                <a:gd name="T94" fmla="*/ 423 w 429"/>
                <a:gd name="T95" fmla="*/ 11 h 235"/>
                <a:gd name="T96" fmla="*/ 45 w 429"/>
                <a:gd name="T97" fmla="*/ 235 h 235"/>
                <a:gd name="T98" fmla="*/ 135 w 429"/>
                <a:gd name="T99" fmla="*/ 183 h 235"/>
                <a:gd name="T100" fmla="*/ 51 w 429"/>
                <a:gd name="T101" fmla="*/ 235 h 235"/>
                <a:gd name="T102" fmla="*/ 121 w 429"/>
                <a:gd name="T103" fmla="*/ 194 h 235"/>
                <a:gd name="T104" fmla="*/ 78 w 429"/>
                <a:gd name="T105" fmla="*/ 229 h 235"/>
                <a:gd name="T106" fmla="*/ 86 w 429"/>
                <a:gd name="T107" fmla="*/ 22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235">
                  <a:moveTo>
                    <a:pt x="24" y="97"/>
                  </a:moveTo>
                  <a:lnTo>
                    <a:pt x="35" y="92"/>
                  </a:lnTo>
                  <a:lnTo>
                    <a:pt x="10" y="116"/>
                  </a:lnTo>
                  <a:lnTo>
                    <a:pt x="54" y="89"/>
                  </a:lnTo>
                  <a:lnTo>
                    <a:pt x="5" y="129"/>
                  </a:lnTo>
                  <a:lnTo>
                    <a:pt x="67" y="94"/>
                  </a:lnTo>
                  <a:lnTo>
                    <a:pt x="2" y="135"/>
                  </a:lnTo>
                  <a:lnTo>
                    <a:pt x="72" y="97"/>
                  </a:lnTo>
                  <a:lnTo>
                    <a:pt x="2" y="143"/>
                  </a:lnTo>
                  <a:lnTo>
                    <a:pt x="75" y="100"/>
                  </a:lnTo>
                  <a:lnTo>
                    <a:pt x="2" y="146"/>
                  </a:lnTo>
                  <a:lnTo>
                    <a:pt x="81" y="100"/>
                  </a:lnTo>
                  <a:lnTo>
                    <a:pt x="0" y="162"/>
                  </a:lnTo>
                  <a:lnTo>
                    <a:pt x="91" y="108"/>
                  </a:lnTo>
                  <a:lnTo>
                    <a:pt x="0" y="167"/>
                  </a:lnTo>
                  <a:lnTo>
                    <a:pt x="97" y="113"/>
                  </a:lnTo>
                  <a:lnTo>
                    <a:pt x="2" y="173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81"/>
                  </a:lnTo>
                  <a:lnTo>
                    <a:pt x="108" y="121"/>
                  </a:lnTo>
                  <a:lnTo>
                    <a:pt x="2" y="183"/>
                  </a:lnTo>
                  <a:lnTo>
                    <a:pt x="110" y="121"/>
                  </a:lnTo>
                  <a:lnTo>
                    <a:pt x="5" y="194"/>
                  </a:lnTo>
                  <a:lnTo>
                    <a:pt x="116" y="129"/>
                  </a:lnTo>
                  <a:lnTo>
                    <a:pt x="5" y="197"/>
                  </a:lnTo>
                  <a:lnTo>
                    <a:pt x="118" y="132"/>
                  </a:lnTo>
                  <a:lnTo>
                    <a:pt x="8" y="200"/>
                  </a:lnTo>
                  <a:lnTo>
                    <a:pt x="121" y="135"/>
                  </a:lnTo>
                  <a:lnTo>
                    <a:pt x="8" y="202"/>
                  </a:lnTo>
                  <a:lnTo>
                    <a:pt x="124" y="135"/>
                  </a:lnTo>
                  <a:lnTo>
                    <a:pt x="10" y="210"/>
                  </a:lnTo>
                  <a:lnTo>
                    <a:pt x="137" y="138"/>
                  </a:lnTo>
                  <a:lnTo>
                    <a:pt x="13" y="210"/>
                  </a:lnTo>
                  <a:lnTo>
                    <a:pt x="143" y="138"/>
                  </a:lnTo>
                  <a:lnTo>
                    <a:pt x="18" y="221"/>
                  </a:lnTo>
                  <a:lnTo>
                    <a:pt x="164" y="138"/>
                  </a:lnTo>
                  <a:lnTo>
                    <a:pt x="27" y="226"/>
                  </a:lnTo>
                  <a:lnTo>
                    <a:pt x="180" y="138"/>
                  </a:lnTo>
                  <a:lnTo>
                    <a:pt x="32" y="229"/>
                  </a:lnTo>
                  <a:lnTo>
                    <a:pt x="429" y="0"/>
                  </a:lnTo>
                  <a:lnTo>
                    <a:pt x="35" y="232"/>
                  </a:lnTo>
                  <a:lnTo>
                    <a:pt x="426" y="6"/>
                  </a:lnTo>
                  <a:lnTo>
                    <a:pt x="37" y="235"/>
                  </a:lnTo>
                  <a:lnTo>
                    <a:pt x="423" y="11"/>
                  </a:lnTo>
                  <a:lnTo>
                    <a:pt x="45" y="235"/>
                  </a:lnTo>
                  <a:lnTo>
                    <a:pt x="135" y="183"/>
                  </a:lnTo>
                  <a:lnTo>
                    <a:pt x="51" y="235"/>
                  </a:lnTo>
                  <a:lnTo>
                    <a:pt x="121" y="194"/>
                  </a:lnTo>
                  <a:lnTo>
                    <a:pt x="78" y="229"/>
                  </a:lnTo>
                  <a:lnTo>
                    <a:pt x="86" y="224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840288" y="2465388"/>
              <a:ext cx="509588" cy="777875"/>
            </a:xfrm>
            <a:custGeom>
              <a:avLst/>
              <a:gdLst>
                <a:gd name="T0" fmla="*/ 8 w 321"/>
                <a:gd name="T1" fmla="*/ 45 h 490"/>
                <a:gd name="T2" fmla="*/ 19 w 321"/>
                <a:gd name="T3" fmla="*/ 45 h 490"/>
                <a:gd name="T4" fmla="*/ 35 w 321"/>
                <a:gd name="T5" fmla="*/ 45 h 490"/>
                <a:gd name="T6" fmla="*/ 40 w 321"/>
                <a:gd name="T7" fmla="*/ 45 h 490"/>
                <a:gd name="T8" fmla="*/ 48 w 321"/>
                <a:gd name="T9" fmla="*/ 51 h 490"/>
                <a:gd name="T10" fmla="*/ 56 w 321"/>
                <a:gd name="T11" fmla="*/ 59 h 490"/>
                <a:gd name="T12" fmla="*/ 64 w 321"/>
                <a:gd name="T13" fmla="*/ 64 h 490"/>
                <a:gd name="T14" fmla="*/ 67 w 321"/>
                <a:gd name="T15" fmla="*/ 67 h 490"/>
                <a:gd name="T16" fmla="*/ 70 w 321"/>
                <a:gd name="T17" fmla="*/ 70 h 490"/>
                <a:gd name="T18" fmla="*/ 75 w 321"/>
                <a:gd name="T19" fmla="*/ 75 h 490"/>
                <a:gd name="T20" fmla="*/ 75 w 321"/>
                <a:gd name="T21" fmla="*/ 75 h 490"/>
                <a:gd name="T22" fmla="*/ 81 w 321"/>
                <a:gd name="T23" fmla="*/ 78 h 490"/>
                <a:gd name="T24" fmla="*/ 89 w 321"/>
                <a:gd name="T25" fmla="*/ 83 h 490"/>
                <a:gd name="T26" fmla="*/ 91 w 321"/>
                <a:gd name="T27" fmla="*/ 86 h 490"/>
                <a:gd name="T28" fmla="*/ 97 w 321"/>
                <a:gd name="T29" fmla="*/ 86 h 490"/>
                <a:gd name="T30" fmla="*/ 108 w 321"/>
                <a:gd name="T31" fmla="*/ 91 h 490"/>
                <a:gd name="T32" fmla="*/ 118 w 321"/>
                <a:gd name="T33" fmla="*/ 94 h 490"/>
                <a:gd name="T34" fmla="*/ 127 w 321"/>
                <a:gd name="T35" fmla="*/ 94 h 490"/>
                <a:gd name="T36" fmla="*/ 135 w 321"/>
                <a:gd name="T37" fmla="*/ 94 h 490"/>
                <a:gd name="T38" fmla="*/ 321 w 321"/>
                <a:gd name="T39" fmla="*/ 0 h 490"/>
                <a:gd name="T40" fmla="*/ 321 w 321"/>
                <a:gd name="T41" fmla="*/ 13 h 490"/>
                <a:gd name="T42" fmla="*/ 321 w 321"/>
                <a:gd name="T43" fmla="*/ 16 h 490"/>
                <a:gd name="T44" fmla="*/ 321 w 321"/>
                <a:gd name="T45" fmla="*/ 21 h 490"/>
                <a:gd name="T46" fmla="*/ 321 w 321"/>
                <a:gd name="T47" fmla="*/ 29 h 490"/>
                <a:gd name="T48" fmla="*/ 318 w 321"/>
                <a:gd name="T49" fmla="*/ 40 h 490"/>
                <a:gd name="T50" fmla="*/ 318 w 321"/>
                <a:gd name="T51" fmla="*/ 48 h 490"/>
                <a:gd name="T52" fmla="*/ 318 w 321"/>
                <a:gd name="T53" fmla="*/ 59 h 490"/>
                <a:gd name="T54" fmla="*/ 318 w 321"/>
                <a:gd name="T55" fmla="*/ 64 h 490"/>
                <a:gd name="T56" fmla="*/ 316 w 321"/>
                <a:gd name="T57" fmla="*/ 72 h 490"/>
                <a:gd name="T58" fmla="*/ 316 w 321"/>
                <a:gd name="T59" fmla="*/ 80 h 490"/>
                <a:gd name="T60" fmla="*/ 316 w 321"/>
                <a:gd name="T61" fmla="*/ 86 h 490"/>
                <a:gd name="T62" fmla="*/ 313 w 321"/>
                <a:gd name="T63" fmla="*/ 97 h 490"/>
                <a:gd name="T64" fmla="*/ 313 w 321"/>
                <a:gd name="T65" fmla="*/ 105 h 490"/>
                <a:gd name="T66" fmla="*/ 310 w 321"/>
                <a:gd name="T67" fmla="*/ 118 h 490"/>
                <a:gd name="T68" fmla="*/ 310 w 321"/>
                <a:gd name="T69" fmla="*/ 121 h 490"/>
                <a:gd name="T70" fmla="*/ 307 w 321"/>
                <a:gd name="T71" fmla="*/ 126 h 490"/>
                <a:gd name="T72" fmla="*/ 307 w 321"/>
                <a:gd name="T73" fmla="*/ 134 h 490"/>
                <a:gd name="T74" fmla="*/ 305 w 321"/>
                <a:gd name="T75" fmla="*/ 140 h 490"/>
                <a:gd name="T76" fmla="*/ 305 w 321"/>
                <a:gd name="T77" fmla="*/ 145 h 490"/>
                <a:gd name="T78" fmla="*/ 302 w 321"/>
                <a:gd name="T79" fmla="*/ 156 h 490"/>
                <a:gd name="T80" fmla="*/ 302 w 321"/>
                <a:gd name="T81" fmla="*/ 159 h 490"/>
                <a:gd name="T82" fmla="*/ 299 w 321"/>
                <a:gd name="T83" fmla="*/ 169 h 490"/>
                <a:gd name="T84" fmla="*/ 297 w 321"/>
                <a:gd name="T85" fmla="*/ 180 h 490"/>
                <a:gd name="T86" fmla="*/ 291 w 321"/>
                <a:gd name="T87" fmla="*/ 194 h 490"/>
                <a:gd name="T88" fmla="*/ 289 w 321"/>
                <a:gd name="T89" fmla="*/ 204 h 490"/>
                <a:gd name="T90" fmla="*/ 286 w 321"/>
                <a:gd name="T91" fmla="*/ 218 h 490"/>
                <a:gd name="T92" fmla="*/ 283 w 321"/>
                <a:gd name="T93" fmla="*/ 226 h 490"/>
                <a:gd name="T94" fmla="*/ 280 w 321"/>
                <a:gd name="T95" fmla="*/ 231 h 490"/>
                <a:gd name="T96" fmla="*/ 278 w 321"/>
                <a:gd name="T97" fmla="*/ 245 h 490"/>
                <a:gd name="T98" fmla="*/ 272 w 321"/>
                <a:gd name="T99" fmla="*/ 261 h 490"/>
                <a:gd name="T100" fmla="*/ 270 w 321"/>
                <a:gd name="T101" fmla="*/ 264 h 490"/>
                <a:gd name="T102" fmla="*/ 270 w 321"/>
                <a:gd name="T103" fmla="*/ 266 h 490"/>
                <a:gd name="T104" fmla="*/ 267 w 321"/>
                <a:gd name="T105" fmla="*/ 272 h 490"/>
                <a:gd name="T106" fmla="*/ 262 w 321"/>
                <a:gd name="T107" fmla="*/ 285 h 490"/>
                <a:gd name="T108" fmla="*/ 262 w 321"/>
                <a:gd name="T109" fmla="*/ 285 h 490"/>
                <a:gd name="T110" fmla="*/ 256 w 321"/>
                <a:gd name="T111" fmla="*/ 299 h 490"/>
                <a:gd name="T112" fmla="*/ 256 w 321"/>
                <a:gd name="T113" fmla="*/ 299 h 490"/>
                <a:gd name="T114" fmla="*/ 248 w 321"/>
                <a:gd name="T115" fmla="*/ 317 h 490"/>
                <a:gd name="T116" fmla="*/ 245 w 321"/>
                <a:gd name="T117" fmla="*/ 323 h 490"/>
                <a:gd name="T118" fmla="*/ 243 w 321"/>
                <a:gd name="T119" fmla="*/ 331 h 490"/>
                <a:gd name="T120" fmla="*/ 235 w 321"/>
                <a:gd name="T121" fmla="*/ 347 h 490"/>
                <a:gd name="T122" fmla="*/ 232 w 321"/>
                <a:gd name="T123" fmla="*/ 355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490">
                  <a:moveTo>
                    <a:pt x="5" y="48"/>
                  </a:moveTo>
                  <a:lnTo>
                    <a:pt x="8" y="45"/>
                  </a:lnTo>
                  <a:lnTo>
                    <a:pt x="5" y="54"/>
                  </a:lnTo>
                  <a:lnTo>
                    <a:pt x="19" y="45"/>
                  </a:lnTo>
                  <a:lnTo>
                    <a:pt x="5" y="64"/>
                  </a:lnTo>
                  <a:lnTo>
                    <a:pt x="35" y="45"/>
                  </a:lnTo>
                  <a:lnTo>
                    <a:pt x="5" y="67"/>
                  </a:lnTo>
                  <a:lnTo>
                    <a:pt x="40" y="45"/>
                  </a:lnTo>
                  <a:lnTo>
                    <a:pt x="5" y="75"/>
                  </a:lnTo>
                  <a:lnTo>
                    <a:pt x="48" y="51"/>
                  </a:lnTo>
                  <a:lnTo>
                    <a:pt x="5" y="89"/>
                  </a:lnTo>
                  <a:lnTo>
                    <a:pt x="56" y="59"/>
                  </a:lnTo>
                  <a:lnTo>
                    <a:pt x="5" y="99"/>
                  </a:lnTo>
                  <a:lnTo>
                    <a:pt x="64" y="64"/>
                  </a:lnTo>
                  <a:lnTo>
                    <a:pt x="5" y="102"/>
                  </a:lnTo>
                  <a:lnTo>
                    <a:pt x="67" y="67"/>
                  </a:lnTo>
                  <a:lnTo>
                    <a:pt x="5" y="105"/>
                  </a:lnTo>
                  <a:lnTo>
                    <a:pt x="70" y="70"/>
                  </a:lnTo>
                  <a:lnTo>
                    <a:pt x="5" y="113"/>
                  </a:lnTo>
                  <a:lnTo>
                    <a:pt x="75" y="75"/>
                  </a:lnTo>
                  <a:lnTo>
                    <a:pt x="5" y="115"/>
                  </a:lnTo>
                  <a:lnTo>
                    <a:pt x="75" y="75"/>
                  </a:lnTo>
                  <a:lnTo>
                    <a:pt x="5" y="124"/>
                  </a:lnTo>
                  <a:lnTo>
                    <a:pt x="81" y="78"/>
                  </a:lnTo>
                  <a:lnTo>
                    <a:pt x="5" y="132"/>
                  </a:lnTo>
                  <a:lnTo>
                    <a:pt x="89" y="83"/>
                  </a:lnTo>
                  <a:lnTo>
                    <a:pt x="5" y="134"/>
                  </a:lnTo>
                  <a:lnTo>
                    <a:pt x="91" y="86"/>
                  </a:lnTo>
                  <a:lnTo>
                    <a:pt x="5" y="140"/>
                  </a:lnTo>
                  <a:lnTo>
                    <a:pt x="97" y="86"/>
                  </a:lnTo>
                  <a:lnTo>
                    <a:pt x="5" y="150"/>
                  </a:lnTo>
                  <a:lnTo>
                    <a:pt x="108" y="91"/>
                  </a:lnTo>
                  <a:lnTo>
                    <a:pt x="5" y="159"/>
                  </a:lnTo>
                  <a:lnTo>
                    <a:pt x="118" y="94"/>
                  </a:lnTo>
                  <a:lnTo>
                    <a:pt x="5" y="164"/>
                  </a:lnTo>
                  <a:lnTo>
                    <a:pt x="127" y="94"/>
                  </a:lnTo>
                  <a:lnTo>
                    <a:pt x="5" y="169"/>
                  </a:lnTo>
                  <a:lnTo>
                    <a:pt x="135" y="94"/>
                  </a:lnTo>
                  <a:lnTo>
                    <a:pt x="5" y="183"/>
                  </a:lnTo>
                  <a:lnTo>
                    <a:pt x="321" y="0"/>
                  </a:lnTo>
                  <a:lnTo>
                    <a:pt x="5" y="196"/>
                  </a:lnTo>
                  <a:lnTo>
                    <a:pt x="321" y="13"/>
                  </a:lnTo>
                  <a:lnTo>
                    <a:pt x="5" y="199"/>
                  </a:lnTo>
                  <a:lnTo>
                    <a:pt x="321" y="16"/>
                  </a:lnTo>
                  <a:lnTo>
                    <a:pt x="5" y="202"/>
                  </a:lnTo>
                  <a:lnTo>
                    <a:pt x="321" y="21"/>
                  </a:lnTo>
                  <a:lnTo>
                    <a:pt x="5" y="210"/>
                  </a:lnTo>
                  <a:lnTo>
                    <a:pt x="321" y="29"/>
                  </a:lnTo>
                  <a:lnTo>
                    <a:pt x="5" y="221"/>
                  </a:lnTo>
                  <a:lnTo>
                    <a:pt x="318" y="40"/>
                  </a:lnTo>
                  <a:lnTo>
                    <a:pt x="5" y="229"/>
                  </a:lnTo>
                  <a:lnTo>
                    <a:pt x="318" y="48"/>
                  </a:lnTo>
                  <a:lnTo>
                    <a:pt x="5" y="237"/>
                  </a:lnTo>
                  <a:lnTo>
                    <a:pt x="318" y="59"/>
                  </a:lnTo>
                  <a:lnTo>
                    <a:pt x="5" y="245"/>
                  </a:lnTo>
                  <a:lnTo>
                    <a:pt x="318" y="64"/>
                  </a:lnTo>
                  <a:lnTo>
                    <a:pt x="5" y="250"/>
                  </a:lnTo>
                  <a:lnTo>
                    <a:pt x="316" y="72"/>
                  </a:lnTo>
                  <a:lnTo>
                    <a:pt x="5" y="258"/>
                  </a:lnTo>
                  <a:lnTo>
                    <a:pt x="316" y="80"/>
                  </a:lnTo>
                  <a:lnTo>
                    <a:pt x="5" y="264"/>
                  </a:lnTo>
                  <a:lnTo>
                    <a:pt x="316" y="86"/>
                  </a:lnTo>
                  <a:lnTo>
                    <a:pt x="5" y="272"/>
                  </a:lnTo>
                  <a:lnTo>
                    <a:pt x="313" y="97"/>
                  </a:lnTo>
                  <a:lnTo>
                    <a:pt x="5" y="280"/>
                  </a:lnTo>
                  <a:lnTo>
                    <a:pt x="313" y="105"/>
                  </a:lnTo>
                  <a:lnTo>
                    <a:pt x="5" y="293"/>
                  </a:lnTo>
                  <a:lnTo>
                    <a:pt x="310" y="118"/>
                  </a:lnTo>
                  <a:lnTo>
                    <a:pt x="5" y="296"/>
                  </a:lnTo>
                  <a:lnTo>
                    <a:pt x="310" y="121"/>
                  </a:lnTo>
                  <a:lnTo>
                    <a:pt x="5" y="301"/>
                  </a:lnTo>
                  <a:lnTo>
                    <a:pt x="307" y="126"/>
                  </a:lnTo>
                  <a:lnTo>
                    <a:pt x="5" y="307"/>
                  </a:lnTo>
                  <a:lnTo>
                    <a:pt x="307" y="134"/>
                  </a:lnTo>
                  <a:lnTo>
                    <a:pt x="5" y="312"/>
                  </a:lnTo>
                  <a:lnTo>
                    <a:pt x="305" y="140"/>
                  </a:lnTo>
                  <a:lnTo>
                    <a:pt x="5" y="317"/>
                  </a:lnTo>
                  <a:lnTo>
                    <a:pt x="305" y="145"/>
                  </a:lnTo>
                  <a:lnTo>
                    <a:pt x="5" y="328"/>
                  </a:lnTo>
                  <a:lnTo>
                    <a:pt x="302" y="156"/>
                  </a:lnTo>
                  <a:lnTo>
                    <a:pt x="5" y="331"/>
                  </a:lnTo>
                  <a:lnTo>
                    <a:pt x="302" y="159"/>
                  </a:lnTo>
                  <a:lnTo>
                    <a:pt x="5" y="339"/>
                  </a:lnTo>
                  <a:lnTo>
                    <a:pt x="299" y="169"/>
                  </a:lnTo>
                  <a:lnTo>
                    <a:pt x="5" y="347"/>
                  </a:lnTo>
                  <a:lnTo>
                    <a:pt x="297" y="180"/>
                  </a:lnTo>
                  <a:lnTo>
                    <a:pt x="5" y="361"/>
                  </a:lnTo>
                  <a:lnTo>
                    <a:pt x="291" y="194"/>
                  </a:lnTo>
                  <a:lnTo>
                    <a:pt x="5" y="369"/>
                  </a:lnTo>
                  <a:lnTo>
                    <a:pt x="289" y="204"/>
                  </a:lnTo>
                  <a:lnTo>
                    <a:pt x="5" y="379"/>
                  </a:lnTo>
                  <a:lnTo>
                    <a:pt x="286" y="218"/>
                  </a:lnTo>
                  <a:lnTo>
                    <a:pt x="5" y="385"/>
                  </a:lnTo>
                  <a:lnTo>
                    <a:pt x="283" y="226"/>
                  </a:lnTo>
                  <a:lnTo>
                    <a:pt x="5" y="390"/>
                  </a:lnTo>
                  <a:lnTo>
                    <a:pt x="280" y="231"/>
                  </a:lnTo>
                  <a:lnTo>
                    <a:pt x="5" y="401"/>
                  </a:lnTo>
                  <a:lnTo>
                    <a:pt x="278" y="245"/>
                  </a:lnTo>
                  <a:lnTo>
                    <a:pt x="5" y="412"/>
                  </a:lnTo>
                  <a:lnTo>
                    <a:pt x="272" y="261"/>
                  </a:lnTo>
                  <a:lnTo>
                    <a:pt x="5" y="414"/>
                  </a:lnTo>
                  <a:lnTo>
                    <a:pt x="270" y="264"/>
                  </a:lnTo>
                  <a:lnTo>
                    <a:pt x="5" y="417"/>
                  </a:lnTo>
                  <a:lnTo>
                    <a:pt x="270" y="266"/>
                  </a:lnTo>
                  <a:lnTo>
                    <a:pt x="5" y="420"/>
                  </a:lnTo>
                  <a:lnTo>
                    <a:pt x="267" y="272"/>
                  </a:lnTo>
                  <a:lnTo>
                    <a:pt x="5" y="431"/>
                  </a:lnTo>
                  <a:lnTo>
                    <a:pt x="262" y="285"/>
                  </a:lnTo>
                  <a:lnTo>
                    <a:pt x="5" y="433"/>
                  </a:lnTo>
                  <a:lnTo>
                    <a:pt x="262" y="285"/>
                  </a:lnTo>
                  <a:lnTo>
                    <a:pt x="5" y="441"/>
                  </a:lnTo>
                  <a:lnTo>
                    <a:pt x="256" y="299"/>
                  </a:lnTo>
                  <a:lnTo>
                    <a:pt x="5" y="444"/>
                  </a:lnTo>
                  <a:lnTo>
                    <a:pt x="256" y="299"/>
                  </a:lnTo>
                  <a:lnTo>
                    <a:pt x="5" y="455"/>
                  </a:lnTo>
                  <a:lnTo>
                    <a:pt x="248" y="317"/>
                  </a:lnTo>
                  <a:lnTo>
                    <a:pt x="8" y="463"/>
                  </a:lnTo>
                  <a:lnTo>
                    <a:pt x="245" y="323"/>
                  </a:lnTo>
                  <a:lnTo>
                    <a:pt x="8" y="468"/>
                  </a:lnTo>
                  <a:lnTo>
                    <a:pt x="243" y="331"/>
                  </a:lnTo>
                  <a:lnTo>
                    <a:pt x="5" y="479"/>
                  </a:lnTo>
                  <a:lnTo>
                    <a:pt x="235" y="347"/>
                  </a:lnTo>
                  <a:lnTo>
                    <a:pt x="0" y="490"/>
                  </a:lnTo>
                  <a:lnTo>
                    <a:pt x="232" y="355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999038" y="2139950"/>
              <a:ext cx="350838" cy="457200"/>
            </a:xfrm>
            <a:custGeom>
              <a:avLst/>
              <a:gdLst>
                <a:gd name="T0" fmla="*/ 191 w 221"/>
                <a:gd name="T1" fmla="*/ 0 h 288"/>
                <a:gd name="T2" fmla="*/ 194 w 221"/>
                <a:gd name="T3" fmla="*/ 3 h 288"/>
                <a:gd name="T4" fmla="*/ 197 w 221"/>
                <a:gd name="T5" fmla="*/ 11 h 288"/>
                <a:gd name="T6" fmla="*/ 199 w 221"/>
                <a:gd name="T7" fmla="*/ 21 h 288"/>
                <a:gd name="T8" fmla="*/ 199 w 221"/>
                <a:gd name="T9" fmla="*/ 21 h 288"/>
                <a:gd name="T10" fmla="*/ 199 w 221"/>
                <a:gd name="T11" fmla="*/ 27 h 288"/>
                <a:gd name="T12" fmla="*/ 202 w 221"/>
                <a:gd name="T13" fmla="*/ 35 h 288"/>
                <a:gd name="T14" fmla="*/ 202 w 221"/>
                <a:gd name="T15" fmla="*/ 35 h 288"/>
                <a:gd name="T16" fmla="*/ 202 w 221"/>
                <a:gd name="T17" fmla="*/ 35 h 288"/>
                <a:gd name="T18" fmla="*/ 202 w 221"/>
                <a:gd name="T19" fmla="*/ 38 h 288"/>
                <a:gd name="T20" fmla="*/ 202 w 221"/>
                <a:gd name="T21" fmla="*/ 40 h 288"/>
                <a:gd name="T22" fmla="*/ 205 w 221"/>
                <a:gd name="T23" fmla="*/ 46 h 288"/>
                <a:gd name="T24" fmla="*/ 205 w 221"/>
                <a:gd name="T25" fmla="*/ 51 h 288"/>
                <a:gd name="T26" fmla="*/ 207 w 221"/>
                <a:gd name="T27" fmla="*/ 57 h 288"/>
                <a:gd name="T28" fmla="*/ 207 w 221"/>
                <a:gd name="T29" fmla="*/ 59 h 288"/>
                <a:gd name="T30" fmla="*/ 207 w 221"/>
                <a:gd name="T31" fmla="*/ 65 h 288"/>
                <a:gd name="T32" fmla="*/ 207 w 221"/>
                <a:gd name="T33" fmla="*/ 67 h 288"/>
                <a:gd name="T34" fmla="*/ 210 w 221"/>
                <a:gd name="T35" fmla="*/ 81 h 288"/>
                <a:gd name="T36" fmla="*/ 213 w 221"/>
                <a:gd name="T37" fmla="*/ 89 h 288"/>
                <a:gd name="T38" fmla="*/ 213 w 221"/>
                <a:gd name="T39" fmla="*/ 100 h 288"/>
                <a:gd name="T40" fmla="*/ 216 w 221"/>
                <a:gd name="T41" fmla="*/ 102 h 288"/>
                <a:gd name="T42" fmla="*/ 216 w 221"/>
                <a:gd name="T43" fmla="*/ 113 h 288"/>
                <a:gd name="T44" fmla="*/ 216 w 221"/>
                <a:gd name="T45" fmla="*/ 118 h 288"/>
                <a:gd name="T46" fmla="*/ 218 w 221"/>
                <a:gd name="T47" fmla="*/ 127 h 288"/>
                <a:gd name="T48" fmla="*/ 218 w 221"/>
                <a:gd name="T49" fmla="*/ 132 h 288"/>
                <a:gd name="T50" fmla="*/ 221 w 221"/>
                <a:gd name="T51" fmla="*/ 143 h 288"/>
                <a:gd name="T52" fmla="*/ 221 w 221"/>
                <a:gd name="T53" fmla="*/ 148 h 288"/>
                <a:gd name="T54" fmla="*/ 221 w 221"/>
                <a:gd name="T55" fmla="*/ 151 h 288"/>
                <a:gd name="T56" fmla="*/ 221 w 221"/>
                <a:gd name="T57" fmla="*/ 162 h 288"/>
                <a:gd name="T58" fmla="*/ 221 w 221"/>
                <a:gd name="T59" fmla="*/ 172 h 288"/>
                <a:gd name="T60" fmla="*/ 221 w 221"/>
                <a:gd name="T61" fmla="*/ 183 h 288"/>
                <a:gd name="T62" fmla="*/ 221 w 221"/>
                <a:gd name="T63" fmla="*/ 183 h 288"/>
                <a:gd name="T64" fmla="*/ 221 w 221"/>
                <a:gd name="T65" fmla="*/ 186 h 288"/>
                <a:gd name="T66" fmla="*/ 221 w 221"/>
                <a:gd name="T67" fmla="*/ 199 h 288"/>
                <a:gd name="T68" fmla="*/ 221 w 221"/>
                <a:gd name="T69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288">
                  <a:moveTo>
                    <a:pt x="0" y="110"/>
                  </a:moveTo>
                  <a:lnTo>
                    <a:pt x="191" y="0"/>
                  </a:lnTo>
                  <a:lnTo>
                    <a:pt x="18" y="102"/>
                  </a:lnTo>
                  <a:lnTo>
                    <a:pt x="194" y="3"/>
                  </a:lnTo>
                  <a:lnTo>
                    <a:pt x="37" y="102"/>
                  </a:lnTo>
                  <a:lnTo>
                    <a:pt x="197" y="1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9" y="108"/>
                  </a:lnTo>
                  <a:lnTo>
                    <a:pt x="199" y="27"/>
                  </a:lnTo>
                  <a:lnTo>
                    <a:pt x="67" y="110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8"/>
                  </a:lnTo>
                  <a:lnTo>
                    <a:pt x="72" y="113"/>
                  </a:lnTo>
                  <a:lnTo>
                    <a:pt x="202" y="40"/>
                  </a:lnTo>
                  <a:lnTo>
                    <a:pt x="78" y="118"/>
                  </a:lnTo>
                  <a:lnTo>
                    <a:pt x="205" y="46"/>
                  </a:lnTo>
                  <a:lnTo>
                    <a:pt x="81" y="121"/>
                  </a:lnTo>
                  <a:lnTo>
                    <a:pt x="205" y="51"/>
                  </a:lnTo>
                  <a:lnTo>
                    <a:pt x="86" y="127"/>
                  </a:lnTo>
                  <a:lnTo>
                    <a:pt x="207" y="57"/>
                  </a:lnTo>
                  <a:lnTo>
                    <a:pt x="89" y="129"/>
                  </a:lnTo>
                  <a:lnTo>
                    <a:pt x="207" y="59"/>
                  </a:lnTo>
                  <a:lnTo>
                    <a:pt x="91" y="132"/>
                  </a:lnTo>
                  <a:lnTo>
                    <a:pt x="207" y="65"/>
                  </a:lnTo>
                  <a:lnTo>
                    <a:pt x="94" y="135"/>
                  </a:lnTo>
                  <a:lnTo>
                    <a:pt x="207" y="67"/>
                  </a:lnTo>
                  <a:lnTo>
                    <a:pt x="99" y="145"/>
                  </a:lnTo>
                  <a:lnTo>
                    <a:pt x="210" y="81"/>
                  </a:lnTo>
                  <a:lnTo>
                    <a:pt x="102" y="151"/>
                  </a:lnTo>
                  <a:lnTo>
                    <a:pt x="213" y="89"/>
                  </a:lnTo>
                  <a:lnTo>
                    <a:pt x="105" y="162"/>
                  </a:lnTo>
                  <a:lnTo>
                    <a:pt x="213" y="100"/>
                  </a:lnTo>
                  <a:lnTo>
                    <a:pt x="105" y="164"/>
                  </a:lnTo>
                  <a:lnTo>
                    <a:pt x="216" y="102"/>
                  </a:lnTo>
                  <a:lnTo>
                    <a:pt x="108" y="175"/>
                  </a:lnTo>
                  <a:lnTo>
                    <a:pt x="216" y="113"/>
                  </a:lnTo>
                  <a:lnTo>
                    <a:pt x="108" y="180"/>
                  </a:lnTo>
                  <a:lnTo>
                    <a:pt x="216" y="118"/>
                  </a:lnTo>
                  <a:lnTo>
                    <a:pt x="110" y="191"/>
                  </a:lnTo>
                  <a:lnTo>
                    <a:pt x="218" y="127"/>
                  </a:lnTo>
                  <a:lnTo>
                    <a:pt x="110" y="194"/>
                  </a:lnTo>
                  <a:lnTo>
                    <a:pt x="218" y="132"/>
                  </a:lnTo>
                  <a:lnTo>
                    <a:pt x="108" y="207"/>
                  </a:lnTo>
                  <a:lnTo>
                    <a:pt x="221" y="143"/>
                  </a:lnTo>
                  <a:lnTo>
                    <a:pt x="108" y="213"/>
                  </a:lnTo>
                  <a:lnTo>
                    <a:pt x="221" y="148"/>
                  </a:lnTo>
                  <a:lnTo>
                    <a:pt x="108" y="215"/>
                  </a:lnTo>
                  <a:lnTo>
                    <a:pt x="221" y="151"/>
                  </a:lnTo>
                  <a:lnTo>
                    <a:pt x="108" y="226"/>
                  </a:lnTo>
                  <a:lnTo>
                    <a:pt x="221" y="162"/>
                  </a:lnTo>
                  <a:lnTo>
                    <a:pt x="102" y="240"/>
                  </a:lnTo>
                  <a:lnTo>
                    <a:pt x="221" y="172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7" y="259"/>
                  </a:lnTo>
                  <a:lnTo>
                    <a:pt x="221" y="186"/>
                  </a:lnTo>
                  <a:lnTo>
                    <a:pt x="83" y="277"/>
                  </a:lnTo>
                  <a:lnTo>
                    <a:pt x="221" y="199"/>
                  </a:lnTo>
                  <a:lnTo>
                    <a:pt x="72" y="288"/>
                  </a:lnTo>
                  <a:lnTo>
                    <a:pt x="221" y="202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843463" y="2020888"/>
              <a:ext cx="458788" cy="366713"/>
            </a:xfrm>
            <a:custGeom>
              <a:avLst/>
              <a:gdLst>
                <a:gd name="T0" fmla="*/ 0 w 289"/>
                <a:gd name="T1" fmla="*/ 0 h 231"/>
                <a:gd name="T2" fmla="*/ 3 w 289"/>
                <a:gd name="T3" fmla="*/ 0 h 231"/>
                <a:gd name="T4" fmla="*/ 17 w 289"/>
                <a:gd name="T5" fmla="*/ 0 h 231"/>
                <a:gd name="T6" fmla="*/ 35 w 289"/>
                <a:gd name="T7" fmla="*/ 0 h 231"/>
                <a:gd name="T8" fmla="*/ 44 w 289"/>
                <a:gd name="T9" fmla="*/ 0 h 231"/>
                <a:gd name="T10" fmla="*/ 62 w 289"/>
                <a:gd name="T11" fmla="*/ 0 h 231"/>
                <a:gd name="T12" fmla="*/ 76 w 289"/>
                <a:gd name="T13" fmla="*/ 0 h 231"/>
                <a:gd name="T14" fmla="*/ 95 w 289"/>
                <a:gd name="T15" fmla="*/ 0 h 231"/>
                <a:gd name="T16" fmla="*/ 114 w 289"/>
                <a:gd name="T17" fmla="*/ 0 h 231"/>
                <a:gd name="T18" fmla="*/ 127 w 289"/>
                <a:gd name="T19" fmla="*/ 0 h 231"/>
                <a:gd name="T20" fmla="*/ 133 w 289"/>
                <a:gd name="T21" fmla="*/ 0 h 231"/>
                <a:gd name="T22" fmla="*/ 146 w 289"/>
                <a:gd name="T23" fmla="*/ 0 h 231"/>
                <a:gd name="T24" fmla="*/ 168 w 289"/>
                <a:gd name="T25" fmla="*/ 0 h 231"/>
                <a:gd name="T26" fmla="*/ 187 w 289"/>
                <a:gd name="T27" fmla="*/ 0 h 231"/>
                <a:gd name="T28" fmla="*/ 192 w 289"/>
                <a:gd name="T29" fmla="*/ 0 h 231"/>
                <a:gd name="T30" fmla="*/ 214 w 289"/>
                <a:gd name="T31" fmla="*/ 0 h 231"/>
                <a:gd name="T32" fmla="*/ 235 w 289"/>
                <a:gd name="T33" fmla="*/ 0 h 231"/>
                <a:gd name="T34" fmla="*/ 249 w 289"/>
                <a:gd name="T35" fmla="*/ 0 h 231"/>
                <a:gd name="T36" fmla="*/ 268 w 289"/>
                <a:gd name="T37" fmla="*/ 0 h 231"/>
                <a:gd name="T38" fmla="*/ 270 w 289"/>
                <a:gd name="T39" fmla="*/ 10 h 231"/>
                <a:gd name="T40" fmla="*/ 273 w 289"/>
                <a:gd name="T41" fmla="*/ 18 h 231"/>
                <a:gd name="T42" fmla="*/ 273 w 289"/>
                <a:gd name="T43" fmla="*/ 21 h 231"/>
                <a:gd name="T44" fmla="*/ 276 w 289"/>
                <a:gd name="T45" fmla="*/ 26 h 231"/>
                <a:gd name="T46" fmla="*/ 281 w 289"/>
                <a:gd name="T47" fmla="*/ 40 h 231"/>
                <a:gd name="T48" fmla="*/ 284 w 289"/>
                <a:gd name="T49" fmla="*/ 48 h 231"/>
                <a:gd name="T50" fmla="*/ 284 w 289"/>
                <a:gd name="T51" fmla="*/ 51 h 231"/>
                <a:gd name="T52" fmla="*/ 284 w 289"/>
                <a:gd name="T53" fmla="*/ 53 h 231"/>
                <a:gd name="T54" fmla="*/ 287 w 289"/>
                <a:gd name="T55" fmla="*/ 61 h 231"/>
                <a:gd name="T56" fmla="*/ 287 w 289"/>
                <a:gd name="T57" fmla="*/ 61 h 231"/>
                <a:gd name="T58" fmla="*/ 287 w 289"/>
                <a:gd name="T59" fmla="*/ 64 h 231"/>
                <a:gd name="T60" fmla="*/ 289 w 289"/>
                <a:gd name="T61" fmla="*/ 70 h 231"/>
                <a:gd name="T62" fmla="*/ 289 w 289"/>
                <a:gd name="T63" fmla="*/ 72 h 231"/>
                <a:gd name="T64" fmla="*/ 46 w 289"/>
                <a:gd name="T65" fmla="*/ 223 h 231"/>
                <a:gd name="T66" fmla="*/ 44 w 289"/>
                <a:gd name="T67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9" h="2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35" y="0"/>
                  </a:lnTo>
                  <a:lnTo>
                    <a:pt x="0" y="24"/>
                  </a:lnTo>
                  <a:lnTo>
                    <a:pt x="44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3"/>
                  </a:lnTo>
                  <a:lnTo>
                    <a:pt x="76" y="0"/>
                  </a:lnTo>
                  <a:lnTo>
                    <a:pt x="0" y="53"/>
                  </a:lnTo>
                  <a:lnTo>
                    <a:pt x="95" y="0"/>
                  </a:lnTo>
                  <a:lnTo>
                    <a:pt x="0" y="6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127" y="0"/>
                  </a:lnTo>
                  <a:lnTo>
                    <a:pt x="0" y="75"/>
                  </a:lnTo>
                  <a:lnTo>
                    <a:pt x="133" y="0"/>
                  </a:lnTo>
                  <a:lnTo>
                    <a:pt x="0" y="83"/>
                  </a:lnTo>
                  <a:lnTo>
                    <a:pt x="146" y="0"/>
                  </a:lnTo>
                  <a:lnTo>
                    <a:pt x="0" y="96"/>
                  </a:lnTo>
                  <a:lnTo>
                    <a:pt x="168" y="0"/>
                  </a:lnTo>
                  <a:lnTo>
                    <a:pt x="0" y="107"/>
                  </a:lnTo>
                  <a:lnTo>
                    <a:pt x="187" y="0"/>
                  </a:lnTo>
                  <a:lnTo>
                    <a:pt x="0" y="110"/>
                  </a:lnTo>
                  <a:lnTo>
                    <a:pt x="192" y="0"/>
                  </a:lnTo>
                  <a:lnTo>
                    <a:pt x="0" y="123"/>
                  </a:lnTo>
                  <a:lnTo>
                    <a:pt x="214" y="0"/>
                  </a:lnTo>
                  <a:lnTo>
                    <a:pt x="0" y="134"/>
                  </a:lnTo>
                  <a:lnTo>
                    <a:pt x="235" y="0"/>
                  </a:lnTo>
                  <a:lnTo>
                    <a:pt x="0" y="142"/>
                  </a:lnTo>
                  <a:lnTo>
                    <a:pt x="249" y="0"/>
                  </a:lnTo>
                  <a:lnTo>
                    <a:pt x="0" y="156"/>
                  </a:lnTo>
                  <a:lnTo>
                    <a:pt x="268" y="0"/>
                  </a:lnTo>
                  <a:lnTo>
                    <a:pt x="0" y="167"/>
                  </a:lnTo>
                  <a:lnTo>
                    <a:pt x="270" y="10"/>
                  </a:lnTo>
                  <a:lnTo>
                    <a:pt x="0" y="175"/>
                  </a:lnTo>
                  <a:lnTo>
                    <a:pt x="273" y="18"/>
                  </a:lnTo>
                  <a:lnTo>
                    <a:pt x="0" y="180"/>
                  </a:lnTo>
                  <a:lnTo>
                    <a:pt x="273" y="21"/>
                  </a:lnTo>
                  <a:lnTo>
                    <a:pt x="0" y="185"/>
                  </a:lnTo>
                  <a:lnTo>
                    <a:pt x="276" y="26"/>
                  </a:lnTo>
                  <a:lnTo>
                    <a:pt x="0" y="199"/>
                  </a:lnTo>
                  <a:lnTo>
                    <a:pt x="281" y="40"/>
                  </a:lnTo>
                  <a:lnTo>
                    <a:pt x="0" y="210"/>
                  </a:lnTo>
                  <a:lnTo>
                    <a:pt x="284" y="48"/>
                  </a:lnTo>
                  <a:lnTo>
                    <a:pt x="0" y="215"/>
                  </a:lnTo>
                  <a:lnTo>
                    <a:pt x="284" y="51"/>
                  </a:lnTo>
                  <a:lnTo>
                    <a:pt x="0" y="218"/>
                  </a:lnTo>
                  <a:lnTo>
                    <a:pt x="284" y="53"/>
                  </a:lnTo>
                  <a:lnTo>
                    <a:pt x="0" y="226"/>
                  </a:lnTo>
                  <a:lnTo>
                    <a:pt x="287" y="61"/>
                  </a:lnTo>
                  <a:lnTo>
                    <a:pt x="0" y="228"/>
                  </a:lnTo>
                  <a:lnTo>
                    <a:pt x="287" y="61"/>
                  </a:lnTo>
                  <a:lnTo>
                    <a:pt x="0" y="231"/>
                  </a:lnTo>
                  <a:lnTo>
                    <a:pt x="287" y="64"/>
                  </a:lnTo>
                  <a:lnTo>
                    <a:pt x="8" y="231"/>
                  </a:lnTo>
                  <a:lnTo>
                    <a:pt x="289" y="70"/>
                  </a:lnTo>
                  <a:lnTo>
                    <a:pt x="19" y="228"/>
                  </a:lnTo>
                  <a:lnTo>
                    <a:pt x="289" y="72"/>
                  </a:lnTo>
                  <a:lnTo>
                    <a:pt x="38" y="228"/>
                  </a:lnTo>
                  <a:lnTo>
                    <a:pt x="46" y="223"/>
                  </a:lnTo>
                  <a:lnTo>
                    <a:pt x="41" y="228"/>
                  </a:lnTo>
                  <a:lnTo>
                    <a:pt x="44" y="228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PA_组合 43"/>
          <p:cNvGrpSpPr/>
          <p:nvPr>
            <p:custDataLst>
              <p:tags r:id="rId2"/>
            </p:custDataLst>
          </p:nvPr>
        </p:nvGrpSpPr>
        <p:grpSpPr>
          <a:xfrm>
            <a:off x="3952875" y="2968625"/>
            <a:ext cx="852488" cy="1249363"/>
            <a:chOff x="3952875" y="2968625"/>
            <a:chExt cx="852488" cy="124936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368800" y="3624263"/>
              <a:ext cx="436563" cy="252413"/>
            </a:xfrm>
            <a:custGeom>
              <a:avLst/>
              <a:gdLst>
                <a:gd name="T0" fmla="*/ 0 w 275"/>
                <a:gd name="T1" fmla="*/ 159 h 159"/>
                <a:gd name="T2" fmla="*/ 275 w 275"/>
                <a:gd name="T3" fmla="*/ 0 h 159"/>
                <a:gd name="T4" fmla="*/ 5 w 275"/>
                <a:gd name="T5" fmla="*/ 156 h 159"/>
                <a:gd name="T6" fmla="*/ 275 w 275"/>
                <a:gd name="T7" fmla="*/ 2 h 159"/>
                <a:gd name="T8" fmla="*/ 19 w 275"/>
                <a:gd name="T9" fmla="*/ 156 h 159"/>
                <a:gd name="T10" fmla="*/ 275 w 275"/>
                <a:gd name="T11" fmla="*/ 10 h 159"/>
                <a:gd name="T12" fmla="*/ 35 w 275"/>
                <a:gd name="T13" fmla="*/ 156 h 159"/>
                <a:gd name="T14" fmla="*/ 275 w 275"/>
                <a:gd name="T15" fmla="*/ 18 h 159"/>
                <a:gd name="T16" fmla="*/ 56 w 275"/>
                <a:gd name="T17" fmla="*/ 156 h 159"/>
                <a:gd name="T18" fmla="*/ 275 w 275"/>
                <a:gd name="T19" fmla="*/ 29 h 159"/>
                <a:gd name="T20" fmla="*/ 78 w 275"/>
                <a:gd name="T21" fmla="*/ 156 h 159"/>
                <a:gd name="T22" fmla="*/ 275 w 275"/>
                <a:gd name="T23" fmla="*/ 43 h 159"/>
                <a:gd name="T24" fmla="*/ 86 w 275"/>
                <a:gd name="T25" fmla="*/ 156 h 159"/>
                <a:gd name="T26" fmla="*/ 275 w 275"/>
                <a:gd name="T27" fmla="*/ 48 h 159"/>
                <a:gd name="T28" fmla="*/ 97 w 275"/>
                <a:gd name="T29" fmla="*/ 156 h 159"/>
                <a:gd name="T30" fmla="*/ 275 w 275"/>
                <a:gd name="T31" fmla="*/ 53 h 159"/>
                <a:gd name="T32" fmla="*/ 116 w 275"/>
                <a:gd name="T33" fmla="*/ 156 h 159"/>
                <a:gd name="T34" fmla="*/ 275 w 275"/>
                <a:gd name="T35" fmla="*/ 64 h 159"/>
                <a:gd name="T36" fmla="*/ 124 w 275"/>
                <a:gd name="T37" fmla="*/ 156 h 159"/>
                <a:gd name="T38" fmla="*/ 275 w 275"/>
                <a:gd name="T39" fmla="*/ 70 h 159"/>
                <a:gd name="T40" fmla="*/ 129 w 275"/>
                <a:gd name="T41" fmla="*/ 156 h 159"/>
                <a:gd name="T42" fmla="*/ 275 w 275"/>
                <a:gd name="T43" fmla="*/ 72 h 159"/>
                <a:gd name="T44" fmla="*/ 143 w 275"/>
                <a:gd name="T45" fmla="*/ 156 h 159"/>
                <a:gd name="T46" fmla="*/ 275 w 275"/>
                <a:gd name="T47" fmla="*/ 80 h 159"/>
                <a:gd name="T48" fmla="*/ 164 w 275"/>
                <a:gd name="T49" fmla="*/ 156 h 159"/>
                <a:gd name="T50" fmla="*/ 275 w 275"/>
                <a:gd name="T51" fmla="*/ 91 h 159"/>
                <a:gd name="T52" fmla="*/ 183 w 275"/>
                <a:gd name="T53" fmla="*/ 156 h 159"/>
                <a:gd name="T54" fmla="*/ 275 w 275"/>
                <a:gd name="T55" fmla="*/ 105 h 159"/>
                <a:gd name="T56" fmla="*/ 202 w 275"/>
                <a:gd name="T57" fmla="*/ 156 h 159"/>
                <a:gd name="T58" fmla="*/ 275 w 275"/>
                <a:gd name="T59" fmla="*/ 115 h 159"/>
                <a:gd name="T60" fmla="*/ 202 w 275"/>
                <a:gd name="T61" fmla="*/ 156 h 159"/>
                <a:gd name="T62" fmla="*/ 275 w 275"/>
                <a:gd name="T63" fmla="*/ 115 h 159"/>
                <a:gd name="T64" fmla="*/ 208 w 275"/>
                <a:gd name="T65" fmla="*/ 156 h 159"/>
                <a:gd name="T66" fmla="*/ 275 w 275"/>
                <a:gd name="T67" fmla="*/ 118 h 159"/>
                <a:gd name="T68" fmla="*/ 210 w 275"/>
                <a:gd name="T69" fmla="*/ 156 h 159"/>
                <a:gd name="T70" fmla="*/ 275 w 275"/>
                <a:gd name="T71" fmla="*/ 118 h 159"/>
                <a:gd name="T72" fmla="*/ 224 w 275"/>
                <a:gd name="T73" fmla="*/ 156 h 159"/>
                <a:gd name="T74" fmla="*/ 275 w 275"/>
                <a:gd name="T75" fmla="*/ 126 h 159"/>
                <a:gd name="T76" fmla="*/ 235 w 275"/>
                <a:gd name="T77" fmla="*/ 156 h 159"/>
                <a:gd name="T78" fmla="*/ 275 w 275"/>
                <a:gd name="T79" fmla="*/ 134 h 159"/>
                <a:gd name="T80" fmla="*/ 237 w 275"/>
                <a:gd name="T81" fmla="*/ 156 h 159"/>
                <a:gd name="T82" fmla="*/ 275 w 275"/>
                <a:gd name="T83" fmla="*/ 134 h 159"/>
                <a:gd name="T84" fmla="*/ 251 w 275"/>
                <a:gd name="T85" fmla="*/ 156 h 159"/>
                <a:gd name="T86" fmla="*/ 275 w 275"/>
                <a:gd name="T87" fmla="*/ 142 h 159"/>
                <a:gd name="T88" fmla="*/ 270 w 275"/>
                <a:gd name="T89" fmla="*/ 156 h 159"/>
                <a:gd name="T90" fmla="*/ 275 w 275"/>
                <a:gd name="T91" fmla="*/ 153 h 159"/>
                <a:gd name="T92" fmla="*/ 275 w 275"/>
                <a:gd name="T93" fmla="*/ 156 h 159"/>
                <a:gd name="T94" fmla="*/ 275 w 275"/>
                <a:gd name="T95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159">
                  <a:moveTo>
                    <a:pt x="0" y="159"/>
                  </a:moveTo>
                  <a:lnTo>
                    <a:pt x="275" y="0"/>
                  </a:lnTo>
                  <a:lnTo>
                    <a:pt x="5" y="156"/>
                  </a:lnTo>
                  <a:lnTo>
                    <a:pt x="275" y="2"/>
                  </a:lnTo>
                  <a:lnTo>
                    <a:pt x="19" y="156"/>
                  </a:lnTo>
                  <a:lnTo>
                    <a:pt x="275" y="10"/>
                  </a:lnTo>
                  <a:lnTo>
                    <a:pt x="35" y="156"/>
                  </a:lnTo>
                  <a:lnTo>
                    <a:pt x="275" y="18"/>
                  </a:lnTo>
                  <a:lnTo>
                    <a:pt x="56" y="156"/>
                  </a:lnTo>
                  <a:lnTo>
                    <a:pt x="275" y="29"/>
                  </a:lnTo>
                  <a:lnTo>
                    <a:pt x="78" y="156"/>
                  </a:lnTo>
                  <a:lnTo>
                    <a:pt x="275" y="43"/>
                  </a:lnTo>
                  <a:lnTo>
                    <a:pt x="86" y="156"/>
                  </a:lnTo>
                  <a:lnTo>
                    <a:pt x="275" y="48"/>
                  </a:lnTo>
                  <a:lnTo>
                    <a:pt x="97" y="156"/>
                  </a:lnTo>
                  <a:lnTo>
                    <a:pt x="275" y="53"/>
                  </a:lnTo>
                  <a:lnTo>
                    <a:pt x="116" y="156"/>
                  </a:lnTo>
                  <a:lnTo>
                    <a:pt x="275" y="64"/>
                  </a:lnTo>
                  <a:lnTo>
                    <a:pt x="124" y="156"/>
                  </a:lnTo>
                  <a:lnTo>
                    <a:pt x="275" y="70"/>
                  </a:lnTo>
                  <a:lnTo>
                    <a:pt x="129" y="156"/>
                  </a:lnTo>
                  <a:lnTo>
                    <a:pt x="275" y="72"/>
                  </a:lnTo>
                  <a:lnTo>
                    <a:pt x="143" y="156"/>
                  </a:lnTo>
                  <a:lnTo>
                    <a:pt x="275" y="80"/>
                  </a:lnTo>
                  <a:lnTo>
                    <a:pt x="164" y="156"/>
                  </a:lnTo>
                  <a:lnTo>
                    <a:pt x="275" y="91"/>
                  </a:lnTo>
                  <a:lnTo>
                    <a:pt x="183" y="156"/>
                  </a:lnTo>
                  <a:lnTo>
                    <a:pt x="275" y="10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8" y="156"/>
                  </a:lnTo>
                  <a:lnTo>
                    <a:pt x="275" y="118"/>
                  </a:lnTo>
                  <a:lnTo>
                    <a:pt x="210" y="156"/>
                  </a:lnTo>
                  <a:lnTo>
                    <a:pt x="275" y="118"/>
                  </a:lnTo>
                  <a:lnTo>
                    <a:pt x="224" y="156"/>
                  </a:lnTo>
                  <a:lnTo>
                    <a:pt x="275" y="126"/>
                  </a:lnTo>
                  <a:lnTo>
                    <a:pt x="235" y="156"/>
                  </a:lnTo>
                  <a:lnTo>
                    <a:pt x="275" y="134"/>
                  </a:lnTo>
                  <a:lnTo>
                    <a:pt x="237" y="156"/>
                  </a:lnTo>
                  <a:lnTo>
                    <a:pt x="275" y="134"/>
                  </a:lnTo>
                  <a:lnTo>
                    <a:pt x="251" y="156"/>
                  </a:lnTo>
                  <a:lnTo>
                    <a:pt x="275" y="142"/>
                  </a:lnTo>
                  <a:lnTo>
                    <a:pt x="270" y="156"/>
                  </a:lnTo>
                  <a:lnTo>
                    <a:pt x="275" y="153"/>
                  </a:lnTo>
                  <a:lnTo>
                    <a:pt x="275" y="156"/>
                  </a:lnTo>
                  <a:lnTo>
                    <a:pt x="275" y="156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952875" y="2968625"/>
              <a:ext cx="852488" cy="1249363"/>
              <a:chOff x="3952875" y="2968625"/>
              <a:chExt cx="852488" cy="1249363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684713" y="3362325"/>
                <a:ext cx="112713" cy="65088"/>
              </a:xfrm>
              <a:custGeom>
                <a:avLst/>
                <a:gdLst>
                  <a:gd name="T0" fmla="*/ 46 w 71"/>
                  <a:gd name="T1" fmla="*/ 0 h 41"/>
                  <a:gd name="T2" fmla="*/ 49 w 71"/>
                  <a:gd name="T3" fmla="*/ 0 h 41"/>
                  <a:gd name="T4" fmla="*/ 11 w 71"/>
                  <a:gd name="T5" fmla="*/ 33 h 41"/>
                  <a:gd name="T6" fmla="*/ 71 w 71"/>
                  <a:gd name="T7" fmla="*/ 0 h 41"/>
                  <a:gd name="T8" fmla="*/ 0 w 71"/>
                  <a:gd name="T9" fmla="*/ 41 h 41"/>
                  <a:gd name="T10" fmla="*/ 71 w 71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41">
                    <a:moveTo>
                      <a:pt x="46" y="0"/>
                    </a:moveTo>
                    <a:lnTo>
                      <a:pt x="49" y="0"/>
                    </a:lnTo>
                    <a:lnTo>
                      <a:pt x="11" y="33"/>
                    </a:lnTo>
                    <a:lnTo>
                      <a:pt x="71" y="0"/>
                    </a:lnTo>
                    <a:lnTo>
                      <a:pt x="0" y="41"/>
                    </a:lnTo>
                    <a:lnTo>
                      <a:pt x="71" y="0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4556125" y="2990850"/>
                <a:ext cx="249238" cy="209550"/>
              </a:xfrm>
              <a:custGeom>
                <a:avLst/>
                <a:gdLst>
                  <a:gd name="T0" fmla="*/ 0 w 157"/>
                  <a:gd name="T1" fmla="*/ 92 h 132"/>
                  <a:gd name="T2" fmla="*/ 157 w 157"/>
                  <a:gd name="T3" fmla="*/ 0 h 132"/>
                  <a:gd name="T4" fmla="*/ 27 w 157"/>
                  <a:gd name="T5" fmla="*/ 86 h 132"/>
                  <a:gd name="T6" fmla="*/ 157 w 157"/>
                  <a:gd name="T7" fmla="*/ 11 h 132"/>
                  <a:gd name="T8" fmla="*/ 38 w 157"/>
                  <a:gd name="T9" fmla="*/ 86 h 132"/>
                  <a:gd name="T10" fmla="*/ 157 w 157"/>
                  <a:gd name="T11" fmla="*/ 16 h 132"/>
                  <a:gd name="T12" fmla="*/ 41 w 157"/>
                  <a:gd name="T13" fmla="*/ 86 h 132"/>
                  <a:gd name="T14" fmla="*/ 157 w 157"/>
                  <a:gd name="T15" fmla="*/ 22 h 132"/>
                  <a:gd name="T16" fmla="*/ 52 w 157"/>
                  <a:gd name="T17" fmla="*/ 89 h 132"/>
                  <a:gd name="T18" fmla="*/ 157 w 157"/>
                  <a:gd name="T19" fmla="*/ 27 h 132"/>
                  <a:gd name="T20" fmla="*/ 63 w 157"/>
                  <a:gd name="T21" fmla="*/ 94 h 132"/>
                  <a:gd name="T22" fmla="*/ 157 w 157"/>
                  <a:gd name="T23" fmla="*/ 40 h 132"/>
                  <a:gd name="T24" fmla="*/ 76 w 157"/>
                  <a:gd name="T25" fmla="*/ 100 h 132"/>
                  <a:gd name="T26" fmla="*/ 157 w 157"/>
                  <a:gd name="T27" fmla="*/ 54 h 132"/>
                  <a:gd name="T28" fmla="*/ 76 w 157"/>
                  <a:gd name="T29" fmla="*/ 100 h 132"/>
                  <a:gd name="T30" fmla="*/ 157 w 157"/>
                  <a:gd name="T31" fmla="*/ 54 h 132"/>
                  <a:gd name="T32" fmla="*/ 81 w 157"/>
                  <a:gd name="T33" fmla="*/ 105 h 132"/>
                  <a:gd name="T34" fmla="*/ 157 w 157"/>
                  <a:gd name="T35" fmla="*/ 59 h 132"/>
                  <a:gd name="T36" fmla="*/ 84 w 157"/>
                  <a:gd name="T37" fmla="*/ 105 h 132"/>
                  <a:gd name="T38" fmla="*/ 157 w 157"/>
                  <a:gd name="T39" fmla="*/ 65 h 132"/>
                  <a:gd name="T40" fmla="*/ 90 w 157"/>
                  <a:gd name="T41" fmla="*/ 108 h 132"/>
                  <a:gd name="T42" fmla="*/ 157 w 157"/>
                  <a:gd name="T43" fmla="*/ 70 h 132"/>
                  <a:gd name="T44" fmla="*/ 95 w 157"/>
                  <a:gd name="T45" fmla="*/ 113 h 132"/>
                  <a:gd name="T46" fmla="*/ 157 w 157"/>
                  <a:gd name="T47" fmla="*/ 78 h 132"/>
                  <a:gd name="T48" fmla="*/ 98 w 157"/>
                  <a:gd name="T49" fmla="*/ 116 h 132"/>
                  <a:gd name="T50" fmla="*/ 157 w 157"/>
                  <a:gd name="T51" fmla="*/ 81 h 132"/>
                  <a:gd name="T52" fmla="*/ 103 w 157"/>
                  <a:gd name="T53" fmla="*/ 118 h 132"/>
                  <a:gd name="T54" fmla="*/ 157 w 157"/>
                  <a:gd name="T55" fmla="*/ 86 h 132"/>
                  <a:gd name="T56" fmla="*/ 108 w 157"/>
                  <a:gd name="T57" fmla="*/ 124 h 132"/>
                  <a:gd name="T58" fmla="*/ 157 w 157"/>
                  <a:gd name="T59" fmla="*/ 97 h 132"/>
                  <a:gd name="T60" fmla="*/ 111 w 157"/>
                  <a:gd name="T61" fmla="*/ 127 h 132"/>
                  <a:gd name="T62" fmla="*/ 157 w 157"/>
                  <a:gd name="T63" fmla="*/ 100 h 132"/>
                  <a:gd name="T64" fmla="*/ 114 w 157"/>
                  <a:gd name="T65" fmla="*/ 129 h 132"/>
                  <a:gd name="T66" fmla="*/ 157 w 157"/>
                  <a:gd name="T67" fmla="*/ 102 h 132"/>
                  <a:gd name="T68" fmla="*/ 117 w 157"/>
                  <a:gd name="T69" fmla="*/ 132 h 132"/>
                  <a:gd name="T70" fmla="*/ 157 w 157"/>
                  <a:gd name="T71" fmla="*/ 108 h 132"/>
                  <a:gd name="T72" fmla="*/ 117 w 157"/>
                  <a:gd name="T73" fmla="*/ 132 h 132"/>
                  <a:gd name="T74" fmla="*/ 157 w 157"/>
                  <a:gd name="T75" fmla="*/ 110 h 132"/>
                  <a:gd name="T76" fmla="*/ 130 w 157"/>
                  <a:gd name="T77" fmla="*/ 132 h 132"/>
                  <a:gd name="T78" fmla="*/ 157 w 157"/>
                  <a:gd name="T79" fmla="*/ 116 h 132"/>
                  <a:gd name="T80" fmla="*/ 144 w 157"/>
                  <a:gd name="T81" fmla="*/ 132 h 132"/>
                  <a:gd name="T82" fmla="*/ 157 w 157"/>
                  <a:gd name="T83" fmla="*/ 124 h 132"/>
                  <a:gd name="T84" fmla="*/ 157 w 157"/>
                  <a:gd name="T85" fmla="*/ 132 h 132"/>
                  <a:gd name="T86" fmla="*/ 157 w 157"/>
                  <a:gd name="T8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" h="132">
                    <a:moveTo>
                      <a:pt x="0" y="92"/>
                    </a:moveTo>
                    <a:lnTo>
                      <a:pt x="157" y="0"/>
                    </a:lnTo>
                    <a:lnTo>
                      <a:pt x="27" y="86"/>
                    </a:lnTo>
                    <a:lnTo>
                      <a:pt x="157" y="11"/>
                    </a:lnTo>
                    <a:lnTo>
                      <a:pt x="38" y="86"/>
                    </a:lnTo>
                    <a:lnTo>
                      <a:pt x="157" y="16"/>
                    </a:lnTo>
                    <a:lnTo>
                      <a:pt x="41" y="86"/>
                    </a:lnTo>
                    <a:lnTo>
                      <a:pt x="157" y="22"/>
                    </a:lnTo>
                    <a:lnTo>
                      <a:pt x="52" y="89"/>
                    </a:lnTo>
                    <a:lnTo>
                      <a:pt x="157" y="27"/>
                    </a:lnTo>
                    <a:lnTo>
                      <a:pt x="63" y="94"/>
                    </a:lnTo>
                    <a:lnTo>
                      <a:pt x="157" y="40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81" y="105"/>
                    </a:lnTo>
                    <a:lnTo>
                      <a:pt x="157" y="59"/>
                    </a:lnTo>
                    <a:lnTo>
                      <a:pt x="84" y="105"/>
                    </a:lnTo>
                    <a:lnTo>
                      <a:pt x="157" y="65"/>
                    </a:lnTo>
                    <a:lnTo>
                      <a:pt x="90" y="108"/>
                    </a:lnTo>
                    <a:lnTo>
                      <a:pt x="157" y="70"/>
                    </a:lnTo>
                    <a:lnTo>
                      <a:pt x="95" y="113"/>
                    </a:lnTo>
                    <a:lnTo>
                      <a:pt x="157" y="78"/>
                    </a:lnTo>
                    <a:lnTo>
                      <a:pt x="98" y="116"/>
                    </a:lnTo>
                    <a:lnTo>
                      <a:pt x="157" y="81"/>
                    </a:lnTo>
                    <a:lnTo>
                      <a:pt x="103" y="118"/>
                    </a:lnTo>
                    <a:lnTo>
                      <a:pt x="157" y="86"/>
                    </a:lnTo>
                    <a:lnTo>
                      <a:pt x="108" y="124"/>
                    </a:lnTo>
                    <a:lnTo>
                      <a:pt x="157" y="97"/>
                    </a:lnTo>
                    <a:lnTo>
                      <a:pt x="111" y="127"/>
                    </a:lnTo>
                    <a:lnTo>
                      <a:pt x="157" y="100"/>
                    </a:lnTo>
                    <a:lnTo>
                      <a:pt x="114" y="129"/>
                    </a:lnTo>
                    <a:lnTo>
                      <a:pt x="157" y="102"/>
                    </a:lnTo>
                    <a:lnTo>
                      <a:pt x="117" y="132"/>
                    </a:lnTo>
                    <a:lnTo>
                      <a:pt x="157" y="108"/>
                    </a:lnTo>
                    <a:lnTo>
                      <a:pt x="117" y="132"/>
                    </a:lnTo>
                    <a:lnTo>
                      <a:pt x="157" y="110"/>
                    </a:lnTo>
                    <a:lnTo>
                      <a:pt x="130" y="132"/>
                    </a:lnTo>
                    <a:lnTo>
                      <a:pt x="157" y="116"/>
                    </a:lnTo>
                    <a:lnTo>
                      <a:pt x="144" y="132"/>
                    </a:lnTo>
                    <a:lnTo>
                      <a:pt x="157" y="124"/>
                    </a:lnTo>
                    <a:lnTo>
                      <a:pt x="157" y="132"/>
                    </a:lnTo>
                    <a:lnTo>
                      <a:pt x="157" y="132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952875" y="2968625"/>
                <a:ext cx="852488" cy="1249363"/>
              </a:xfrm>
              <a:custGeom>
                <a:avLst/>
                <a:gdLst>
                  <a:gd name="T0" fmla="*/ 13 w 537"/>
                  <a:gd name="T1" fmla="*/ 0 h 787"/>
                  <a:gd name="T2" fmla="*/ 24 w 537"/>
                  <a:gd name="T3" fmla="*/ 0 h 787"/>
                  <a:gd name="T4" fmla="*/ 54 w 537"/>
                  <a:gd name="T5" fmla="*/ 0 h 787"/>
                  <a:gd name="T6" fmla="*/ 92 w 537"/>
                  <a:gd name="T7" fmla="*/ 0 h 787"/>
                  <a:gd name="T8" fmla="*/ 116 w 537"/>
                  <a:gd name="T9" fmla="*/ 0 h 787"/>
                  <a:gd name="T10" fmla="*/ 140 w 537"/>
                  <a:gd name="T11" fmla="*/ 0 h 787"/>
                  <a:gd name="T12" fmla="*/ 178 w 537"/>
                  <a:gd name="T13" fmla="*/ 0 h 787"/>
                  <a:gd name="T14" fmla="*/ 210 w 537"/>
                  <a:gd name="T15" fmla="*/ 0 h 787"/>
                  <a:gd name="T16" fmla="*/ 232 w 537"/>
                  <a:gd name="T17" fmla="*/ 0 h 787"/>
                  <a:gd name="T18" fmla="*/ 251 w 537"/>
                  <a:gd name="T19" fmla="*/ 0 h 787"/>
                  <a:gd name="T20" fmla="*/ 278 w 537"/>
                  <a:gd name="T21" fmla="*/ 0 h 787"/>
                  <a:gd name="T22" fmla="*/ 294 w 537"/>
                  <a:gd name="T23" fmla="*/ 0 h 787"/>
                  <a:gd name="T24" fmla="*/ 313 w 537"/>
                  <a:gd name="T25" fmla="*/ 0 h 787"/>
                  <a:gd name="T26" fmla="*/ 335 w 537"/>
                  <a:gd name="T27" fmla="*/ 0 h 787"/>
                  <a:gd name="T28" fmla="*/ 372 w 537"/>
                  <a:gd name="T29" fmla="*/ 0 h 787"/>
                  <a:gd name="T30" fmla="*/ 410 w 537"/>
                  <a:gd name="T31" fmla="*/ 0 h 787"/>
                  <a:gd name="T32" fmla="*/ 432 w 537"/>
                  <a:gd name="T33" fmla="*/ 0 h 787"/>
                  <a:gd name="T34" fmla="*/ 467 w 537"/>
                  <a:gd name="T35" fmla="*/ 0 h 787"/>
                  <a:gd name="T36" fmla="*/ 497 w 537"/>
                  <a:gd name="T37" fmla="*/ 0 h 787"/>
                  <a:gd name="T38" fmla="*/ 521 w 537"/>
                  <a:gd name="T39" fmla="*/ 0 h 787"/>
                  <a:gd name="T40" fmla="*/ 534 w 537"/>
                  <a:gd name="T41" fmla="*/ 0 h 787"/>
                  <a:gd name="T42" fmla="*/ 537 w 537"/>
                  <a:gd name="T43" fmla="*/ 3 h 787"/>
                  <a:gd name="T44" fmla="*/ 351 w 537"/>
                  <a:gd name="T45" fmla="*/ 130 h 787"/>
                  <a:gd name="T46" fmla="*/ 343 w 537"/>
                  <a:gd name="T47" fmla="*/ 151 h 787"/>
                  <a:gd name="T48" fmla="*/ 335 w 537"/>
                  <a:gd name="T49" fmla="*/ 176 h 787"/>
                  <a:gd name="T50" fmla="*/ 335 w 537"/>
                  <a:gd name="T51" fmla="*/ 189 h 787"/>
                  <a:gd name="T52" fmla="*/ 335 w 537"/>
                  <a:gd name="T53" fmla="*/ 205 h 787"/>
                  <a:gd name="T54" fmla="*/ 335 w 537"/>
                  <a:gd name="T55" fmla="*/ 213 h 787"/>
                  <a:gd name="T56" fmla="*/ 337 w 537"/>
                  <a:gd name="T57" fmla="*/ 232 h 787"/>
                  <a:gd name="T58" fmla="*/ 343 w 537"/>
                  <a:gd name="T59" fmla="*/ 248 h 787"/>
                  <a:gd name="T60" fmla="*/ 348 w 537"/>
                  <a:gd name="T61" fmla="*/ 259 h 787"/>
                  <a:gd name="T62" fmla="*/ 356 w 537"/>
                  <a:gd name="T63" fmla="*/ 273 h 787"/>
                  <a:gd name="T64" fmla="*/ 364 w 537"/>
                  <a:gd name="T65" fmla="*/ 281 h 787"/>
                  <a:gd name="T66" fmla="*/ 378 w 537"/>
                  <a:gd name="T67" fmla="*/ 291 h 787"/>
                  <a:gd name="T68" fmla="*/ 389 w 537"/>
                  <a:gd name="T69" fmla="*/ 297 h 787"/>
                  <a:gd name="T70" fmla="*/ 407 w 537"/>
                  <a:gd name="T71" fmla="*/ 302 h 787"/>
                  <a:gd name="T72" fmla="*/ 437 w 537"/>
                  <a:gd name="T73" fmla="*/ 299 h 787"/>
                  <a:gd name="T74" fmla="*/ 537 w 537"/>
                  <a:gd name="T75" fmla="*/ 262 h 787"/>
                  <a:gd name="T76" fmla="*/ 537 w 537"/>
                  <a:gd name="T77" fmla="*/ 267 h 787"/>
                  <a:gd name="T78" fmla="*/ 537 w 537"/>
                  <a:gd name="T79" fmla="*/ 286 h 787"/>
                  <a:gd name="T80" fmla="*/ 537 w 537"/>
                  <a:gd name="T81" fmla="*/ 310 h 787"/>
                  <a:gd name="T82" fmla="*/ 537 w 537"/>
                  <a:gd name="T83" fmla="*/ 324 h 787"/>
                  <a:gd name="T84" fmla="*/ 537 w 537"/>
                  <a:gd name="T85" fmla="*/ 334 h 787"/>
                  <a:gd name="T86" fmla="*/ 537 w 537"/>
                  <a:gd name="T87" fmla="*/ 351 h 787"/>
                  <a:gd name="T88" fmla="*/ 537 w 537"/>
                  <a:gd name="T89" fmla="*/ 372 h 787"/>
                  <a:gd name="T90" fmla="*/ 537 w 537"/>
                  <a:gd name="T91" fmla="*/ 394 h 787"/>
                  <a:gd name="T92" fmla="*/ 254 w 537"/>
                  <a:gd name="T93" fmla="*/ 580 h 787"/>
                  <a:gd name="T94" fmla="*/ 254 w 537"/>
                  <a:gd name="T95" fmla="*/ 598 h 787"/>
                  <a:gd name="T96" fmla="*/ 254 w 537"/>
                  <a:gd name="T97" fmla="*/ 617 h 787"/>
                  <a:gd name="T98" fmla="*/ 254 w 537"/>
                  <a:gd name="T99" fmla="*/ 625 h 787"/>
                  <a:gd name="T100" fmla="*/ 254 w 537"/>
                  <a:gd name="T101" fmla="*/ 636 h 787"/>
                  <a:gd name="T102" fmla="*/ 254 w 537"/>
                  <a:gd name="T103" fmla="*/ 655 h 787"/>
                  <a:gd name="T104" fmla="*/ 267 w 537"/>
                  <a:gd name="T105" fmla="*/ 666 h 787"/>
                  <a:gd name="T106" fmla="*/ 278 w 537"/>
                  <a:gd name="T107" fmla="*/ 674 h 787"/>
                  <a:gd name="T108" fmla="*/ 286 w 537"/>
                  <a:gd name="T109" fmla="*/ 685 h 787"/>
                  <a:gd name="T110" fmla="*/ 299 w 537"/>
                  <a:gd name="T111" fmla="*/ 698 h 787"/>
                  <a:gd name="T112" fmla="*/ 308 w 537"/>
                  <a:gd name="T113" fmla="*/ 714 h 787"/>
                  <a:gd name="T114" fmla="*/ 310 w 537"/>
                  <a:gd name="T115" fmla="*/ 725 h 787"/>
                  <a:gd name="T116" fmla="*/ 310 w 537"/>
                  <a:gd name="T117" fmla="*/ 741 h 787"/>
                  <a:gd name="T118" fmla="*/ 289 w 537"/>
                  <a:gd name="T119" fmla="*/ 774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7" h="787">
                    <a:moveTo>
                      <a:pt x="0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0" y="14"/>
                    </a:lnTo>
                    <a:lnTo>
                      <a:pt x="21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0" y="33"/>
                    </a:lnTo>
                    <a:lnTo>
                      <a:pt x="54" y="0"/>
                    </a:lnTo>
                    <a:lnTo>
                      <a:pt x="0" y="44"/>
                    </a:lnTo>
                    <a:lnTo>
                      <a:pt x="73" y="0"/>
                    </a:lnTo>
                    <a:lnTo>
                      <a:pt x="0" y="54"/>
                    </a:lnTo>
                    <a:lnTo>
                      <a:pt x="92" y="0"/>
                    </a:lnTo>
                    <a:lnTo>
                      <a:pt x="0" y="57"/>
                    </a:lnTo>
                    <a:lnTo>
                      <a:pt x="97" y="0"/>
                    </a:lnTo>
                    <a:lnTo>
                      <a:pt x="0" y="68"/>
                    </a:lnTo>
                    <a:lnTo>
                      <a:pt x="116" y="0"/>
                    </a:lnTo>
                    <a:lnTo>
                      <a:pt x="0" y="73"/>
                    </a:lnTo>
                    <a:lnTo>
                      <a:pt x="127" y="0"/>
                    </a:lnTo>
                    <a:lnTo>
                      <a:pt x="0" y="81"/>
                    </a:lnTo>
                    <a:lnTo>
                      <a:pt x="140" y="0"/>
                    </a:lnTo>
                    <a:lnTo>
                      <a:pt x="0" y="92"/>
                    </a:lnTo>
                    <a:lnTo>
                      <a:pt x="159" y="0"/>
                    </a:lnTo>
                    <a:lnTo>
                      <a:pt x="0" y="103"/>
                    </a:lnTo>
                    <a:lnTo>
                      <a:pt x="178" y="0"/>
                    </a:lnTo>
                    <a:lnTo>
                      <a:pt x="0" y="114"/>
                    </a:lnTo>
                    <a:lnTo>
                      <a:pt x="194" y="0"/>
                    </a:lnTo>
                    <a:lnTo>
                      <a:pt x="0" y="122"/>
                    </a:lnTo>
                    <a:lnTo>
                      <a:pt x="210" y="0"/>
                    </a:lnTo>
                    <a:lnTo>
                      <a:pt x="0" y="132"/>
                    </a:lnTo>
                    <a:lnTo>
                      <a:pt x="229" y="0"/>
                    </a:lnTo>
                    <a:lnTo>
                      <a:pt x="0" y="135"/>
                    </a:lnTo>
                    <a:lnTo>
                      <a:pt x="232" y="0"/>
                    </a:lnTo>
                    <a:lnTo>
                      <a:pt x="0" y="138"/>
                    </a:lnTo>
                    <a:lnTo>
                      <a:pt x="240" y="0"/>
                    </a:lnTo>
                    <a:lnTo>
                      <a:pt x="0" y="146"/>
                    </a:lnTo>
                    <a:lnTo>
                      <a:pt x="251" y="0"/>
                    </a:lnTo>
                    <a:lnTo>
                      <a:pt x="0" y="157"/>
                    </a:lnTo>
                    <a:lnTo>
                      <a:pt x="270" y="0"/>
                    </a:lnTo>
                    <a:lnTo>
                      <a:pt x="0" y="162"/>
                    </a:lnTo>
                    <a:lnTo>
                      <a:pt x="278" y="0"/>
                    </a:lnTo>
                    <a:lnTo>
                      <a:pt x="0" y="165"/>
                    </a:lnTo>
                    <a:lnTo>
                      <a:pt x="283" y="0"/>
                    </a:lnTo>
                    <a:lnTo>
                      <a:pt x="0" y="170"/>
                    </a:lnTo>
                    <a:lnTo>
                      <a:pt x="294" y="0"/>
                    </a:lnTo>
                    <a:lnTo>
                      <a:pt x="0" y="170"/>
                    </a:lnTo>
                    <a:lnTo>
                      <a:pt x="297" y="0"/>
                    </a:lnTo>
                    <a:lnTo>
                      <a:pt x="0" y="181"/>
                    </a:lnTo>
                    <a:lnTo>
                      <a:pt x="313" y="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0" y="194"/>
                    </a:lnTo>
                    <a:lnTo>
                      <a:pt x="335" y="0"/>
                    </a:lnTo>
                    <a:lnTo>
                      <a:pt x="0" y="203"/>
                    </a:lnTo>
                    <a:lnTo>
                      <a:pt x="351" y="0"/>
                    </a:lnTo>
                    <a:lnTo>
                      <a:pt x="0" y="216"/>
                    </a:lnTo>
                    <a:lnTo>
                      <a:pt x="372" y="0"/>
                    </a:lnTo>
                    <a:lnTo>
                      <a:pt x="0" y="224"/>
                    </a:lnTo>
                    <a:lnTo>
                      <a:pt x="389" y="0"/>
                    </a:lnTo>
                    <a:lnTo>
                      <a:pt x="0" y="238"/>
                    </a:lnTo>
                    <a:lnTo>
                      <a:pt x="410" y="0"/>
                    </a:lnTo>
                    <a:lnTo>
                      <a:pt x="0" y="238"/>
                    </a:lnTo>
                    <a:lnTo>
                      <a:pt x="413" y="0"/>
                    </a:lnTo>
                    <a:lnTo>
                      <a:pt x="0" y="248"/>
                    </a:lnTo>
                    <a:lnTo>
                      <a:pt x="432" y="0"/>
                    </a:lnTo>
                    <a:lnTo>
                      <a:pt x="0" y="256"/>
                    </a:lnTo>
                    <a:lnTo>
                      <a:pt x="445" y="0"/>
                    </a:lnTo>
                    <a:lnTo>
                      <a:pt x="0" y="270"/>
                    </a:lnTo>
                    <a:lnTo>
                      <a:pt x="467" y="0"/>
                    </a:lnTo>
                    <a:lnTo>
                      <a:pt x="0" y="273"/>
                    </a:lnTo>
                    <a:lnTo>
                      <a:pt x="472" y="0"/>
                    </a:lnTo>
                    <a:lnTo>
                      <a:pt x="0" y="286"/>
                    </a:lnTo>
                    <a:lnTo>
                      <a:pt x="497" y="0"/>
                    </a:lnTo>
                    <a:lnTo>
                      <a:pt x="0" y="297"/>
                    </a:lnTo>
                    <a:lnTo>
                      <a:pt x="513" y="0"/>
                    </a:lnTo>
                    <a:lnTo>
                      <a:pt x="0" y="299"/>
                    </a:lnTo>
                    <a:lnTo>
                      <a:pt x="521" y="0"/>
                    </a:lnTo>
                    <a:lnTo>
                      <a:pt x="0" y="308"/>
                    </a:lnTo>
                    <a:lnTo>
                      <a:pt x="532" y="0"/>
                    </a:lnTo>
                    <a:lnTo>
                      <a:pt x="0" y="308"/>
                    </a:lnTo>
                    <a:lnTo>
                      <a:pt x="534" y="0"/>
                    </a:lnTo>
                    <a:lnTo>
                      <a:pt x="0" y="310"/>
                    </a:lnTo>
                    <a:lnTo>
                      <a:pt x="537" y="0"/>
                    </a:lnTo>
                    <a:lnTo>
                      <a:pt x="0" y="310"/>
                    </a:lnTo>
                    <a:lnTo>
                      <a:pt x="537" y="3"/>
                    </a:lnTo>
                    <a:lnTo>
                      <a:pt x="0" y="324"/>
                    </a:lnTo>
                    <a:lnTo>
                      <a:pt x="537" y="14"/>
                    </a:lnTo>
                    <a:lnTo>
                      <a:pt x="0" y="332"/>
                    </a:lnTo>
                    <a:lnTo>
                      <a:pt x="351" y="130"/>
                    </a:lnTo>
                    <a:lnTo>
                      <a:pt x="0" y="343"/>
                    </a:lnTo>
                    <a:lnTo>
                      <a:pt x="345" y="143"/>
                    </a:lnTo>
                    <a:lnTo>
                      <a:pt x="0" y="348"/>
                    </a:lnTo>
                    <a:lnTo>
                      <a:pt x="343" y="151"/>
                    </a:lnTo>
                    <a:lnTo>
                      <a:pt x="0" y="359"/>
                    </a:lnTo>
                    <a:lnTo>
                      <a:pt x="337" y="165"/>
                    </a:lnTo>
                    <a:lnTo>
                      <a:pt x="0" y="367"/>
                    </a:lnTo>
                    <a:lnTo>
                      <a:pt x="335" y="176"/>
                    </a:lnTo>
                    <a:lnTo>
                      <a:pt x="0" y="372"/>
                    </a:lnTo>
                    <a:lnTo>
                      <a:pt x="335" y="181"/>
                    </a:lnTo>
                    <a:lnTo>
                      <a:pt x="0" y="383"/>
                    </a:lnTo>
                    <a:lnTo>
                      <a:pt x="335" y="189"/>
                    </a:lnTo>
                    <a:lnTo>
                      <a:pt x="0" y="394"/>
                    </a:lnTo>
                    <a:lnTo>
                      <a:pt x="335" y="203"/>
                    </a:lnTo>
                    <a:lnTo>
                      <a:pt x="0" y="396"/>
                    </a:lnTo>
                    <a:lnTo>
                      <a:pt x="335" y="205"/>
                    </a:lnTo>
                    <a:lnTo>
                      <a:pt x="0" y="402"/>
                    </a:lnTo>
                    <a:lnTo>
                      <a:pt x="335" y="208"/>
                    </a:lnTo>
                    <a:lnTo>
                      <a:pt x="0" y="407"/>
                    </a:lnTo>
                    <a:lnTo>
                      <a:pt x="335" y="213"/>
                    </a:lnTo>
                    <a:lnTo>
                      <a:pt x="0" y="415"/>
                    </a:lnTo>
                    <a:lnTo>
                      <a:pt x="337" y="221"/>
                    </a:lnTo>
                    <a:lnTo>
                      <a:pt x="0" y="426"/>
                    </a:lnTo>
                    <a:lnTo>
                      <a:pt x="337" y="232"/>
                    </a:lnTo>
                    <a:lnTo>
                      <a:pt x="0" y="440"/>
                    </a:lnTo>
                    <a:lnTo>
                      <a:pt x="340" y="243"/>
                    </a:lnTo>
                    <a:lnTo>
                      <a:pt x="0" y="445"/>
                    </a:lnTo>
                    <a:lnTo>
                      <a:pt x="343" y="248"/>
                    </a:lnTo>
                    <a:lnTo>
                      <a:pt x="0" y="453"/>
                    </a:lnTo>
                    <a:lnTo>
                      <a:pt x="345" y="256"/>
                    </a:lnTo>
                    <a:lnTo>
                      <a:pt x="0" y="458"/>
                    </a:lnTo>
                    <a:lnTo>
                      <a:pt x="348" y="259"/>
                    </a:lnTo>
                    <a:lnTo>
                      <a:pt x="0" y="469"/>
                    </a:lnTo>
                    <a:lnTo>
                      <a:pt x="353" y="267"/>
                    </a:lnTo>
                    <a:lnTo>
                      <a:pt x="0" y="477"/>
                    </a:lnTo>
                    <a:lnTo>
                      <a:pt x="356" y="273"/>
                    </a:lnTo>
                    <a:lnTo>
                      <a:pt x="0" y="480"/>
                    </a:lnTo>
                    <a:lnTo>
                      <a:pt x="356" y="275"/>
                    </a:lnTo>
                    <a:lnTo>
                      <a:pt x="0" y="488"/>
                    </a:lnTo>
                    <a:lnTo>
                      <a:pt x="364" y="281"/>
                    </a:lnTo>
                    <a:lnTo>
                      <a:pt x="0" y="499"/>
                    </a:lnTo>
                    <a:lnTo>
                      <a:pt x="370" y="286"/>
                    </a:lnTo>
                    <a:lnTo>
                      <a:pt x="0" y="510"/>
                    </a:lnTo>
                    <a:lnTo>
                      <a:pt x="378" y="291"/>
                    </a:lnTo>
                    <a:lnTo>
                      <a:pt x="0" y="515"/>
                    </a:lnTo>
                    <a:lnTo>
                      <a:pt x="383" y="294"/>
                    </a:lnTo>
                    <a:lnTo>
                      <a:pt x="0" y="520"/>
                    </a:lnTo>
                    <a:lnTo>
                      <a:pt x="389" y="297"/>
                    </a:lnTo>
                    <a:lnTo>
                      <a:pt x="0" y="526"/>
                    </a:lnTo>
                    <a:lnTo>
                      <a:pt x="394" y="299"/>
                    </a:lnTo>
                    <a:lnTo>
                      <a:pt x="0" y="536"/>
                    </a:lnTo>
                    <a:lnTo>
                      <a:pt x="407" y="302"/>
                    </a:lnTo>
                    <a:lnTo>
                      <a:pt x="0" y="542"/>
                    </a:lnTo>
                    <a:lnTo>
                      <a:pt x="416" y="302"/>
                    </a:lnTo>
                    <a:lnTo>
                      <a:pt x="0" y="550"/>
                    </a:lnTo>
                    <a:lnTo>
                      <a:pt x="437" y="299"/>
                    </a:lnTo>
                    <a:lnTo>
                      <a:pt x="0" y="561"/>
                    </a:lnTo>
                    <a:lnTo>
                      <a:pt x="537" y="254"/>
                    </a:lnTo>
                    <a:lnTo>
                      <a:pt x="0" y="569"/>
                    </a:lnTo>
                    <a:lnTo>
                      <a:pt x="537" y="262"/>
                    </a:lnTo>
                    <a:lnTo>
                      <a:pt x="0" y="572"/>
                    </a:lnTo>
                    <a:lnTo>
                      <a:pt x="537" y="262"/>
                    </a:lnTo>
                    <a:lnTo>
                      <a:pt x="5" y="574"/>
                    </a:lnTo>
                    <a:lnTo>
                      <a:pt x="537" y="267"/>
                    </a:lnTo>
                    <a:lnTo>
                      <a:pt x="21" y="574"/>
                    </a:lnTo>
                    <a:lnTo>
                      <a:pt x="537" y="275"/>
                    </a:lnTo>
                    <a:lnTo>
                      <a:pt x="35" y="574"/>
                    </a:lnTo>
                    <a:lnTo>
                      <a:pt x="537" y="286"/>
                    </a:lnTo>
                    <a:lnTo>
                      <a:pt x="59" y="574"/>
                    </a:lnTo>
                    <a:lnTo>
                      <a:pt x="537" y="297"/>
                    </a:lnTo>
                    <a:lnTo>
                      <a:pt x="78" y="574"/>
                    </a:lnTo>
                    <a:lnTo>
                      <a:pt x="537" y="310"/>
                    </a:lnTo>
                    <a:lnTo>
                      <a:pt x="100" y="574"/>
                    </a:lnTo>
                    <a:lnTo>
                      <a:pt x="537" y="321"/>
                    </a:lnTo>
                    <a:lnTo>
                      <a:pt x="105" y="574"/>
                    </a:lnTo>
                    <a:lnTo>
                      <a:pt x="537" y="324"/>
                    </a:lnTo>
                    <a:lnTo>
                      <a:pt x="110" y="574"/>
                    </a:lnTo>
                    <a:lnTo>
                      <a:pt x="537" y="329"/>
                    </a:lnTo>
                    <a:lnTo>
                      <a:pt x="121" y="574"/>
                    </a:lnTo>
                    <a:lnTo>
                      <a:pt x="537" y="334"/>
                    </a:lnTo>
                    <a:lnTo>
                      <a:pt x="137" y="574"/>
                    </a:lnTo>
                    <a:lnTo>
                      <a:pt x="537" y="343"/>
                    </a:lnTo>
                    <a:lnTo>
                      <a:pt x="148" y="574"/>
                    </a:lnTo>
                    <a:lnTo>
                      <a:pt x="537" y="351"/>
                    </a:lnTo>
                    <a:lnTo>
                      <a:pt x="170" y="574"/>
                    </a:lnTo>
                    <a:lnTo>
                      <a:pt x="537" y="361"/>
                    </a:lnTo>
                    <a:lnTo>
                      <a:pt x="189" y="574"/>
                    </a:lnTo>
                    <a:lnTo>
                      <a:pt x="537" y="372"/>
                    </a:lnTo>
                    <a:lnTo>
                      <a:pt x="202" y="577"/>
                    </a:lnTo>
                    <a:lnTo>
                      <a:pt x="537" y="383"/>
                    </a:lnTo>
                    <a:lnTo>
                      <a:pt x="208" y="582"/>
                    </a:lnTo>
                    <a:lnTo>
                      <a:pt x="537" y="394"/>
                    </a:lnTo>
                    <a:lnTo>
                      <a:pt x="210" y="590"/>
                    </a:lnTo>
                    <a:lnTo>
                      <a:pt x="537" y="402"/>
                    </a:lnTo>
                    <a:lnTo>
                      <a:pt x="210" y="604"/>
                    </a:lnTo>
                    <a:lnTo>
                      <a:pt x="254" y="580"/>
                    </a:lnTo>
                    <a:lnTo>
                      <a:pt x="210" y="612"/>
                    </a:lnTo>
                    <a:lnTo>
                      <a:pt x="254" y="588"/>
                    </a:lnTo>
                    <a:lnTo>
                      <a:pt x="210" y="625"/>
                    </a:lnTo>
                    <a:lnTo>
                      <a:pt x="254" y="598"/>
                    </a:lnTo>
                    <a:lnTo>
                      <a:pt x="210" y="636"/>
                    </a:lnTo>
                    <a:lnTo>
                      <a:pt x="254" y="612"/>
                    </a:lnTo>
                    <a:lnTo>
                      <a:pt x="210" y="642"/>
                    </a:lnTo>
                    <a:lnTo>
                      <a:pt x="254" y="617"/>
                    </a:lnTo>
                    <a:lnTo>
                      <a:pt x="210" y="647"/>
                    </a:lnTo>
                    <a:lnTo>
                      <a:pt x="254" y="620"/>
                    </a:lnTo>
                    <a:lnTo>
                      <a:pt x="210" y="650"/>
                    </a:lnTo>
                    <a:lnTo>
                      <a:pt x="254" y="625"/>
                    </a:lnTo>
                    <a:lnTo>
                      <a:pt x="210" y="655"/>
                    </a:lnTo>
                    <a:lnTo>
                      <a:pt x="254" y="631"/>
                    </a:lnTo>
                    <a:lnTo>
                      <a:pt x="208" y="663"/>
                    </a:lnTo>
                    <a:lnTo>
                      <a:pt x="254" y="636"/>
                    </a:lnTo>
                    <a:lnTo>
                      <a:pt x="181" y="690"/>
                    </a:lnTo>
                    <a:lnTo>
                      <a:pt x="254" y="650"/>
                    </a:lnTo>
                    <a:lnTo>
                      <a:pt x="170" y="703"/>
                    </a:lnTo>
                    <a:lnTo>
                      <a:pt x="254" y="655"/>
                    </a:lnTo>
                    <a:lnTo>
                      <a:pt x="162" y="720"/>
                    </a:lnTo>
                    <a:lnTo>
                      <a:pt x="262" y="663"/>
                    </a:lnTo>
                    <a:lnTo>
                      <a:pt x="162" y="725"/>
                    </a:lnTo>
                    <a:lnTo>
                      <a:pt x="267" y="666"/>
                    </a:lnTo>
                    <a:lnTo>
                      <a:pt x="162" y="730"/>
                    </a:lnTo>
                    <a:lnTo>
                      <a:pt x="270" y="666"/>
                    </a:lnTo>
                    <a:lnTo>
                      <a:pt x="162" y="739"/>
                    </a:lnTo>
                    <a:lnTo>
                      <a:pt x="278" y="674"/>
                    </a:lnTo>
                    <a:lnTo>
                      <a:pt x="164" y="749"/>
                    </a:lnTo>
                    <a:lnTo>
                      <a:pt x="283" y="679"/>
                    </a:lnTo>
                    <a:lnTo>
                      <a:pt x="167" y="752"/>
                    </a:lnTo>
                    <a:lnTo>
                      <a:pt x="286" y="685"/>
                    </a:lnTo>
                    <a:lnTo>
                      <a:pt x="170" y="760"/>
                    </a:lnTo>
                    <a:lnTo>
                      <a:pt x="294" y="690"/>
                    </a:lnTo>
                    <a:lnTo>
                      <a:pt x="178" y="768"/>
                    </a:lnTo>
                    <a:lnTo>
                      <a:pt x="299" y="698"/>
                    </a:lnTo>
                    <a:lnTo>
                      <a:pt x="183" y="774"/>
                    </a:lnTo>
                    <a:lnTo>
                      <a:pt x="302" y="703"/>
                    </a:lnTo>
                    <a:lnTo>
                      <a:pt x="194" y="779"/>
                    </a:lnTo>
                    <a:lnTo>
                      <a:pt x="308" y="714"/>
                    </a:lnTo>
                    <a:lnTo>
                      <a:pt x="200" y="782"/>
                    </a:lnTo>
                    <a:lnTo>
                      <a:pt x="308" y="720"/>
                    </a:lnTo>
                    <a:lnTo>
                      <a:pt x="205" y="784"/>
                    </a:lnTo>
                    <a:lnTo>
                      <a:pt x="310" y="725"/>
                    </a:lnTo>
                    <a:lnTo>
                      <a:pt x="213" y="784"/>
                    </a:lnTo>
                    <a:lnTo>
                      <a:pt x="310" y="728"/>
                    </a:lnTo>
                    <a:lnTo>
                      <a:pt x="232" y="787"/>
                    </a:lnTo>
                    <a:lnTo>
                      <a:pt x="310" y="741"/>
                    </a:lnTo>
                    <a:lnTo>
                      <a:pt x="248" y="784"/>
                    </a:lnTo>
                    <a:lnTo>
                      <a:pt x="308" y="752"/>
                    </a:lnTo>
                    <a:lnTo>
                      <a:pt x="283" y="776"/>
                    </a:lnTo>
                    <a:lnTo>
                      <a:pt x="289" y="774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PA_组合 54"/>
          <p:cNvGrpSpPr/>
          <p:nvPr>
            <p:custDataLst>
              <p:tags r:id="rId3"/>
            </p:custDataLst>
          </p:nvPr>
        </p:nvGrpSpPr>
        <p:grpSpPr>
          <a:xfrm>
            <a:off x="3055938" y="1100138"/>
            <a:ext cx="2190750" cy="1206500"/>
            <a:chOff x="3055938" y="1100138"/>
            <a:chExt cx="2190750" cy="1206500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32188" y="1314450"/>
              <a:ext cx="1252538" cy="663575"/>
            </a:xfrm>
            <a:custGeom>
              <a:avLst/>
              <a:gdLst>
                <a:gd name="T0" fmla="*/ 726 w 789"/>
                <a:gd name="T1" fmla="*/ 0 h 418"/>
                <a:gd name="T2" fmla="*/ 735 w 789"/>
                <a:gd name="T3" fmla="*/ 5 h 418"/>
                <a:gd name="T4" fmla="*/ 743 w 789"/>
                <a:gd name="T5" fmla="*/ 11 h 418"/>
                <a:gd name="T6" fmla="*/ 751 w 789"/>
                <a:gd name="T7" fmla="*/ 16 h 418"/>
                <a:gd name="T8" fmla="*/ 753 w 789"/>
                <a:gd name="T9" fmla="*/ 19 h 418"/>
                <a:gd name="T10" fmla="*/ 764 w 789"/>
                <a:gd name="T11" fmla="*/ 24 h 418"/>
                <a:gd name="T12" fmla="*/ 767 w 789"/>
                <a:gd name="T13" fmla="*/ 27 h 418"/>
                <a:gd name="T14" fmla="*/ 778 w 789"/>
                <a:gd name="T15" fmla="*/ 35 h 418"/>
                <a:gd name="T16" fmla="*/ 780 w 789"/>
                <a:gd name="T17" fmla="*/ 38 h 418"/>
                <a:gd name="T18" fmla="*/ 786 w 789"/>
                <a:gd name="T19" fmla="*/ 40 h 418"/>
                <a:gd name="T20" fmla="*/ 789 w 789"/>
                <a:gd name="T21" fmla="*/ 43 h 418"/>
                <a:gd name="T22" fmla="*/ 470 w 789"/>
                <a:gd name="T23" fmla="*/ 234 h 418"/>
                <a:gd name="T24" fmla="*/ 462 w 789"/>
                <a:gd name="T25" fmla="*/ 245 h 418"/>
                <a:gd name="T26" fmla="*/ 454 w 789"/>
                <a:gd name="T27" fmla="*/ 264 h 418"/>
                <a:gd name="T28" fmla="*/ 454 w 789"/>
                <a:gd name="T29" fmla="*/ 267 h 418"/>
                <a:gd name="T30" fmla="*/ 451 w 789"/>
                <a:gd name="T31" fmla="*/ 275 h 418"/>
                <a:gd name="T32" fmla="*/ 451 w 789"/>
                <a:gd name="T33" fmla="*/ 286 h 418"/>
                <a:gd name="T34" fmla="*/ 451 w 789"/>
                <a:gd name="T35" fmla="*/ 291 h 418"/>
                <a:gd name="T36" fmla="*/ 451 w 789"/>
                <a:gd name="T37" fmla="*/ 294 h 418"/>
                <a:gd name="T38" fmla="*/ 454 w 789"/>
                <a:gd name="T39" fmla="*/ 299 h 418"/>
                <a:gd name="T40" fmla="*/ 454 w 789"/>
                <a:gd name="T41" fmla="*/ 302 h 418"/>
                <a:gd name="T42" fmla="*/ 454 w 789"/>
                <a:gd name="T43" fmla="*/ 307 h 418"/>
                <a:gd name="T44" fmla="*/ 456 w 789"/>
                <a:gd name="T45" fmla="*/ 315 h 418"/>
                <a:gd name="T46" fmla="*/ 456 w 789"/>
                <a:gd name="T47" fmla="*/ 315 h 418"/>
                <a:gd name="T48" fmla="*/ 459 w 789"/>
                <a:gd name="T49" fmla="*/ 318 h 418"/>
                <a:gd name="T50" fmla="*/ 459 w 789"/>
                <a:gd name="T51" fmla="*/ 323 h 418"/>
                <a:gd name="T52" fmla="*/ 465 w 789"/>
                <a:gd name="T53" fmla="*/ 331 h 418"/>
                <a:gd name="T54" fmla="*/ 467 w 789"/>
                <a:gd name="T55" fmla="*/ 334 h 418"/>
                <a:gd name="T56" fmla="*/ 473 w 789"/>
                <a:gd name="T57" fmla="*/ 345 h 418"/>
                <a:gd name="T58" fmla="*/ 473 w 789"/>
                <a:gd name="T59" fmla="*/ 348 h 418"/>
                <a:gd name="T60" fmla="*/ 475 w 789"/>
                <a:gd name="T61" fmla="*/ 348 h 418"/>
                <a:gd name="T62" fmla="*/ 478 w 789"/>
                <a:gd name="T63" fmla="*/ 350 h 418"/>
                <a:gd name="T64" fmla="*/ 478 w 789"/>
                <a:gd name="T65" fmla="*/ 353 h 418"/>
                <a:gd name="T66" fmla="*/ 481 w 789"/>
                <a:gd name="T67" fmla="*/ 356 h 418"/>
                <a:gd name="T68" fmla="*/ 486 w 789"/>
                <a:gd name="T69" fmla="*/ 361 h 418"/>
                <a:gd name="T70" fmla="*/ 489 w 789"/>
                <a:gd name="T71" fmla="*/ 364 h 418"/>
                <a:gd name="T72" fmla="*/ 494 w 789"/>
                <a:gd name="T73" fmla="*/ 366 h 418"/>
                <a:gd name="T74" fmla="*/ 500 w 789"/>
                <a:gd name="T75" fmla="*/ 369 h 418"/>
                <a:gd name="T76" fmla="*/ 502 w 789"/>
                <a:gd name="T77" fmla="*/ 377 h 418"/>
                <a:gd name="T78" fmla="*/ 502 w 789"/>
                <a:gd name="T79" fmla="*/ 385 h 418"/>
                <a:gd name="T80" fmla="*/ 502 w 789"/>
                <a:gd name="T81" fmla="*/ 396 h 418"/>
                <a:gd name="T82" fmla="*/ 502 w 789"/>
                <a:gd name="T83" fmla="*/ 404 h 418"/>
                <a:gd name="T84" fmla="*/ 502 w 789"/>
                <a:gd name="T85" fmla="*/ 407 h 418"/>
                <a:gd name="T86" fmla="*/ 502 w 789"/>
                <a:gd name="T87" fmla="*/ 415 h 418"/>
                <a:gd name="T88" fmla="*/ 502 w 789"/>
                <a:gd name="T8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9" h="418">
                  <a:moveTo>
                    <a:pt x="0" y="418"/>
                  </a:moveTo>
                  <a:lnTo>
                    <a:pt x="726" y="0"/>
                  </a:lnTo>
                  <a:lnTo>
                    <a:pt x="19" y="418"/>
                  </a:lnTo>
                  <a:lnTo>
                    <a:pt x="735" y="5"/>
                  </a:lnTo>
                  <a:lnTo>
                    <a:pt x="38" y="418"/>
                  </a:lnTo>
                  <a:lnTo>
                    <a:pt x="743" y="11"/>
                  </a:lnTo>
                  <a:lnTo>
                    <a:pt x="57" y="418"/>
                  </a:lnTo>
                  <a:lnTo>
                    <a:pt x="751" y="16"/>
                  </a:lnTo>
                  <a:lnTo>
                    <a:pt x="62" y="418"/>
                  </a:lnTo>
                  <a:lnTo>
                    <a:pt x="753" y="19"/>
                  </a:lnTo>
                  <a:lnTo>
                    <a:pt x="84" y="418"/>
                  </a:lnTo>
                  <a:lnTo>
                    <a:pt x="764" y="24"/>
                  </a:lnTo>
                  <a:lnTo>
                    <a:pt x="92" y="418"/>
                  </a:lnTo>
                  <a:lnTo>
                    <a:pt x="767" y="27"/>
                  </a:lnTo>
                  <a:lnTo>
                    <a:pt x="116" y="418"/>
                  </a:lnTo>
                  <a:lnTo>
                    <a:pt x="778" y="35"/>
                  </a:lnTo>
                  <a:lnTo>
                    <a:pt x="122" y="418"/>
                  </a:lnTo>
                  <a:lnTo>
                    <a:pt x="780" y="38"/>
                  </a:lnTo>
                  <a:lnTo>
                    <a:pt x="132" y="418"/>
                  </a:lnTo>
                  <a:lnTo>
                    <a:pt x="786" y="40"/>
                  </a:lnTo>
                  <a:lnTo>
                    <a:pt x="143" y="418"/>
                  </a:lnTo>
                  <a:lnTo>
                    <a:pt x="789" y="43"/>
                  </a:lnTo>
                  <a:lnTo>
                    <a:pt x="157" y="418"/>
                  </a:lnTo>
                  <a:lnTo>
                    <a:pt x="470" y="234"/>
                  </a:lnTo>
                  <a:lnTo>
                    <a:pt x="165" y="418"/>
                  </a:lnTo>
                  <a:lnTo>
                    <a:pt x="462" y="245"/>
                  </a:lnTo>
                  <a:lnTo>
                    <a:pt x="189" y="418"/>
                  </a:lnTo>
                  <a:lnTo>
                    <a:pt x="454" y="264"/>
                  </a:lnTo>
                  <a:lnTo>
                    <a:pt x="192" y="418"/>
                  </a:lnTo>
                  <a:lnTo>
                    <a:pt x="454" y="267"/>
                  </a:lnTo>
                  <a:lnTo>
                    <a:pt x="205" y="418"/>
                  </a:lnTo>
                  <a:lnTo>
                    <a:pt x="451" y="275"/>
                  </a:lnTo>
                  <a:lnTo>
                    <a:pt x="224" y="418"/>
                  </a:lnTo>
                  <a:lnTo>
                    <a:pt x="451" y="286"/>
                  </a:lnTo>
                  <a:lnTo>
                    <a:pt x="232" y="418"/>
                  </a:lnTo>
                  <a:lnTo>
                    <a:pt x="451" y="291"/>
                  </a:lnTo>
                  <a:lnTo>
                    <a:pt x="240" y="418"/>
                  </a:lnTo>
                  <a:lnTo>
                    <a:pt x="451" y="294"/>
                  </a:lnTo>
                  <a:lnTo>
                    <a:pt x="249" y="418"/>
                  </a:lnTo>
                  <a:lnTo>
                    <a:pt x="454" y="299"/>
                  </a:lnTo>
                  <a:lnTo>
                    <a:pt x="254" y="418"/>
                  </a:lnTo>
                  <a:lnTo>
                    <a:pt x="454" y="302"/>
                  </a:lnTo>
                  <a:lnTo>
                    <a:pt x="265" y="418"/>
                  </a:lnTo>
                  <a:lnTo>
                    <a:pt x="454" y="307"/>
                  </a:lnTo>
                  <a:lnTo>
                    <a:pt x="281" y="418"/>
                  </a:lnTo>
                  <a:lnTo>
                    <a:pt x="456" y="315"/>
                  </a:lnTo>
                  <a:lnTo>
                    <a:pt x="284" y="418"/>
                  </a:lnTo>
                  <a:lnTo>
                    <a:pt x="456" y="315"/>
                  </a:lnTo>
                  <a:lnTo>
                    <a:pt x="286" y="418"/>
                  </a:lnTo>
                  <a:lnTo>
                    <a:pt x="459" y="318"/>
                  </a:lnTo>
                  <a:lnTo>
                    <a:pt x="297" y="418"/>
                  </a:lnTo>
                  <a:lnTo>
                    <a:pt x="459" y="323"/>
                  </a:lnTo>
                  <a:lnTo>
                    <a:pt x="313" y="418"/>
                  </a:lnTo>
                  <a:lnTo>
                    <a:pt x="465" y="331"/>
                  </a:lnTo>
                  <a:lnTo>
                    <a:pt x="324" y="418"/>
                  </a:lnTo>
                  <a:lnTo>
                    <a:pt x="467" y="334"/>
                  </a:lnTo>
                  <a:lnTo>
                    <a:pt x="346" y="418"/>
                  </a:lnTo>
                  <a:lnTo>
                    <a:pt x="473" y="345"/>
                  </a:lnTo>
                  <a:lnTo>
                    <a:pt x="351" y="418"/>
                  </a:lnTo>
                  <a:lnTo>
                    <a:pt x="473" y="348"/>
                  </a:lnTo>
                  <a:lnTo>
                    <a:pt x="354" y="418"/>
                  </a:lnTo>
                  <a:lnTo>
                    <a:pt x="475" y="348"/>
                  </a:lnTo>
                  <a:lnTo>
                    <a:pt x="365" y="418"/>
                  </a:lnTo>
                  <a:lnTo>
                    <a:pt x="478" y="350"/>
                  </a:lnTo>
                  <a:lnTo>
                    <a:pt x="365" y="418"/>
                  </a:lnTo>
                  <a:lnTo>
                    <a:pt x="478" y="353"/>
                  </a:lnTo>
                  <a:lnTo>
                    <a:pt x="375" y="418"/>
                  </a:lnTo>
                  <a:lnTo>
                    <a:pt x="481" y="356"/>
                  </a:lnTo>
                  <a:lnTo>
                    <a:pt x="389" y="418"/>
                  </a:lnTo>
                  <a:lnTo>
                    <a:pt x="486" y="361"/>
                  </a:lnTo>
                  <a:lnTo>
                    <a:pt x="394" y="418"/>
                  </a:lnTo>
                  <a:lnTo>
                    <a:pt x="489" y="364"/>
                  </a:lnTo>
                  <a:lnTo>
                    <a:pt x="411" y="418"/>
                  </a:lnTo>
                  <a:lnTo>
                    <a:pt x="494" y="366"/>
                  </a:lnTo>
                  <a:lnTo>
                    <a:pt x="419" y="418"/>
                  </a:lnTo>
                  <a:lnTo>
                    <a:pt x="500" y="369"/>
                  </a:lnTo>
                  <a:lnTo>
                    <a:pt x="435" y="418"/>
                  </a:lnTo>
                  <a:lnTo>
                    <a:pt x="502" y="377"/>
                  </a:lnTo>
                  <a:lnTo>
                    <a:pt x="448" y="418"/>
                  </a:lnTo>
                  <a:lnTo>
                    <a:pt x="502" y="385"/>
                  </a:lnTo>
                  <a:lnTo>
                    <a:pt x="465" y="418"/>
                  </a:lnTo>
                  <a:lnTo>
                    <a:pt x="502" y="396"/>
                  </a:lnTo>
                  <a:lnTo>
                    <a:pt x="483" y="418"/>
                  </a:lnTo>
                  <a:lnTo>
                    <a:pt x="502" y="404"/>
                  </a:lnTo>
                  <a:lnTo>
                    <a:pt x="486" y="418"/>
                  </a:lnTo>
                  <a:lnTo>
                    <a:pt x="502" y="407"/>
                  </a:lnTo>
                  <a:lnTo>
                    <a:pt x="497" y="418"/>
                  </a:lnTo>
                  <a:lnTo>
                    <a:pt x="502" y="415"/>
                  </a:lnTo>
                  <a:lnTo>
                    <a:pt x="502" y="418"/>
                  </a:lnTo>
                  <a:lnTo>
                    <a:pt x="502" y="418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055938" y="1100138"/>
              <a:ext cx="2190750" cy="1206500"/>
              <a:chOff x="3055938" y="1100138"/>
              <a:chExt cx="2190750" cy="1206500"/>
            </a:xfrm>
          </p:grpSpPr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4313238" y="1387475"/>
                <a:ext cx="933450" cy="585788"/>
              </a:xfrm>
              <a:custGeom>
                <a:avLst/>
                <a:gdLst>
                  <a:gd name="T0" fmla="*/ 43 w 588"/>
                  <a:gd name="T1" fmla="*/ 164 h 369"/>
                  <a:gd name="T2" fmla="*/ 321 w 588"/>
                  <a:gd name="T3" fmla="*/ 13 h 369"/>
                  <a:gd name="T4" fmla="*/ 83 w 588"/>
                  <a:gd name="T5" fmla="*/ 164 h 369"/>
                  <a:gd name="T6" fmla="*/ 334 w 588"/>
                  <a:gd name="T7" fmla="*/ 24 h 369"/>
                  <a:gd name="T8" fmla="*/ 102 w 588"/>
                  <a:gd name="T9" fmla="*/ 170 h 369"/>
                  <a:gd name="T10" fmla="*/ 345 w 588"/>
                  <a:gd name="T11" fmla="*/ 35 h 369"/>
                  <a:gd name="T12" fmla="*/ 126 w 588"/>
                  <a:gd name="T13" fmla="*/ 178 h 369"/>
                  <a:gd name="T14" fmla="*/ 364 w 588"/>
                  <a:gd name="T15" fmla="*/ 48 h 369"/>
                  <a:gd name="T16" fmla="*/ 145 w 588"/>
                  <a:gd name="T17" fmla="*/ 194 h 369"/>
                  <a:gd name="T18" fmla="*/ 380 w 588"/>
                  <a:gd name="T19" fmla="*/ 62 h 369"/>
                  <a:gd name="T20" fmla="*/ 151 w 588"/>
                  <a:gd name="T21" fmla="*/ 199 h 369"/>
                  <a:gd name="T22" fmla="*/ 388 w 588"/>
                  <a:gd name="T23" fmla="*/ 70 h 369"/>
                  <a:gd name="T24" fmla="*/ 156 w 588"/>
                  <a:gd name="T25" fmla="*/ 210 h 369"/>
                  <a:gd name="T26" fmla="*/ 394 w 588"/>
                  <a:gd name="T27" fmla="*/ 75 h 369"/>
                  <a:gd name="T28" fmla="*/ 159 w 588"/>
                  <a:gd name="T29" fmla="*/ 229 h 369"/>
                  <a:gd name="T30" fmla="*/ 413 w 588"/>
                  <a:gd name="T31" fmla="*/ 91 h 369"/>
                  <a:gd name="T32" fmla="*/ 159 w 588"/>
                  <a:gd name="T33" fmla="*/ 250 h 369"/>
                  <a:gd name="T34" fmla="*/ 429 w 588"/>
                  <a:gd name="T35" fmla="*/ 108 h 369"/>
                  <a:gd name="T36" fmla="*/ 145 w 588"/>
                  <a:gd name="T37" fmla="*/ 291 h 369"/>
                  <a:gd name="T38" fmla="*/ 448 w 588"/>
                  <a:gd name="T39" fmla="*/ 129 h 369"/>
                  <a:gd name="T40" fmla="*/ 110 w 588"/>
                  <a:gd name="T41" fmla="*/ 331 h 369"/>
                  <a:gd name="T42" fmla="*/ 456 w 588"/>
                  <a:gd name="T43" fmla="*/ 137 h 369"/>
                  <a:gd name="T44" fmla="*/ 110 w 588"/>
                  <a:gd name="T45" fmla="*/ 347 h 369"/>
                  <a:gd name="T46" fmla="*/ 467 w 588"/>
                  <a:gd name="T47" fmla="*/ 148 h 369"/>
                  <a:gd name="T48" fmla="*/ 110 w 588"/>
                  <a:gd name="T49" fmla="*/ 369 h 369"/>
                  <a:gd name="T50" fmla="*/ 477 w 588"/>
                  <a:gd name="T51" fmla="*/ 164 h 369"/>
                  <a:gd name="T52" fmla="*/ 145 w 588"/>
                  <a:gd name="T53" fmla="*/ 369 h 369"/>
                  <a:gd name="T54" fmla="*/ 488 w 588"/>
                  <a:gd name="T55" fmla="*/ 180 h 369"/>
                  <a:gd name="T56" fmla="*/ 178 w 588"/>
                  <a:gd name="T57" fmla="*/ 369 h 369"/>
                  <a:gd name="T58" fmla="*/ 496 w 588"/>
                  <a:gd name="T59" fmla="*/ 191 h 369"/>
                  <a:gd name="T60" fmla="*/ 197 w 588"/>
                  <a:gd name="T61" fmla="*/ 369 h 369"/>
                  <a:gd name="T62" fmla="*/ 504 w 588"/>
                  <a:gd name="T63" fmla="*/ 205 h 369"/>
                  <a:gd name="T64" fmla="*/ 240 w 588"/>
                  <a:gd name="T65" fmla="*/ 369 h 369"/>
                  <a:gd name="T66" fmla="*/ 513 w 588"/>
                  <a:gd name="T67" fmla="*/ 218 h 369"/>
                  <a:gd name="T68" fmla="*/ 272 w 588"/>
                  <a:gd name="T69" fmla="*/ 369 h 369"/>
                  <a:gd name="T70" fmla="*/ 521 w 588"/>
                  <a:gd name="T71" fmla="*/ 229 h 369"/>
                  <a:gd name="T72" fmla="*/ 307 w 588"/>
                  <a:gd name="T73" fmla="*/ 369 h 369"/>
                  <a:gd name="T74" fmla="*/ 529 w 588"/>
                  <a:gd name="T75" fmla="*/ 242 h 369"/>
                  <a:gd name="T76" fmla="*/ 337 w 588"/>
                  <a:gd name="T77" fmla="*/ 369 h 369"/>
                  <a:gd name="T78" fmla="*/ 540 w 588"/>
                  <a:gd name="T79" fmla="*/ 264 h 369"/>
                  <a:gd name="T80" fmla="*/ 394 w 588"/>
                  <a:gd name="T81" fmla="*/ 369 h 369"/>
                  <a:gd name="T82" fmla="*/ 550 w 588"/>
                  <a:gd name="T83" fmla="*/ 283 h 369"/>
                  <a:gd name="T84" fmla="*/ 423 w 588"/>
                  <a:gd name="T85" fmla="*/ 369 h 369"/>
                  <a:gd name="T86" fmla="*/ 558 w 588"/>
                  <a:gd name="T87" fmla="*/ 296 h 369"/>
                  <a:gd name="T88" fmla="*/ 472 w 588"/>
                  <a:gd name="T89" fmla="*/ 369 h 369"/>
                  <a:gd name="T90" fmla="*/ 567 w 588"/>
                  <a:gd name="T91" fmla="*/ 318 h 369"/>
                  <a:gd name="T92" fmla="*/ 504 w 588"/>
                  <a:gd name="T93" fmla="*/ 369 h 369"/>
                  <a:gd name="T94" fmla="*/ 575 w 588"/>
                  <a:gd name="T95" fmla="*/ 337 h 369"/>
                  <a:gd name="T96" fmla="*/ 537 w 588"/>
                  <a:gd name="T97" fmla="*/ 369 h 369"/>
                  <a:gd name="T98" fmla="*/ 583 w 588"/>
                  <a:gd name="T99" fmla="*/ 350 h 369"/>
                  <a:gd name="T100" fmla="*/ 567 w 588"/>
                  <a:gd name="T101" fmla="*/ 369 h 369"/>
                  <a:gd name="T102" fmla="*/ 585 w 588"/>
                  <a:gd name="T103" fmla="*/ 36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8" h="369">
                    <a:moveTo>
                      <a:pt x="0" y="175"/>
                    </a:moveTo>
                    <a:lnTo>
                      <a:pt x="302" y="0"/>
                    </a:lnTo>
                    <a:lnTo>
                      <a:pt x="43" y="164"/>
                    </a:lnTo>
                    <a:lnTo>
                      <a:pt x="313" y="8"/>
                    </a:lnTo>
                    <a:lnTo>
                      <a:pt x="62" y="161"/>
                    </a:lnTo>
                    <a:lnTo>
                      <a:pt x="321" y="13"/>
                    </a:lnTo>
                    <a:lnTo>
                      <a:pt x="64" y="161"/>
                    </a:lnTo>
                    <a:lnTo>
                      <a:pt x="321" y="16"/>
                    </a:lnTo>
                    <a:lnTo>
                      <a:pt x="83" y="164"/>
                    </a:lnTo>
                    <a:lnTo>
                      <a:pt x="329" y="21"/>
                    </a:lnTo>
                    <a:lnTo>
                      <a:pt x="91" y="167"/>
                    </a:lnTo>
                    <a:lnTo>
                      <a:pt x="334" y="24"/>
                    </a:lnTo>
                    <a:lnTo>
                      <a:pt x="99" y="167"/>
                    </a:lnTo>
                    <a:lnTo>
                      <a:pt x="340" y="30"/>
                    </a:lnTo>
                    <a:lnTo>
                      <a:pt x="102" y="170"/>
                    </a:lnTo>
                    <a:lnTo>
                      <a:pt x="342" y="32"/>
                    </a:lnTo>
                    <a:lnTo>
                      <a:pt x="110" y="170"/>
                    </a:lnTo>
                    <a:lnTo>
                      <a:pt x="345" y="35"/>
                    </a:lnTo>
                    <a:lnTo>
                      <a:pt x="121" y="175"/>
                    </a:lnTo>
                    <a:lnTo>
                      <a:pt x="356" y="43"/>
                    </a:lnTo>
                    <a:lnTo>
                      <a:pt x="126" y="178"/>
                    </a:lnTo>
                    <a:lnTo>
                      <a:pt x="359" y="46"/>
                    </a:lnTo>
                    <a:lnTo>
                      <a:pt x="135" y="183"/>
                    </a:lnTo>
                    <a:lnTo>
                      <a:pt x="364" y="48"/>
                    </a:lnTo>
                    <a:lnTo>
                      <a:pt x="140" y="188"/>
                    </a:lnTo>
                    <a:lnTo>
                      <a:pt x="372" y="56"/>
                    </a:lnTo>
                    <a:lnTo>
                      <a:pt x="145" y="194"/>
                    </a:lnTo>
                    <a:lnTo>
                      <a:pt x="378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51" y="199"/>
                    </a:lnTo>
                    <a:lnTo>
                      <a:pt x="383" y="65"/>
                    </a:lnTo>
                    <a:lnTo>
                      <a:pt x="153" y="207"/>
                    </a:lnTo>
                    <a:lnTo>
                      <a:pt x="388" y="70"/>
                    </a:lnTo>
                    <a:lnTo>
                      <a:pt x="153" y="207"/>
                    </a:lnTo>
                    <a:lnTo>
                      <a:pt x="391" y="70"/>
                    </a:lnTo>
                    <a:lnTo>
                      <a:pt x="156" y="210"/>
                    </a:lnTo>
                    <a:lnTo>
                      <a:pt x="394" y="73"/>
                    </a:lnTo>
                    <a:lnTo>
                      <a:pt x="156" y="213"/>
                    </a:lnTo>
                    <a:lnTo>
                      <a:pt x="394" y="75"/>
                    </a:lnTo>
                    <a:lnTo>
                      <a:pt x="159" y="221"/>
                    </a:lnTo>
                    <a:lnTo>
                      <a:pt x="402" y="81"/>
                    </a:lnTo>
                    <a:lnTo>
                      <a:pt x="159" y="229"/>
                    </a:lnTo>
                    <a:lnTo>
                      <a:pt x="407" y="86"/>
                    </a:lnTo>
                    <a:lnTo>
                      <a:pt x="162" y="237"/>
                    </a:lnTo>
                    <a:lnTo>
                      <a:pt x="413" y="91"/>
                    </a:lnTo>
                    <a:lnTo>
                      <a:pt x="159" y="248"/>
                    </a:lnTo>
                    <a:lnTo>
                      <a:pt x="418" y="97"/>
                    </a:lnTo>
                    <a:lnTo>
                      <a:pt x="159" y="250"/>
                    </a:lnTo>
                    <a:lnTo>
                      <a:pt x="421" y="100"/>
                    </a:lnTo>
                    <a:lnTo>
                      <a:pt x="156" y="264"/>
                    </a:lnTo>
                    <a:lnTo>
                      <a:pt x="429" y="108"/>
                    </a:lnTo>
                    <a:lnTo>
                      <a:pt x="151" y="277"/>
                    </a:lnTo>
                    <a:lnTo>
                      <a:pt x="434" y="113"/>
                    </a:lnTo>
                    <a:lnTo>
                      <a:pt x="145" y="291"/>
                    </a:lnTo>
                    <a:lnTo>
                      <a:pt x="440" y="121"/>
                    </a:lnTo>
                    <a:lnTo>
                      <a:pt x="132" y="310"/>
                    </a:lnTo>
                    <a:lnTo>
                      <a:pt x="448" y="129"/>
                    </a:lnTo>
                    <a:lnTo>
                      <a:pt x="110" y="328"/>
                    </a:lnTo>
                    <a:lnTo>
                      <a:pt x="453" y="135"/>
                    </a:lnTo>
                    <a:lnTo>
                      <a:pt x="110" y="331"/>
                    </a:lnTo>
                    <a:lnTo>
                      <a:pt x="453" y="135"/>
                    </a:lnTo>
                    <a:lnTo>
                      <a:pt x="110" y="337"/>
                    </a:lnTo>
                    <a:lnTo>
                      <a:pt x="456" y="137"/>
                    </a:lnTo>
                    <a:lnTo>
                      <a:pt x="110" y="342"/>
                    </a:lnTo>
                    <a:lnTo>
                      <a:pt x="459" y="143"/>
                    </a:lnTo>
                    <a:lnTo>
                      <a:pt x="110" y="347"/>
                    </a:lnTo>
                    <a:lnTo>
                      <a:pt x="461" y="145"/>
                    </a:lnTo>
                    <a:lnTo>
                      <a:pt x="110" y="353"/>
                    </a:lnTo>
                    <a:lnTo>
                      <a:pt x="467" y="148"/>
                    </a:lnTo>
                    <a:lnTo>
                      <a:pt x="110" y="355"/>
                    </a:lnTo>
                    <a:lnTo>
                      <a:pt x="467" y="151"/>
                    </a:lnTo>
                    <a:lnTo>
                      <a:pt x="110" y="369"/>
                    </a:lnTo>
                    <a:lnTo>
                      <a:pt x="475" y="159"/>
                    </a:lnTo>
                    <a:lnTo>
                      <a:pt x="118" y="369"/>
                    </a:lnTo>
                    <a:lnTo>
                      <a:pt x="477" y="164"/>
                    </a:lnTo>
                    <a:lnTo>
                      <a:pt x="137" y="369"/>
                    </a:lnTo>
                    <a:lnTo>
                      <a:pt x="480" y="170"/>
                    </a:lnTo>
                    <a:lnTo>
                      <a:pt x="145" y="369"/>
                    </a:lnTo>
                    <a:lnTo>
                      <a:pt x="486" y="175"/>
                    </a:lnTo>
                    <a:lnTo>
                      <a:pt x="164" y="369"/>
                    </a:lnTo>
                    <a:lnTo>
                      <a:pt x="488" y="180"/>
                    </a:lnTo>
                    <a:lnTo>
                      <a:pt x="172" y="369"/>
                    </a:lnTo>
                    <a:lnTo>
                      <a:pt x="491" y="186"/>
                    </a:lnTo>
                    <a:lnTo>
                      <a:pt x="178" y="369"/>
                    </a:lnTo>
                    <a:lnTo>
                      <a:pt x="494" y="188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97" y="369"/>
                    </a:lnTo>
                    <a:lnTo>
                      <a:pt x="499" y="197"/>
                    </a:lnTo>
                    <a:lnTo>
                      <a:pt x="218" y="369"/>
                    </a:lnTo>
                    <a:lnTo>
                      <a:pt x="504" y="205"/>
                    </a:lnTo>
                    <a:lnTo>
                      <a:pt x="221" y="369"/>
                    </a:lnTo>
                    <a:lnTo>
                      <a:pt x="507" y="205"/>
                    </a:lnTo>
                    <a:lnTo>
                      <a:pt x="240" y="369"/>
                    </a:lnTo>
                    <a:lnTo>
                      <a:pt x="510" y="213"/>
                    </a:lnTo>
                    <a:lnTo>
                      <a:pt x="251" y="369"/>
                    </a:lnTo>
                    <a:lnTo>
                      <a:pt x="513" y="218"/>
                    </a:lnTo>
                    <a:lnTo>
                      <a:pt x="253" y="369"/>
                    </a:lnTo>
                    <a:lnTo>
                      <a:pt x="515" y="218"/>
                    </a:lnTo>
                    <a:lnTo>
                      <a:pt x="272" y="369"/>
                    </a:lnTo>
                    <a:lnTo>
                      <a:pt x="518" y="226"/>
                    </a:lnTo>
                    <a:lnTo>
                      <a:pt x="275" y="369"/>
                    </a:lnTo>
                    <a:lnTo>
                      <a:pt x="521" y="229"/>
                    </a:lnTo>
                    <a:lnTo>
                      <a:pt x="288" y="369"/>
                    </a:lnTo>
                    <a:lnTo>
                      <a:pt x="523" y="234"/>
                    </a:lnTo>
                    <a:lnTo>
                      <a:pt x="307" y="369"/>
                    </a:lnTo>
                    <a:lnTo>
                      <a:pt x="529" y="242"/>
                    </a:lnTo>
                    <a:lnTo>
                      <a:pt x="310" y="369"/>
                    </a:lnTo>
                    <a:lnTo>
                      <a:pt x="529" y="242"/>
                    </a:lnTo>
                    <a:lnTo>
                      <a:pt x="321" y="369"/>
                    </a:lnTo>
                    <a:lnTo>
                      <a:pt x="531" y="248"/>
                    </a:lnTo>
                    <a:lnTo>
                      <a:pt x="337" y="369"/>
                    </a:lnTo>
                    <a:lnTo>
                      <a:pt x="537" y="256"/>
                    </a:lnTo>
                    <a:lnTo>
                      <a:pt x="359" y="369"/>
                    </a:lnTo>
                    <a:lnTo>
                      <a:pt x="540" y="264"/>
                    </a:lnTo>
                    <a:lnTo>
                      <a:pt x="378" y="369"/>
                    </a:lnTo>
                    <a:lnTo>
                      <a:pt x="545" y="272"/>
                    </a:lnTo>
                    <a:lnTo>
                      <a:pt x="394" y="369"/>
                    </a:lnTo>
                    <a:lnTo>
                      <a:pt x="548" y="280"/>
                    </a:lnTo>
                    <a:lnTo>
                      <a:pt x="399" y="369"/>
                    </a:lnTo>
                    <a:lnTo>
                      <a:pt x="550" y="283"/>
                    </a:lnTo>
                    <a:lnTo>
                      <a:pt x="405" y="369"/>
                    </a:lnTo>
                    <a:lnTo>
                      <a:pt x="550" y="285"/>
                    </a:lnTo>
                    <a:lnTo>
                      <a:pt x="423" y="369"/>
                    </a:lnTo>
                    <a:lnTo>
                      <a:pt x="556" y="293"/>
                    </a:lnTo>
                    <a:lnTo>
                      <a:pt x="434" y="369"/>
                    </a:lnTo>
                    <a:lnTo>
                      <a:pt x="558" y="296"/>
                    </a:lnTo>
                    <a:lnTo>
                      <a:pt x="453" y="369"/>
                    </a:lnTo>
                    <a:lnTo>
                      <a:pt x="561" y="307"/>
                    </a:lnTo>
                    <a:lnTo>
                      <a:pt x="472" y="369"/>
                    </a:lnTo>
                    <a:lnTo>
                      <a:pt x="567" y="315"/>
                    </a:lnTo>
                    <a:lnTo>
                      <a:pt x="480" y="369"/>
                    </a:lnTo>
                    <a:lnTo>
                      <a:pt x="567" y="318"/>
                    </a:lnTo>
                    <a:lnTo>
                      <a:pt x="499" y="369"/>
                    </a:lnTo>
                    <a:lnTo>
                      <a:pt x="572" y="328"/>
                    </a:lnTo>
                    <a:lnTo>
                      <a:pt x="504" y="369"/>
                    </a:lnTo>
                    <a:lnTo>
                      <a:pt x="572" y="328"/>
                    </a:lnTo>
                    <a:lnTo>
                      <a:pt x="518" y="369"/>
                    </a:lnTo>
                    <a:lnTo>
                      <a:pt x="575" y="337"/>
                    </a:lnTo>
                    <a:lnTo>
                      <a:pt x="529" y="369"/>
                    </a:lnTo>
                    <a:lnTo>
                      <a:pt x="577" y="339"/>
                    </a:lnTo>
                    <a:lnTo>
                      <a:pt x="537" y="369"/>
                    </a:lnTo>
                    <a:lnTo>
                      <a:pt x="580" y="345"/>
                    </a:lnTo>
                    <a:lnTo>
                      <a:pt x="553" y="369"/>
                    </a:lnTo>
                    <a:lnTo>
                      <a:pt x="583" y="350"/>
                    </a:lnTo>
                    <a:lnTo>
                      <a:pt x="558" y="369"/>
                    </a:lnTo>
                    <a:lnTo>
                      <a:pt x="583" y="355"/>
                    </a:lnTo>
                    <a:lnTo>
                      <a:pt x="567" y="369"/>
                    </a:lnTo>
                    <a:lnTo>
                      <a:pt x="585" y="358"/>
                    </a:lnTo>
                    <a:lnTo>
                      <a:pt x="572" y="369"/>
                    </a:lnTo>
                    <a:lnTo>
                      <a:pt x="585" y="361"/>
                    </a:lnTo>
                    <a:lnTo>
                      <a:pt x="588" y="369"/>
                    </a:lnTo>
                    <a:lnTo>
                      <a:pt x="588" y="369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055938" y="1100138"/>
                <a:ext cx="1628775" cy="1206500"/>
              </a:xfrm>
              <a:custGeom>
                <a:avLst/>
                <a:gdLst>
                  <a:gd name="T0" fmla="*/ 187 w 1026"/>
                  <a:gd name="T1" fmla="*/ 76 h 760"/>
                  <a:gd name="T2" fmla="*/ 273 w 1026"/>
                  <a:gd name="T3" fmla="*/ 46 h 760"/>
                  <a:gd name="T4" fmla="*/ 316 w 1026"/>
                  <a:gd name="T5" fmla="*/ 33 h 760"/>
                  <a:gd name="T6" fmla="*/ 357 w 1026"/>
                  <a:gd name="T7" fmla="*/ 22 h 760"/>
                  <a:gd name="T8" fmla="*/ 422 w 1026"/>
                  <a:gd name="T9" fmla="*/ 11 h 760"/>
                  <a:gd name="T10" fmla="*/ 457 w 1026"/>
                  <a:gd name="T11" fmla="*/ 6 h 760"/>
                  <a:gd name="T12" fmla="*/ 492 w 1026"/>
                  <a:gd name="T13" fmla="*/ 3 h 760"/>
                  <a:gd name="T14" fmla="*/ 500 w 1026"/>
                  <a:gd name="T15" fmla="*/ 3 h 760"/>
                  <a:gd name="T16" fmla="*/ 535 w 1026"/>
                  <a:gd name="T17" fmla="*/ 0 h 760"/>
                  <a:gd name="T18" fmla="*/ 557 w 1026"/>
                  <a:gd name="T19" fmla="*/ 0 h 760"/>
                  <a:gd name="T20" fmla="*/ 570 w 1026"/>
                  <a:gd name="T21" fmla="*/ 0 h 760"/>
                  <a:gd name="T22" fmla="*/ 594 w 1026"/>
                  <a:gd name="T23" fmla="*/ 3 h 760"/>
                  <a:gd name="T24" fmla="*/ 624 w 1026"/>
                  <a:gd name="T25" fmla="*/ 3 h 760"/>
                  <a:gd name="T26" fmla="*/ 654 w 1026"/>
                  <a:gd name="T27" fmla="*/ 6 h 760"/>
                  <a:gd name="T28" fmla="*/ 670 w 1026"/>
                  <a:gd name="T29" fmla="*/ 8 h 760"/>
                  <a:gd name="T30" fmla="*/ 694 w 1026"/>
                  <a:gd name="T31" fmla="*/ 11 h 760"/>
                  <a:gd name="T32" fmla="*/ 713 w 1026"/>
                  <a:gd name="T33" fmla="*/ 14 h 760"/>
                  <a:gd name="T34" fmla="*/ 746 w 1026"/>
                  <a:gd name="T35" fmla="*/ 19 h 760"/>
                  <a:gd name="T36" fmla="*/ 762 w 1026"/>
                  <a:gd name="T37" fmla="*/ 22 h 760"/>
                  <a:gd name="T38" fmla="*/ 770 w 1026"/>
                  <a:gd name="T39" fmla="*/ 25 h 760"/>
                  <a:gd name="T40" fmla="*/ 783 w 1026"/>
                  <a:gd name="T41" fmla="*/ 27 h 760"/>
                  <a:gd name="T42" fmla="*/ 810 w 1026"/>
                  <a:gd name="T43" fmla="*/ 35 h 760"/>
                  <a:gd name="T44" fmla="*/ 827 w 1026"/>
                  <a:gd name="T45" fmla="*/ 41 h 760"/>
                  <a:gd name="T46" fmla="*/ 848 w 1026"/>
                  <a:gd name="T47" fmla="*/ 46 h 760"/>
                  <a:gd name="T48" fmla="*/ 864 w 1026"/>
                  <a:gd name="T49" fmla="*/ 54 h 760"/>
                  <a:gd name="T50" fmla="*/ 878 w 1026"/>
                  <a:gd name="T51" fmla="*/ 60 h 760"/>
                  <a:gd name="T52" fmla="*/ 902 w 1026"/>
                  <a:gd name="T53" fmla="*/ 68 h 760"/>
                  <a:gd name="T54" fmla="*/ 916 w 1026"/>
                  <a:gd name="T55" fmla="*/ 73 h 760"/>
                  <a:gd name="T56" fmla="*/ 929 w 1026"/>
                  <a:gd name="T57" fmla="*/ 81 h 760"/>
                  <a:gd name="T58" fmla="*/ 943 w 1026"/>
                  <a:gd name="T59" fmla="*/ 87 h 760"/>
                  <a:gd name="T60" fmla="*/ 959 w 1026"/>
                  <a:gd name="T61" fmla="*/ 95 h 760"/>
                  <a:gd name="T62" fmla="*/ 967 w 1026"/>
                  <a:gd name="T63" fmla="*/ 100 h 760"/>
                  <a:gd name="T64" fmla="*/ 981 w 1026"/>
                  <a:gd name="T65" fmla="*/ 108 h 760"/>
                  <a:gd name="T66" fmla="*/ 999 w 1026"/>
                  <a:gd name="T67" fmla="*/ 119 h 760"/>
                  <a:gd name="T68" fmla="*/ 1008 w 1026"/>
                  <a:gd name="T69" fmla="*/ 124 h 760"/>
                  <a:gd name="T70" fmla="*/ 1026 w 1026"/>
                  <a:gd name="T71" fmla="*/ 135 h 760"/>
                  <a:gd name="T72" fmla="*/ 292 w 1026"/>
                  <a:gd name="T73" fmla="*/ 577 h 760"/>
                  <a:gd name="T74" fmla="*/ 289 w 1026"/>
                  <a:gd name="T75" fmla="*/ 582 h 760"/>
                  <a:gd name="T76" fmla="*/ 289 w 1026"/>
                  <a:gd name="T77" fmla="*/ 596 h 760"/>
                  <a:gd name="T78" fmla="*/ 289 w 1026"/>
                  <a:gd name="T79" fmla="*/ 604 h 760"/>
                  <a:gd name="T80" fmla="*/ 289 w 1026"/>
                  <a:gd name="T81" fmla="*/ 615 h 760"/>
                  <a:gd name="T82" fmla="*/ 289 w 1026"/>
                  <a:gd name="T83" fmla="*/ 631 h 760"/>
                  <a:gd name="T84" fmla="*/ 297 w 1026"/>
                  <a:gd name="T85" fmla="*/ 639 h 760"/>
                  <a:gd name="T86" fmla="*/ 306 w 1026"/>
                  <a:gd name="T87" fmla="*/ 641 h 760"/>
                  <a:gd name="T88" fmla="*/ 314 w 1026"/>
                  <a:gd name="T89" fmla="*/ 650 h 760"/>
                  <a:gd name="T90" fmla="*/ 324 w 1026"/>
                  <a:gd name="T91" fmla="*/ 658 h 760"/>
                  <a:gd name="T92" fmla="*/ 333 w 1026"/>
                  <a:gd name="T93" fmla="*/ 666 h 760"/>
                  <a:gd name="T94" fmla="*/ 341 w 1026"/>
                  <a:gd name="T95" fmla="*/ 674 h 760"/>
                  <a:gd name="T96" fmla="*/ 346 w 1026"/>
                  <a:gd name="T97" fmla="*/ 693 h 760"/>
                  <a:gd name="T98" fmla="*/ 346 w 1026"/>
                  <a:gd name="T99" fmla="*/ 703 h 760"/>
                  <a:gd name="T100" fmla="*/ 343 w 1026"/>
                  <a:gd name="T101" fmla="*/ 717 h 760"/>
                  <a:gd name="T102" fmla="*/ 330 w 1026"/>
                  <a:gd name="T103" fmla="*/ 73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26" h="760">
                    <a:moveTo>
                      <a:pt x="54" y="146"/>
                    </a:moveTo>
                    <a:lnTo>
                      <a:pt x="119" y="108"/>
                    </a:lnTo>
                    <a:lnTo>
                      <a:pt x="0" y="184"/>
                    </a:lnTo>
                    <a:lnTo>
                      <a:pt x="187" y="76"/>
                    </a:lnTo>
                    <a:lnTo>
                      <a:pt x="0" y="192"/>
                    </a:lnTo>
                    <a:lnTo>
                      <a:pt x="235" y="57"/>
                    </a:lnTo>
                    <a:lnTo>
                      <a:pt x="0" y="202"/>
                    </a:lnTo>
                    <a:lnTo>
                      <a:pt x="273" y="46"/>
                    </a:lnTo>
                    <a:lnTo>
                      <a:pt x="0" y="208"/>
                    </a:lnTo>
                    <a:lnTo>
                      <a:pt x="297" y="38"/>
                    </a:lnTo>
                    <a:lnTo>
                      <a:pt x="0" y="213"/>
                    </a:lnTo>
                    <a:lnTo>
                      <a:pt x="316" y="33"/>
                    </a:lnTo>
                    <a:lnTo>
                      <a:pt x="0" y="219"/>
                    </a:lnTo>
                    <a:lnTo>
                      <a:pt x="324" y="30"/>
                    </a:lnTo>
                    <a:lnTo>
                      <a:pt x="0" y="227"/>
                    </a:lnTo>
                    <a:lnTo>
                      <a:pt x="357" y="22"/>
                    </a:lnTo>
                    <a:lnTo>
                      <a:pt x="0" y="240"/>
                    </a:lnTo>
                    <a:lnTo>
                      <a:pt x="389" y="17"/>
                    </a:lnTo>
                    <a:lnTo>
                      <a:pt x="0" y="254"/>
                    </a:lnTo>
                    <a:lnTo>
                      <a:pt x="422" y="11"/>
                    </a:lnTo>
                    <a:lnTo>
                      <a:pt x="0" y="259"/>
                    </a:lnTo>
                    <a:lnTo>
                      <a:pt x="435" y="8"/>
                    </a:lnTo>
                    <a:lnTo>
                      <a:pt x="0" y="270"/>
                    </a:lnTo>
                    <a:lnTo>
                      <a:pt x="457" y="6"/>
                    </a:lnTo>
                    <a:lnTo>
                      <a:pt x="0" y="281"/>
                    </a:lnTo>
                    <a:lnTo>
                      <a:pt x="484" y="3"/>
                    </a:lnTo>
                    <a:lnTo>
                      <a:pt x="0" y="286"/>
                    </a:lnTo>
                    <a:lnTo>
                      <a:pt x="492" y="3"/>
                    </a:lnTo>
                    <a:lnTo>
                      <a:pt x="0" y="289"/>
                    </a:lnTo>
                    <a:lnTo>
                      <a:pt x="495" y="3"/>
                    </a:lnTo>
                    <a:lnTo>
                      <a:pt x="0" y="289"/>
                    </a:lnTo>
                    <a:lnTo>
                      <a:pt x="500" y="3"/>
                    </a:lnTo>
                    <a:lnTo>
                      <a:pt x="0" y="297"/>
                    </a:lnTo>
                    <a:lnTo>
                      <a:pt x="511" y="3"/>
                    </a:lnTo>
                    <a:lnTo>
                      <a:pt x="0" y="307"/>
                    </a:lnTo>
                    <a:lnTo>
                      <a:pt x="535" y="0"/>
                    </a:lnTo>
                    <a:lnTo>
                      <a:pt x="0" y="316"/>
                    </a:lnTo>
                    <a:lnTo>
                      <a:pt x="549" y="0"/>
                    </a:lnTo>
                    <a:lnTo>
                      <a:pt x="0" y="321"/>
                    </a:lnTo>
                    <a:lnTo>
                      <a:pt x="557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40"/>
                    </a:lnTo>
                    <a:lnTo>
                      <a:pt x="586" y="0"/>
                    </a:lnTo>
                    <a:lnTo>
                      <a:pt x="0" y="342"/>
                    </a:lnTo>
                    <a:lnTo>
                      <a:pt x="594" y="3"/>
                    </a:lnTo>
                    <a:lnTo>
                      <a:pt x="0" y="351"/>
                    </a:lnTo>
                    <a:lnTo>
                      <a:pt x="608" y="3"/>
                    </a:lnTo>
                    <a:lnTo>
                      <a:pt x="0" y="361"/>
                    </a:lnTo>
                    <a:lnTo>
                      <a:pt x="624" y="3"/>
                    </a:lnTo>
                    <a:lnTo>
                      <a:pt x="0" y="369"/>
                    </a:lnTo>
                    <a:lnTo>
                      <a:pt x="635" y="3"/>
                    </a:lnTo>
                    <a:lnTo>
                      <a:pt x="0" y="383"/>
                    </a:lnTo>
                    <a:lnTo>
                      <a:pt x="654" y="6"/>
                    </a:lnTo>
                    <a:lnTo>
                      <a:pt x="0" y="386"/>
                    </a:lnTo>
                    <a:lnTo>
                      <a:pt x="662" y="6"/>
                    </a:lnTo>
                    <a:lnTo>
                      <a:pt x="0" y="394"/>
                    </a:lnTo>
                    <a:lnTo>
                      <a:pt x="670" y="8"/>
                    </a:lnTo>
                    <a:lnTo>
                      <a:pt x="0" y="402"/>
                    </a:lnTo>
                    <a:lnTo>
                      <a:pt x="681" y="8"/>
                    </a:lnTo>
                    <a:lnTo>
                      <a:pt x="0" y="410"/>
                    </a:lnTo>
                    <a:lnTo>
                      <a:pt x="694" y="11"/>
                    </a:lnTo>
                    <a:lnTo>
                      <a:pt x="0" y="418"/>
                    </a:lnTo>
                    <a:lnTo>
                      <a:pt x="708" y="11"/>
                    </a:lnTo>
                    <a:lnTo>
                      <a:pt x="0" y="423"/>
                    </a:lnTo>
                    <a:lnTo>
                      <a:pt x="713" y="14"/>
                    </a:lnTo>
                    <a:lnTo>
                      <a:pt x="0" y="437"/>
                    </a:lnTo>
                    <a:lnTo>
                      <a:pt x="729" y="17"/>
                    </a:lnTo>
                    <a:lnTo>
                      <a:pt x="0" y="448"/>
                    </a:lnTo>
                    <a:lnTo>
                      <a:pt x="746" y="19"/>
                    </a:lnTo>
                    <a:lnTo>
                      <a:pt x="0" y="450"/>
                    </a:lnTo>
                    <a:lnTo>
                      <a:pt x="748" y="19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9"/>
                    </a:lnTo>
                    <a:lnTo>
                      <a:pt x="770" y="25"/>
                    </a:lnTo>
                    <a:lnTo>
                      <a:pt x="0" y="469"/>
                    </a:lnTo>
                    <a:lnTo>
                      <a:pt x="773" y="25"/>
                    </a:lnTo>
                    <a:lnTo>
                      <a:pt x="0" y="477"/>
                    </a:lnTo>
                    <a:lnTo>
                      <a:pt x="783" y="27"/>
                    </a:lnTo>
                    <a:lnTo>
                      <a:pt x="0" y="488"/>
                    </a:lnTo>
                    <a:lnTo>
                      <a:pt x="797" y="30"/>
                    </a:lnTo>
                    <a:lnTo>
                      <a:pt x="0" y="501"/>
                    </a:lnTo>
                    <a:lnTo>
                      <a:pt x="810" y="35"/>
                    </a:lnTo>
                    <a:lnTo>
                      <a:pt x="0" y="509"/>
                    </a:lnTo>
                    <a:lnTo>
                      <a:pt x="821" y="38"/>
                    </a:lnTo>
                    <a:lnTo>
                      <a:pt x="0" y="515"/>
                    </a:lnTo>
                    <a:lnTo>
                      <a:pt x="827" y="41"/>
                    </a:lnTo>
                    <a:lnTo>
                      <a:pt x="0" y="526"/>
                    </a:lnTo>
                    <a:lnTo>
                      <a:pt x="840" y="44"/>
                    </a:lnTo>
                    <a:lnTo>
                      <a:pt x="0" y="534"/>
                    </a:lnTo>
                    <a:lnTo>
                      <a:pt x="848" y="46"/>
                    </a:lnTo>
                    <a:lnTo>
                      <a:pt x="0" y="547"/>
                    </a:lnTo>
                    <a:lnTo>
                      <a:pt x="862" y="52"/>
                    </a:lnTo>
                    <a:lnTo>
                      <a:pt x="6" y="547"/>
                    </a:lnTo>
                    <a:lnTo>
                      <a:pt x="864" y="54"/>
                    </a:lnTo>
                    <a:lnTo>
                      <a:pt x="19" y="547"/>
                    </a:lnTo>
                    <a:lnTo>
                      <a:pt x="873" y="57"/>
                    </a:lnTo>
                    <a:lnTo>
                      <a:pt x="30" y="547"/>
                    </a:lnTo>
                    <a:lnTo>
                      <a:pt x="878" y="60"/>
                    </a:lnTo>
                    <a:lnTo>
                      <a:pt x="49" y="547"/>
                    </a:lnTo>
                    <a:lnTo>
                      <a:pt x="889" y="62"/>
                    </a:lnTo>
                    <a:lnTo>
                      <a:pt x="68" y="547"/>
                    </a:lnTo>
                    <a:lnTo>
                      <a:pt x="902" y="68"/>
                    </a:lnTo>
                    <a:lnTo>
                      <a:pt x="81" y="547"/>
                    </a:lnTo>
                    <a:lnTo>
                      <a:pt x="910" y="70"/>
                    </a:lnTo>
                    <a:lnTo>
                      <a:pt x="90" y="547"/>
                    </a:lnTo>
                    <a:lnTo>
                      <a:pt x="916" y="73"/>
                    </a:lnTo>
                    <a:lnTo>
                      <a:pt x="98" y="547"/>
                    </a:lnTo>
                    <a:lnTo>
                      <a:pt x="918" y="76"/>
                    </a:lnTo>
                    <a:lnTo>
                      <a:pt x="119" y="547"/>
                    </a:lnTo>
                    <a:lnTo>
                      <a:pt x="929" y="81"/>
                    </a:lnTo>
                    <a:lnTo>
                      <a:pt x="141" y="547"/>
                    </a:lnTo>
                    <a:lnTo>
                      <a:pt x="943" y="87"/>
                    </a:lnTo>
                    <a:lnTo>
                      <a:pt x="144" y="547"/>
                    </a:lnTo>
                    <a:lnTo>
                      <a:pt x="943" y="87"/>
                    </a:lnTo>
                    <a:lnTo>
                      <a:pt x="152" y="547"/>
                    </a:lnTo>
                    <a:lnTo>
                      <a:pt x="948" y="89"/>
                    </a:lnTo>
                    <a:lnTo>
                      <a:pt x="173" y="547"/>
                    </a:lnTo>
                    <a:lnTo>
                      <a:pt x="959" y="95"/>
                    </a:lnTo>
                    <a:lnTo>
                      <a:pt x="176" y="547"/>
                    </a:lnTo>
                    <a:lnTo>
                      <a:pt x="959" y="95"/>
                    </a:lnTo>
                    <a:lnTo>
                      <a:pt x="189" y="547"/>
                    </a:lnTo>
                    <a:lnTo>
                      <a:pt x="967" y="100"/>
                    </a:lnTo>
                    <a:lnTo>
                      <a:pt x="203" y="547"/>
                    </a:lnTo>
                    <a:lnTo>
                      <a:pt x="975" y="103"/>
                    </a:lnTo>
                    <a:lnTo>
                      <a:pt x="216" y="547"/>
                    </a:lnTo>
                    <a:lnTo>
                      <a:pt x="981" y="108"/>
                    </a:lnTo>
                    <a:lnTo>
                      <a:pt x="233" y="547"/>
                    </a:lnTo>
                    <a:lnTo>
                      <a:pt x="989" y="114"/>
                    </a:lnTo>
                    <a:lnTo>
                      <a:pt x="243" y="555"/>
                    </a:lnTo>
                    <a:lnTo>
                      <a:pt x="999" y="119"/>
                    </a:lnTo>
                    <a:lnTo>
                      <a:pt x="246" y="558"/>
                    </a:lnTo>
                    <a:lnTo>
                      <a:pt x="1002" y="122"/>
                    </a:lnTo>
                    <a:lnTo>
                      <a:pt x="246" y="563"/>
                    </a:lnTo>
                    <a:lnTo>
                      <a:pt x="1008" y="124"/>
                    </a:lnTo>
                    <a:lnTo>
                      <a:pt x="246" y="574"/>
                    </a:lnTo>
                    <a:lnTo>
                      <a:pt x="1018" y="130"/>
                    </a:lnTo>
                    <a:lnTo>
                      <a:pt x="246" y="582"/>
                    </a:lnTo>
                    <a:lnTo>
                      <a:pt x="1026" y="135"/>
                    </a:lnTo>
                    <a:lnTo>
                      <a:pt x="246" y="596"/>
                    </a:lnTo>
                    <a:lnTo>
                      <a:pt x="292" y="569"/>
                    </a:lnTo>
                    <a:lnTo>
                      <a:pt x="246" y="601"/>
                    </a:lnTo>
                    <a:lnTo>
                      <a:pt x="292" y="577"/>
                    </a:lnTo>
                    <a:lnTo>
                      <a:pt x="246" y="604"/>
                    </a:lnTo>
                    <a:lnTo>
                      <a:pt x="292" y="577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8"/>
                    </a:lnTo>
                    <a:lnTo>
                      <a:pt x="289" y="604"/>
                    </a:lnTo>
                    <a:lnTo>
                      <a:pt x="243" y="639"/>
                    </a:lnTo>
                    <a:lnTo>
                      <a:pt x="289" y="612"/>
                    </a:lnTo>
                    <a:lnTo>
                      <a:pt x="230" y="650"/>
                    </a:lnTo>
                    <a:lnTo>
                      <a:pt x="289" y="615"/>
                    </a:lnTo>
                    <a:lnTo>
                      <a:pt x="211" y="671"/>
                    </a:lnTo>
                    <a:lnTo>
                      <a:pt x="289" y="625"/>
                    </a:lnTo>
                    <a:lnTo>
                      <a:pt x="206" y="679"/>
                    </a:lnTo>
                    <a:lnTo>
                      <a:pt x="289" y="631"/>
                    </a:lnTo>
                    <a:lnTo>
                      <a:pt x="206" y="682"/>
                    </a:lnTo>
                    <a:lnTo>
                      <a:pt x="292" y="631"/>
                    </a:lnTo>
                    <a:lnTo>
                      <a:pt x="203" y="693"/>
                    </a:lnTo>
                    <a:lnTo>
                      <a:pt x="297" y="639"/>
                    </a:lnTo>
                    <a:lnTo>
                      <a:pt x="200" y="698"/>
                    </a:lnTo>
                    <a:lnTo>
                      <a:pt x="300" y="641"/>
                    </a:lnTo>
                    <a:lnTo>
                      <a:pt x="200" y="701"/>
                    </a:lnTo>
                    <a:lnTo>
                      <a:pt x="306" y="641"/>
                    </a:lnTo>
                    <a:lnTo>
                      <a:pt x="200" y="703"/>
                    </a:lnTo>
                    <a:lnTo>
                      <a:pt x="306" y="644"/>
                    </a:lnTo>
                    <a:lnTo>
                      <a:pt x="203" y="714"/>
                    </a:lnTo>
                    <a:lnTo>
                      <a:pt x="314" y="650"/>
                    </a:lnTo>
                    <a:lnTo>
                      <a:pt x="203" y="714"/>
                    </a:lnTo>
                    <a:lnTo>
                      <a:pt x="316" y="650"/>
                    </a:lnTo>
                    <a:lnTo>
                      <a:pt x="208" y="725"/>
                    </a:lnTo>
                    <a:lnTo>
                      <a:pt x="324" y="658"/>
                    </a:lnTo>
                    <a:lnTo>
                      <a:pt x="208" y="728"/>
                    </a:lnTo>
                    <a:lnTo>
                      <a:pt x="327" y="660"/>
                    </a:lnTo>
                    <a:lnTo>
                      <a:pt x="214" y="736"/>
                    </a:lnTo>
                    <a:lnTo>
                      <a:pt x="333" y="666"/>
                    </a:lnTo>
                    <a:lnTo>
                      <a:pt x="219" y="744"/>
                    </a:lnTo>
                    <a:lnTo>
                      <a:pt x="338" y="674"/>
                    </a:lnTo>
                    <a:lnTo>
                      <a:pt x="222" y="744"/>
                    </a:lnTo>
                    <a:lnTo>
                      <a:pt x="341" y="674"/>
                    </a:lnTo>
                    <a:lnTo>
                      <a:pt x="227" y="749"/>
                    </a:lnTo>
                    <a:lnTo>
                      <a:pt x="343" y="682"/>
                    </a:lnTo>
                    <a:lnTo>
                      <a:pt x="238" y="755"/>
                    </a:lnTo>
                    <a:lnTo>
                      <a:pt x="346" y="693"/>
                    </a:lnTo>
                    <a:lnTo>
                      <a:pt x="241" y="755"/>
                    </a:lnTo>
                    <a:lnTo>
                      <a:pt x="346" y="695"/>
                    </a:lnTo>
                    <a:lnTo>
                      <a:pt x="249" y="757"/>
                    </a:lnTo>
                    <a:lnTo>
                      <a:pt x="346" y="703"/>
                    </a:lnTo>
                    <a:lnTo>
                      <a:pt x="254" y="760"/>
                    </a:lnTo>
                    <a:lnTo>
                      <a:pt x="346" y="706"/>
                    </a:lnTo>
                    <a:lnTo>
                      <a:pt x="268" y="760"/>
                    </a:lnTo>
                    <a:lnTo>
                      <a:pt x="343" y="717"/>
                    </a:lnTo>
                    <a:lnTo>
                      <a:pt x="281" y="760"/>
                    </a:lnTo>
                    <a:lnTo>
                      <a:pt x="341" y="725"/>
                    </a:lnTo>
                    <a:lnTo>
                      <a:pt x="300" y="755"/>
                    </a:lnTo>
                    <a:lnTo>
                      <a:pt x="330" y="736"/>
                    </a:lnTo>
                    <a:lnTo>
                      <a:pt x="314" y="749"/>
                    </a:lnTo>
                    <a:lnTo>
                      <a:pt x="324" y="74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PA_组合 37"/>
          <p:cNvGrpSpPr/>
          <p:nvPr>
            <p:custDataLst>
              <p:tags r:id="rId4"/>
            </p:custDataLst>
          </p:nvPr>
        </p:nvGrpSpPr>
        <p:grpSpPr>
          <a:xfrm>
            <a:off x="3952875" y="1690688"/>
            <a:ext cx="1174751" cy="1236662"/>
            <a:chOff x="3952875" y="1690688"/>
            <a:chExt cx="1174751" cy="1236662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929188" y="2349500"/>
              <a:ext cx="138113" cy="76200"/>
            </a:xfrm>
            <a:custGeom>
              <a:avLst/>
              <a:gdLst>
                <a:gd name="T0" fmla="*/ 44 w 87"/>
                <a:gd name="T1" fmla="*/ 11 h 48"/>
                <a:gd name="T2" fmla="*/ 54 w 87"/>
                <a:gd name="T3" fmla="*/ 5 h 48"/>
                <a:gd name="T4" fmla="*/ 0 w 87"/>
                <a:gd name="T5" fmla="*/ 48 h 48"/>
                <a:gd name="T6" fmla="*/ 87 w 8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48">
                  <a:moveTo>
                    <a:pt x="44" y="11"/>
                  </a:moveTo>
                  <a:lnTo>
                    <a:pt x="54" y="5"/>
                  </a:lnTo>
                  <a:lnTo>
                    <a:pt x="0" y="48"/>
                  </a:lnTo>
                  <a:lnTo>
                    <a:pt x="87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952875" y="1690688"/>
              <a:ext cx="1174751" cy="1236662"/>
              <a:chOff x="3952875" y="1690688"/>
              <a:chExt cx="1174751" cy="1236662"/>
            </a:xfrm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818063" y="2349500"/>
                <a:ext cx="309563" cy="222250"/>
              </a:xfrm>
              <a:custGeom>
                <a:avLst/>
                <a:gdLst>
                  <a:gd name="T0" fmla="*/ 0 w 195"/>
                  <a:gd name="T1" fmla="*/ 94 h 140"/>
                  <a:gd name="T2" fmla="*/ 162 w 195"/>
                  <a:gd name="T3" fmla="*/ 0 h 140"/>
                  <a:gd name="T4" fmla="*/ 8 w 195"/>
                  <a:gd name="T5" fmla="*/ 92 h 140"/>
                  <a:gd name="T6" fmla="*/ 165 w 195"/>
                  <a:gd name="T7" fmla="*/ 3 h 140"/>
                  <a:gd name="T8" fmla="*/ 33 w 195"/>
                  <a:gd name="T9" fmla="*/ 92 h 140"/>
                  <a:gd name="T10" fmla="*/ 176 w 195"/>
                  <a:gd name="T11" fmla="*/ 8 h 140"/>
                  <a:gd name="T12" fmla="*/ 38 w 195"/>
                  <a:gd name="T13" fmla="*/ 92 h 140"/>
                  <a:gd name="T14" fmla="*/ 178 w 195"/>
                  <a:gd name="T15" fmla="*/ 11 h 140"/>
                  <a:gd name="T16" fmla="*/ 54 w 195"/>
                  <a:gd name="T17" fmla="*/ 92 h 140"/>
                  <a:gd name="T18" fmla="*/ 184 w 195"/>
                  <a:gd name="T19" fmla="*/ 19 h 140"/>
                  <a:gd name="T20" fmla="*/ 65 w 195"/>
                  <a:gd name="T21" fmla="*/ 92 h 140"/>
                  <a:gd name="T22" fmla="*/ 186 w 195"/>
                  <a:gd name="T23" fmla="*/ 21 h 140"/>
                  <a:gd name="T24" fmla="*/ 73 w 195"/>
                  <a:gd name="T25" fmla="*/ 94 h 140"/>
                  <a:gd name="T26" fmla="*/ 189 w 195"/>
                  <a:gd name="T27" fmla="*/ 27 h 140"/>
                  <a:gd name="T28" fmla="*/ 78 w 195"/>
                  <a:gd name="T29" fmla="*/ 100 h 140"/>
                  <a:gd name="T30" fmla="*/ 192 w 195"/>
                  <a:gd name="T31" fmla="*/ 35 h 140"/>
                  <a:gd name="T32" fmla="*/ 84 w 195"/>
                  <a:gd name="T33" fmla="*/ 105 h 140"/>
                  <a:gd name="T34" fmla="*/ 195 w 195"/>
                  <a:gd name="T35" fmla="*/ 40 h 140"/>
                  <a:gd name="T36" fmla="*/ 84 w 195"/>
                  <a:gd name="T37" fmla="*/ 105 h 140"/>
                  <a:gd name="T38" fmla="*/ 195 w 195"/>
                  <a:gd name="T39" fmla="*/ 43 h 140"/>
                  <a:gd name="T40" fmla="*/ 89 w 195"/>
                  <a:gd name="T41" fmla="*/ 110 h 140"/>
                  <a:gd name="T42" fmla="*/ 195 w 195"/>
                  <a:gd name="T43" fmla="*/ 51 h 140"/>
                  <a:gd name="T44" fmla="*/ 92 w 195"/>
                  <a:gd name="T45" fmla="*/ 113 h 140"/>
                  <a:gd name="T46" fmla="*/ 195 w 195"/>
                  <a:gd name="T47" fmla="*/ 54 h 140"/>
                  <a:gd name="T48" fmla="*/ 97 w 195"/>
                  <a:gd name="T49" fmla="*/ 118 h 140"/>
                  <a:gd name="T50" fmla="*/ 195 w 195"/>
                  <a:gd name="T51" fmla="*/ 62 h 140"/>
                  <a:gd name="T52" fmla="*/ 108 w 195"/>
                  <a:gd name="T53" fmla="*/ 127 h 140"/>
                  <a:gd name="T54" fmla="*/ 195 w 195"/>
                  <a:gd name="T55" fmla="*/ 75 h 140"/>
                  <a:gd name="T56" fmla="*/ 114 w 195"/>
                  <a:gd name="T57" fmla="*/ 129 h 140"/>
                  <a:gd name="T58" fmla="*/ 195 w 195"/>
                  <a:gd name="T59" fmla="*/ 83 h 140"/>
                  <a:gd name="T60" fmla="*/ 119 w 195"/>
                  <a:gd name="T61" fmla="*/ 132 h 140"/>
                  <a:gd name="T62" fmla="*/ 192 w 195"/>
                  <a:gd name="T63" fmla="*/ 92 h 140"/>
                  <a:gd name="T64" fmla="*/ 127 w 195"/>
                  <a:gd name="T65" fmla="*/ 137 h 140"/>
                  <a:gd name="T66" fmla="*/ 192 w 195"/>
                  <a:gd name="T67" fmla="*/ 100 h 140"/>
                  <a:gd name="T68" fmla="*/ 141 w 195"/>
                  <a:gd name="T69" fmla="*/ 140 h 140"/>
                  <a:gd name="T70" fmla="*/ 184 w 195"/>
                  <a:gd name="T71" fmla="*/ 113 h 140"/>
                  <a:gd name="T72" fmla="*/ 159 w 195"/>
                  <a:gd name="T73" fmla="*/ 137 h 140"/>
                  <a:gd name="T74" fmla="*/ 170 w 195"/>
                  <a:gd name="T75" fmla="*/ 13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40">
                    <a:moveTo>
                      <a:pt x="0" y="94"/>
                    </a:moveTo>
                    <a:lnTo>
                      <a:pt x="162" y="0"/>
                    </a:lnTo>
                    <a:lnTo>
                      <a:pt x="8" y="92"/>
                    </a:lnTo>
                    <a:lnTo>
                      <a:pt x="165" y="3"/>
                    </a:lnTo>
                    <a:lnTo>
                      <a:pt x="33" y="92"/>
                    </a:lnTo>
                    <a:lnTo>
                      <a:pt x="176" y="8"/>
                    </a:lnTo>
                    <a:lnTo>
                      <a:pt x="38" y="92"/>
                    </a:lnTo>
                    <a:lnTo>
                      <a:pt x="178" y="11"/>
                    </a:lnTo>
                    <a:lnTo>
                      <a:pt x="54" y="92"/>
                    </a:lnTo>
                    <a:lnTo>
                      <a:pt x="184" y="19"/>
                    </a:lnTo>
                    <a:lnTo>
                      <a:pt x="65" y="92"/>
                    </a:lnTo>
                    <a:lnTo>
                      <a:pt x="186" y="21"/>
                    </a:lnTo>
                    <a:lnTo>
                      <a:pt x="73" y="94"/>
                    </a:lnTo>
                    <a:lnTo>
                      <a:pt x="189" y="27"/>
                    </a:lnTo>
                    <a:lnTo>
                      <a:pt x="78" y="100"/>
                    </a:lnTo>
                    <a:lnTo>
                      <a:pt x="192" y="35"/>
                    </a:lnTo>
                    <a:lnTo>
                      <a:pt x="84" y="105"/>
                    </a:lnTo>
                    <a:lnTo>
                      <a:pt x="195" y="40"/>
                    </a:lnTo>
                    <a:lnTo>
                      <a:pt x="84" y="105"/>
                    </a:lnTo>
                    <a:lnTo>
                      <a:pt x="195" y="43"/>
                    </a:lnTo>
                    <a:lnTo>
                      <a:pt x="89" y="110"/>
                    </a:lnTo>
                    <a:lnTo>
                      <a:pt x="195" y="51"/>
                    </a:lnTo>
                    <a:lnTo>
                      <a:pt x="92" y="113"/>
                    </a:lnTo>
                    <a:lnTo>
                      <a:pt x="195" y="54"/>
                    </a:lnTo>
                    <a:lnTo>
                      <a:pt x="97" y="118"/>
                    </a:lnTo>
                    <a:lnTo>
                      <a:pt x="195" y="62"/>
                    </a:lnTo>
                    <a:lnTo>
                      <a:pt x="108" y="127"/>
                    </a:lnTo>
                    <a:lnTo>
                      <a:pt x="195" y="75"/>
                    </a:lnTo>
                    <a:lnTo>
                      <a:pt x="114" y="129"/>
                    </a:lnTo>
                    <a:lnTo>
                      <a:pt x="195" y="83"/>
                    </a:lnTo>
                    <a:lnTo>
                      <a:pt x="119" y="132"/>
                    </a:lnTo>
                    <a:lnTo>
                      <a:pt x="192" y="92"/>
                    </a:lnTo>
                    <a:lnTo>
                      <a:pt x="127" y="137"/>
                    </a:lnTo>
                    <a:lnTo>
                      <a:pt x="192" y="100"/>
                    </a:lnTo>
                    <a:lnTo>
                      <a:pt x="141" y="140"/>
                    </a:lnTo>
                    <a:lnTo>
                      <a:pt x="184" y="113"/>
                    </a:lnTo>
                    <a:lnTo>
                      <a:pt x="159" y="137"/>
                    </a:lnTo>
                    <a:lnTo>
                      <a:pt x="170" y="13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3952875" y="1978025"/>
                <a:ext cx="968375" cy="949325"/>
              </a:xfrm>
              <a:custGeom>
                <a:avLst/>
                <a:gdLst>
                  <a:gd name="T0" fmla="*/ 19 w 610"/>
                  <a:gd name="T1" fmla="*/ 27 h 598"/>
                  <a:gd name="T2" fmla="*/ 59 w 610"/>
                  <a:gd name="T3" fmla="*/ 27 h 598"/>
                  <a:gd name="T4" fmla="*/ 78 w 610"/>
                  <a:gd name="T5" fmla="*/ 27 h 598"/>
                  <a:gd name="T6" fmla="*/ 89 w 610"/>
                  <a:gd name="T7" fmla="*/ 27 h 598"/>
                  <a:gd name="T8" fmla="*/ 116 w 610"/>
                  <a:gd name="T9" fmla="*/ 27 h 598"/>
                  <a:gd name="T10" fmla="*/ 143 w 610"/>
                  <a:gd name="T11" fmla="*/ 27 h 598"/>
                  <a:gd name="T12" fmla="*/ 175 w 610"/>
                  <a:gd name="T13" fmla="*/ 27 h 598"/>
                  <a:gd name="T14" fmla="*/ 202 w 610"/>
                  <a:gd name="T15" fmla="*/ 27 h 598"/>
                  <a:gd name="T16" fmla="*/ 224 w 610"/>
                  <a:gd name="T17" fmla="*/ 27 h 598"/>
                  <a:gd name="T18" fmla="*/ 245 w 610"/>
                  <a:gd name="T19" fmla="*/ 27 h 598"/>
                  <a:gd name="T20" fmla="*/ 310 w 610"/>
                  <a:gd name="T21" fmla="*/ 8 h 598"/>
                  <a:gd name="T22" fmla="*/ 316 w 610"/>
                  <a:gd name="T23" fmla="*/ 21 h 598"/>
                  <a:gd name="T24" fmla="*/ 321 w 610"/>
                  <a:gd name="T25" fmla="*/ 24 h 598"/>
                  <a:gd name="T26" fmla="*/ 353 w 610"/>
                  <a:gd name="T27" fmla="*/ 24 h 598"/>
                  <a:gd name="T28" fmla="*/ 378 w 610"/>
                  <a:gd name="T29" fmla="*/ 24 h 598"/>
                  <a:gd name="T30" fmla="*/ 397 w 610"/>
                  <a:gd name="T31" fmla="*/ 24 h 598"/>
                  <a:gd name="T32" fmla="*/ 429 w 610"/>
                  <a:gd name="T33" fmla="*/ 24 h 598"/>
                  <a:gd name="T34" fmla="*/ 472 w 610"/>
                  <a:gd name="T35" fmla="*/ 24 h 598"/>
                  <a:gd name="T36" fmla="*/ 483 w 610"/>
                  <a:gd name="T37" fmla="*/ 24 h 598"/>
                  <a:gd name="T38" fmla="*/ 497 w 610"/>
                  <a:gd name="T39" fmla="*/ 24 h 598"/>
                  <a:gd name="T40" fmla="*/ 518 w 610"/>
                  <a:gd name="T41" fmla="*/ 24 h 598"/>
                  <a:gd name="T42" fmla="*/ 534 w 610"/>
                  <a:gd name="T43" fmla="*/ 29 h 598"/>
                  <a:gd name="T44" fmla="*/ 534 w 610"/>
                  <a:gd name="T45" fmla="*/ 48 h 598"/>
                  <a:gd name="T46" fmla="*/ 534 w 610"/>
                  <a:gd name="T47" fmla="*/ 70 h 598"/>
                  <a:gd name="T48" fmla="*/ 534 w 610"/>
                  <a:gd name="T49" fmla="*/ 86 h 598"/>
                  <a:gd name="T50" fmla="*/ 534 w 610"/>
                  <a:gd name="T51" fmla="*/ 105 h 598"/>
                  <a:gd name="T52" fmla="*/ 534 w 610"/>
                  <a:gd name="T53" fmla="*/ 121 h 598"/>
                  <a:gd name="T54" fmla="*/ 534 w 610"/>
                  <a:gd name="T55" fmla="*/ 126 h 598"/>
                  <a:gd name="T56" fmla="*/ 534 w 610"/>
                  <a:gd name="T57" fmla="*/ 148 h 598"/>
                  <a:gd name="T58" fmla="*/ 534 w 610"/>
                  <a:gd name="T59" fmla="*/ 172 h 598"/>
                  <a:gd name="T60" fmla="*/ 534 w 610"/>
                  <a:gd name="T61" fmla="*/ 177 h 598"/>
                  <a:gd name="T62" fmla="*/ 534 w 610"/>
                  <a:gd name="T63" fmla="*/ 188 h 598"/>
                  <a:gd name="T64" fmla="*/ 534 w 610"/>
                  <a:gd name="T65" fmla="*/ 202 h 598"/>
                  <a:gd name="T66" fmla="*/ 534 w 610"/>
                  <a:gd name="T67" fmla="*/ 212 h 598"/>
                  <a:gd name="T68" fmla="*/ 534 w 610"/>
                  <a:gd name="T69" fmla="*/ 231 h 598"/>
                  <a:gd name="T70" fmla="*/ 534 w 610"/>
                  <a:gd name="T71" fmla="*/ 247 h 598"/>
                  <a:gd name="T72" fmla="*/ 534 w 610"/>
                  <a:gd name="T73" fmla="*/ 261 h 598"/>
                  <a:gd name="T74" fmla="*/ 534 w 610"/>
                  <a:gd name="T75" fmla="*/ 266 h 598"/>
                  <a:gd name="T76" fmla="*/ 542 w 610"/>
                  <a:gd name="T77" fmla="*/ 282 h 598"/>
                  <a:gd name="T78" fmla="*/ 567 w 610"/>
                  <a:gd name="T79" fmla="*/ 285 h 598"/>
                  <a:gd name="T80" fmla="*/ 586 w 610"/>
                  <a:gd name="T81" fmla="*/ 285 h 598"/>
                  <a:gd name="T82" fmla="*/ 537 w 610"/>
                  <a:gd name="T83" fmla="*/ 336 h 598"/>
                  <a:gd name="T84" fmla="*/ 537 w 610"/>
                  <a:gd name="T85" fmla="*/ 347 h 598"/>
                  <a:gd name="T86" fmla="*/ 537 w 610"/>
                  <a:gd name="T87" fmla="*/ 361 h 598"/>
                  <a:gd name="T88" fmla="*/ 537 w 610"/>
                  <a:gd name="T89" fmla="*/ 379 h 598"/>
                  <a:gd name="T90" fmla="*/ 537 w 610"/>
                  <a:gd name="T91" fmla="*/ 393 h 598"/>
                  <a:gd name="T92" fmla="*/ 537 w 610"/>
                  <a:gd name="T93" fmla="*/ 406 h 598"/>
                  <a:gd name="T94" fmla="*/ 537 w 610"/>
                  <a:gd name="T95" fmla="*/ 431 h 598"/>
                  <a:gd name="T96" fmla="*/ 537 w 610"/>
                  <a:gd name="T97" fmla="*/ 444 h 598"/>
                  <a:gd name="T98" fmla="*/ 537 w 610"/>
                  <a:gd name="T99" fmla="*/ 460 h 598"/>
                  <a:gd name="T100" fmla="*/ 537 w 610"/>
                  <a:gd name="T101" fmla="*/ 476 h 598"/>
                  <a:gd name="T102" fmla="*/ 537 w 610"/>
                  <a:gd name="T103" fmla="*/ 501 h 598"/>
                  <a:gd name="T104" fmla="*/ 537 w 610"/>
                  <a:gd name="T105" fmla="*/ 506 h 598"/>
                  <a:gd name="T106" fmla="*/ 537 w 610"/>
                  <a:gd name="T107" fmla="*/ 525 h 598"/>
                  <a:gd name="T108" fmla="*/ 537 w 610"/>
                  <a:gd name="T109" fmla="*/ 541 h 598"/>
                  <a:gd name="T110" fmla="*/ 537 w 610"/>
                  <a:gd name="T111" fmla="*/ 554 h 598"/>
                  <a:gd name="T112" fmla="*/ 537 w 610"/>
                  <a:gd name="T113" fmla="*/ 565 h 598"/>
                  <a:gd name="T114" fmla="*/ 537 w 610"/>
                  <a:gd name="T115" fmla="*/ 581 h 598"/>
                  <a:gd name="T116" fmla="*/ 537 w 610"/>
                  <a:gd name="T117" fmla="*/ 59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0" h="598">
                    <a:moveTo>
                      <a:pt x="0" y="27"/>
                    </a:moveTo>
                    <a:lnTo>
                      <a:pt x="2" y="27"/>
                    </a:lnTo>
                    <a:lnTo>
                      <a:pt x="0" y="37"/>
                    </a:lnTo>
                    <a:lnTo>
                      <a:pt x="19" y="27"/>
                    </a:lnTo>
                    <a:lnTo>
                      <a:pt x="0" y="48"/>
                    </a:lnTo>
                    <a:lnTo>
                      <a:pt x="40" y="27"/>
                    </a:lnTo>
                    <a:lnTo>
                      <a:pt x="0" y="62"/>
                    </a:lnTo>
                    <a:lnTo>
                      <a:pt x="59" y="27"/>
                    </a:lnTo>
                    <a:lnTo>
                      <a:pt x="0" y="64"/>
                    </a:lnTo>
                    <a:lnTo>
                      <a:pt x="67" y="27"/>
                    </a:lnTo>
                    <a:lnTo>
                      <a:pt x="0" y="70"/>
                    </a:lnTo>
                    <a:lnTo>
                      <a:pt x="78" y="27"/>
                    </a:lnTo>
                    <a:lnTo>
                      <a:pt x="0" y="72"/>
                    </a:lnTo>
                    <a:lnTo>
                      <a:pt x="81" y="27"/>
                    </a:lnTo>
                    <a:lnTo>
                      <a:pt x="0" y="78"/>
                    </a:lnTo>
                    <a:lnTo>
                      <a:pt x="89" y="27"/>
                    </a:lnTo>
                    <a:lnTo>
                      <a:pt x="0" y="91"/>
                    </a:lnTo>
                    <a:lnTo>
                      <a:pt x="113" y="27"/>
                    </a:lnTo>
                    <a:lnTo>
                      <a:pt x="0" y="94"/>
                    </a:lnTo>
                    <a:lnTo>
                      <a:pt x="116" y="27"/>
                    </a:lnTo>
                    <a:lnTo>
                      <a:pt x="0" y="102"/>
                    </a:lnTo>
                    <a:lnTo>
                      <a:pt x="132" y="27"/>
                    </a:lnTo>
                    <a:lnTo>
                      <a:pt x="0" y="107"/>
                    </a:lnTo>
                    <a:lnTo>
                      <a:pt x="143" y="27"/>
                    </a:lnTo>
                    <a:lnTo>
                      <a:pt x="0" y="118"/>
                    </a:lnTo>
                    <a:lnTo>
                      <a:pt x="162" y="27"/>
                    </a:lnTo>
                    <a:lnTo>
                      <a:pt x="0" y="126"/>
                    </a:lnTo>
                    <a:lnTo>
                      <a:pt x="175" y="27"/>
                    </a:lnTo>
                    <a:lnTo>
                      <a:pt x="0" y="137"/>
                    </a:lnTo>
                    <a:lnTo>
                      <a:pt x="191" y="27"/>
                    </a:lnTo>
                    <a:lnTo>
                      <a:pt x="0" y="142"/>
                    </a:lnTo>
                    <a:lnTo>
                      <a:pt x="202" y="27"/>
                    </a:lnTo>
                    <a:lnTo>
                      <a:pt x="0" y="153"/>
                    </a:lnTo>
                    <a:lnTo>
                      <a:pt x="221" y="27"/>
                    </a:lnTo>
                    <a:lnTo>
                      <a:pt x="0" y="156"/>
                    </a:lnTo>
                    <a:lnTo>
                      <a:pt x="224" y="27"/>
                    </a:lnTo>
                    <a:lnTo>
                      <a:pt x="0" y="159"/>
                    </a:lnTo>
                    <a:lnTo>
                      <a:pt x="227" y="27"/>
                    </a:lnTo>
                    <a:lnTo>
                      <a:pt x="0" y="167"/>
                    </a:lnTo>
                    <a:lnTo>
                      <a:pt x="245" y="27"/>
                    </a:lnTo>
                    <a:lnTo>
                      <a:pt x="0" y="177"/>
                    </a:lnTo>
                    <a:lnTo>
                      <a:pt x="310" y="0"/>
                    </a:lnTo>
                    <a:lnTo>
                      <a:pt x="0" y="185"/>
                    </a:lnTo>
                    <a:lnTo>
                      <a:pt x="310" y="8"/>
                    </a:lnTo>
                    <a:lnTo>
                      <a:pt x="0" y="191"/>
                    </a:lnTo>
                    <a:lnTo>
                      <a:pt x="310" y="13"/>
                    </a:lnTo>
                    <a:lnTo>
                      <a:pt x="0" y="204"/>
                    </a:lnTo>
                    <a:lnTo>
                      <a:pt x="316" y="21"/>
                    </a:lnTo>
                    <a:lnTo>
                      <a:pt x="0" y="207"/>
                    </a:lnTo>
                    <a:lnTo>
                      <a:pt x="318" y="24"/>
                    </a:lnTo>
                    <a:lnTo>
                      <a:pt x="0" y="207"/>
                    </a:lnTo>
                    <a:lnTo>
                      <a:pt x="321" y="24"/>
                    </a:lnTo>
                    <a:lnTo>
                      <a:pt x="0" y="215"/>
                    </a:lnTo>
                    <a:lnTo>
                      <a:pt x="332" y="24"/>
                    </a:lnTo>
                    <a:lnTo>
                      <a:pt x="0" y="229"/>
                    </a:lnTo>
                    <a:lnTo>
                      <a:pt x="353" y="24"/>
                    </a:lnTo>
                    <a:lnTo>
                      <a:pt x="0" y="229"/>
                    </a:lnTo>
                    <a:lnTo>
                      <a:pt x="356" y="24"/>
                    </a:lnTo>
                    <a:lnTo>
                      <a:pt x="0" y="242"/>
                    </a:lnTo>
                    <a:lnTo>
                      <a:pt x="378" y="24"/>
                    </a:lnTo>
                    <a:lnTo>
                      <a:pt x="0" y="247"/>
                    </a:lnTo>
                    <a:lnTo>
                      <a:pt x="389" y="24"/>
                    </a:lnTo>
                    <a:lnTo>
                      <a:pt x="0" y="253"/>
                    </a:lnTo>
                    <a:lnTo>
                      <a:pt x="397" y="24"/>
                    </a:lnTo>
                    <a:lnTo>
                      <a:pt x="0" y="258"/>
                    </a:lnTo>
                    <a:lnTo>
                      <a:pt x="407" y="24"/>
                    </a:lnTo>
                    <a:lnTo>
                      <a:pt x="0" y="272"/>
                    </a:lnTo>
                    <a:lnTo>
                      <a:pt x="429" y="24"/>
                    </a:lnTo>
                    <a:lnTo>
                      <a:pt x="0" y="282"/>
                    </a:lnTo>
                    <a:lnTo>
                      <a:pt x="451" y="24"/>
                    </a:lnTo>
                    <a:lnTo>
                      <a:pt x="0" y="296"/>
                    </a:lnTo>
                    <a:lnTo>
                      <a:pt x="472" y="24"/>
                    </a:lnTo>
                    <a:lnTo>
                      <a:pt x="0" y="299"/>
                    </a:lnTo>
                    <a:lnTo>
                      <a:pt x="478" y="24"/>
                    </a:lnTo>
                    <a:lnTo>
                      <a:pt x="0" y="301"/>
                    </a:lnTo>
                    <a:lnTo>
                      <a:pt x="483" y="24"/>
                    </a:lnTo>
                    <a:lnTo>
                      <a:pt x="0" y="307"/>
                    </a:lnTo>
                    <a:lnTo>
                      <a:pt x="494" y="24"/>
                    </a:lnTo>
                    <a:lnTo>
                      <a:pt x="0" y="309"/>
                    </a:lnTo>
                    <a:lnTo>
                      <a:pt x="497" y="24"/>
                    </a:lnTo>
                    <a:lnTo>
                      <a:pt x="0" y="320"/>
                    </a:lnTo>
                    <a:lnTo>
                      <a:pt x="513" y="24"/>
                    </a:lnTo>
                    <a:lnTo>
                      <a:pt x="0" y="323"/>
                    </a:lnTo>
                    <a:lnTo>
                      <a:pt x="518" y="24"/>
                    </a:lnTo>
                    <a:lnTo>
                      <a:pt x="0" y="326"/>
                    </a:lnTo>
                    <a:lnTo>
                      <a:pt x="524" y="24"/>
                    </a:lnTo>
                    <a:lnTo>
                      <a:pt x="0" y="336"/>
                    </a:lnTo>
                    <a:lnTo>
                      <a:pt x="534" y="29"/>
                    </a:lnTo>
                    <a:lnTo>
                      <a:pt x="0" y="342"/>
                    </a:lnTo>
                    <a:lnTo>
                      <a:pt x="534" y="35"/>
                    </a:lnTo>
                    <a:lnTo>
                      <a:pt x="0" y="355"/>
                    </a:lnTo>
                    <a:lnTo>
                      <a:pt x="534" y="48"/>
                    </a:lnTo>
                    <a:lnTo>
                      <a:pt x="0" y="366"/>
                    </a:lnTo>
                    <a:lnTo>
                      <a:pt x="534" y="59"/>
                    </a:lnTo>
                    <a:lnTo>
                      <a:pt x="0" y="377"/>
                    </a:lnTo>
                    <a:lnTo>
                      <a:pt x="534" y="70"/>
                    </a:lnTo>
                    <a:lnTo>
                      <a:pt x="0" y="385"/>
                    </a:lnTo>
                    <a:lnTo>
                      <a:pt x="534" y="80"/>
                    </a:lnTo>
                    <a:lnTo>
                      <a:pt x="0" y="393"/>
                    </a:lnTo>
                    <a:lnTo>
                      <a:pt x="534" y="86"/>
                    </a:lnTo>
                    <a:lnTo>
                      <a:pt x="0" y="404"/>
                    </a:lnTo>
                    <a:lnTo>
                      <a:pt x="534" y="97"/>
                    </a:lnTo>
                    <a:lnTo>
                      <a:pt x="0" y="412"/>
                    </a:lnTo>
                    <a:lnTo>
                      <a:pt x="534" y="105"/>
                    </a:lnTo>
                    <a:lnTo>
                      <a:pt x="0" y="420"/>
                    </a:lnTo>
                    <a:lnTo>
                      <a:pt x="534" y="115"/>
                    </a:lnTo>
                    <a:lnTo>
                      <a:pt x="0" y="428"/>
                    </a:lnTo>
                    <a:lnTo>
                      <a:pt x="534" y="121"/>
                    </a:lnTo>
                    <a:lnTo>
                      <a:pt x="0" y="431"/>
                    </a:lnTo>
                    <a:lnTo>
                      <a:pt x="534" y="123"/>
                    </a:lnTo>
                    <a:lnTo>
                      <a:pt x="0" y="433"/>
                    </a:lnTo>
                    <a:lnTo>
                      <a:pt x="534" y="126"/>
                    </a:lnTo>
                    <a:lnTo>
                      <a:pt x="0" y="441"/>
                    </a:lnTo>
                    <a:lnTo>
                      <a:pt x="534" y="134"/>
                    </a:lnTo>
                    <a:lnTo>
                      <a:pt x="0" y="455"/>
                    </a:lnTo>
                    <a:lnTo>
                      <a:pt x="534" y="148"/>
                    </a:lnTo>
                    <a:lnTo>
                      <a:pt x="0" y="466"/>
                    </a:lnTo>
                    <a:lnTo>
                      <a:pt x="534" y="159"/>
                    </a:lnTo>
                    <a:lnTo>
                      <a:pt x="0" y="479"/>
                    </a:lnTo>
                    <a:lnTo>
                      <a:pt x="534" y="172"/>
                    </a:lnTo>
                    <a:lnTo>
                      <a:pt x="0" y="482"/>
                    </a:lnTo>
                    <a:lnTo>
                      <a:pt x="534" y="175"/>
                    </a:lnTo>
                    <a:lnTo>
                      <a:pt x="0" y="484"/>
                    </a:lnTo>
                    <a:lnTo>
                      <a:pt x="534" y="177"/>
                    </a:lnTo>
                    <a:lnTo>
                      <a:pt x="0" y="487"/>
                    </a:lnTo>
                    <a:lnTo>
                      <a:pt x="534" y="180"/>
                    </a:lnTo>
                    <a:lnTo>
                      <a:pt x="0" y="495"/>
                    </a:lnTo>
                    <a:lnTo>
                      <a:pt x="534" y="188"/>
                    </a:lnTo>
                    <a:lnTo>
                      <a:pt x="0" y="501"/>
                    </a:lnTo>
                    <a:lnTo>
                      <a:pt x="534" y="194"/>
                    </a:lnTo>
                    <a:lnTo>
                      <a:pt x="0" y="509"/>
                    </a:lnTo>
                    <a:lnTo>
                      <a:pt x="534" y="202"/>
                    </a:lnTo>
                    <a:lnTo>
                      <a:pt x="0" y="511"/>
                    </a:lnTo>
                    <a:lnTo>
                      <a:pt x="534" y="207"/>
                    </a:lnTo>
                    <a:lnTo>
                      <a:pt x="0" y="519"/>
                    </a:lnTo>
                    <a:lnTo>
                      <a:pt x="534" y="212"/>
                    </a:lnTo>
                    <a:lnTo>
                      <a:pt x="0" y="533"/>
                    </a:lnTo>
                    <a:lnTo>
                      <a:pt x="534" y="226"/>
                    </a:lnTo>
                    <a:lnTo>
                      <a:pt x="0" y="538"/>
                    </a:lnTo>
                    <a:lnTo>
                      <a:pt x="534" y="231"/>
                    </a:lnTo>
                    <a:lnTo>
                      <a:pt x="0" y="544"/>
                    </a:lnTo>
                    <a:lnTo>
                      <a:pt x="534" y="237"/>
                    </a:lnTo>
                    <a:lnTo>
                      <a:pt x="0" y="554"/>
                    </a:lnTo>
                    <a:lnTo>
                      <a:pt x="534" y="247"/>
                    </a:lnTo>
                    <a:lnTo>
                      <a:pt x="0" y="563"/>
                    </a:lnTo>
                    <a:lnTo>
                      <a:pt x="534" y="255"/>
                    </a:lnTo>
                    <a:lnTo>
                      <a:pt x="0" y="568"/>
                    </a:lnTo>
                    <a:lnTo>
                      <a:pt x="534" y="261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87"/>
                    </a:lnTo>
                    <a:lnTo>
                      <a:pt x="537" y="277"/>
                    </a:lnTo>
                    <a:lnTo>
                      <a:pt x="0" y="595"/>
                    </a:lnTo>
                    <a:lnTo>
                      <a:pt x="542" y="282"/>
                    </a:lnTo>
                    <a:lnTo>
                      <a:pt x="19" y="598"/>
                    </a:lnTo>
                    <a:lnTo>
                      <a:pt x="564" y="285"/>
                    </a:lnTo>
                    <a:lnTo>
                      <a:pt x="24" y="598"/>
                    </a:lnTo>
                    <a:lnTo>
                      <a:pt x="567" y="285"/>
                    </a:lnTo>
                    <a:lnTo>
                      <a:pt x="38" y="598"/>
                    </a:lnTo>
                    <a:lnTo>
                      <a:pt x="580" y="285"/>
                    </a:lnTo>
                    <a:lnTo>
                      <a:pt x="43" y="598"/>
                    </a:lnTo>
                    <a:lnTo>
                      <a:pt x="586" y="285"/>
                    </a:lnTo>
                    <a:lnTo>
                      <a:pt x="67" y="598"/>
                    </a:lnTo>
                    <a:lnTo>
                      <a:pt x="610" y="285"/>
                    </a:lnTo>
                    <a:lnTo>
                      <a:pt x="86" y="598"/>
                    </a:lnTo>
                    <a:lnTo>
                      <a:pt x="537" y="336"/>
                    </a:lnTo>
                    <a:lnTo>
                      <a:pt x="92" y="598"/>
                    </a:lnTo>
                    <a:lnTo>
                      <a:pt x="537" y="342"/>
                    </a:lnTo>
                    <a:lnTo>
                      <a:pt x="102" y="598"/>
                    </a:lnTo>
                    <a:lnTo>
                      <a:pt x="537" y="347"/>
                    </a:lnTo>
                    <a:lnTo>
                      <a:pt x="108" y="598"/>
                    </a:lnTo>
                    <a:lnTo>
                      <a:pt x="537" y="350"/>
                    </a:lnTo>
                    <a:lnTo>
                      <a:pt x="129" y="598"/>
                    </a:lnTo>
                    <a:lnTo>
                      <a:pt x="537" y="361"/>
                    </a:lnTo>
                    <a:lnTo>
                      <a:pt x="140" y="598"/>
                    </a:lnTo>
                    <a:lnTo>
                      <a:pt x="537" y="369"/>
                    </a:lnTo>
                    <a:lnTo>
                      <a:pt x="159" y="598"/>
                    </a:lnTo>
                    <a:lnTo>
                      <a:pt x="537" y="379"/>
                    </a:lnTo>
                    <a:lnTo>
                      <a:pt x="167" y="598"/>
                    </a:lnTo>
                    <a:lnTo>
                      <a:pt x="537" y="385"/>
                    </a:lnTo>
                    <a:lnTo>
                      <a:pt x="183" y="598"/>
                    </a:lnTo>
                    <a:lnTo>
                      <a:pt x="537" y="393"/>
                    </a:lnTo>
                    <a:lnTo>
                      <a:pt x="202" y="598"/>
                    </a:lnTo>
                    <a:lnTo>
                      <a:pt x="537" y="404"/>
                    </a:lnTo>
                    <a:lnTo>
                      <a:pt x="205" y="598"/>
                    </a:lnTo>
                    <a:lnTo>
                      <a:pt x="537" y="406"/>
                    </a:lnTo>
                    <a:lnTo>
                      <a:pt x="227" y="598"/>
                    </a:lnTo>
                    <a:lnTo>
                      <a:pt x="537" y="420"/>
                    </a:lnTo>
                    <a:lnTo>
                      <a:pt x="248" y="598"/>
                    </a:lnTo>
                    <a:lnTo>
                      <a:pt x="537" y="431"/>
                    </a:lnTo>
                    <a:lnTo>
                      <a:pt x="267" y="598"/>
                    </a:lnTo>
                    <a:lnTo>
                      <a:pt x="537" y="441"/>
                    </a:lnTo>
                    <a:lnTo>
                      <a:pt x="270" y="598"/>
                    </a:lnTo>
                    <a:lnTo>
                      <a:pt x="537" y="444"/>
                    </a:lnTo>
                    <a:lnTo>
                      <a:pt x="281" y="598"/>
                    </a:lnTo>
                    <a:lnTo>
                      <a:pt x="537" y="449"/>
                    </a:lnTo>
                    <a:lnTo>
                      <a:pt x="299" y="598"/>
                    </a:lnTo>
                    <a:lnTo>
                      <a:pt x="537" y="460"/>
                    </a:lnTo>
                    <a:lnTo>
                      <a:pt x="321" y="598"/>
                    </a:lnTo>
                    <a:lnTo>
                      <a:pt x="537" y="474"/>
                    </a:lnTo>
                    <a:lnTo>
                      <a:pt x="329" y="598"/>
                    </a:lnTo>
                    <a:lnTo>
                      <a:pt x="537" y="476"/>
                    </a:lnTo>
                    <a:lnTo>
                      <a:pt x="345" y="598"/>
                    </a:lnTo>
                    <a:lnTo>
                      <a:pt x="537" y="487"/>
                    </a:lnTo>
                    <a:lnTo>
                      <a:pt x="367" y="598"/>
                    </a:lnTo>
                    <a:lnTo>
                      <a:pt x="537" y="501"/>
                    </a:lnTo>
                    <a:lnTo>
                      <a:pt x="378" y="598"/>
                    </a:lnTo>
                    <a:lnTo>
                      <a:pt x="537" y="506"/>
                    </a:lnTo>
                    <a:lnTo>
                      <a:pt x="380" y="598"/>
                    </a:lnTo>
                    <a:lnTo>
                      <a:pt x="537" y="506"/>
                    </a:lnTo>
                    <a:lnTo>
                      <a:pt x="402" y="598"/>
                    </a:lnTo>
                    <a:lnTo>
                      <a:pt x="537" y="519"/>
                    </a:lnTo>
                    <a:lnTo>
                      <a:pt x="413" y="598"/>
                    </a:lnTo>
                    <a:lnTo>
                      <a:pt x="537" y="525"/>
                    </a:lnTo>
                    <a:lnTo>
                      <a:pt x="424" y="598"/>
                    </a:lnTo>
                    <a:lnTo>
                      <a:pt x="537" y="530"/>
                    </a:lnTo>
                    <a:lnTo>
                      <a:pt x="440" y="598"/>
                    </a:lnTo>
                    <a:lnTo>
                      <a:pt x="537" y="541"/>
                    </a:lnTo>
                    <a:lnTo>
                      <a:pt x="448" y="598"/>
                    </a:lnTo>
                    <a:lnTo>
                      <a:pt x="537" y="546"/>
                    </a:lnTo>
                    <a:lnTo>
                      <a:pt x="464" y="598"/>
                    </a:lnTo>
                    <a:lnTo>
                      <a:pt x="537" y="554"/>
                    </a:lnTo>
                    <a:lnTo>
                      <a:pt x="475" y="598"/>
                    </a:lnTo>
                    <a:lnTo>
                      <a:pt x="537" y="560"/>
                    </a:lnTo>
                    <a:lnTo>
                      <a:pt x="483" y="598"/>
                    </a:lnTo>
                    <a:lnTo>
                      <a:pt x="537" y="565"/>
                    </a:lnTo>
                    <a:lnTo>
                      <a:pt x="505" y="598"/>
                    </a:lnTo>
                    <a:lnTo>
                      <a:pt x="537" y="579"/>
                    </a:lnTo>
                    <a:lnTo>
                      <a:pt x="510" y="598"/>
                    </a:lnTo>
                    <a:lnTo>
                      <a:pt x="537" y="581"/>
                    </a:lnTo>
                    <a:lnTo>
                      <a:pt x="518" y="598"/>
                    </a:lnTo>
                    <a:lnTo>
                      <a:pt x="537" y="587"/>
                    </a:lnTo>
                    <a:lnTo>
                      <a:pt x="529" y="598"/>
                    </a:lnTo>
                    <a:lnTo>
                      <a:pt x="537" y="592"/>
                    </a:lnTo>
                    <a:lnTo>
                      <a:pt x="537" y="598"/>
                    </a:lnTo>
                    <a:lnTo>
                      <a:pt x="537" y="598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295775" y="1690688"/>
                <a:ext cx="227013" cy="325438"/>
              </a:xfrm>
              <a:custGeom>
                <a:avLst/>
                <a:gdLst>
                  <a:gd name="T0" fmla="*/ 19 w 143"/>
                  <a:gd name="T1" fmla="*/ 11 h 205"/>
                  <a:gd name="T2" fmla="*/ 24 w 143"/>
                  <a:gd name="T3" fmla="*/ 8 h 205"/>
                  <a:gd name="T4" fmla="*/ 2 w 143"/>
                  <a:gd name="T5" fmla="*/ 30 h 205"/>
                  <a:gd name="T6" fmla="*/ 51 w 143"/>
                  <a:gd name="T7" fmla="*/ 0 h 205"/>
                  <a:gd name="T8" fmla="*/ 0 w 143"/>
                  <a:gd name="T9" fmla="*/ 41 h 205"/>
                  <a:gd name="T10" fmla="*/ 73 w 143"/>
                  <a:gd name="T11" fmla="*/ 0 h 205"/>
                  <a:gd name="T12" fmla="*/ 0 w 143"/>
                  <a:gd name="T13" fmla="*/ 51 h 205"/>
                  <a:gd name="T14" fmla="*/ 86 w 143"/>
                  <a:gd name="T15" fmla="*/ 0 h 205"/>
                  <a:gd name="T16" fmla="*/ 0 w 143"/>
                  <a:gd name="T17" fmla="*/ 59 h 205"/>
                  <a:gd name="T18" fmla="*/ 97 w 143"/>
                  <a:gd name="T19" fmla="*/ 3 h 205"/>
                  <a:gd name="T20" fmla="*/ 2 w 143"/>
                  <a:gd name="T21" fmla="*/ 67 h 205"/>
                  <a:gd name="T22" fmla="*/ 110 w 143"/>
                  <a:gd name="T23" fmla="*/ 6 h 205"/>
                  <a:gd name="T24" fmla="*/ 5 w 143"/>
                  <a:gd name="T25" fmla="*/ 78 h 205"/>
                  <a:gd name="T26" fmla="*/ 124 w 143"/>
                  <a:gd name="T27" fmla="*/ 11 h 205"/>
                  <a:gd name="T28" fmla="*/ 8 w 143"/>
                  <a:gd name="T29" fmla="*/ 81 h 205"/>
                  <a:gd name="T30" fmla="*/ 127 w 143"/>
                  <a:gd name="T31" fmla="*/ 14 h 205"/>
                  <a:gd name="T32" fmla="*/ 13 w 143"/>
                  <a:gd name="T33" fmla="*/ 89 h 205"/>
                  <a:gd name="T34" fmla="*/ 132 w 143"/>
                  <a:gd name="T35" fmla="*/ 19 h 205"/>
                  <a:gd name="T36" fmla="*/ 16 w 143"/>
                  <a:gd name="T37" fmla="*/ 94 h 205"/>
                  <a:gd name="T38" fmla="*/ 137 w 143"/>
                  <a:gd name="T39" fmla="*/ 24 h 205"/>
                  <a:gd name="T40" fmla="*/ 21 w 143"/>
                  <a:gd name="T41" fmla="*/ 100 h 205"/>
                  <a:gd name="T42" fmla="*/ 140 w 143"/>
                  <a:gd name="T43" fmla="*/ 32 h 205"/>
                  <a:gd name="T44" fmla="*/ 27 w 143"/>
                  <a:gd name="T45" fmla="*/ 105 h 205"/>
                  <a:gd name="T46" fmla="*/ 143 w 143"/>
                  <a:gd name="T47" fmla="*/ 38 h 205"/>
                  <a:gd name="T48" fmla="*/ 29 w 143"/>
                  <a:gd name="T49" fmla="*/ 108 h 205"/>
                  <a:gd name="T50" fmla="*/ 143 w 143"/>
                  <a:gd name="T51" fmla="*/ 43 h 205"/>
                  <a:gd name="T52" fmla="*/ 40 w 143"/>
                  <a:gd name="T53" fmla="*/ 116 h 205"/>
                  <a:gd name="T54" fmla="*/ 143 w 143"/>
                  <a:gd name="T55" fmla="*/ 57 h 205"/>
                  <a:gd name="T56" fmla="*/ 46 w 143"/>
                  <a:gd name="T57" fmla="*/ 121 h 205"/>
                  <a:gd name="T58" fmla="*/ 140 w 143"/>
                  <a:gd name="T59" fmla="*/ 65 h 205"/>
                  <a:gd name="T60" fmla="*/ 46 w 143"/>
                  <a:gd name="T61" fmla="*/ 121 h 205"/>
                  <a:gd name="T62" fmla="*/ 140 w 143"/>
                  <a:gd name="T63" fmla="*/ 67 h 205"/>
                  <a:gd name="T64" fmla="*/ 48 w 143"/>
                  <a:gd name="T65" fmla="*/ 124 h 205"/>
                  <a:gd name="T66" fmla="*/ 137 w 143"/>
                  <a:gd name="T67" fmla="*/ 73 h 205"/>
                  <a:gd name="T68" fmla="*/ 48 w 143"/>
                  <a:gd name="T69" fmla="*/ 135 h 205"/>
                  <a:gd name="T70" fmla="*/ 129 w 143"/>
                  <a:gd name="T71" fmla="*/ 89 h 205"/>
                  <a:gd name="T72" fmla="*/ 48 w 143"/>
                  <a:gd name="T73" fmla="*/ 140 h 205"/>
                  <a:gd name="T74" fmla="*/ 124 w 143"/>
                  <a:gd name="T75" fmla="*/ 97 h 205"/>
                  <a:gd name="T76" fmla="*/ 48 w 143"/>
                  <a:gd name="T77" fmla="*/ 151 h 205"/>
                  <a:gd name="T78" fmla="*/ 97 w 143"/>
                  <a:gd name="T79" fmla="*/ 121 h 205"/>
                  <a:gd name="T80" fmla="*/ 48 w 143"/>
                  <a:gd name="T81" fmla="*/ 151 h 205"/>
                  <a:gd name="T82" fmla="*/ 97 w 143"/>
                  <a:gd name="T83" fmla="*/ 124 h 205"/>
                  <a:gd name="T84" fmla="*/ 48 w 143"/>
                  <a:gd name="T85" fmla="*/ 154 h 205"/>
                  <a:gd name="T86" fmla="*/ 94 w 143"/>
                  <a:gd name="T87" fmla="*/ 127 h 205"/>
                  <a:gd name="T88" fmla="*/ 48 w 143"/>
                  <a:gd name="T89" fmla="*/ 159 h 205"/>
                  <a:gd name="T90" fmla="*/ 94 w 143"/>
                  <a:gd name="T91" fmla="*/ 135 h 205"/>
                  <a:gd name="T92" fmla="*/ 48 w 143"/>
                  <a:gd name="T93" fmla="*/ 164 h 205"/>
                  <a:gd name="T94" fmla="*/ 94 w 143"/>
                  <a:gd name="T95" fmla="*/ 137 h 205"/>
                  <a:gd name="T96" fmla="*/ 48 w 143"/>
                  <a:gd name="T97" fmla="*/ 173 h 205"/>
                  <a:gd name="T98" fmla="*/ 94 w 143"/>
                  <a:gd name="T99" fmla="*/ 146 h 205"/>
                  <a:gd name="T100" fmla="*/ 48 w 143"/>
                  <a:gd name="T101" fmla="*/ 178 h 205"/>
                  <a:gd name="T102" fmla="*/ 94 w 143"/>
                  <a:gd name="T103" fmla="*/ 151 h 205"/>
                  <a:gd name="T104" fmla="*/ 48 w 143"/>
                  <a:gd name="T105" fmla="*/ 183 h 205"/>
                  <a:gd name="T106" fmla="*/ 94 w 143"/>
                  <a:gd name="T107" fmla="*/ 156 h 205"/>
                  <a:gd name="T108" fmla="*/ 48 w 143"/>
                  <a:gd name="T109" fmla="*/ 191 h 205"/>
                  <a:gd name="T110" fmla="*/ 94 w 143"/>
                  <a:gd name="T111" fmla="*/ 164 h 205"/>
                  <a:gd name="T112" fmla="*/ 48 w 143"/>
                  <a:gd name="T113" fmla="*/ 194 h 205"/>
                  <a:gd name="T114" fmla="*/ 94 w 143"/>
                  <a:gd name="T115" fmla="*/ 170 h 205"/>
                  <a:gd name="T116" fmla="*/ 48 w 143"/>
                  <a:gd name="T117" fmla="*/ 199 h 205"/>
                  <a:gd name="T118" fmla="*/ 94 w 143"/>
                  <a:gd name="T119" fmla="*/ 173 h 205"/>
                  <a:gd name="T120" fmla="*/ 43 w 143"/>
                  <a:gd name="T121" fmla="*/ 205 h 205"/>
                  <a:gd name="T122" fmla="*/ 94 w 143"/>
                  <a:gd name="T123" fmla="*/ 17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3" h="205">
                    <a:moveTo>
                      <a:pt x="19" y="11"/>
                    </a:moveTo>
                    <a:lnTo>
                      <a:pt x="24" y="8"/>
                    </a:lnTo>
                    <a:lnTo>
                      <a:pt x="2" y="30"/>
                    </a:lnTo>
                    <a:lnTo>
                      <a:pt x="51" y="0"/>
                    </a:lnTo>
                    <a:lnTo>
                      <a:pt x="0" y="41"/>
                    </a:lnTo>
                    <a:lnTo>
                      <a:pt x="73" y="0"/>
                    </a:lnTo>
                    <a:lnTo>
                      <a:pt x="0" y="51"/>
                    </a:lnTo>
                    <a:lnTo>
                      <a:pt x="86" y="0"/>
                    </a:lnTo>
                    <a:lnTo>
                      <a:pt x="0" y="59"/>
                    </a:lnTo>
                    <a:lnTo>
                      <a:pt x="97" y="3"/>
                    </a:lnTo>
                    <a:lnTo>
                      <a:pt x="2" y="67"/>
                    </a:lnTo>
                    <a:lnTo>
                      <a:pt x="110" y="6"/>
                    </a:lnTo>
                    <a:lnTo>
                      <a:pt x="5" y="78"/>
                    </a:lnTo>
                    <a:lnTo>
                      <a:pt x="124" y="11"/>
                    </a:lnTo>
                    <a:lnTo>
                      <a:pt x="8" y="81"/>
                    </a:lnTo>
                    <a:lnTo>
                      <a:pt x="127" y="14"/>
                    </a:lnTo>
                    <a:lnTo>
                      <a:pt x="13" y="89"/>
                    </a:lnTo>
                    <a:lnTo>
                      <a:pt x="132" y="19"/>
                    </a:lnTo>
                    <a:lnTo>
                      <a:pt x="16" y="94"/>
                    </a:lnTo>
                    <a:lnTo>
                      <a:pt x="137" y="24"/>
                    </a:lnTo>
                    <a:lnTo>
                      <a:pt x="21" y="100"/>
                    </a:lnTo>
                    <a:lnTo>
                      <a:pt x="140" y="32"/>
                    </a:lnTo>
                    <a:lnTo>
                      <a:pt x="27" y="105"/>
                    </a:lnTo>
                    <a:lnTo>
                      <a:pt x="143" y="38"/>
                    </a:lnTo>
                    <a:lnTo>
                      <a:pt x="29" y="108"/>
                    </a:lnTo>
                    <a:lnTo>
                      <a:pt x="143" y="43"/>
                    </a:lnTo>
                    <a:lnTo>
                      <a:pt x="40" y="116"/>
                    </a:lnTo>
                    <a:lnTo>
                      <a:pt x="143" y="57"/>
                    </a:lnTo>
                    <a:lnTo>
                      <a:pt x="46" y="121"/>
                    </a:lnTo>
                    <a:lnTo>
                      <a:pt x="140" y="65"/>
                    </a:lnTo>
                    <a:lnTo>
                      <a:pt x="46" y="121"/>
                    </a:lnTo>
                    <a:lnTo>
                      <a:pt x="140" y="67"/>
                    </a:lnTo>
                    <a:lnTo>
                      <a:pt x="48" y="124"/>
                    </a:lnTo>
                    <a:lnTo>
                      <a:pt x="137" y="73"/>
                    </a:lnTo>
                    <a:lnTo>
                      <a:pt x="48" y="135"/>
                    </a:lnTo>
                    <a:lnTo>
                      <a:pt x="129" y="89"/>
                    </a:lnTo>
                    <a:lnTo>
                      <a:pt x="48" y="140"/>
                    </a:lnTo>
                    <a:lnTo>
                      <a:pt x="124" y="97"/>
                    </a:lnTo>
                    <a:lnTo>
                      <a:pt x="48" y="151"/>
                    </a:lnTo>
                    <a:lnTo>
                      <a:pt x="97" y="121"/>
                    </a:lnTo>
                    <a:lnTo>
                      <a:pt x="48" y="151"/>
                    </a:lnTo>
                    <a:lnTo>
                      <a:pt x="97" y="124"/>
                    </a:lnTo>
                    <a:lnTo>
                      <a:pt x="48" y="154"/>
                    </a:lnTo>
                    <a:lnTo>
                      <a:pt x="94" y="127"/>
                    </a:lnTo>
                    <a:lnTo>
                      <a:pt x="48" y="159"/>
                    </a:lnTo>
                    <a:lnTo>
                      <a:pt x="94" y="135"/>
                    </a:lnTo>
                    <a:lnTo>
                      <a:pt x="48" y="164"/>
                    </a:lnTo>
                    <a:lnTo>
                      <a:pt x="94" y="137"/>
                    </a:lnTo>
                    <a:lnTo>
                      <a:pt x="48" y="173"/>
                    </a:lnTo>
                    <a:lnTo>
                      <a:pt x="94" y="146"/>
                    </a:lnTo>
                    <a:lnTo>
                      <a:pt x="48" y="178"/>
                    </a:lnTo>
                    <a:lnTo>
                      <a:pt x="94" y="151"/>
                    </a:lnTo>
                    <a:lnTo>
                      <a:pt x="48" y="183"/>
                    </a:lnTo>
                    <a:lnTo>
                      <a:pt x="94" y="156"/>
                    </a:lnTo>
                    <a:lnTo>
                      <a:pt x="48" y="191"/>
                    </a:lnTo>
                    <a:lnTo>
                      <a:pt x="94" y="164"/>
                    </a:lnTo>
                    <a:lnTo>
                      <a:pt x="48" y="194"/>
                    </a:lnTo>
                    <a:lnTo>
                      <a:pt x="94" y="170"/>
                    </a:lnTo>
                    <a:lnTo>
                      <a:pt x="48" y="199"/>
                    </a:lnTo>
                    <a:lnTo>
                      <a:pt x="94" y="173"/>
                    </a:lnTo>
                    <a:lnTo>
                      <a:pt x="43" y="205"/>
                    </a:lnTo>
                    <a:lnTo>
                      <a:pt x="94" y="175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PA_组合 44"/>
          <p:cNvGrpSpPr/>
          <p:nvPr>
            <p:custDataLst>
              <p:tags r:id="rId5"/>
            </p:custDataLst>
          </p:nvPr>
        </p:nvGrpSpPr>
        <p:grpSpPr>
          <a:xfrm>
            <a:off x="3090863" y="3917950"/>
            <a:ext cx="1701800" cy="701676"/>
            <a:chOff x="3090863" y="3917950"/>
            <a:chExt cx="1701800" cy="701676"/>
          </a:xfrm>
        </p:grpSpPr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98963" y="3917950"/>
              <a:ext cx="393700" cy="307975"/>
            </a:xfrm>
            <a:custGeom>
              <a:avLst/>
              <a:gdLst>
                <a:gd name="T0" fmla="*/ 0 w 248"/>
                <a:gd name="T1" fmla="*/ 0 h 194"/>
                <a:gd name="T2" fmla="*/ 16 w 248"/>
                <a:gd name="T3" fmla="*/ 0 h 194"/>
                <a:gd name="T4" fmla="*/ 18 w 248"/>
                <a:gd name="T5" fmla="*/ 0 h 194"/>
                <a:gd name="T6" fmla="*/ 24 w 248"/>
                <a:gd name="T7" fmla="*/ 0 h 194"/>
                <a:gd name="T8" fmla="*/ 37 w 248"/>
                <a:gd name="T9" fmla="*/ 0 h 194"/>
                <a:gd name="T10" fmla="*/ 56 w 248"/>
                <a:gd name="T11" fmla="*/ 0 h 194"/>
                <a:gd name="T12" fmla="*/ 64 w 248"/>
                <a:gd name="T13" fmla="*/ 0 h 194"/>
                <a:gd name="T14" fmla="*/ 83 w 248"/>
                <a:gd name="T15" fmla="*/ 0 h 194"/>
                <a:gd name="T16" fmla="*/ 86 w 248"/>
                <a:gd name="T17" fmla="*/ 0 h 194"/>
                <a:gd name="T18" fmla="*/ 94 w 248"/>
                <a:gd name="T19" fmla="*/ 0 h 194"/>
                <a:gd name="T20" fmla="*/ 108 w 248"/>
                <a:gd name="T21" fmla="*/ 0 h 194"/>
                <a:gd name="T22" fmla="*/ 121 w 248"/>
                <a:gd name="T23" fmla="*/ 0 h 194"/>
                <a:gd name="T24" fmla="*/ 129 w 248"/>
                <a:gd name="T25" fmla="*/ 0 h 194"/>
                <a:gd name="T26" fmla="*/ 137 w 248"/>
                <a:gd name="T27" fmla="*/ 0 h 194"/>
                <a:gd name="T28" fmla="*/ 143 w 248"/>
                <a:gd name="T29" fmla="*/ 0 h 194"/>
                <a:gd name="T30" fmla="*/ 159 w 248"/>
                <a:gd name="T31" fmla="*/ 0 h 194"/>
                <a:gd name="T32" fmla="*/ 172 w 248"/>
                <a:gd name="T33" fmla="*/ 0 h 194"/>
                <a:gd name="T34" fmla="*/ 194 w 248"/>
                <a:gd name="T35" fmla="*/ 0 h 194"/>
                <a:gd name="T36" fmla="*/ 213 w 248"/>
                <a:gd name="T37" fmla="*/ 0 h 194"/>
                <a:gd name="T38" fmla="*/ 216 w 248"/>
                <a:gd name="T39" fmla="*/ 0 h 194"/>
                <a:gd name="T40" fmla="*/ 226 w 248"/>
                <a:gd name="T41" fmla="*/ 0 h 194"/>
                <a:gd name="T42" fmla="*/ 232 w 248"/>
                <a:gd name="T43" fmla="*/ 0 h 194"/>
                <a:gd name="T44" fmla="*/ 232 w 248"/>
                <a:gd name="T45" fmla="*/ 0 h 194"/>
                <a:gd name="T46" fmla="*/ 234 w 248"/>
                <a:gd name="T47" fmla="*/ 0 h 194"/>
                <a:gd name="T48" fmla="*/ 248 w 248"/>
                <a:gd name="T49" fmla="*/ 3 h 194"/>
                <a:gd name="T50" fmla="*/ 243 w 248"/>
                <a:gd name="T51" fmla="*/ 17 h 194"/>
                <a:gd name="T52" fmla="*/ 243 w 248"/>
                <a:gd name="T53" fmla="*/ 19 h 194"/>
                <a:gd name="T54" fmla="*/ 237 w 248"/>
                <a:gd name="T55" fmla="*/ 27 h 194"/>
                <a:gd name="T56" fmla="*/ 237 w 248"/>
                <a:gd name="T57" fmla="*/ 30 h 194"/>
                <a:gd name="T58" fmla="*/ 234 w 248"/>
                <a:gd name="T59" fmla="*/ 33 h 194"/>
                <a:gd name="T60" fmla="*/ 232 w 248"/>
                <a:gd name="T61" fmla="*/ 44 h 194"/>
                <a:gd name="T62" fmla="*/ 226 w 248"/>
                <a:gd name="T63" fmla="*/ 52 h 194"/>
                <a:gd name="T64" fmla="*/ 221 w 248"/>
                <a:gd name="T65" fmla="*/ 65 h 194"/>
                <a:gd name="T66" fmla="*/ 218 w 248"/>
                <a:gd name="T67" fmla="*/ 79 h 194"/>
                <a:gd name="T68" fmla="*/ 216 w 248"/>
                <a:gd name="T69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194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33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2" y="46"/>
                  </a:lnTo>
                  <a:lnTo>
                    <a:pt x="83" y="0"/>
                  </a:lnTo>
                  <a:lnTo>
                    <a:pt x="5" y="46"/>
                  </a:lnTo>
                  <a:lnTo>
                    <a:pt x="86" y="0"/>
                  </a:lnTo>
                  <a:lnTo>
                    <a:pt x="8" y="49"/>
                  </a:lnTo>
                  <a:lnTo>
                    <a:pt x="94" y="0"/>
                  </a:lnTo>
                  <a:lnTo>
                    <a:pt x="13" y="54"/>
                  </a:lnTo>
                  <a:lnTo>
                    <a:pt x="108" y="0"/>
                  </a:lnTo>
                  <a:lnTo>
                    <a:pt x="18" y="57"/>
                  </a:lnTo>
                  <a:lnTo>
                    <a:pt x="121" y="0"/>
                  </a:lnTo>
                  <a:lnTo>
                    <a:pt x="21" y="62"/>
                  </a:lnTo>
                  <a:lnTo>
                    <a:pt x="129" y="0"/>
                  </a:lnTo>
                  <a:lnTo>
                    <a:pt x="24" y="65"/>
                  </a:lnTo>
                  <a:lnTo>
                    <a:pt x="137" y="0"/>
                  </a:lnTo>
                  <a:lnTo>
                    <a:pt x="27" y="68"/>
                  </a:lnTo>
                  <a:lnTo>
                    <a:pt x="143" y="0"/>
                  </a:lnTo>
                  <a:lnTo>
                    <a:pt x="32" y="73"/>
                  </a:lnTo>
                  <a:lnTo>
                    <a:pt x="159" y="0"/>
                  </a:lnTo>
                  <a:lnTo>
                    <a:pt x="37" y="79"/>
                  </a:lnTo>
                  <a:lnTo>
                    <a:pt x="172" y="0"/>
                  </a:lnTo>
                  <a:lnTo>
                    <a:pt x="43" y="87"/>
                  </a:lnTo>
                  <a:lnTo>
                    <a:pt x="194" y="0"/>
                  </a:lnTo>
                  <a:lnTo>
                    <a:pt x="48" y="95"/>
                  </a:lnTo>
                  <a:lnTo>
                    <a:pt x="213" y="0"/>
                  </a:lnTo>
                  <a:lnTo>
                    <a:pt x="48" y="97"/>
                  </a:lnTo>
                  <a:lnTo>
                    <a:pt x="216" y="0"/>
                  </a:lnTo>
                  <a:lnTo>
                    <a:pt x="51" y="100"/>
                  </a:lnTo>
                  <a:lnTo>
                    <a:pt x="226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5"/>
                  </a:lnTo>
                  <a:lnTo>
                    <a:pt x="234" y="0"/>
                  </a:lnTo>
                  <a:lnTo>
                    <a:pt x="54" y="116"/>
                  </a:lnTo>
                  <a:lnTo>
                    <a:pt x="248" y="3"/>
                  </a:lnTo>
                  <a:lnTo>
                    <a:pt x="56" y="124"/>
                  </a:lnTo>
                  <a:lnTo>
                    <a:pt x="243" y="17"/>
                  </a:lnTo>
                  <a:lnTo>
                    <a:pt x="56" y="127"/>
                  </a:lnTo>
                  <a:lnTo>
                    <a:pt x="243" y="19"/>
                  </a:lnTo>
                  <a:lnTo>
                    <a:pt x="56" y="132"/>
                  </a:lnTo>
                  <a:lnTo>
                    <a:pt x="237" y="27"/>
                  </a:lnTo>
                  <a:lnTo>
                    <a:pt x="56" y="135"/>
                  </a:lnTo>
                  <a:lnTo>
                    <a:pt x="237" y="30"/>
                  </a:lnTo>
                  <a:lnTo>
                    <a:pt x="56" y="135"/>
                  </a:lnTo>
                  <a:lnTo>
                    <a:pt x="234" y="33"/>
                  </a:lnTo>
                  <a:lnTo>
                    <a:pt x="56" y="146"/>
                  </a:lnTo>
                  <a:lnTo>
                    <a:pt x="232" y="44"/>
                  </a:lnTo>
                  <a:lnTo>
                    <a:pt x="56" y="151"/>
                  </a:lnTo>
                  <a:lnTo>
                    <a:pt x="226" y="52"/>
                  </a:lnTo>
                  <a:lnTo>
                    <a:pt x="51" y="162"/>
                  </a:lnTo>
                  <a:lnTo>
                    <a:pt x="221" y="65"/>
                  </a:lnTo>
                  <a:lnTo>
                    <a:pt x="43" y="181"/>
                  </a:lnTo>
                  <a:lnTo>
                    <a:pt x="218" y="79"/>
                  </a:lnTo>
                  <a:lnTo>
                    <a:pt x="27" y="194"/>
                  </a:lnTo>
                  <a:lnTo>
                    <a:pt x="216" y="87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090863" y="3922713"/>
              <a:ext cx="1651000" cy="696913"/>
            </a:xfrm>
            <a:custGeom>
              <a:avLst/>
              <a:gdLst>
                <a:gd name="T0" fmla="*/ 5 w 1040"/>
                <a:gd name="T1" fmla="*/ 16 h 439"/>
                <a:gd name="T2" fmla="*/ 54 w 1040"/>
                <a:gd name="T3" fmla="*/ 0 h 439"/>
                <a:gd name="T4" fmla="*/ 14 w 1040"/>
                <a:gd name="T5" fmla="*/ 41 h 439"/>
                <a:gd name="T6" fmla="*/ 122 w 1040"/>
                <a:gd name="T7" fmla="*/ 0 h 439"/>
                <a:gd name="T8" fmla="*/ 27 w 1040"/>
                <a:gd name="T9" fmla="*/ 84 h 439"/>
                <a:gd name="T10" fmla="*/ 192 w 1040"/>
                <a:gd name="T11" fmla="*/ 0 h 439"/>
                <a:gd name="T12" fmla="*/ 30 w 1040"/>
                <a:gd name="T13" fmla="*/ 108 h 439"/>
                <a:gd name="T14" fmla="*/ 221 w 1040"/>
                <a:gd name="T15" fmla="*/ 0 h 439"/>
                <a:gd name="T16" fmla="*/ 30 w 1040"/>
                <a:gd name="T17" fmla="*/ 132 h 439"/>
                <a:gd name="T18" fmla="*/ 275 w 1040"/>
                <a:gd name="T19" fmla="*/ 0 h 439"/>
                <a:gd name="T20" fmla="*/ 30 w 1040"/>
                <a:gd name="T21" fmla="*/ 156 h 439"/>
                <a:gd name="T22" fmla="*/ 321 w 1040"/>
                <a:gd name="T23" fmla="*/ 0 h 439"/>
                <a:gd name="T24" fmla="*/ 32 w 1040"/>
                <a:gd name="T25" fmla="*/ 183 h 439"/>
                <a:gd name="T26" fmla="*/ 375 w 1040"/>
                <a:gd name="T27" fmla="*/ 0 h 439"/>
                <a:gd name="T28" fmla="*/ 35 w 1040"/>
                <a:gd name="T29" fmla="*/ 218 h 439"/>
                <a:gd name="T30" fmla="*/ 448 w 1040"/>
                <a:gd name="T31" fmla="*/ 0 h 439"/>
                <a:gd name="T32" fmla="*/ 41 w 1040"/>
                <a:gd name="T33" fmla="*/ 251 h 439"/>
                <a:gd name="T34" fmla="*/ 502 w 1040"/>
                <a:gd name="T35" fmla="*/ 0 h 439"/>
                <a:gd name="T36" fmla="*/ 49 w 1040"/>
                <a:gd name="T37" fmla="*/ 283 h 439"/>
                <a:gd name="T38" fmla="*/ 567 w 1040"/>
                <a:gd name="T39" fmla="*/ 0 h 439"/>
                <a:gd name="T40" fmla="*/ 57 w 1040"/>
                <a:gd name="T41" fmla="*/ 305 h 439"/>
                <a:gd name="T42" fmla="*/ 594 w 1040"/>
                <a:gd name="T43" fmla="*/ 0 h 439"/>
                <a:gd name="T44" fmla="*/ 65 w 1040"/>
                <a:gd name="T45" fmla="*/ 326 h 439"/>
                <a:gd name="T46" fmla="*/ 653 w 1040"/>
                <a:gd name="T47" fmla="*/ 0 h 439"/>
                <a:gd name="T48" fmla="*/ 73 w 1040"/>
                <a:gd name="T49" fmla="*/ 342 h 439"/>
                <a:gd name="T50" fmla="*/ 689 w 1040"/>
                <a:gd name="T51" fmla="*/ 0 h 439"/>
                <a:gd name="T52" fmla="*/ 86 w 1040"/>
                <a:gd name="T53" fmla="*/ 364 h 439"/>
                <a:gd name="T54" fmla="*/ 726 w 1040"/>
                <a:gd name="T55" fmla="*/ 3 h 439"/>
                <a:gd name="T56" fmla="*/ 103 w 1040"/>
                <a:gd name="T57" fmla="*/ 380 h 439"/>
                <a:gd name="T58" fmla="*/ 726 w 1040"/>
                <a:gd name="T59" fmla="*/ 43 h 439"/>
                <a:gd name="T60" fmla="*/ 124 w 1040"/>
                <a:gd name="T61" fmla="*/ 401 h 439"/>
                <a:gd name="T62" fmla="*/ 691 w 1040"/>
                <a:gd name="T63" fmla="*/ 84 h 439"/>
                <a:gd name="T64" fmla="*/ 151 w 1040"/>
                <a:gd name="T65" fmla="*/ 420 h 439"/>
                <a:gd name="T66" fmla="*/ 678 w 1040"/>
                <a:gd name="T67" fmla="*/ 132 h 439"/>
                <a:gd name="T68" fmla="*/ 192 w 1040"/>
                <a:gd name="T69" fmla="*/ 436 h 439"/>
                <a:gd name="T70" fmla="*/ 683 w 1040"/>
                <a:gd name="T71" fmla="*/ 164 h 439"/>
                <a:gd name="T72" fmla="*/ 243 w 1040"/>
                <a:gd name="T73" fmla="*/ 439 h 439"/>
                <a:gd name="T74" fmla="*/ 699 w 1040"/>
                <a:gd name="T75" fmla="*/ 186 h 439"/>
                <a:gd name="T76" fmla="*/ 281 w 1040"/>
                <a:gd name="T77" fmla="*/ 439 h 439"/>
                <a:gd name="T78" fmla="*/ 718 w 1040"/>
                <a:gd name="T79" fmla="*/ 199 h 439"/>
                <a:gd name="T80" fmla="*/ 346 w 1040"/>
                <a:gd name="T81" fmla="*/ 439 h 439"/>
                <a:gd name="T82" fmla="*/ 770 w 1040"/>
                <a:gd name="T83" fmla="*/ 213 h 439"/>
                <a:gd name="T84" fmla="*/ 421 w 1040"/>
                <a:gd name="T85" fmla="*/ 439 h 439"/>
                <a:gd name="T86" fmla="*/ 1040 w 1040"/>
                <a:gd name="T87" fmla="*/ 100 h 439"/>
                <a:gd name="T88" fmla="*/ 502 w 1040"/>
                <a:gd name="T89" fmla="*/ 439 h 439"/>
                <a:gd name="T90" fmla="*/ 1034 w 1040"/>
                <a:gd name="T91" fmla="*/ 156 h 439"/>
                <a:gd name="T92" fmla="*/ 575 w 1040"/>
                <a:gd name="T93" fmla="*/ 439 h 439"/>
                <a:gd name="T94" fmla="*/ 1034 w 1040"/>
                <a:gd name="T95" fmla="*/ 189 h 439"/>
                <a:gd name="T96" fmla="*/ 645 w 1040"/>
                <a:gd name="T97" fmla="*/ 439 h 439"/>
                <a:gd name="T98" fmla="*/ 1031 w 1040"/>
                <a:gd name="T99" fmla="*/ 232 h 439"/>
                <a:gd name="T100" fmla="*/ 726 w 1040"/>
                <a:gd name="T101" fmla="*/ 439 h 439"/>
                <a:gd name="T102" fmla="*/ 1018 w 1040"/>
                <a:gd name="T103" fmla="*/ 291 h 439"/>
                <a:gd name="T104" fmla="*/ 783 w 1040"/>
                <a:gd name="T105" fmla="*/ 439 h 439"/>
                <a:gd name="T106" fmla="*/ 1004 w 1040"/>
                <a:gd name="T107" fmla="*/ 318 h 439"/>
                <a:gd name="T108" fmla="*/ 826 w 1040"/>
                <a:gd name="T109" fmla="*/ 439 h 439"/>
                <a:gd name="T110" fmla="*/ 972 w 1040"/>
                <a:gd name="T111" fmla="*/ 369 h 439"/>
                <a:gd name="T112" fmla="*/ 910 w 1040"/>
                <a:gd name="T113" fmla="*/ 42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0" h="439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11" y="0"/>
                  </a:lnTo>
                  <a:lnTo>
                    <a:pt x="5" y="16"/>
                  </a:lnTo>
                  <a:lnTo>
                    <a:pt x="35" y="0"/>
                  </a:lnTo>
                  <a:lnTo>
                    <a:pt x="5" y="19"/>
                  </a:lnTo>
                  <a:lnTo>
                    <a:pt x="35" y="0"/>
                  </a:lnTo>
                  <a:lnTo>
                    <a:pt x="8" y="27"/>
                  </a:lnTo>
                  <a:lnTo>
                    <a:pt x="54" y="0"/>
                  </a:lnTo>
                  <a:lnTo>
                    <a:pt x="11" y="30"/>
                  </a:lnTo>
                  <a:lnTo>
                    <a:pt x="62" y="0"/>
                  </a:lnTo>
                  <a:lnTo>
                    <a:pt x="11" y="32"/>
                  </a:lnTo>
                  <a:lnTo>
                    <a:pt x="68" y="0"/>
                  </a:lnTo>
                  <a:lnTo>
                    <a:pt x="14" y="41"/>
                  </a:lnTo>
                  <a:lnTo>
                    <a:pt x="81" y="0"/>
                  </a:lnTo>
                  <a:lnTo>
                    <a:pt x="16" y="49"/>
                  </a:lnTo>
                  <a:lnTo>
                    <a:pt x="103" y="0"/>
                  </a:lnTo>
                  <a:lnTo>
                    <a:pt x="19" y="59"/>
                  </a:lnTo>
                  <a:lnTo>
                    <a:pt x="122" y="0"/>
                  </a:lnTo>
                  <a:lnTo>
                    <a:pt x="22" y="65"/>
                  </a:lnTo>
                  <a:lnTo>
                    <a:pt x="135" y="0"/>
                  </a:lnTo>
                  <a:lnTo>
                    <a:pt x="24" y="73"/>
                  </a:lnTo>
                  <a:lnTo>
                    <a:pt x="149" y="0"/>
                  </a:lnTo>
                  <a:lnTo>
                    <a:pt x="27" y="84"/>
                  </a:lnTo>
                  <a:lnTo>
                    <a:pt x="173" y="0"/>
                  </a:lnTo>
                  <a:lnTo>
                    <a:pt x="27" y="92"/>
                  </a:lnTo>
                  <a:lnTo>
                    <a:pt x="186" y="0"/>
                  </a:lnTo>
                  <a:lnTo>
                    <a:pt x="27" y="94"/>
                  </a:lnTo>
                  <a:lnTo>
                    <a:pt x="192" y="0"/>
                  </a:lnTo>
                  <a:lnTo>
                    <a:pt x="30" y="97"/>
                  </a:lnTo>
                  <a:lnTo>
                    <a:pt x="197" y="0"/>
                  </a:lnTo>
                  <a:lnTo>
                    <a:pt x="30" y="100"/>
                  </a:lnTo>
                  <a:lnTo>
                    <a:pt x="203" y="0"/>
                  </a:lnTo>
                  <a:lnTo>
                    <a:pt x="30" y="108"/>
                  </a:lnTo>
                  <a:lnTo>
                    <a:pt x="216" y="0"/>
                  </a:lnTo>
                  <a:lnTo>
                    <a:pt x="30" y="111"/>
                  </a:lnTo>
                  <a:lnTo>
                    <a:pt x="219" y="0"/>
                  </a:lnTo>
                  <a:lnTo>
                    <a:pt x="30" y="111"/>
                  </a:lnTo>
                  <a:lnTo>
                    <a:pt x="221" y="0"/>
                  </a:lnTo>
                  <a:lnTo>
                    <a:pt x="30" y="119"/>
                  </a:lnTo>
                  <a:lnTo>
                    <a:pt x="235" y="0"/>
                  </a:lnTo>
                  <a:lnTo>
                    <a:pt x="30" y="129"/>
                  </a:lnTo>
                  <a:lnTo>
                    <a:pt x="257" y="0"/>
                  </a:lnTo>
                  <a:lnTo>
                    <a:pt x="30" y="132"/>
                  </a:lnTo>
                  <a:lnTo>
                    <a:pt x="259" y="0"/>
                  </a:lnTo>
                  <a:lnTo>
                    <a:pt x="30" y="138"/>
                  </a:lnTo>
                  <a:lnTo>
                    <a:pt x="267" y="0"/>
                  </a:lnTo>
                  <a:lnTo>
                    <a:pt x="30" y="143"/>
                  </a:lnTo>
                  <a:lnTo>
                    <a:pt x="275" y="0"/>
                  </a:lnTo>
                  <a:lnTo>
                    <a:pt x="30" y="143"/>
                  </a:lnTo>
                  <a:lnTo>
                    <a:pt x="278" y="0"/>
                  </a:lnTo>
                  <a:lnTo>
                    <a:pt x="30" y="154"/>
                  </a:lnTo>
                  <a:lnTo>
                    <a:pt x="297" y="0"/>
                  </a:lnTo>
                  <a:lnTo>
                    <a:pt x="30" y="156"/>
                  </a:lnTo>
                  <a:lnTo>
                    <a:pt x="302" y="0"/>
                  </a:lnTo>
                  <a:lnTo>
                    <a:pt x="30" y="162"/>
                  </a:lnTo>
                  <a:lnTo>
                    <a:pt x="311" y="0"/>
                  </a:lnTo>
                  <a:lnTo>
                    <a:pt x="30" y="167"/>
                  </a:lnTo>
                  <a:lnTo>
                    <a:pt x="321" y="0"/>
                  </a:lnTo>
                  <a:lnTo>
                    <a:pt x="30" y="170"/>
                  </a:lnTo>
                  <a:lnTo>
                    <a:pt x="324" y="0"/>
                  </a:lnTo>
                  <a:lnTo>
                    <a:pt x="32" y="178"/>
                  </a:lnTo>
                  <a:lnTo>
                    <a:pt x="340" y="0"/>
                  </a:lnTo>
                  <a:lnTo>
                    <a:pt x="32" y="183"/>
                  </a:lnTo>
                  <a:lnTo>
                    <a:pt x="351" y="0"/>
                  </a:lnTo>
                  <a:lnTo>
                    <a:pt x="32" y="194"/>
                  </a:lnTo>
                  <a:lnTo>
                    <a:pt x="370" y="0"/>
                  </a:lnTo>
                  <a:lnTo>
                    <a:pt x="32" y="197"/>
                  </a:lnTo>
                  <a:lnTo>
                    <a:pt x="375" y="0"/>
                  </a:lnTo>
                  <a:lnTo>
                    <a:pt x="35" y="208"/>
                  </a:lnTo>
                  <a:lnTo>
                    <a:pt x="394" y="0"/>
                  </a:lnTo>
                  <a:lnTo>
                    <a:pt x="35" y="213"/>
                  </a:lnTo>
                  <a:lnTo>
                    <a:pt x="402" y="0"/>
                  </a:lnTo>
                  <a:lnTo>
                    <a:pt x="35" y="218"/>
                  </a:lnTo>
                  <a:lnTo>
                    <a:pt x="413" y="0"/>
                  </a:lnTo>
                  <a:lnTo>
                    <a:pt x="35" y="229"/>
                  </a:lnTo>
                  <a:lnTo>
                    <a:pt x="432" y="0"/>
                  </a:lnTo>
                  <a:lnTo>
                    <a:pt x="38" y="237"/>
                  </a:lnTo>
                  <a:lnTo>
                    <a:pt x="448" y="0"/>
                  </a:lnTo>
                  <a:lnTo>
                    <a:pt x="38" y="240"/>
                  </a:lnTo>
                  <a:lnTo>
                    <a:pt x="454" y="0"/>
                  </a:lnTo>
                  <a:lnTo>
                    <a:pt x="41" y="248"/>
                  </a:lnTo>
                  <a:lnTo>
                    <a:pt x="470" y="0"/>
                  </a:lnTo>
                  <a:lnTo>
                    <a:pt x="41" y="251"/>
                  </a:lnTo>
                  <a:lnTo>
                    <a:pt x="475" y="0"/>
                  </a:lnTo>
                  <a:lnTo>
                    <a:pt x="43" y="264"/>
                  </a:lnTo>
                  <a:lnTo>
                    <a:pt x="500" y="0"/>
                  </a:lnTo>
                  <a:lnTo>
                    <a:pt x="43" y="264"/>
                  </a:lnTo>
                  <a:lnTo>
                    <a:pt x="502" y="0"/>
                  </a:lnTo>
                  <a:lnTo>
                    <a:pt x="46" y="272"/>
                  </a:lnTo>
                  <a:lnTo>
                    <a:pt x="518" y="0"/>
                  </a:lnTo>
                  <a:lnTo>
                    <a:pt x="49" y="280"/>
                  </a:lnTo>
                  <a:lnTo>
                    <a:pt x="532" y="0"/>
                  </a:lnTo>
                  <a:lnTo>
                    <a:pt x="49" y="283"/>
                  </a:lnTo>
                  <a:lnTo>
                    <a:pt x="540" y="0"/>
                  </a:lnTo>
                  <a:lnTo>
                    <a:pt x="51" y="291"/>
                  </a:lnTo>
                  <a:lnTo>
                    <a:pt x="559" y="0"/>
                  </a:lnTo>
                  <a:lnTo>
                    <a:pt x="54" y="296"/>
                  </a:lnTo>
                  <a:lnTo>
                    <a:pt x="567" y="0"/>
                  </a:lnTo>
                  <a:lnTo>
                    <a:pt x="54" y="299"/>
                  </a:lnTo>
                  <a:lnTo>
                    <a:pt x="570" y="0"/>
                  </a:lnTo>
                  <a:lnTo>
                    <a:pt x="54" y="299"/>
                  </a:lnTo>
                  <a:lnTo>
                    <a:pt x="572" y="0"/>
                  </a:lnTo>
                  <a:lnTo>
                    <a:pt x="57" y="305"/>
                  </a:lnTo>
                  <a:lnTo>
                    <a:pt x="583" y="0"/>
                  </a:lnTo>
                  <a:lnTo>
                    <a:pt x="57" y="307"/>
                  </a:lnTo>
                  <a:lnTo>
                    <a:pt x="591" y="0"/>
                  </a:lnTo>
                  <a:lnTo>
                    <a:pt x="59" y="310"/>
                  </a:lnTo>
                  <a:lnTo>
                    <a:pt x="594" y="0"/>
                  </a:lnTo>
                  <a:lnTo>
                    <a:pt x="62" y="315"/>
                  </a:lnTo>
                  <a:lnTo>
                    <a:pt x="608" y="0"/>
                  </a:lnTo>
                  <a:lnTo>
                    <a:pt x="62" y="318"/>
                  </a:lnTo>
                  <a:lnTo>
                    <a:pt x="616" y="0"/>
                  </a:lnTo>
                  <a:lnTo>
                    <a:pt x="65" y="326"/>
                  </a:lnTo>
                  <a:lnTo>
                    <a:pt x="629" y="0"/>
                  </a:lnTo>
                  <a:lnTo>
                    <a:pt x="68" y="331"/>
                  </a:lnTo>
                  <a:lnTo>
                    <a:pt x="643" y="0"/>
                  </a:lnTo>
                  <a:lnTo>
                    <a:pt x="70" y="337"/>
                  </a:lnTo>
                  <a:lnTo>
                    <a:pt x="653" y="0"/>
                  </a:lnTo>
                  <a:lnTo>
                    <a:pt x="73" y="337"/>
                  </a:lnTo>
                  <a:lnTo>
                    <a:pt x="659" y="0"/>
                  </a:lnTo>
                  <a:lnTo>
                    <a:pt x="73" y="340"/>
                  </a:lnTo>
                  <a:lnTo>
                    <a:pt x="662" y="0"/>
                  </a:lnTo>
                  <a:lnTo>
                    <a:pt x="73" y="342"/>
                  </a:lnTo>
                  <a:lnTo>
                    <a:pt x="664" y="0"/>
                  </a:lnTo>
                  <a:lnTo>
                    <a:pt x="76" y="348"/>
                  </a:lnTo>
                  <a:lnTo>
                    <a:pt x="678" y="0"/>
                  </a:lnTo>
                  <a:lnTo>
                    <a:pt x="78" y="350"/>
                  </a:lnTo>
                  <a:lnTo>
                    <a:pt x="689" y="0"/>
                  </a:lnTo>
                  <a:lnTo>
                    <a:pt x="81" y="353"/>
                  </a:lnTo>
                  <a:lnTo>
                    <a:pt x="694" y="0"/>
                  </a:lnTo>
                  <a:lnTo>
                    <a:pt x="81" y="356"/>
                  </a:lnTo>
                  <a:lnTo>
                    <a:pt x="697" y="0"/>
                  </a:lnTo>
                  <a:lnTo>
                    <a:pt x="86" y="364"/>
                  </a:lnTo>
                  <a:lnTo>
                    <a:pt x="716" y="0"/>
                  </a:lnTo>
                  <a:lnTo>
                    <a:pt x="89" y="366"/>
                  </a:lnTo>
                  <a:lnTo>
                    <a:pt x="724" y="0"/>
                  </a:lnTo>
                  <a:lnTo>
                    <a:pt x="92" y="366"/>
                  </a:lnTo>
                  <a:lnTo>
                    <a:pt x="726" y="3"/>
                  </a:lnTo>
                  <a:lnTo>
                    <a:pt x="97" y="375"/>
                  </a:lnTo>
                  <a:lnTo>
                    <a:pt x="726" y="14"/>
                  </a:lnTo>
                  <a:lnTo>
                    <a:pt x="97" y="377"/>
                  </a:lnTo>
                  <a:lnTo>
                    <a:pt x="726" y="14"/>
                  </a:lnTo>
                  <a:lnTo>
                    <a:pt x="103" y="380"/>
                  </a:lnTo>
                  <a:lnTo>
                    <a:pt x="726" y="22"/>
                  </a:lnTo>
                  <a:lnTo>
                    <a:pt x="108" y="388"/>
                  </a:lnTo>
                  <a:lnTo>
                    <a:pt x="726" y="30"/>
                  </a:lnTo>
                  <a:lnTo>
                    <a:pt x="113" y="393"/>
                  </a:lnTo>
                  <a:lnTo>
                    <a:pt x="726" y="43"/>
                  </a:lnTo>
                  <a:lnTo>
                    <a:pt x="119" y="399"/>
                  </a:lnTo>
                  <a:lnTo>
                    <a:pt x="716" y="54"/>
                  </a:lnTo>
                  <a:lnTo>
                    <a:pt x="122" y="401"/>
                  </a:lnTo>
                  <a:lnTo>
                    <a:pt x="710" y="62"/>
                  </a:lnTo>
                  <a:lnTo>
                    <a:pt x="124" y="401"/>
                  </a:lnTo>
                  <a:lnTo>
                    <a:pt x="705" y="67"/>
                  </a:lnTo>
                  <a:lnTo>
                    <a:pt x="127" y="404"/>
                  </a:lnTo>
                  <a:lnTo>
                    <a:pt x="699" y="76"/>
                  </a:lnTo>
                  <a:lnTo>
                    <a:pt x="130" y="407"/>
                  </a:lnTo>
                  <a:lnTo>
                    <a:pt x="691" y="84"/>
                  </a:lnTo>
                  <a:lnTo>
                    <a:pt x="132" y="410"/>
                  </a:lnTo>
                  <a:lnTo>
                    <a:pt x="689" y="89"/>
                  </a:lnTo>
                  <a:lnTo>
                    <a:pt x="140" y="415"/>
                  </a:lnTo>
                  <a:lnTo>
                    <a:pt x="680" y="102"/>
                  </a:lnTo>
                  <a:lnTo>
                    <a:pt x="151" y="420"/>
                  </a:lnTo>
                  <a:lnTo>
                    <a:pt x="678" y="116"/>
                  </a:lnTo>
                  <a:lnTo>
                    <a:pt x="162" y="428"/>
                  </a:lnTo>
                  <a:lnTo>
                    <a:pt x="675" y="132"/>
                  </a:lnTo>
                  <a:lnTo>
                    <a:pt x="165" y="428"/>
                  </a:lnTo>
                  <a:lnTo>
                    <a:pt x="678" y="132"/>
                  </a:lnTo>
                  <a:lnTo>
                    <a:pt x="167" y="431"/>
                  </a:lnTo>
                  <a:lnTo>
                    <a:pt x="678" y="135"/>
                  </a:lnTo>
                  <a:lnTo>
                    <a:pt x="178" y="434"/>
                  </a:lnTo>
                  <a:lnTo>
                    <a:pt x="678" y="146"/>
                  </a:lnTo>
                  <a:lnTo>
                    <a:pt x="192" y="436"/>
                  </a:lnTo>
                  <a:lnTo>
                    <a:pt x="680" y="156"/>
                  </a:lnTo>
                  <a:lnTo>
                    <a:pt x="200" y="439"/>
                  </a:lnTo>
                  <a:lnTo>
                    <a:pt x="683" y="159"/>
                  </a:lnTo>
                  <a:lnTo>
                    <a:pt x="205" y="439"/>
                  </a:lnTo>
                  <a:lnTo>
                    <a:pt x="683" y="164"/>
                  </a:lnTo>
                  <a:lnTo>
                    <a:pt x="224" y="439"/>
                  </a:lnTo>
                  <a:lnTo>
                    <a:pt x="689" y="173"/>
                  </a:lnTo>
                  <a:lnTo>
                    <a:pt x="238" y="439"/>
                  </a:lnTo>
                  <a:lnTo>
                    <a:pt x="691" y="178"/>
                  </a:lnTo>
                  <a:lnTo>
                    <a:pt x="243" y="439"/>
                  </a:lnTo>
                  <a:lnTo>
                    <a:pt x="694" y="181"/>
                  </a:lnTo>
                  <a:lnTo>
                    <a:pt x="251" y="439"/>
                  </a:lnTo>
                  <a:lnTo>
                    <a:pt x="697" y="183"/>
                  </a:lnTo>
                  <a:lnTo>
                    <a:pt x="262" y="439"/>
                  </a:lnTo>
                  <a:lnTo>
                    <a:pt x="699" y="186"/>
                  </a:lnTo>
                  <a:lnTo>
                    <a:pt x="273" y="439"/>
                  </a:lnTo>
                  <a:lnTo>
                    <a:pt x="705" y="191"/>
                  </a:lnTo>
                  <a:lnTo>
                    <a:pt x="275" y="439"/>
                  </a:lnTo>
                  <a:lnTo>
                    <a:pt x="705" y="191"/>
                  </a:lnTo>
                  <a:lnTo>
                    <a:pt x="281" y="439"/>
                  </a:lnTo>
                  <a:lnTo>
                    <a:pt x="707" y="194"/>
                  </a:lnTo>
                  <a:lnTo>
                    <a:pt x="300" y="439"/>
                  </a:lnTo>
                  <a:lnTo>
                    <a:pt x="716" y="199"/>
                  </a:lnTo>
                  <a:lnTo>
                    <a:pt x="302" y="439"/>
                  </a:lnTo>
                  <a:lnTo>
                    <a:pt x="718" y="199"/>
                  </a:lnTo>
                  <a:lnTo>
                    <a:pt x="319" y="439"/>
                  </a:lnTo>
                  <a:lnTo>
                    <a:pt x="726" y="205"/>
                  </a:lnTo>
                  <a:lnTo>
                    <a:pt x="324" y="439"/>
                  </a:lnTo>
                  <a:lnTo>
                    <a:pt x="729" y="205"/>
                  </a:lnTo>
                  <a:lnTo>
                    <a:pt x="346" y="439"/>
                  </a:lnTo>
                  <a:lnTo>
                    <a:pt x="745" y="210"/>
                  </a:lnTo>
                  <a:lnTo>
                    <a:pt x="365" y="439"/>
                  </a:lnTo>
                  <a:lnTo>
                    <a:pt x="759" y="213"/>
                  </a:lnTo>
                  <a:lnTo>
                    <a:pt x="378" y="439"/>
                  </a:lnTo>
                  <a:lnTo>
                    <a:pt x="770" y="213"/>
                  </a:lnTo>
                  <a:lnTo>
                    <a:pt x="389" y="439"/>
                  </a:lnTo>
                  <a:lnTo>
                    <a:pt x="783" y="213"/>
                  </a:lnTo>
                  <a:lnTo>
                    <a:pt x="402" y="439"/>
                  </a:lnTo>
                  <a:lnTo>
                    <a:pt x="799" y="210"/>
                  </a:lnTo>
                  <a:lnTo>
                    <a:pt x="421" y="439"/>
                  </a:lnTo>
                  <a:lnTo>
                    <a:pt x="845" y="197"/>
                  </a:lnTo>
                  <a:lnTo>
                    <a:pt x="435" y="439"/>
                  </a:lnTo>
                  <a:lnTo>
                    <a:pt x="1040" y="89"/>
                  </a:lnTo>
                  <a:lnTo>
                    <a:pt x="451" y="439"/>
                  </a:lnTo>
                  <a:lnTo>
                    <a:pt x="1040" y="100"/>
                  </a:lnTo>
                  <a:lnTo>
                    <a:pt x="459" y="439"/>
                  </a:lnTo>
                  <a:lnTo>
                    <a:pt x="1037" y="105"/>
                  </a:lnTo>
                  <a:lnTo>
                    <a:pt x="481" y="439"/>
                  </a:lnTo>
                  <a:lnTo>
                    <a:pt x="1037" y="119"/>
                  </a:lnTo>
                  <a:lnTo>
                    <a:pt x="502" y="439"/>
                  </a:lnTo>
                  <a:lnTo>
                    <a:pt x="1037" y="132"/>
                  </a:lnTo>
                  <a:lnTo>
                    <a:pt x="521" y="439"/>
                  </a:lnTo>
                  <a:lnTo>
                    <a:pt x="1037" y="143"/>
                  </a:lnTo>
                  <a:lnTo>
                    <a:pt x="543" y="439"/>
                  </a:lnTo>
                  <a:lnTo>
                    <a:pt x="1034" y="156"/>
                  </a:lnTo>
                  <a:lnTo>
                    <a:pt x="559" y="439"/>
                  </a:lnTo>
                  <a:lnTo>
                    <a:pt x="1034" y="164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89" y="439"/>
                  </a:lnTo>
                  <a:lnTo>
                    <a:pt x="1034" y="183"/>
                  </a:lnTo>
                  <a:lnTo>
                    <a:pt x="599" y="439"/>
                  </a:lnTo>
                  <a:lnTo>
                    <a:pt x="1034" y="189"/>
                  </a:lnTo>
                  <a:lnTo>
                    <a:pt x="610" y="439"/>
                  </a:lnTo>
                  <a:lnTo>
                    <a:pt x="1034" y="197"/>
                  </a:lnTo>
                  <a:lnTo>
                    <a:pt x="632" y="439"/>
                  </a:lnTo>
                  <a:lnTo>
                    <a:pt x="1034" y="208"/>
                  </a:lnTo>
                  <a:lnTo>
                    <a:pt x="645" y="439"/>
                  </a:lnTo>
                  <a:lnTo>
                    <a:pt x="1031" y="216"/>
                  </a:lnTo>
                  <a:lnTo>
                    <a:pt x="656" y="439"/>
                  </a:lnTo>
                  <a:lnTo>
                    <a:pt x="1031" y="224"/>
                  </a:lnTo>
                  <a:lnTo>
                    <a:pt x="670" y="439"/>
                  </a:lnTo>
                  <a:lnTo>
                    <a:pt x="1031" y="232"/>
                  </a:lnTo>
                  <a:lnTo>
                    <a:pt x="694" y="439"/>
                  </a:lnTo>
                  <a:lnTo>
                    <a:pt x="1029" y="245"/>
                  </a:lnTo>
                  <a:lnTo>
                    <a:pt x="716" y="439"/>
                  </a:lnTo>
                  <a:lnTo>
                    <a:pt x="1026" y="259"/>
                  </a:lnTo>
                  <a:lnTo>
                    <a:pt x="726" y="439"/>
                  </a:lnTo>
                  <a:lnTo>
                    <a:pt x="1026" y="267"/>
                  </a:lnTo>
                  <a:lnTo>
                    <a:pt x="740" y="439"/>
                  </a:lnTo>
                  <a:lnTo>
                    <a:pt x="1023" y="278"/>
                  </a:lnTo>
                  <a:lnTo>
                    <a:pt x="761" y="439"/>
                  </a:lnTo>
                  <a:lnTo>
                    <a:pt x="1018" y="291"/>
                  </a:lnTo>
                  <a:lnTo>
                    <a:pt x="761" y="439"/>
                  </a:lnTo>
                  <a:lnTo>
                    <a:pt x="1018" y="294"/>
                  </a:lnTo>
                  <a:lnTo>
                    <a:pt x="770" y="439"/>
                  </a:lnTo>
                  <a:lnTo>
                    <a:pt x="1015" y="299"/>
                  </a:lnTo>
                  <a:lnTo>
                    <a:pt x="783" y="439"/>
                  </a:lnTo>
                  <a:lnTo>
                    <a:pt x="1010" y="310"/>
                  </a:lnTo>
                  <a:lnTo>
                    <a:pt x="786" y="439"/>
                  </a:lnTo>
                  <a:lnTo>
                    <a:pt x="1010" y="310"/>
                  </a:lnTo>
                  <a:lnTo>
                    <a:pt x="794" y="439"/>
                  </a:lnTo>
                  <a:lnTo>
                    <a:pt x="1004" y="318"/>
                  </a:lnTo>
                  <a:lnTo>
                    <a:pt x="810" y="439"/>
                  </a:lnTo>
                  <a:lnTo>
                    <a:pt x="996" y="331"/>
                  </a:lnTo>
                  <a:lnTo>
                    <a:pt x="821" y="439"/>
                  </a:lnTo>
                  <a:lnTo>
                    <a:pt x="991" y="342"/>
                  </a:lnTo>
                  <a:lnTo>
                    <a:pt x="826" y="439"/>
                  </a:lnTo>
                  <a:lnTo>
                    <a:pt x="988" y="345"/>
                  </a:lnTo>
                  <a:lnTo>
                    <a:pt x="837" y="439"/>
                  </a:lnTo>
                  <a:lnTo>
                    <a:pt x="983" y="356"/>
                  </a:lnTo>
                  <a:lnTo>
                    <a:pt x="851" y="439"/>
                  </a:lnTo>
                  <a:lnTo>
                    <a:pt x="972" y="369"/>
                  </a:lnTo>
                  <a:lnTo>
                    <a:pt x="864" y="439"/>
                  </a:lnTo>
                  <a:lnTo>
                    <a:pt x="959" y="385"/>
                  </a:lnTo>
                  <a:lnTo>
                    <a:pt x="880" y="436"/>
                  </a:lnTo>
                  <a:lnTo>
                    <a:pt x="942" y="401"/>
                  </a:lnTo>
                  <a:lnTo>
                    <a:pt x="910" y="426"/>
                  </a:lnTo>
                  <a:lnTo>
                    <a:pt x="915" y="423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PA_组合 40"/>
          <p:cNvGrpSpPr/>
          <p:nvPr>
            <p:custDataLst>
              <p:tags r:id="rId6"/>
            </p:custDataLst>
          </p:nvPr>
        </p:nvGrpSpPr>
        <p:grpSpPr>
          <a:xfrm>
            <a:off x="3055938" y="2968625"/>
            <a:ext cx="854075" cy="911226"/>
            <a:chOff x="3055938" y="2968625"/>
            <a:chExt cx="854075" cy="911226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055938" y="3081338"/>
              <a:ext cx="854075" cy="798513"/>
            </a:xfrm>
            <a:custGeom>
              <a:avLst/>
              <a:gdLst>
                <a:gd name="T0" fmla="*/ 0 w 538"/>
                <a:gd name="T1" fmla="*/ 177 h 503"/>
                <a:gd name="T2" fmla="*/ 17 w 538"/>
                <a:gd name="T3" fmla="*/ 169 h 503"/>
                <a:gd name="T4" fmla="*/ 0 w 538"/>
                <a:gd name="T5" fmla="*/ 199 h 503"/>
                <a:gd name="T6" fmla="*/ 46 w 538"/>
                <a:gd name="T7" fmla="*/ 175 h 503"/>
                <a:gd name="T8" fmla="*/ 0 w 538"/>
                <a:gd name="T9" fmla="*/ 215 h 503"/>
                <a:gd name="T10" fmla="*/ 52 w 538"/>
                <a:gd name="T11" fmla="*/ 185 h 503"/>
                <a:gd name="T12" fmla="*/ 0 w 538"/>
                <a:gd name="T13" fmla="*/ 237 h 503"/>
                <a:gd name="T14" fmla="*/ 71 w 538"/>
                <a:gd name="T15" fmla="*/ 204 h 503"/>
                <a:gd name="T16" fmla="*/ 0 w 538"/>
                <a:gd name="T17" fmla="*/ 269 h 503"/>
                <a:gd name="T18" fmla="*/ 100 w 538"/>
                <a:gd name="T19" fmla="*/ 215 h 503"/>
                <a:gd name="T20" fmla="*/ 0 w 538"/>
                <a:gd name="T21" fmla="*/ 296 h 503"/>
                <a:gd name="T22" fmla="*/ 144 w 538"/>
                <a:gd name="T23" fmla="*/ 218 h 503"/>
                <a:gd name="T24" fmla="*/ 0 w 538"/>
                <a:gd name="T25" fmla="*/ 317 h 503"/>
                <a:gd name="T26" fmla="*/ 538 w 538"/>
                <a:gd name="T27" fmla="*/ 10 h 503"/>
                <a:gd name="T28" fmla="*/ 0 w 538"/>
                <a:gd name="T29" fmla="*/ 339 h 503"/>
                <a:gd name="T30" fmla="*/ 538 w 538"/>
                <a:gd name="T31" fmla="*/ 40 h 503"/>
                <a:gd name="T32" fmla="*/ 0 w 538"/>
                <a:gd name="T33" fmla="*/ 363 h 503"/>
                <a:gd name="T34" fmla="*/ 538 w 538"/>
                <a:gd name="T35" fmla="*/ 61 h 503"/>
                <a:gd name="T36" fmla="*/ 0 w 538"/>
                <a:gd name="T37" fmla="*/ 379 h 503"/>
                <a:gd name="T38" fmla="*/ 538 w 538"/>
                <a:gd name="T39" fmla="*/ 83 h 503"/>
                <a:gd name="T40" fmla="*/ 0 w 538"/>
                <a:gd name="T41" fmla="*/ 406 h 503"/>
                <a:gd name="T42" fmla="*/ 538 w 538"/>
                <a:gd name="T43" fmla="*/ 102 h 503"/>
                <a:gd name="T44" fmla="*/ 0 w 538"/>
                <a:gd name="T45" fmla="*/ 425 h 503"/>
                <a:gd name="T46" fmla="*/ 538 w 538"/>
                <a:gd name="T47" fmla="*/ 126 h 503"/>
                <a:gd name="T48" fmla="*/ 0 w 538"/>
                <a:gd name="T49" fmla="*/ 452 h 503"/>
                <a:gd name="T50" fmla="*/ 538 w 538"/>
                <a:gd name="T51" fmla="*/ 150 h 503"/>
                <a:gd name="T52" fmla="*/ 0 w 538"/>
                <a:gd name="T53" fmla="*/ 468 h 503"/>
                <a:gd name="T54" fmla="*/ 538 w 538"/>
                <a:gd name="T55" fmla="*/ 169 h 503"/>
                <a:gd name="T56" fmla="*/ 6 w 538"/>
                <a:gd name="T57" fmla="*/ 492 h 503"/>
                <a:gd name="T58" fmla="*/ 538 w 538"/>
                <a:gd name="T59" fmla="*/ 196 h 503"/>
                <a:gd name="T60" fmla="*/ 22 w 538"/>
                <a:gd name="T61" fmla="*/ 503 h 503"/>
                <a:gd name="T62" fmla="*/ 538 w 538"/>
                <a:gd name="T63" fmla="*/ 212 h 503"/>
                <a:gd name="T64" fmla="*/ 65 w 538"/>
                <a:gd name="T65" fmla="*/ 503 h 503"/>
                <a:gd name="T66" fmla="*/ 538 w 538"/>
                <a:gd name="T67" fmla="*/ 237 h 503"/>
                <a:gd name="T68" fmla="*/ 108 w 538"/>
                <a:gd name="T69" fmla="*/ 503 h 503"/>
                <a:gd name="T70" fmla="*/ 538 w 538"/>
                <a:gd name="T71" fmla="*/ 263 h 503"/>
                <a:gd name="T72" fmla="*/ 152 w 538"/>
                <a:gd name="T73" fmla="*/ 503 h 503"/>
                <a:gd name="T74" fmla="*/ 538 w 538"/>
                <a:gd name="T75" fmla="*/ 288 h 503"/>
                <a:gd name="T76" fmla="*/ 189 w 538"/>
                <a:gd name="T77" fmla="*/ 503 h 503"/>
                <a:gd name="T78" fmla="*/ 538 w 538"/>
                <a:gd name="T79" fmla="*/ 304 h 503"/>
                <a:gd name="T80" fmla="*/ 216 w 538"/>
                <a:gd name="T81" fmla="*/ 503 h 503"/>
                <a:gd name="T82" fmla="*/ 538 w 538"/>
                <a:gd name="T83" fmla="*/ 331 h 503"/>
                <a:gd name="T84" fmla="*/ 254 w 538"/>
                <a:gd name="T85" fmla="*/ 503 h 503"/>
                <a:gd name="T86" fmla="*/ 538 w 538"/>
                <a:gd name="T87" fmla="*/ 352 h 503"/>
                <a:gd name="T88" fmla="*/ 295 w 538"/>
                <a:gd name="T89" fmla="*/ 503 h 503"/>
                <a:gd name="T90" fmla="*/ 538 w 538"/>
                <a:gd name="T91" fmla="*/ 363 h 503"/>
                <a:gd name="T92" fmla="*/ 327 w 538"/>
                <a:gd name="T93" fmla="*/ 503 h 503"/>
                <a:gd name="T94" fmla="*/ 538 w 538"/>
                <a:gd name="T95" fmla="*/ 387 h 503"/>
                <a:gd name="T96" fmla="*/ 360 w 538"/>
                <a:gd name="T97" fmla="*/ 503 h 503"/>
                <a:gd name="T98" fmla="*/ 538 w 538"/>
                <a:gd name="T99" fmla="*/ 404 h 503"/>
                <a:gd name="T100" fmla="*/ 414 w 538"/>
                <a:gd name="T101" fmla="*/ 503 h 503"/>
                <a:gd name="T102" fmla="*/ 538 w 538"/>
                <a:gd name="T103" fmla="*/ 441 h 503"/>
                <a:gd name="T104" fmla="*/ 441 w 538"/>
                <a:gd name="T105" fmla="*/ 503 h 503"/>
                <a:gd name="T106" fmla="*/ 538 w 538"/>
                <a:gd name="T107" fmla="*/ 452 h 503"/>
                <a:gd name="T108" fmla="*/ 473 w 538"/>
                <a:gd name="T109" fmla="*/ 503 h 503"/>
                <a:gd name="T110" fmla="*/ 538 w 538"/>
                <a:gd name="T111" fmla="*/ 474 h 503"/>
                <a:gd name="T112" fmla="*/ 527 w 538"/>
                <a:gd name="T113" fmla="*/ 503 h 503"/>
                <a:gd name="T114" fmla="*/ 538 w 538"/>
                <a:gd name="T1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8" h="503">
                  <a:moveTo>
                    <a:pt x="0" y="169"/>
                  </a:moveTo>
                  <a:lnTo>
                    <a:pt x="0" y="169"/>
                  </a:lnTo>
                  <a:lnTo>
                    <a:pt x="0" y="177"/>
                  </a:lnTo>
                  <a:lnTo>
                    <a:pt x="14" y="169"/>
                  </a:lnTo>
                  <a:lnTo>
                    <a:pt x="0" y="177"/>
                  </a:lnTo>
                  <a:lnTo>
                    <a:pt x="17" y="169"/>
                  </a:lnTo>
                  <a:lnTo>
                    <a:pt x="0" y="191"/>
                  </a:lnTo>
                  <a:lnTo>
                    <a:pt x="36" y="169"/>
                  </a:lnTo>
                  <a:lnTo>
                    <a:pt x="0" y="199"/>
                  </a:lnTo>
                  <a:lnTo>
                    <a:pt x="44" y="172"/>
                  </a:lnTo>
                  <a:lnTo>
                    <a:pt x="0" y="202"/>
                  </a:lnTo>
                  <a:lnTo>
                    <a:pt x="46" y="175"/>
                  </a:lnTo>
                  <a:lnTo>
                    <a:pt x="0" y="210"/>
                  </a:lnTo>
                  <a:lnTo>
                    <a:pt x="49" y="183"/>
                  </a:lnTo>
                  <a:lnTo>
                    <a:pt x="0" y="215"/>
                  </a:lnTo>
                  <a:lnTo>
                    <a:pt x="52" y="185"/>
                  </a:lnTo>
                  <a:lnTo>
                    <a:pt x="0" y="218"/>
                  </a:lnTo>
                  <a:lnTo>
                    <a:pt x="52" y="185"/>
                  </a:lnTo>
                  <a:lnTo>
                    <a:pt x="0" y="228"/>
                  </a:lnTo>
                  <a:lnTo>
                    <a:pt x="60" y="193"/>
                  </a:lnTo>
                  <a:lnTo>
                    <a:pt x="0" y="237"/>
                  </a:lnTo>
                  <a:lnTo>
                    <a:pt x="65" y="199"/>
                  </a:lnTo>
                  <a:lnTo>
                    <a:pt x="0" y="245"/>
                  </a:lnTo>
                  <a:lnTo>
                    <a:pt x="71" y="204"/>
                  </a:lnTo>
                  <a:lnTo>
                    <a:pt x="0" y="255"/>
                  </a:lnTo>
                  <a:lnTo>
                    <a:pt x="81" y="210"/>
                  </a:lnTo>
                  <a:lnTo>
                    <a:pt x="0" y="269"/>
                  </a:lnTo>
                  <a:lnTo>
                    <a:pt x="95" y="215"/>
                  </a:lnTo>
                  <a:lnTo>
                    <a:pt x="0" y="274"/>
                  </a:lnTo>
                  <a:lnTo>
                    <a:pt x="100" y="215"/>
                  </a:lnTo>
                  <a:lnTo>
                    <a:pt x="0" y="282"/>
                  </a:lnTo>
                  <a:lnTo>
                    <a:pt x="111" y="218"/>
                  </a:lnTo>
                  <a:lnTo>
                    <a:pt x="0" y="296"/>
                  </a:lnTo>
                  <a:lnTo>
                    <a:pt x="130" y="220"/>
                  </a:lnTo>
                  <a:lnTo>
                    <a:pt x="0" y="301"/>
                  </a:lnTo>
                  <a:lnTo>
                    <a:pt x="144" y="218"/>
                  </a:lnTo>
                  <a:lnTo>
                    <a:pt x="0" y="309"/>
                  </a:lnTo>
                  <a:lnTo>
                    <a:pt x="538" y="0"/>
                  </a:lnTo>
                  <a:lnTo>
                    <a:pt x="0" y="317"/>
                  </a:lnTo>
                  <a:lnTo>
                    <a:pt x="538" y="5"/>
                  </a:lnTo>
                  <a:lnTo>
                    <a:pt x="0" y="320"/>
                  </a:lnTo>
                  <a:lnTo>
                    <a:pt x="538" y="10"/>
                  </a:lnTo>
                  <a:lnTo>
                    <a:pt x="0" y="334"/>
                  </a:lnTo>
                  <a:lnTo>
                    <a:pt x="538" y="24"/>
                  </a:lnTo>
                  <a:lnTo>
                    <a:pt x="0" y="339"/>
                  </a:lnTo>
                  <a:lnTo>
                    <a:pt x="538" y="26"/>
                  </a:lnTo>
                  <a:lnTo>
                    <a:pt x="0" y="350"/>
                  </a:lnTo>
                  <a:lnTo>
                    <a:pt x="538" y="40"/>
                  </a:lnTo>
                  <a:lnTo>
                    <a:pt x="0" y="360"/>
                  </a:lnTo>
                  <a:lnTo>
                    <a:pt x="538" y="48"/>
                  </a:lnTo>
                  <a:lnTo>
                    <a:pt x="0" y="363"/>
                  </a:lnTo>
                  <a:lnTo>
                    <a:pt x="538" y="53"/>
                  </a:lnTo>
                  <a:lnTo>
                    <a:pt x="0" y="371"/>
                  </a:lnTo>
                  <a:lnTo>
                    <a:pt x="538" y="61"/>
                  </a:lnTo>
                  <a:lnTo>
                    <a:pt x="0" y="377"/>
                  </a:lnTo>
                  <a:lnTo>
                    <a:pt x="538" y="67"/>
                  </a:lnTo>
                  <a:lnTo>
                    <a:pt x="0" y="379"/>
                  </a:lnTo>
                  <a:lnTo>
                    <a:pt x="538" y="70"/>
                  </a:lnTo>
                  <a:lnTo>
                    <a:pt x="0" y="393"/>
                  </a:lnTo>
                  <a:lnTo>
                    <a:pt x="538" y="83"/>
                  </a:lnTo>
                  <a:lnTo>
                    <a:pt x="0" y="398"/>
                  </a:lnTo>
                  <a:lnTo>
                    <a:pt x="538" y="86"/>
                  </a:lnTo>
                  <a:lnTo>
                    <a:pt x="0" y="406"/>
                  </a:lnTo>
                  <a:lnTo>
                    <a:pt x="538" y="96"/>
                  </a:lnTo>
                  <a:lnTo>
                    <a:pt x="0" y="412"/>
                  </a:lnTo>
                  <a:lnTo>
                    <a:pt x="538" y="102"/>
                  </a:lnTo>
                  <a:lnTo>
                    <a:pt x="0" y="417"/>
                  </a:lnTo>
                  <a:lnTo>
                    <a:pt x="538" y="107"/>
                  </a:lnTo>
                  <a:lnTo>
                    <a:pt x="0" y="425"/>
                  </a:lnTo>
                  <a:lnTo>
                    <a:pt x="538" y="115"/>
                  </a:lnTo>
                  <a:lnTo>
                    <a:pt x="0" y="436"/>
                  </a:lnTo>
                  <a:lnTo>
                    <a:pt x="538" y="126"/>
                  </a:lnTo>
                  <a:lnTo>
                    <a:pt x="0" y="444"/>
                  </a:lnTo>
                  <a:lnTo>
                    <a:pt x="538" y="134"/>
                  </a:lnTo>
                  <a:lnTo>
                    <a:pt x="0" y="452"/>
                  </a:lnTo>
                  <a:lnTo>
                    <a:pt x="538" y="140"/>
                  </a:lnTo>
                  <a:lnTo>
                    <a:pt x="0" y="460"/>
                  </a:lnTo>
                  <a:lnTo>
                    <a:pt x="538" y="150"/>
                  </a:lnTo>
                  <a:lnTo>
                    <a:pt x="0" y="463"/>
                  </a:lnTo>
                  <a:lnTo>
                    <a:pt x="538" y="153"/>
                  </a:lnTo>
                  <a:lnTo>
                    <a:pt x="0" y="468"/>
                  </a:lnTo>
                  <a:lnTo>
                    <a:pt x="538" y="158"/>
                  </a:lnTo>
                  <a:lnTo>
                    <a:pt x="0" y="479"/>
                  </a:lnTo>
                  <a:lnTo>
                    <a:pt x="538" y="169"/>
                  </a:lnTo>
                  <a:lnTo>
                    <a:pt x="3" y="484"/>
                  </a:lnTo>
                  <a:lnTo>
                    <a:pt x="538" y="175"/>
                  </a:lnTo>
                  <a:lnTo>
                    <a:pt x="6" y="492"/>
                  </a:lnTo>
                  <a:lnTo>
                    <a:pt x="538" y="185"/>
                  </a:lnTo>
                  <a:lnTo>
                    <a:pt x="9" y="501"/>
                  </a:lnTo>
                  <a:lnTo>
                    <a:pt x="538" y="196"/>
                  </a:lnTo>
                  <a:lnTo>
                    <a:pt x="17" y="503"/>
                  </a:lnTo>
                  <a:lnTo>
                    <a:pt x="538" y="202"/>
                  </a:lnTo>
                  <a:lnTo>
                    <a:pt x="22" y="503"/>
                  </a:lnTo>
                  <a:lnTo>
                    <a:pt x="538" y="207"/>
                  </a:lnTo>
                  <a:lnTo>
                    <a:pt x="30" y="503"/>
                  </a:lnTo>
                  <a:lnTo>
                    <a:pt x="538" y="212"/>
                  </a:lnTo>
                  <a:lnTo>
                    <a:pt x="46" y="503"/>
                  </a:lnTo>
                  <a:lnTo>
                    <a:pt x="538" y="220"/>
                  </a:lnTo>
                  <a:lnTo>
                    <a:pt x="65" y="503"/>
                  </a:lnTo>
                  <a:lnTo>
                    <a:pt x="538" y="231"/>
                  </a:lnTo>
                  <a:lnTo>
                    <a:pt x="76" y="503"/>
                  </a:lnTo>
                  <a:lnTo>
                    <a:pt x="538" y="237"/>
                  </a:lnTo>
                  <a:lnTo>
                    <a:pt x="95" y="503"/>
                  </a:lnTo>
                  <a:lnTo>
                    <a:pt x="538" y="247"/>
                  </a:lnTo>
                  <a:lnTo>
                    <a:pt x="108" y="503"/>
                  </a:lnTo>
                  <a:lnTo>
                    <a:pt x="538" y="255"/>
                  </a:lnTo>
                  <a:lnTo>
                    <a:pt x="125" y="503"/>
                  </a:lnTo>
                  <a:lnTo>
                    <a:pt x="538" y="263"/>
                  </a:lnTo>
                  <a:lnTo>
                    <a:pt x="141" y="503"/>
                  </a:lnTo>
                  <a:lnTo>
                    <a:pt x="538" y="274"/>
                  </a:lnTo>
                  <a:lnTo>
                    <a:pt x="152" y="503"/>
                  </a:lnTo>
                  <a:lnTo>
                    <a:pt x="538" y="280"/>
                  </a:lnTo>
                  <a:lnTo>
                    <a:pt x="162" y="503"/>
                  </a:lnTo>
                  <a:lnTo>
                    <a:pt x="538" y="288"/>
                  </a:lnTo>
                  <a:lnTo>
                    <a:pt x="168" y="503"/>
                  </a:lnTo>
                  <a:lnTo>
                    <a:pt x="538" y="290"/>
                  </a:lnTo>
                  <a:lnTo>
                    <a:pt x="189" y="503"/>
                  </a:lnTo>
                  <a:lnTo>
                    <a:pt x="538" y="301"/>
                  </a:lnTo>
                  <a:lnTo>
                    <a:pt x="195" y="503"/>
                  </a:lnTo>
                  <a:lnTo>
                    <a:pt x="538" y="304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41" y="503"/>
                  </a:lnTo>
                  <a:lnTo>
                    <a:pt x="538" y="331"/>
                  </a:lnTo>
                  <a:lnTo>
                    <a:pt x="243" y="503"/>
                  </a:lnTo>
                  <a:lnTo>
                    <a:pt x="538" y="334"/>
                  </a:lnTo>
                  <a:lnTo>
                    <a:pt x="254" y="503"/>
                  </a:lnTo>
                  <a:lnTo>
                    <a:pt x="538" y="339"/>
                  </a:lnTo>
                  <a:lnTo>
                    <a:pt x="276" y="503"/>
                  </a:lnTo>
                  <a:lnTo>
                    <a:pt x="538" y="352"/>
                  </a:lnTo>
                  <a:lnTo>
                    <a:pt x="279" y="503"/>
                  </a:lnTo>
                  <a:lnTo>
                    <a:pt x="538" y="355"/>
                  </a:lnTo>
                  <a:lnTo>
                    <a:pt x="295" y="503"/>
                  </a:lnTo>
                  <a:lnTo>
                    <a:pt x="538" y="363"/>
                  </a:lnTo>
                  <a:lnTo>
                    <a:pt x="297" y="503"/>
                  </a:lnTo>
                  <a:lnTo>
                    <a:pt x="538" y="363"/>
                  </a:lnTo>
                  <a:lnTo>
                    <a:pt x="319" y="503"/>
                  </a:lnTo>
                  <a:lnTo>
                    <a:pt x="538" y="377"/>
                  </a:lnTo>
                  <a:lnTo>
                    <a:pt x="327" y="503"/>
                  </a:lnTo>
                  <a:lnTo>
                    <a:pt x="538" y="382"/>
                  </a:lnTo>
                  <a:lnTo>
                    <a:pt x="338" y="503"/>
                  </a:lnTo>
                  <a:lnTo>
                    <a:pt x="538" y="387"/>
                  </a:lnTo>
                  <a:lnTo>
                    <a:pt x="346" y="503"/>
                  </a:lnTo>
                  <a:lnTo>
                    <a:pt x="538" y="393"/>
                  </a:lnTo>
                  <a:lnTo>
                    <a:pt x="360" y="503"/>
                  </a:lnTo>
                  <a:lnTo>
                    <a:pt x="538" y="401"/>
                  </a:lnTo>
                  <a:lnTo>
                    <a:pt x="368" y="503"/>
                  </a:lnTo>
                  <a:lnTo>
                    <a:pt x="538" y="404"/>
                  </a:lnTo>
                  <a:lnTo>
                    <a:pt x="389" y="503"/>
                  </a:lnTo>
                  <a:lnTo>
                    <a:pt x="538" y="417"/>
                  </a:lnTo>
                  <a:lnTo>
                    <a:pt x="414" y="503"/>
                  </a:lnTo>
                  <a:lnTo>
                    <a:pt x="538" y="430"/>
                  </a:lnTo>
                  <a:lnTo>
                    <a:pt x="430" y="503"/>
                  </a:lnTo>
                  <a:lnTo>
                    <a:pt x="538" y="441"/>
                  </a:lnTo>
                  <a:lnTo>
                    <a:pt x="435" y="503"/>
                  </a:lnTo>
                  <a:lnTo>
                    <a:pt x="538" y="444"/>
                  </a:lnTo>
                  <a:lnTo>
                    <a:pt x="441" y="503"/>
                  </a:lnTo>
                  <a:lnTo>
                    <a:pt x="538" y="447"/>
                  </a:lnTo>
                  <a:lnTo>
                    <a:pt x="451" y="503"/>
                  </a:lnTo>
                  <a:lnTo>
                    <a:pt x="538" y="452"/>
                  </a:lnTo>
                  <a:lnTo>
                    <a:pt x="462" y="503"/>
                  </a:lnTo>
                  <a:lnTo>
                    <a:pt x="538" y="457"/>
                  </a:lnTo>
                  <a:lnTo>
                    <a:pt x="473" y="503"/>
                  </a:lnTo>
                  <a:lnTo>
                    <a:pt x="538" y="465"/>
                  </a:lnTo>
                  <a:lnTo>
                    <a:pt x="486" y="503"/>
                  </a:lnTo>
                  <a:lnTo>
                    <a:pt x="538" y="474"/>
                  </a:lnTo>
                  <a:lnTo>
                    <a:pt x="503" y="503"/>
                  </a:lnTo>
                  <a:lnTo>
                    <a:pt x="538" y="482"/>
                  </a:lnTo>
                  <a:lnTo>
                    <a:pt x="527" y="503"/>
                  </a:lnTo>
                  <a:lnTo>
                    <a:pt x="538" y="495"/>
                  </a:lnTo>
                  <a:lnTo>
                    <a:pt x="538" y="503"/>
                  </a:lnTo>
                  <a:lnTo>
                    <a:pt x="538" y="503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181350" y="2968625"/>
              <a:ext cx="728663" cy="446088"/>
            </a:xfrm>
            <a:custGeom>
              <a:avLst/>
              <a:gdLst>
                <a:gd name="T0" fmla="*/ 170 w 459"/>
                <a:gd name="T1" fmla="*/ 0 h 281"/>
                <a:gd name="T2" fmla="*/ 178 w 459"/>
                <a:gd name="T3" fmla="*/ 0 h 281"/>
                <a:gd name="T4" fmla="*/ 181 w 459"/>
                <a:gd name="T5" fmla="*/ 0 h 281"/>
                <a:gd name="T6" fmla="*/ 197 w 459"/>
                <a:gd name="T7" fmla="*/ 0 h 281"/>
                <a:gd name="T8" fmla="*/ 218 w 459"/>
                <a:gd name="T9" fmla="*/ 0 h 281"/>
                <a:gd name="T10" fmla="*/ 235 w 459"/>
                <a:gd name="T11" fmla="*/ 0 h 281"/>
                <a:gd name="T12" fmla="*/ 245 w 459"/>
                <a:gd name="T13" fmla="*/ 0 h 281"/>
                <a:gd name="T14" fmla="*/ 248 w 459"/>
                <a:gd name="T15" fmla="*/ 0 h 281"/>
                <a:gd name="T16" fmla="*/ 270 w 459"/>
                <a:gd name="T17" fmla="*/ 0 h 281"/>
                <a:gd name="T18" fmla="*/ 281 w 459"/>
                <a:gd name="T19" fmla="*/ 0 h 281"/>
                <a:gd name="T20" fmla="*/ 294 w 459"/>
                <a:gd name="T21" fmla="*/ 0 h 281"/>
                <a:gd name="T22" fmla="*/ 310 w 459"/>
                <a:gd name="T23" fmla="*/ 0 h 281"/>
                <a:gd name="T24" fmla="*/ 321 w 459"/>
                <a:gd name="T25" fmla="*/ 0 h 281"/>
                <a:gd name="T26" fmla="*/ 329 w 459"/>
                <a:gd name="T27" fmla="*/ 0 h 281"/>
                <a:gd name="T28" fmla="*/ 337 w 459"/>
                <a:gd name="T29" fmla="*/ 0 h 281"/>
                <a:gd name="T30" fmla="*/ 340 w 459"/>
                <a:gd name="T31" fmla="*/ 0 h 281"/>
                <a:gd name="T32" fmla="*/ 353 w 459"/>
                <a:gd name="T33" fmla="*/ 0 h 281"/>
                <a:gd name="T34" fmla="*/ 356 w 459"/>
                <a:gd name="T35" fmla="*/ 0 h 281"/>
                <a:gd name="T36" fmla="*/ 375 w 459"/>
                <a:gd name="T37" fmla="*/ 0 h 281"/>
                <a:gd name="T38" fmla="*/ 389 w 459"/>
                <a:gd name="T39" fmla="*/ 0 h 281"/>
                <a:gd name="T40" fmla="*/ 399 w 459"/>
                <a:gd name="T41" fmla="*/ 0 h 281"/>
                <a:gd name="T42" fmla="*/ 413 w 459"/>
                <a:gd name="T43" fmla="*/ 0 h 281"/>
                <a:gd name="T44" fmla="*/ 424 w 459"/>
                <a:gd name="T45" fmla="*/ 0 h 281"/>
                <a:gd name="T46" fmla="*/ 432 w 459"/>
                <a:gd name="T47" fmla="*/ 0 h 281"/>
                <a:gd name="T48" fmla="*/ 434 w 459"/>
                <a:gd name="T49" fmla="*/ 0 h 281"/>
                <a:gd name="T50" fmla="*/ 448 w 459"/>
                <a:gd name="T51" fmla="*/ 0 h 281"/>
                <a:gd name="T52" fmla="*/ 459 w 459"/>
                <a:gd name="T53" fmla="*/ 0 h 281"/>
                <a:gd name="T54" fmla="*/ 459 w 459"/>
                <a:gd name="T55" fmla="*/ 11 h 281"/>
                <a:gd name="T56" fmla="*/ 459 w 459"/>
                <a:gd name="T57" fmla="*/ 19 h 281"/>
                <a:gd name="T58" fmla="*/ 459 w 459"/>
                <a:gd name="T59" fmla="*/ 25 h 281"/>
                <a:gd name="T60" fmla="*/ 459 w 459"/>
                <a:gd name="T61" fmla="*/ 36 h 281"/>
                <a:gd name="T62" fmla="*/ 459 w 459"/>
                <a:gd name="T63" fmla="*/ 46 h 281"/>
                <a:gd name="T64" fmla="*/ 459 w 459"/>
                <a:gd name="T65" fmla="*/ 60 h 281"/>
                <a:gd name="T66" fmla="*/ 459 w 459"/>
                <a:gd name="T67" fmla="*/ 65 h 281"/>
                <a:gd name="T68" fmla="*/ 459 w 459"/>
                <a:gd name="T69" fmla="*/ 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9" h="281">
                  <a:moveTo>
                    <a:pt x="0" y="97"/>
                  </a:moveTo>
                  <a:lnTo>
                    <a:pt x="170" y="0"/>
                  </a:lnTo>
                  <a:lnTo>
                    <a:pt x="24" y="89"/>
                  </a:lnTo>
                  <a:lnTo>
                    <a:pt x="178" y="0"/>
                  </a:lnTo>
                  <a:lnTo>
                    <a:pt x="27" y="89"/>
                  </a:lnTo>
                  <a:lnTo>
                    <a:pt x="181" y="0"/>
                  </a:lnTo>
                  <a:lnTo>
                    <a:pt x="46" y="87"/>
                  </a:lnTo>
                  <a:lnTo>
                    <a:pt x="197" y="0"/>
                  </a:lnTo>
                  <a:lnTo>
                    <a:pt x="65" y="89"/>
                  </a:lnTo>
                  <a:lnTo>
                    <a:pt x="218" y="0"/>
                  </a:lnTo>
                  <a:lnTo>
                    <a:pt x="75" y="92"/>
                  </a:lnTo>
                  <a:lnTo>
                    <a:pt x="235" y="0"/>
                  </a:lnTo>
                  <a:lnTo>
                    <a:pt x="83" y="95"/>
                  </a:lnTo>
                  <a:lnTo>
                    <a:pt x="245" y="0"/>
                  </a:lnTo>
                  <a:lnTo>
                    <a:pt x="83" y="95"/>
                  </a:lnTo>
                  <a:lnTo>
                    <a:pt x="248" y="0"/>
                  </a:lnTo>
                  <a:lnTo>
                    <a:pt x="94" y="103"/>
                  </a:lnTo>
                  <a:lnTo>
                    <a:pt x="270" y="0"/>
                  </a:lnTo>
                  <a:lnTo>
                    <a:pt x="97" y="106"/>
                  </a:lnTo>
                  <a:lnTo>
                    <a:pt x="281" y="0"/>
                  </a:lnTo>
                  <a:lnTo>
                    <a:pt x="102" y="111"/>
                  </a:lnTo>
                  <a:lnTo>
                    <a:pt x="294" y="0"/>
                  </a:lnTo>
                  <a:lnTo>
                    <a:pt x="108" y="116"/>
                  </a:lnTo>
                  <a:lnTo>
                    <a:pt x="310" y="0"/>
                  </a:lnTo>
                  <a:lnTo>
                    <a:pt x="110" y="122"/>
                  </a:lnTo>
                  <a:lnTo>
                    <a:pt x="321" y="0"/>
                  </a:lnTo>
                  <a:lnTo>
                    <a:pt x="113" y="124"/>
                  </a:lnTo>
                  <a:lnTo>
                    <a:pt x="329" y="0"/>
                  </a:lnTo>
                  <a:lnTo>
                    <a:pt x="116" y="130"/>
                  </a:lnTo>
                  <a:lnTo>
                    <a:pt x="337" y="0"/>
                  </a:lnTo>
                  <a:lnTo>
                    <a:pt x="116" y="130"/>
                  </a:lnTo>
                  <a:lnTo>
                    <a:pt x="340" y="0"/>
                  </a:lnTo>
                  <a:lnTo>
                    <a:pt x="119" y="135"/>
                  </a:lnTo>
                  <a:lnTo>
                    <a:pt x="353" y="0"/>
                  </a:lnTo>
                  <a:lnTo>
                    <a:pt x="119" y="138"/>
                  </a:lnTo>
                  <a:lnTo>
                    <a:pt x="356" y="0"/>
                  </a:lnTo>
                  <a:lnTo>
                    <a:pt x="121" y="149"/>
                  </a:lnTo>
                  <a:lnTo>
                    <a:pt x="375" y="0"/>
                  </a:lnTo>
                  <a:lnTo>
                    <a:pt x="124" y="154"/>
                  </a:lnTo>
                  <a:lnTo>
                    <a:pt x="389" y="0"/>
                  </a:lnTo>
                  <a:lnTo>
                    <a:pt x="124" y="159"/>
                  </a:lnTo>
                  <a:lnTo>
                    <a:pt x="399" y="0"/>
                  </a:lnTo>
                  <a:lnTo>
                    <a:pt x="124" y="167"/>
                  </a:lnTo>
                  <a:lnTo>
                    <a:pt x="413" y="0"/>
                  </a:lnTo>
                  <a:lnTo>
                    <a:pt x="124" y="173"/>
                  </a:lnTo>
                  <a:lnTo>
                    <a:pt x="424" y="0"/>
                  </a:lnTo>
                  <a:lnTo>
                    <a:pt x="127" y="178"/>
                  </a:lnTo>
                  <a:lnTo>
                    <a:pt x="432" y="0"/>
                  </a:lnTo>
                  <a:lnTo>
                    <a:pt x="127" y="178"/>
                  </a:lnTo>
                  <a:lnTo>
                    <a:pt x="434" y="0"/>
                  </a:lnTo>
                  <a:lnTo>
                    <a:pt x="127" y="186"/>
                  </a:lnTo>
                  <a:lnTo>
                    <a:pt x="448" y="0"/>
                  </a:lnTo>
                  <a:lnTo>
                    <a:pt x="127" y="192"/>
                  </a:lnTo>
                  <a:lnTo>
                    <a:pt x="459" y="0"/>
                  </a:lnTo>
                  <a:lnTo>
                    <a:pt x="124" y="205"/>
                  </a:lnTo>
                  <a:lnTo>
                    <a:pt x="459" y="11"/>
                  </a:lnTo>
                  <a:lnTo>
                    <a:pt x="124" y="213"/>
                  </a:lnTo>
                  <a:lnTo>
                    <a:pt x="459" y="19"/>
                  </a:lnTo>
                  <a:lnTo>
                    <a:pt x="124" y="219"/>
                  </a:lnTo>
                  <a:lnTo>
                    <a:pt x="459" y="25"/>
                  </a:lnTo>
                  <a:lnTo>
                    <a:pt x="121" y="229"/>
                  </a:lnTo>
                  <a:lnTo>
                    <a:pt x="459" y="36"/>
                  </a:lnTo>
                  <a:lnTo>
                    <a:pt x="119" y="243"/>
                  </a:lnTo>
                  <a:lnTo>
                    <a:pt x="459" y="46"/>
                  </a:lnTo>
                  <a:lnTo>
                    <a:pt x="108" y="264"/>
                  </a:lnTo>
                  <a:lnTo>
                    <a:pt x="459" y="60"/>
                  </a:lnTo>
                  <a:lnTo>
                    <a:pt x="92" y="278"/>
                  </a:lnTo>
                  <a:lnTo>
                    <a:pt x="459" y="65"/>
                  </a:lnTo>
                  <a:lnTo>
                    <a:pt x="86" y="281"/>
                  </a:lnTo>
                  <a:lnTo>
                    <a:pt x="459" y="68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55938" y="2968625"/>
              <a:ext cx="395288" cy="223838"/>
            </a:xfrm>
            <a:custGeom>
              <a:avLst/>
              <a:gdLst>
                <a:gd name="T0" fmla="*/ 0 w 249"/>
                <a:gd name="T1" fmla="*/ 0 h 141"/>
                <a:gd name="T2" fmla="*/ 3 w 249"/>
                <a:gd name="T3" fmla="*/ 0 h 141"/>
                <a:gd name="T4" fmla="*/ 0 w 249"/>
                <a:gd name="T5" fmla="*/ 3 h 141"/>
                <a:gd name="T6" fmla="*/ 6 w 249"/>
                <a:gd name="T7" fmla="*/ 0 h 141"/>
                <a:gd name="T8" fmla="*/ 0 w 249"/>
                <a:gd name="T9" fmla="*/ 17 h 141"/>
                <a:gd name="T10" fmla="*/ 27 w 249"/>
                <a:gd name="T11" fmla="*/ 0 h 141"/>
                <a:gd name="T12" fmla="*/ 0 w 249"/>
                <a:gd name="T13" fmla="*/ 22 h 141"/>
                <a:gd name="T14" fmla="*/ 38 w 249"/>
                <a:gd name="T15" fmla="*/ 0 h 141"/>
                <a:gd name="T16" fmla="*/ 0 w 249"/>
                <a:gd name="T17" fmla="*/ 27 h 141"/>
                <a:gd name="T18" fmla="*/ 46 w 249"/>
                <a:gd name="T19" fmla="*/ 0 h 141"/>
                <a:gd name="T20" fmla="*/ 0 w 249"/>
                <a:gd name="T21" fmla="*/ 30 h 141"/>
                <a:gd name="T22" fmla="*/ 52 w 249"/>
                <a:gd name="T23" fmla="*/ 0 h 141"/>
                <a:gd name="T24" fmla="*/ 0 w 249"/>
                <a:gd name="T25" fmla="*/ 36 h 141"/>
                <a:gd name="T26" fmla="*/ 60 w 249"/>
                <a:gd name="T27" fmla="*/ 0 h 141"/>
                <a:gd name="T28" fmla="*/ 0 w 249"/>
                <a:gd name="T29" fmla="*/ 46 h 141"/>
                <a:gd name="T30" fmla="*/ 79 w 249"/>
                <a:gd name="T31" fmla="*/ 0 h 141"/>
                <a:gd name="T32" fmla="*/ 0 w 249"/>
                <a:gd name="T33" fmla="*/ 54 h 141"/>
                <a:gd name="T34" fmla="*/ 95 w 249"/>
                <a:gd name="T35" fmla="*/ 0 h 141"/>
                <a:gd name="T36" fmla="*/ 0 w 249"/>
                <a:gd name="T37" fmla="*/ 68 h 141"/>
                <a:gd name="T38" fmla="*/ 117 w 249"/>
                <a:gd name="T39" fmla="*/ 0 h 141"/>
                <a:gd name="T40" fmla="*/ 0 w 249"/>
                <a:gd name="T41" fmla="*/ 76 h 141"/>
                <a:gd name="T42" fmla="*/ 130 w 249"/>
                <a:gd name="T43" fmla="*/ 0 h 141"/>
                <a:gd name="T44" fmla="*/ 0 w 249"/>
                <a:gd name="T45" fmla="*/ 87 h 141"/>
                <a:gd name="T46" fmla="*/ 149 w 249"/>
                <a:gd name="T47" fmla="*/ 0 h 141"/>
                <a:gd name="T48" fmla="*/ 0 w 249"/>
                <a:gd name="T49" fmla="*/ 87 h 141"/>
                <a:gd name="T50" fmla="*/ 152 w 249"/>
                <a:gd name="T51" fmla="*/ 0 h 141"/>
                <a:gd name="T52" fmla="*/ 0 w 249"/>
                <a:gd name="T53" fmla="*/ 95 h 141"/>
                <a:gd name="T54" fmla="*/ 165 w 249"/>
                <a:gd name="T55" fmla="*/ 0 h 141"/>
                <a:gd name="T56" fmla="*/ 0 w 249"/>
                <a:gd name="T57" fmla="*/ 100 h 141"/>
                <a:gd name="T58" fmla="*/ 173 w 249"/>
                <a:gd name="T59" fmla="*/ 0 h 141"/>
                <a:gd name="T60" fmla="*/ 0 w 249"/>
                <a:gd name="T61" fmla="*/ 111 h 141"/>
                <a:gd name="T62" fmla="*/ 189 w 249"/>
                <a:gd name="T63" fmla="*/ 0 h 141"/>
                <a:gd name="T64" fmla="*/ 0 w 249"/>
                <a:gd name="T65" fmla="*/ 111 h 141"/>
                <a:gd name="T66" fmla="*/ 192 w 249"/>
                <a:gd name="T67" fmla="*/ 0 h 141"/>
                <a:gd name="T68" fmla="*/ 0 w 249"/>
                <a:gd name="T69" fmla="*/ 122 h 141"/>
                <a:gd name="T70" fmla="*/ 211 w 249"/>
                <a:gd name="T71" fmla="*/ 0 h 141"/>
                <a:gd name="T72" fmla="*/ 0 w 249"/>
                <a:gd name="T73" fmla="*/ 124 h 141"/>
                <a:gd name="T74" fmla="*/ 214 w 249"/>
                <a:gd name="T75" fmla="*/ 0 h 141"/>
                <a:gd name="T76" fmla="*/ 0 w 249"/>
                <a:gd name="T77" fmla="*/ 130 h 141"/>
                <a:gd name="T78" fmla="*/ 225 w 249"/>
                <a:gd name="T79" fmla="*/ 0 h 141"/>
                <a:gd name="T80" fmla="*/ 0 w 249"/>
                <a:gd name="T81" fmla="*/ 141 h 141"/>
                <a:gd name="T82" fmla="*/ 243 w 249"/>
                <a:gd name="T83" fmla="*/ 0 h 141"/>
                <a:gd name="T84" fmla="*/ 6 w 249"/>
                <a:gd name="T85" fmla="*/ 141 h 141"/>
                <a:gd name="T86" fmla="*/ 249 w 249"/>
                <a:gd name="T87" fmla="*/ 0 h 141"/>
                <a:gd name="T88" fmla="*/ 19 w 249"/>
                <a:gd name="T89" fmla="*/ 141 h 141"/>
                <a:gd name="T90" fmla="*/ 52 w 249"/>
                <a:gd name="T91" fmla="*/ 122 h 141"/>
                <a:gd name="T92" fmla="*/ 30 w 249"/>
                <a:gd name="T93" fmla="*/ 141 h 141"/>
                <a:gd name="T94" fmla="*/ 41 w 249"/>
                <a:gd name="T95" fmla="*/ 135 h 141"/>
                <a:gd name="T96" fmla="*/ 38 w 249"/>
                <a:gd name="T97" fmla="*/ 141 h 141"/>
                <a:gd name="T98" fmla="*/ 38 w 249"/>
                <a:gd name="T9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141">
                  <a:moveTo>
                    <a:pt x="0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6" y="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0" y="27"/>
                  </a:lnTo>
                  <a:lnTo>
                    <a:pt x="46" y="0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0" y="36"/>
                  </a:lnTo>
                  <a:lnTo>
                    <a:pt x="60" y="0"/>
                  </a:lnTo>
                  <a:lnTo>
                    <a:pt x="0" y="46"/>
                  </a:lnTo>
                  <a:lnTo>
                    <a:pt x="79" y="0"/>
                  </a:lnTo>
                  <a:lnTo>
                    <a:pt x="0" y="54"/>
                  </a:lnTo>
                  <a:lnTo>
                    <a:pt x="95" y="0"/>
                  </a:lnTo>
                  <a:lnTo>
                    <a:pt x="0" y="68"/>
                  </a:lnTo>
                  <a:lnTo>
                    <a:pt x="117" y="0"/>
                  </a:lnTo>
                  <a:lnTo>
                    <a:pt x="0" y="76"/>
                  </a:lnTo>
                  <a:lnTo>
                    <a:pt x="130" y="0"/>
                  </a:lnTo>
                  <a:lnTo>
                    <a:pt x="0" y="87"/>
                  </a:lnTo>
                  <a:lnTo>
                    <a:pt x="149" y="0"/>
                  </a:lnTo>
                  <a:lnTo>
                    <a:pt x="0" y="87"/>
                  </a:lnTo>
                  <a:lnTo>
                    <a:pt x="152" y="0"/>
                  </a:lnTo>
                  <a:lnTo>
                    <a:pt x="0" y="95"/>
                  </a:lnTo>
                  <a:lnTo>
                    <a:pt x="165" y="0"/>
                  </a:lnTo>
                  <a:lnTo>
                    <a:pt x="0" y="100"/>
                  </a:lnTo>
                  <a:lnTo>
                    <a:pt x="173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11"/>
                  </a:lnTo>
                  <a:lnTo>
                    <a:pt x="192" y="0"/>
                  </a:lnTo>
                  <a:lnTo>
                    <a:pt x="0" y="122"/>
                  </a:lnTo>
                  <a:lnTo>
                    <a:pt x="211" y="0"/>
                  </a:lnTo>
                  <a:lnTo>
                    <a:pt x="0" y="124"/>
                  </a:lnTo>
                  <a:lnTo>
                    <a:pt x="214" y="0"/>
                  </a:lnTo>
                  <a:lnTo>
                    <a:pt x="0" y="130"/>
                  </a:lnTo>
                  <a:lnTo>
                    <a:pt x="225" y="0"/>
                  </a:lnTo>
                  <a:lnTo>
                    <a:pt x="0" y="141"/>
                  </a:lnTo>
                  <a:lnTo>
                    <a:pt x="243" y="0"/>
                  </a:lnTo>
                  <a:lnTo>
                    <a:pt x="6" y="141"/>
                  </a:lnTo>
                  <a:lnTo>
                    <a:pt x="249" y="0"/>
                  </a:lnTo>
                  <a:lnTo>
                    <a:pt x="19" y="141"/>
                  </a:lnTo>
                  <a:lnTo>
                    <a:pt x="52" y="122"/>
                  </a:lnTo>
                  <a:lnTo>
                    <a:pt x="30" y="141"/>
                  </a:lnTo>
                  <a:lnTo>
                    <a:pt x="41" y="135"/>
                  </a:lnTo>
                  <a:lnTo>
                    <a:pt x="38" y="141"/>
                  </a:lnTo>
                  <a:lnTo>
                    <a:pt x="38" y="141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PA_组合 41"/>
          <p:cNvGrpSpPr/>
          <p:nvPr>
            <p:custDataLst>
              <p:tags r:id="rId7"/>
            </p:custDataLst>
          </p:nvPr>
        </p:nvGrpSpPr>
        <p:grpSpPr>
          <a:xfrm>
            <a:off x="2525713" y="1425575"/>
            <a:ext cx="809625" cy="2312988"/>
            <a:chOff x="2525713" y="1425575"/>
            <a:chExt cx="809625" cy="2312988"/>
          </a:xfrm>
        </p:grpSpPr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141663" y="3152775"/>
              <a:ext cx="133350" cy="77788"/>
            </a:xfrm>
            <a:custGeom>
              <a:avLst/>
              <a:gdLst>
                <a:gd name="T0" fmla="*/ 36 w 84"/>
                <a:gd name="T1" fmla="*/ 8 h 49"/>
                <a:gd name="T2" fmla="*/ 41 w 84"/>
                <a:gd name="T3" fmla="*/ 6 h 49"/>
                <a:gd name="T4" fmla="*/ 14 w 84"/>
                <a:gd name="T5" fmla="*/ 30 h 49"/>
                <a:gd name="T6" fmla="*/ 65 w 84"/>
                <a:gd name="T7" fmla="*/ 0 h 49"/>
                <a:gd name="T8" fmla="*/ 9 w 84"/>
                <a:gd name="T9" fmla="*/ 38 h 49"/>
                <a:gd name="T10" fmla="*/ 73 w 84"/>
                <a:gd name="T11" fmla="*/ 0 h 49"/>
                <a:gd name="T12" fmla="*/ 0 w 84"/>
                <a:gd name="T13" fmla="*/ 49 h 49"/>
                <a:gd name="T14" fmla="*/ 84 w 84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49">
                  <a:moveTo>
                    <a:pt x="36" y="8"/>
                  </a:moveTo>
                  <a:lnTo>
                    <a:pt x="41" y="6"/>
                  </a:lnTo>
                  <a:lnTo>
                    <a:pt x="14" y="30"/>
                  </a:lnTo>
                  <a:lnTo>
                    <a:pt x="65" y="0"/>
                  </a:lnTo>
                  <a:lnTo>
                    <a:pt x="9" y="38"/>
                  </a:lnTo>
                  <a:lnTo>
                    <a:pt x="73" y="0"/>
                  </a:lnTo>
                  <a:lnTo>
                    <a:pt x="0" y="49"/>
                  </a:lnTo>
                  <a:lnTo>
                    <a:pt x="84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525713" y="1425575"/>
              <a:ext cx="809625" cy="2312988"/>
              <a:chOff x="2525713" y="1425575"/>
              <a:chExt cx="809625" cy="2312988"/>
            </a:xfrm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022600" y="3157538"/>
                <a:ext cx="312738" cy="227013"/>
              </a:xfrm>
              <a:custGeom>
                <a:avLst/>
                <a:gdLst>
                  <a:gd name="T0" fmla="*/ 0 w 197"/>
                  <a:gd name="T1" fmla="*/ 94 h 143"/>
                  <a:gd name="T2" fmla="*/ 165 w 197"/>
                  <a:gd name="T3" fmla="*/ 0 h 143"/>
                  <a:gd name="T4" fmla="*/ 21 w 197"/>
                  <a:gd name="T5" fmla="*/ 92 h 143"/>
                  <a:gd name="T6" fmla="*/ 175 w 197"/>
                  <a:gd name="T7" fmla="*/ 3 h 143"/>
                  <a:gd name="T8" fmla="*/ 32 w 197"/>
                  <a:gd name="T9" fmla="*/ 92 h 143"/>
                  <a:gd name="T10" fmla="*/ 181 w 197"/>
                  <a:gd name="T11" fmla="*/ 8 h 143"/>
                  <a:gd name="T12" fmla="*/ 51 w 197"/>
                  <a:gd name="T13" fmla="*/ 92 h 143"/>
                  <a:gd name="T14" fmla="*/ 186 w 197"/>
                  <a:gd name="T15" fmla="*/ 16 h 143"/>
                  <a:gd name="T16" fmla="*/ 62 w 197"/>
                  <a:gd name="T17" fmla="*/ 92 h 143"/>
                  <a:gd name="T18" fmla="*/ 189 w 197"/>
                  <a:gd name="T19" fmla="*/ 19 h 143"/>
                  <a:gd name="T20" fmla="*/ 78 w 197"/>
                  <a:gd name="T21" fmla="*/ 94 h 143"/>
                  <a:gd name="T22" fmla="*/ 192 w 197"/>
                  <a:gd name="T23" fmla="*/ 30 h 143"/>
                  <a:gd name="T24" fmla="*/ 86 w 197"/>
                  <a:gd name="T25" fmla="*/ 105 h 143"/>
                  <a:gd name="T26" fmla="*/ 194 w 197"/>
                  <a:gd name="T27" fmla="*/ 40 h 143"/>
                  <a:gd name="T28" fmla="*/ 86 w 197"/>
                  <a:gd name="T29" fmla="*/ 105 h 143"/>
                  <a:gd name="T30" fmla="*/ 194 w 197"/>
                  <a:gd name="T31" fmla="*/ 43 h 143"/>
                  <a:gd name="T32" fmla="*/ 86 w 197"/>
                  <a:gd name="T33" fmla="*/ 108 h 143"/>
                  <a:gd name="T34" fmla="*/ 197 w 197"/>
                  <a:gd name="T35" fmla="*/ 46 h 143"/>
                  <a:gd name="T36" fmla="*/ 92 w 197"/>
                  <a:gd name="T37" fmla="*/ 116 h 143"/>
                  <a:gd name="T38" fmla="*/ 197 w 197"/>
                  <a:gd name="T39" fmla="*/ 57 h 143"/>
                  <a:gd name="T40" fmla="*/ 97 w 197"/>
                  <a:gd name="T41" fmla="*/ 124 h 143"/>
                  <a:gd name="T42" fmla="*/ 197 w 197"/>
                  <a:gd name="T43" fmla="*/ 65 h 143"/>
                  <a:gd name="T44" fmla="*/ 105 w 197"/>
                  <a:gd name="T45" fmla="*/ 129 h 143"/>
                  <a:gd name="T46" fmla="*/ 197 w 197"/>
                  <a:gd name="T47" fmla="*/ 75 h 143"/>
                  <a:gd name="T48" fmla="*/ 108 w 197"/>
                  <a:gd name="T49" fmla="*/ 132 h 143"/>
                  <a:gd name="T50" fmla="*/ 197 w 197"/>
                  <a:gd name="T51" fmla="*/ 81 h 143"/>
                  <a:gd name="T52" fmla="*/ 111 w 197"/>
                  <a:gd name="T53" fmla="*/ 135 h 143"/>
                  <a:gd name="T54" fmla="*/ 197 w 197"/>
                  <a:gd name="T55" fmla="*/ 84 h 143"/>
                  <a:gd name="T56" fmla="*/ 113 w 197"/>
                  <a:gd name="T57" fmla="*/ 135 h 143"/>
                  <a:gd name="T58" fmla="*/ 197 w 197"/>
                  <a:gd name="T59" fmla="*/ 86 h 143"/>
                  <a:gd name="T60" fmla="*/ 121 w 197"/>
                  <a:gd name="T61" fmla="*/ 140 h 143"/>
                  <a:gd name="T62" fmla="*/ 197 w 197"/>
                  <a:gd name="T63" fmla="*/ 97 h 143"/>
                  <a:gd name="T64" fmla="*/ 124 w 197"/>
                  <a:gd name="T65" fmla="*/ 140 h 143"/>
                  <a:gd name="T66" fmla="*/ 194 w 197"/>
                  <a:gd name="T67" fmla="*/ 100 h 143"/>
                  <a:gd name="T68" fmla="*/ 132 w 197"/>
                  <a:gd name="T69" fmla="*/ 143 h 143"/>
                  <a:gd name="T70" fmla="*/ 194 w 197"/>
                  <a:gd name="T71" fmla="*/ 105 h 143"/>
                  <a:gd name="T72" fmla="*/ 140 w 197"/>
                  <a:gd name="T73" fmla="*/ 143 h 143"/>
                  <a:gd name="T74" fmla="*/ 192 w 197"/>
                  <a:gd name="T75" fmla="*/ 113 h 143"/>
                  <a:gd name="T76" fmla="*/ 143 w 197"/>
                  <a:gd name="T77" fmla="*/ 143 h 143"/>
                  <a:gd name="T78" fmla="*/ 192 w 197"/>
                  <a:gd name="T79" fmla="*/ 116 h 143"/>
                  <a:gd name="T80" fmla="*/ 165 w 197"/>
                  <a:gd name="T81" fmla="*/ 140 h 143"/>
                  <a:gd name="T82" fmla="*/ 181 w 197"/>
                  <a:gd name="T83" fmla="*/ 132 h 143"/>
                  <a:gd name="T84" fmla="*/ 170 w 197"/>
                  <a:gd name="T85" fmla="*/ 140 h 143"/>
                  <a:gd name="T86" fmla="*/ 175 w 197"/>
                  <a:gd name="T8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143">
                    <a:moveTo>
                      <a:pt x="0" y="94"/>
                    </a:moveTo>
                    <a:lnTo>
                      <a:pt x="165" y="0"/>
                    </a:lnTo>
                    <a:lnTo>
                      <a:pt x="21" y="92"/>
                    </a:lnTo>
                    <a:lnTo>
                      <a:pt x="175" y="3"/>
                    </a:lnTo>
                    <a:lnTo>
                      <a:pt x="32" y="92"/>
                    </a:lnTo>
                    <a:lnTo>
                      <a:pt x="181" y="8"/>
                    </a:lnTo>
                    <a:lnTo>
                      <a:pt x="51" y="92"/>
                    </a:lnTo>
                    <a:lnTo>
                      <a:pt x="186" y="16"/>
                    </a:lnTo>
                    <a:lnTo>
                      <a:pt x="62" y="92"/>
                    </a:lnTo>
                    <a:lnTo>
                      <a:pt x="189" y="19"/>
                    </a:lnTo>
                    <a:lnTo>
                      <a:pt x="78" y="94"/>
                    </a:lnTo>
                    <a:lnTo>
                      <a:pt x="192" y="30"/>
                    </a:lnTo>
                    <a:lnTo>
                      <a:pt x="86" y="105"/>
                    </a:lnTo>
                    <a:lnTo>
                      <a:pt x="194" y="40"/>
                    </a:lnTo>
                    <a:lnTo>
                      <a:pt x="86" y="105"/>
                    </a:lnTo>
                    <a:lnTo>
                      <a:pt x="194" y="43"/>
                    </a:lnTo>
                    <a:lnTo>
                      <a:pt x="86" y="108"/>
                    </a:lnTo>
                    <a:lnTo>
                      <a:pt x="197" y="46"/>
                    </a:lnTo>
                    <a:lnTo>
                      <a:pt x="92" y="116"/>
                    </a:lnTo>
                    <a:lnTo>
                      <a:pt x="197" y="57"/>
                    </a:lnTo>
                    <a:lnTo>
                      <a:pt x="97" y="124"/>
                    </a:lnTo>
                    <a:lnTo>
                      <a:pt x="197" y="65"/>
                    </a:lnTo>
                    <a:lnTo>
                      <a:pt x="105" y="129"/>
                    </a:lnTo>
                    <a:lnTo>
                      <a:pt x="197" y="75"/>
                    </a:lnTo>
                    <a:lnTo>
                      <a:pt x="108" y="132"/>
                    </a:lnTo>
                    <a:lnTo>
                      <a:pt x="197" y="81"/>
                    </a:lnTo>
                    <a:lnTo>
                      <a:pt x="111" y="135"/>
                    </a:lnTo>
                    <a:lnTo>
                      <a:pt x="197" y="84"/>
                    </a:lnTo>
                    <a:lnTo>
                      <a:pt x="113" y="135"/>
                    </a:lnTo>
                    <a:lnTo>
                      <a:pt x="197" y="86"/>
                    </a:lnTo>
                    <a:lnTo>
                      <a:pt x="121" y="140"/>
                    </a:lnTo>
                    <a:lnTo>
                      <a:pt x="197" y="97"/>
                    </a:lnTo>
                    <a:lnTo>
                      <a:pt x="124" y="140"/>
                    </a:lnTo>
                    <a:lnTo>
                      <a:pt x="194" y="100"/>
                    </a:lnTo>
                    <a:lnTo>
                      <a:pt x="132" y="143"/>
                    </a:lnTo>
                    <a:lnTo>
                      <a:pt x="194" y="105"/>
                    </a:lnTo>
                    <a:lnTo>
                      <a:pt x="140" y="143"/>
                    </a:lnTo>
                    <a:lnTo>
                      <a:pt x="192" y="113"/>
                    </a:lnTo>
                    <a:lnTo>
                      <a:pt x="143" y="143"/>
                    </a:lnTo>
                    <a:lnTo>
                      <a:pt x="192" y="116"/>
                    </a:lnTo>
                    <a:lnTo>
                      <a:pt x="165" y="140"/>
                    </a:lnTo>
                    <a:lnTo>
                      <a:pt x="181" y="132"/>
                    </a:lnTo>
                    <a:lnTo>
                      <a:pt x="170" y="140"/>
                    </a:lnTo>
                    <a:lnTo>
                      <a:pt x="175" y="13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2525713" y="1425575"/>
                <a:ext cx="595313" cy="2312988"/>
              </a:xfrm>
              <a:custGeom>
                <a:avLst/>
                <a:gdLst>
                  <a:gd name="T0" fmla="*/ 256 w 375"/>
                  <a:gd name="T1" fmla="*/ 43 h 1457"/>
                  <a:gd name="T2" fmla="*/ 307 w 375"/>
                  <a:gd name="T3" fmla="*/ 49 h 1457"/>
                  <a:gd name="T4" fmla="*/ 140 w 375"/>
                  <a:gd name="T5" fmla="*/ 189 h 1457"/>
                  <a:gd name="T6" fmla="*/ 307 w 375"/>
                  <a:gd name="T7" fmla="*/ 121 h 1457"/>
                  <a:gd name="T8" fmla="*/ 89 w 375"/>
                  <a:gd name="T9" fmla="*/ 272 h 1457"/>
                  <a:gd name="T10" fmla="*/ 307 w 375"/>
                  <a:gd name="T11" fmla="*/ 164 h 1457"/>
                  <a:gd name="T12" fmla="*/ 64 w 375"/>
                  <a:gd name="T13" fmla="*/ 331 h 1457"/>
                  <a:gd name="T14" fmla="*/ 307 w 375"/>
                  <a:gd name="T15" fmla="*/ 208 h 1457"/>
                  <a:gd name="T16" fmla="*/ 43 w 375"/>
                  <a:gd name="T17" fmla="*/ 388 h 1457"/>
                  <a:gd name="T18" fmla="*/ 307 w 375"/>
                  <a:gd name="T19" fmla="*/ 245 h 1457"/>
                  <a:gd name="T20" fmla="*/ 27 w 375"/>
                  <a:gd name="T21" fmla="*/ 439 h 1457"/>
                  <a:gd name="T22" fmla="*/ 307 w 375"/>
                  <a:gd name="T23" fmla="*/ 299 h 1457"/>
                  <a:gd name="T24" fmla="*/ 13 w 375"/>
                  <a:gd name="T25" fmla="*/ 501 h 1457"/>
                  <a:gd name="T26" fmla="*/ 307 w 375"/>
                  <a:gd name="T27" fmla="*/ 366 h 1457"/>
                  <a:gd name="T28" fmla="*/ 5 w 375"/>
                  <a:gd name="T29" fmla="*/ 552 h 1457"/>
                  <a:gd name="T30" fmla="*/ 307 w 375"/>
                  <a:gd name="T31" fmla="*/ 401 h 1457"/>
                  <a:gd name="T32" fmla="*/ 0 w 375"/>
                  <a:gd name="T33" fmla="*/ 603 h 1457"/>
                  <a:gd name="T34" fmla="*/ 307 w 375"/>
                  <a:gd name="T35" fmla="*/ 458 h 1457"/>
                  <a:gd name="T36" fmla="*/ 0 w 375"/>
                  <a:gd name="T37" fmla="*/ 660 h 1457"/>
                  <a:gd name="T38" fmla="*/ 307 w 375"/>
                  <a:gd name="T39" fmla="*/ 496 h 1457"/>
                  <a:gd name="T40" fmla="*/ 2 w 375"/>
                  <a:gd name="T41" fmla="*/ 698 h 1457"/>
                  <a:gd name="T42" fmla="*/ 307 w 375"/>
                  <a:gd name="T43" fmla="*/ 536 h 1457"/>
                  <a:gd name="T44" fmla="*/ 5 w 375"/>
                  <a:gd name="T45" fmla="*/ 744 h 1457"/>
                  <a:gd name="T46" fmla="*/ 307 w 375"/>
                  <a:gd name="T47" fmla="*/ 587 h 1457"/>
                  <a:gd name="T48" fmla="*/ 10 w 375"/>
                  <a:gd name="T49" fmla="*/ 781 h 1457"/>
                  <a:gd name="T50" fmla="*/ 307 w 375"/>
                  <a:gd name="T51" fmla="*/ 633 h 1457"/>
                  <a:gd name="T52" fmla="*/ 19 w 375"/>
                  <a:gd name="T53" fmla="*/ 824 h 1457"/>
                  <a:gd name="T54" fmla="*/ 307 w 375"/>
                  <a:gd name="T55" fmla="*/ 684 h 1457"/>
                  <a:gd name="T56" fmla="*/ 32 w 375"/>
                  <a:gd name="T57" fmla="*/ 881 h 1457"/>
                  <a:gd name="T58" fmla="*/ 307 w 375"/>
                  <a:gd name="T59" fmla="*/ 741 h 1457"/>
                  <a:gd name="T60" fmla="*/ 43 w 375"/>
                  <a:gd name="T61" fmla="*/ 916 h 1457"/>
                  <a:gd name="T62" fmla="*/ 307 w 375"/>
                  <a:gd name="T63" fmla="*/ 795 h 1457"/>
                  <a:gd name="T64" fmla="*/ 62 w 375"/>
                  <a:gd name="T65" fmla="*/ 970 h 1457"/>
                  <a:gd name="T66" fmla="*/ 307 w 375"/>
                  <a:gd name="T67" fmla="*/ 843 h 1457"/>
                  <a:gd name="T68" fmla="*/ 73 w 375"/>
                  <a:gd name="T69" fmla="*/ 999 h 1457"/>
                  <a:gd name="T70" fmla="*/ 307 w 375"/>
                  <a:gd name="T71" fmla="*/ 886 h 1457"/>
                  <a:gd name="T72" fmla="*/ 91 w 375"/>
                  <a:gd name="T73" fmla="*/ 1043 h 1457"/>
                  <a:gd name="T74" fmla="*/ 307 w 375"/>
                  <a:gd name="T75" fmla="*/ 943 h 1457"/>
                  <a:gd name="T76" fmla="*/ 113 w 375"/>
                  <a:gd name="T77" fmla="*/ 1086 h 1457"/>
                  <a:gd name="T78" fmla="*/ 307 w 375"/>
                  <a:gd name="T79" fmla="*/ 1002 h 1457"/>
                  <a:gd name="T80" fmla="*/ 135 w 375"/>
                  <a:gd name="T81" fmla="*/ 1129 h 1457"/>
                  <a:gd name="T82" fmla="*/ 307 w 375"/>
                  <a:gd name="T83" fmla="*/ 1059 h 1457"/>
                  <a:gd name="T84" fmla="*/ 156 w 375"/>
                  <a:gd name="T85" fmla="*/ 1166 h 1457"/>
                  <a:gd name="T86" fmla="*/ 307 w 375"/>
                  <a:gd name="T87" fmla="*/ 1094 h 1457"/>
                  <a:gd name="T88" fmla="*/ 172 w 375"/>
                  <a:gd name="T89" fmla="*/ 1193 h 1457"/>
                  <a:gd name="T90" fmla="*/ 310 w 375"/>
                  <a:gd name="T91" fmla="*/ 1134 h 1457"/>
                  <a:gd name="T92" fmla="*/ 191 w 375"/>
                  <a:gd name="T93" fmla="*/ 1231 h 1457"/>
                  <a:gd name="T94" fmla="*/ 307 w 375"/>
                  <a:gd name="T95" fmla="*/ 1191 h 1457"/>
                  <a:gd name="T96" fmla="*/ 216 w 375"/>
                  <a:gd name="T97" fmla="*/ 1277 h 1457"/>
                  <a:gd name="T98" fmla="*/ 305 w 375"/>
                  <a:gd name="T99" fmla="*/ 1242 h 1457"/>
                  <a:gd name="T100" fmla="*/ 235 w 375"/>
                  <a:gd name="T101" fmla="*/ 1315 h 1457"/>
                  <a:gd name="T102" fmla="*/ 305 w 375"/>
                  <a:gd name="T103" fmla="*/ 1293 h 1457"/>
                  <a:gd name="T104" fmla="*/ 256 w 375"/>
                  <a:gd name="T105" fmla="*/ 1355 h 1457"/>
                  <a:gd name="T106" fmla="*/ 305 w 375"/>
                  <a:gd name="T107" fmla="*/ 1344 h 1457"/>
                  <a:gd name="T108" fmla="*/ 272 w 375"/>
                  <a:gd name="T109" fmla="*/ 1390 h 1457"/>
                  <a:gd name="T110" fmla="*/ 305 w 375"/>
                  <a:gd name="T111" fmla="*/ 1395 h 1457"/>
                  <a:gd name="T112" fmla="*/ 294 w 375"/>
                  <a:gd name="T113" fmla="*/ 1433 h 1457"/>
                  <a:gd name="T114" fmla="*/ 305 w 375"/>
                  <a:gd name="T115" fmla="*/ 1452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5" h="1457">
                    <a:moveTo>
                      <a:pt x="307" y="0"/>
                    </a:moveTo>
                    <a:lnTo>
                      <a:pt x="307" y="0"/>
                    </a:lnTo>
                    <a:lnTo>
                      <a:pt x="291" y="14"/>
                    </a:lnTo>
                    <a:lnTo>
                      <a:pt x="307" y="3"/>
                    </a:lnTo>
                    <a:lnTo>
                      <a:pt x="278" y="24"/>
                    </a:lnTo>
                    <a:lnTo>
                      <a:pt x="307" y="8"/>
                    </a:lnTo>
                    <a:lnTo>
                      <a:pt x="256" y="43"/>
                    </a:lnTo>
                    <a:lnTo>
                      <a:pt x="307" y="14"/>
                    </a:lnTo>
                    <a:lnTo>
                      <a:pt x="229" y="73"/>
                    </a:lnTo>
                    <a:lnTo>
                      <a:pt x="307" y="27"/>
                    </a:lnTo>
                    <a:lnTo>
                      <a:pt x="205" y="100"/>
                    </a:lnTo>
                    <a:lnTo>
                      <a:pt x="307" y="41"/>
                    </a:lnTo>
                    <a:lnTo>
                      <a:pt x="191" y="116"/>
                    </a:lnTo>
                    <a:lnTo>
                      <a:pt x="307" y="49"/>
                    </a:lnTo>
                    <a:lnTo>
                      <a:pt x="178" y="132"/>
                    </a:lnTo>
                    <a:lnTo>
                      <a:pt x="307" y="59"/>
                    </a:lnTo>
                    <a:lnTo>
                      <a:pt x="164" y="148"/>
                    </a:lnTo>
                    <a:lnTo>
                      <a:pt x="307" y="67"/>
                    </a:lnTo>
                    <a:lnTo>
                      <a:pt x="151" y="170"/>
                    </a:lnTo>
                    <a:lnTo>
                      <a:pt x="307" y="81"/>
                    </a:lnTo>
                    <a:lnTo>
                      <a:pt x="140" y="189"/>
                    </a:lnTo>
                    <a:lnTo>
                      <a:pt x="307" y="92"/>
                    </a:lnTo>
                    <a:lnTo>
                      <a:pt x="127" y="208"/>
                    </a:lnTo>
                    <a:lnTo>
                      <a:pt x="307" y="102"/>
                    </a:lnTo>
                    <a:lnTo>
                      <a:pt x="121" y="218"/>
                    </a:lnTo>
                    <a:lnTo>
                      <a:pt x="307" y="111"/>
                    </a:lnTo>
                    <a:lnTo>
                      <a:pt x="110" y="234"/>
                    </a:lnTo>
                    <a:lnTo>
                      <a:pt x="307" y="121"/>
                    </a:lnTo>
                    <a:lnTo>
                      <a:pt x="110" y="237"/>
                    </a:lnTo>
                    <a:lnTo>
                      <a:pt x="307" y="124"/>
                    </a:lnTo>
                    <a:lnTo>
                      <a:pt x="102" y="251"/>
                    </a:lnTo>
                    <a:lnTo>
                      <a:pt x="307" y="132"/>
                    </a:lnTo>
                    <a:lnTo>
                      <a:pt x="97" y="259"/>
                    </a:lnTo>
                    <a:lnTo>
                      <a:pt x="307" y="137"/>
                    </a:lnTo>
                    <a:lnTo>
                      <a:pt x="89" y="272"/>
                    </a:lnTo>
                    <a:lnTo>
                      <a:pt x="307" y="148"/>
                    </a:lnTo>
                    <a:lnTo>
                      <a:pt x="81" y="291"/>
                    </a:lnTo>
                    <a:lnTo>
                      <a:pt x="307" y="159"/>
                    </a:lnTo>
                    <a:lnTo>
                      <a:pt x="81" y="294"/>
                    </a:lnTo>
                    <a:lnTo>
                      <a:pt x="307" y="162"/>
                    </a:lnTo>
                    <a:lnTo>
                      <a:pt x="78" y="296"/>
                    </a:lnTo>
                    <a:lnTo>
                      <a:pt x="307" y="164"/>
                    </a:lnTo>
                    <a:lnTo>
                      <a:pt x="78" y="302"/>
                    </a:lnTo>
                    <a:lnTo>
                      <a:pt x="307" y="167"/>
                    </a:lnTo>
                    <a:lnTo>
                      <a:pt x="73" y="313"/>
                    </a:lnTo>
                    <a:lnTo>
                      <a:pt x="307" y="178"/>
                    </a:lnTo>
                    <a:lnTo>
                      <a:pt x="67" y="323"/>
                    </a:lnTo>
                    <a:lnTo>
                      <a:pt x="307" y="186"/>
                    </a:lnTo>
                    <a:lnTo>
                      <a:pt x="64" y="331"/>
                    </a:lnTo>
                    <a:lnTo>
                      <a:pt x="307" y="191"/>
                    </a:lnTo>
                    <a:lnTo>
                      <a:pt x="59" y="340"/>
                    </a:lnTo>
                    <a:lnTo>
                      <a:pt x="307" y="197"/>
                    </a:lnTo>
                    <a:lnTo>
                      <a:pt x="56" y="348"/>
                    </a:lnTo>
                    <a:lnTo>
                      <a:pt x="307" y="202"/>
                    </a:lnTo>
                    <a:lnTo>
                      <a:pt x="54" y="353"/>
                    </a:lnTo>
                    <a:lnTo>
                      <a:pt x="307" y="208"/>
                    </a:lnTo>
                    <a:lnTo>
                      <a:pt x="51" y="361"/>
                    </a:lnTo>
                    <a:lnTo>
                      <a:pt x="307" y="213"/>
                    </a:lnTo>
                    <a:lnTo>
                      <a:pt x="46" y="377"/>
                    </a:lnTo>
                    <a:lnTo>
                      <a:pt x="307" y="226"/>
                    </a:lnTo>
                    <a:lnTo>
                      <a:pt x="43" y="383"/>
                    </a:lnTo>
                    <a:lnTo>
                      <a:pt x="307" y="232"/>
                    </a:lnTo>
                    <a:lnTo>
                      <a:pt x="43" y="388"/>
                    </a:lnTo>
                    <a:lnTo>
                      <a:pt x="307" y="237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37" y="401"/>
                    </a:lnTo>
                    <a:lnTo>
                      <a:pt x="307" y="245"/>
                    </a:lnTo>
                    <a:lnTo>
                      <a:pt x="35" y="412"/>
                    </a:lnTo>
                    <a:lnTo>
                      <a:pt x="307" y="253"/>
                    </a:lnTo>
                    <a:lnTo>
                      <a:pt x="29" y="423"/>
                    </a:lnTo>
                    <a:lnTo>
                      <a:pt x="307" y="264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4" y="447"/>
                    </a:lnTo>
                    <a:lnTo>
                      <a:pt x="307" y="286"/>
                    </a:lnTo>
                    <a:lnTo>
                      <a:pt x="21" y="463"/>
                    </a:lnTo>
                    <a:lnTo>
                      <a:pt x="307" y="296"/>
                    </a:lnTo>
                    <a:lnTo>
                      <a:pt x="21" y="466"/>
                    </a:lnTo>
                    <a:lnTo>
                      <a:pt x="307" y="299"/>
                    </a:lnTo>
                    <a:lnTo>
                      <a:pt x="16" y="480"/>
                    </a:lnTo>
                    <a:lnTo>
                      <a:pt x="307" y="313"/>
                    </a:lnTo>
                    <a:lnTo>
                      <a:pt x="16" y="488"/>
                    </a:lnTo>
                    <a:lnTo>
                      <a:pt x="307" y="318"/>
                    </a:lnTo>
                    <a:lnTo>
                      <a:pt x="13" y="498"/>
                    </a:lnTo>
                    <a:lnTo>
                      <a:pt x="307" y="329"/>
                    </a:lnTo>
                    <a:lnTo>
                      <a:pt x="13" y="501"/>
                    </a:lnTo>
                    <a:lnTo>
                      <a:pt x="307" y="331"/>
                    </a:lnTo>
                    <a:lnTo>
                      <a:pt x="10" y="515"/>
                    </a:lnTo>
                    <a:lnTo>
                      <a:pt x="307" y="345"/>
                    </a:lnTo>
                    <a:lnTo>
                      <a:pt x="8" y="528"/>
                    </a:lnTo>
                    <a:lnTo>
                      <a:pt x="307" y="356"/>
                    </a:lnTo>
                    <a:lnTo>
                      <a:pt x="5" y="539"/>
                    </a:lnTo>
                    <a:lnTo>
                      <a:pt x="307" y="366"/>
                    </a:lnTo>
                    <a:lnTo>
                      <a:pt x="5" y="544"/>
                    </a:lnTo>
                    <a:lnTo>
                      <a:pt x="307" y="372"/>
                    </a:lnTo>
                    <a:lnTo>
                      <a:pt x="5" y="547"/>
                    </a:lnTo>
                    <a:lnTo>
                      <a:pt x="307" y="372"/>
                    </a:lnTo>
                    <a:lnTo>
                      <a:pt x="5" y="550"/>
                    </a:lnTo>
                    <a:lnTo>
                      <a:pt x="307" y="377"/>
                    </a:lnTo>
                    <a:lnTo>
                      <a:pt x="5" y="552"/>
                    </a:lnTo>
                    <a:lnTo>
                      <a:pt x="307" y="377"/>
                    </a:lnTo>
                    <a:lnTo>
                      <a:pt x="5" y="555"/>
                    </a:lnTo>
                    <a:lnTo>
                      <a:pt x="307" y="380"/>
                    </a:lnTo>
                    <a:lnTo>
                      <a:pt x="2" y="563"/>
                    </a:lnTo>
                    <a:lnTo>
                      <a:pt x="307" y="388"/>
                    </a:lnTo>
                    <a:lnTo>
                      <a:pt x="2" y="577"/>
                    </a:lnTo>
                    <a:lnTo>
                      <a:pt x="307" y="401"/>
                    </a:lnTo>
                    <a:lnTo>
                      <a:pt x="2" y="587"/>
                    </a:lnTo>
                    <a:lnTo>
                      <a:pt x="307" y="412"/>
                    </a:lnTo>
                    <a:lnTo>
                      <a:pt x="2" y="590"/>
                    </a:lnTo>
                    <a:lnTo>
                      <a:pt x="307" y="415"/>
                    </a:lnTo>
                    <a:lnTo>
                      <a:pt x="0" y="601"/>
                    </a:lnTo>
                    <a:lnTo>
                      <a:pt x="307" y="426"/>
                    </a:lnTo>
                    <a:lnTo>
                      <a:pt x="0" y="603"/>
                    </a:lnTo>
                    <a:lnTo>
                      <a:pt x="307" y="428"/>
                    </a:lnTo>
                    <a:lnTo>
                      <a:pt x="0" y="614"/>
                    </a:lnTo>
                    <a:lnTo>
                      <a:pt x="307" y="436"/>
                    </a:lnTo>
                    <a:lnTo>
                      <a:pt x="0" y="625"/>
                    </a:lnTo>
                    <a:lnTo>
                      <a:pt x="307" y="450"/>
                    </a:lnTo>
                    <a:lnTo>
                      <a:pt x="0" y="633"/>
                    </a:lnTo>
                    <a:lnTo>
                      <a:pt x="307" y="458"/>
                    </a:lnTo>
                    <a:lnTo>
                      <a:pt x="0" y="641"/>
                    </a:lnTo>
                    <a:lnTo>
                      <a:pt x="307" y="466"/>
                    </a:lnTo>
                    <a:lnTo>
                      <a:pt x="0" y="644"/>
                    </a:lnTo>
                    <a:lnTo>
                      <a:pt x="307" y="469"/>
                    </a:lnTo>
                    <a:lnTo>
                      <a:pt x="0" y="649"/>
                    </a:lnTo>
                    <a:lnTo>
                      <a:pt x="307" y="471"/>
                    </a:lnTo>
                    <a:lnTo>
                      <a:pt x="0" y="660"/>
                    </a:lnTo>
                    <a:lnTo>
                      <a:pt x="307" y="482"/>
                    </a:lnTo>
                    <a:lnTo>
                      <a:pt x="0" y="665"/>
                    </a:lnTo>
                    <a:lnTo>
                      <a:pt x="307" y="488"/>
                    </a:lnTo>
                    <a:lnTo>
                      <a:pt x="0" y="668"/>
                    </a:lnTo>
                    <a:lnTo>
                      <a:pt x="307" y="490"/>
                    </a:lnTo>
                    <a:lnTo>
                      <a:pt x="0" y="674"/>
                    </a:lnTo>
                    <a:lnTo>
                      <a:pt x="307" y="496"/>
                    </a:lnTo>
                    <a:lnTo>
                      <a:pt x="0" y="682"/>
                    </a:lnTo>
                    <a:lnTo>
                      <a:pt x="307" y="504"/>
                    </a:lnTo>
                    <a:lnTo>
                      <a:pt x="0" y="684"/>
                    </a:lnTo>
                    <a:lnTo>
                      <a:pt x="307" y="509"/>
                    </a:lnTo>
                    <a:lnTo>
                      <a:pt x="0" y="687"/>
                    </a:lnTo>
                    <a:lnTo>
                      <a:pt x="307" y="509"/>
                    </a:lnTo>
                    <a:lnTo>
                      <a:pt x="2" y="698"/>
                    </a:lnTo>
                    <a:lnTo>
                      <a:pt x="307" y="520"/>
                    </a:lnTo>
                    <a:lnTo>
                      <a:pt x="2" y="700"/>
                    </a:lnTo>
                    <a:lnTo>
                      <a:pt x="307" y="523"/>
                    </a:lnTo>
                    <a:lnTo>
                      <a:pt x="2" y="709"/>
                    </a:lnTo>
                    <a:lnTo>
                      <a:pt x="307" y="533"/>
                    </a:lnTo>
                    <a:lnTo>
                      <a:pt x="2" y="714"/>
                    </a:lnTo>
                    <a:lnTo>
                      <a:pt x="307" y="536"/>
                    </a:lnTo>
                    <a:lnTo>
                      <a:pt x="2" y="722"/>
                    </a:lnTo>
                    <a:lnTo>
                      <a:pt x="307" y="547"/>
                    </a:lnTo>
                    <a:lnTo>
                      <a:pt x="2" y="727"/>
                    </a:lnTo>
                    <a:lnTo>
                      <a:pt x="307" y="552"/>
                    </a:lnTo>
                    <a:lnTo>
                      <a:pt x="2" y="733"/>
                    </a:lnTo>
                    <a:lnTo>
                      <a:pt x="307" y="558"/>
                    </a:lnTo>
                    <a:lnTo>
                      <a:pt x="5" y="744"/>
                    </a:lnTo>
                    <a:lnTo>
                      <a:pt x="307" y="568"/>
                    </a:lnTo>
                    <a:lnTo>
                      <a:pt x="5" y="749"/>
                    </a:lnTo>
                    <a:lnTo>
                      <a:pt x="307" y="574"/>
                    </a:lnTo>
                    <a:lnTo>
                      <a:pt x="5" y="752"/>
                    </a:lnTo>
                    <a:lnTo>
                      <a:pt x="307" y="579"/>
                    </a:lnTo>
                    <a:lnTo>
                      <a:pt x="8" y="760"/>
                    </a:lnTo>
                    <a:lnTo>
                      <a:pt x="307" y="587"/>
                    </a:lnTo>
                    <a:lnTo>
                      <a:pt x="8" y="765"/>
                    </a:lnTo>
                    <a:lnTo>
                      <a:pt x="307" y="593"/>
                    </a:lnTo>
                    <a:lnTo>
                      <a:pt x="8" y="768"/>
                    </a:lnTo>
                    <a:lnTo>
                      <a:pt x="307" y="595"/>
                    </a:lnTo>
                    <a:lnTo>
                      <a:pt x="8" y="770"/>
                    </a:lnTo>
                    <a:lnTo>
                      <a:pt x="307" y="598"/>
                    </a:lnTo>
                    <a:lnTo>
                      <a:pt x="10" y="781"/>
                    </a:lnTo>
                    <a:lnTo>
                      <a:pt x="307" y="609"/>
                    </a:lnTo>
                    <a:lnTo>
                      <a:pt x="13" y="792"/>
                    </a:lnTo>
                    <a:lnTo>
                      <a:pt x="307" y="622"/>
                    </a:lnTo>
                    <a:lnTo>
                      <a:pt x="13" y="800"/>
                    </a:lnTo>
                    <a:lnTo>
                      <a:pt x="307" y="630"/>
                    </a:lnTo>
                    <a:lnTo>
                      <a:pt x="13" y="800"/>
                    </a:lnTo>
                    <a:lnTo>
                      <a:pt x="307" y="633"/>
                    </a:lnTo>
                    <a:lnTo>
                      <a:pt x="13" y="803"/>
                    </a:lnTo>
                    <a:lnTo>
                      <a:pt x="307" y="633"/>
                    </a:lnTo>
                    <a:lnTo>
                      <a:pt x="16" y="805"/>
                    </a:lnTo>
                    <a:lnTo>
                      <a:pt x="307" y="638"/>
                    </a:lnTo>
                    <a:lnTo>
                      <a:pt x="16" y="814"/>
                    </a:lnTo>
                    <a:lnTo>
                      <a:pt x="307" y="644"/>
                    </a:lnTo>
                    <a:lnTo>
                      <a:pt x="19" y="824"/>
                    </a:lnTo>
                    <a:lnTo>
                      <a:pt x="307" y="657"/>
                    </a:lnTo>
                    <a:lnTo>
                      <a:pt x="21" y="832"/>
                    </a:lnTo>
                    <a:lnTo>
                      <a:pt x="307" y="668"/>
                    </a:lnTo>
                    <a:lnTo>
                      <a:pt x="21" y="838"/>
                    </a:lnTo>
                    <a:lnTo>
                      <a:pt x="307" y="674"/>
                    </a:lnTo>
                    <a:lnTo>
                      <a:pt x="24" y="849"/>
                    </a:lnTo>
                    <a:lnTo>
                      <a:pt x="307" y="684"/>
                    </a:lnTo>
                    <a:lnTo>
                      <a:pt x="27" y="854"/>
                    </a:lnTo>
                    <a:lnTo>
                      <a:pt x="307" y="692"/>
                    </a:lnTo>
                    <a:lnTo>
                      <a:pt x="27" y="862"/>
                    </a:lnTo>
                    <a:lnTo>
                      <a:pt x="307" y="700"/>
                    </a:lnTo>
                    <a:lnTo>
                      <a:pt x="29" y="870"/>
                    </a:lnTo>
                    <a:lnTo>
                      <a:pt x="307" y="711"/>
                    </a:lnTo>
                    <a:lnTo>
                      <a:pt x="32" y="881"/>
                    </a:lnTo>
                    <a:lnTo>
                      <a:pt x="307" y="722"/>
                    </a:lnTo>
                    <a:lnTo>
                      <a:pt x="35" y="892"/>
                    </a:lnTo>
                    <a:lnTo>
                      <a:pt x="307" y="733"/>
                    </a:lnTo>
                    <a:lnTo>
                      <a:pt x="35" y="892"/>
                    </a:lnTo>
                    <a:lnTo>
                      <a:pt x="307" y="735"/>
                    </a:lnTo>
                    <a:lnTo>
                      <a:pt x="37" y="894"/>
                    </a:lnTo>
                    <a:lnTo>
                      <a:pt x="307" y="741"/>
                    </a:lnTo>
                    <a:lnTo>
                      <a:pt x="37" y="897"/>
                    </a:lnTo>
                    <a:lnTo>
                      <a:pt x="307" y="744"/>
                    </a:lnTo>
                    <a:lnTo>
                      <a:pt x="40" y="905"/>
                    </a:lnTo>
                    <a:lnTo>
                      <a:pt x="307" y="752"/>
                    </a:lnTo>
                    <a:lnTo>
                      <a:pt x="40" y="908"/>
                    </a:lnTo>
                    <a:lnTo>
                      <a:pt x="307" y="754"/>
                    </a:lnTo>
                    <a:lnTo>
                      <a:pt x="43" y="916"/>
                    </a:lnTo>
                    <a:lnTo>
                      <a:pt x="307" y="762"/>
                    </a:lnTo>
                    <a:lnTo>
                      <a:pt x="46" y="924"/>
                    </a:lnTo>
                    <a:lnTo>
                      <a:pt x="307" y="773"/>
                    </a:lnTo>
                    <a:lnTo>
                      <a:pt x="48" y="935"/>
                    </a:lnTo>
                    <a:lnTo>
                      <a:pt x="307" y="784"/>
                    </a:lnTo>
                    <a:lnTo>
                      <a:pt x="51" y="943"/>
                    </a:lnTo>
                    <a:lnTo>
                      <a:pt x="307" y="795"/>
                    </a:lnTo>
                    <a:lnTo>
                      <a:pt x="56" y="954"/>
                    </a:lnTo>
                    <a:lnTo>
                      <a:pt x="307" y="808"/>
                    </a:lnTo>
                    <a:lnTo>
                      <a:pt x="56" y="959"/>
                    </a:lnTo>
                    <a:lnTo>
                      <a:pt x="307" y="816"/>
                    </a:lnTo>
                    <a:lnTo>
                      <a:pt x="59" y="962"/>
                    </a:lnTo>
                    <a:lnTo>
                      <a:pt x="307" y="816"/>
                    </a:lnTo>
                    <a:lnTo>
                      <a:pt x="62" y="970"/>
                    </a:lnTo>
                    <a:lnTo>
                      <a:pt x="307" y="830"/>
                    </a:lnTo>
                    <a:lnTo>
                      <a:pt x="64" y="978"/>
                    </a:lnTo>
                    <a:lnTo>
                      <a:pt x="307" y="838"/>
                    </a:lnTo>
                    <a:lnTo>
                      <a:pt x="64" y="978"/>
                    </a:lnTo>
                    <a:lnTo>
                      <a:pt x="307" y="841"/>
                    </a:lnTo>
                    <a:lnTo>
                      <a:pt x="67" y="983"/>
                    </a:lnTo>
                    <a:lnTo>
                      <a:pt x="307" y="843"/>
                    </a:lnTo>
                    <a:lnTo>
                      <a:pt x="67" y="983"/>
                    </a:lnTo>
                    <a:lnTo>
                      <a:pt x="307" y="846"/>
                    </a:lnTo>
                    <a:lnTo>
                      <a:pt x="70" y="991"/>
                    </a:lnTo>
                    <a:lnTo>
                      <a:pt x="307" y="854"/>
                    </a:lnTo>
                    <a:lnTo>
                      <a:pt x="70" y="994"/>
                    </a:lnTo>
                    <a:lnTo>
                      <a:pt x="307" y="857"/>
                    </a:lnTo>
                    <a:lnTo>
                      <a:pt x="73" y="999"/>
                    </a:lnTo>
                    <a:lnTo>
                      <a:pt x="307" y="862"/>
                    </a:lnTo>
                    <a:lnTo>
                      <a:pt x="75" y="1005"/>
                    </a:lnTo>
                    <a:lnTo>
                      <a:pt x="307" y="873"/>
                    </a:lnTo>
                    <a:lnTo>
                      <a:pt x="78" y="1008"/>
                    </a:lnTo>
                    <a:lnTo>
                      <a:pt x="307" y="876"/>
                    </a:lnTo>
                    <a:lnTo>
                      <a:pt x="81" y="1016"/>
                    </a:lnTo>
                    <a:lnTo>
                      <a:pt x="307" y="886"/>
                    </a:lnTo>
                    <a:lnTo>
                      <a:pt x="83" y="1021"/>
                    </a:lnTo>
                    <a:lnTo>
                      <a:pt x="307" y="892"/>
                    </a:lnTo>
                    <a:lnTo>
                      <a:pt x="83" y="1026"/>
                    </a:lnTo>
                    <a:lnTo>
                      <a:pt x="307" y="897"/>
                    </a:lnTo>
                    <a:lnTo>
                      <a:pt x="89" y="1034"/>
                    </a:lnTo>
                    <a:lnTo>
                      <a:pt x="307" y="908"/>
                    </a:lnTo>
                    <a:lnTo>
                      <a:pt x="91" y="1043"/>
                    </a:lnTo>
                    <a:lnTo>
                      <a:pt x="307" y="919"/>
                    </a:lnTo>
                    <a:lnTo>
                      <a:pt x="97" y="1053"/>
                    </a:lnTo>
                    <a:lnTo>
                      <a:pt x="307" y="932"/>
                    </a:lnTo>
                    <a:lnTo>
                      <a:pt x="97" y="1056"/>
                    </a:lnTo>
                    <a:lnTo>
                      <a:pt x="307" y="935"/>
                    </a:lnTo>
                    <a:lnTo>
                      <a:pt x="100" y="1061"/>
                    </a:lnTo>
                    <a:lnTo>
                      <a:pt x="307" y="943"/>
                    </a:lnTo>
                    <a:lnTo>
                      <a:pt x="105" y="1069"/>
                    </a:lnTo>
                    <a:lnTo>
                      <a:pt x="307" y="951"/>
                    </a:lnTo>
                    <a:lnTo>
                      <a:pt x="108" y="1072"/>
                    </a:lnTo>
                    <a:lnTo>
                      <a:pt x="305" y="959"/>
                    </a:lnTo>
                    <a:lnTo>
                      <a:pt x="110" y="1080"/>
                    </a:lnTo>
                    <a:lnTo>
                      <a:pt x="307" y="967"/>
                    </a:lnTo>
                    <a:lnTo>
                      <a:pt x="113" y="1086"/>
                    </a:lnTo>
                    <a:lnTo>
                      <a:pt x="307" y="975"/>
                    </a:lnTo>
                    <a:lnTo>
                      <a:pt x="118" y="1096"/>
                    </a:lnTo>
                    <a:lnTo>
                      <a:pt x="307" y="989"/>
                    </a:lnTo>
                    <a:lnTo>
                      <a:pt x="118" y="1099"/>
                    </a:lnTo>
                    <a:lnTo>
                      <a:pt x="307" y="989"/>
                    </a:lnTo>
                    <a:lnTo>
                      <a:pt x="124" y="1107"/>
                    </a:lnTo>
                    <a:lnTo>
                      <a:pt x="307" y="1002"/>
                    </a:lnTo>
                    <a:lnTo>
                      <a:pt x="127" y="1110"/>
                    </a:lnTo>
                    <a:lnTo>
                      <a:pt x="307" y="1008"/>
                    </a:lnTo>
                    <a:lnTo>
                      <a:pt x="127" y="1113"/>
                    </a:lnTo>
                    <a:lnTo>
                      <a:pt x="307" y="1010"/>
                    </a:lnTo>
                    <a:lnTo>
                      <a:pt x="132" y="1123"/>
                    </a:lnTo>
                    <a:lnTo>
                      <a:pt x="307" y="1021"/>
                    </a:lnTo>
                    <a:lnTo>
                      <a:pt x="135" y="1129"/>
                    </a:lnTo>
                    <a:lnTo>
                      <a:pt x="307" y="1029"/>
                    </a:lnTo>
                    <a:lnTo>
                      <a:pt x="140" y="1137"/>
                    </a:lnTo>
                    <a:lnTo>
                      <a:pt x="307" y="1040"/>
                    </a:lnTo>
                    <a:lnTo>
                      <a:pt x="143" y="1142"/>
                    </a:lnTo>
                    <a:lnTo>
                      <a:pt x="307" y="1048"/>
                    </a:lnTo>
                    <a:lnTo>
                      <a:pt x="148" y="1150"/>
                    </a:lnTo>
                    <a:lnTo>
                      <a:pt x="307" y="1059"/>
                    </a:lnTo>
                    <a:lnTo>
                      <a:pt x="151" y="1156"/>
                    </a:lnTo>
                    <a:lnTo>
                      <a:pt x="307" y="1064"/>
                    </a:lnTo>
                    <a:lnTo>
                      <a:pt x="154" y="1158"/>
                    </a:lnTo>
                    <a:lnTo>
                      <a:pt x="307" y="1069"/>
                    </a:lnTo>
                    <a:lnTo>
                      <a:pt x="154" y="1164"/>
                    </a:lnTo>
                    <a:lnTo>
                      <a:pt x="307" y="1075"/>
                    </a:lnTo>
                    <a:lnTo>
                      <a:pt x="156" y="1166"/>
                    </a:lnTo>
                    <a:lnTo>
                      <a:pt x="307" y="1078"/>
                    </a:lnTo>
                    <a:lnTo>
                      <a:pt x="159" y="1169"/>
                    </a:lnTo>
                    <a:lnTo>
                      <a:pt x="307" y="1083"/>
                    </a:lnTo>
                    <a:lnTo>
                      <a:pt x="162" y="1177"/>
                    </a:lnTo>
                    <a:lnTo>
                      <a:pt x="307" y="1091"/>
                    </a:lnTo>
                    <a:lnTo>
                      <a:pt x="162" y="1177"/>
                    </a:lnTo>
                    <a:lnTo>
                      <a:pt x="307" y="1094"/>
                    </a:lnTo>
                    <a:lnTo>
                      <a:pt x="167" y="1188"/>
                    </a:lnTo>
                    <a:lnTo>
                      <a:pt x="307" y="1107"/>
                    </a:lnTo>
                    <a:lnTo>
                      <a:pt x="170" y="1188"/>
                    </a:lnTo>
                    <a:lnTo>
                      <a:pt x="307" y="1110"/>
                    </a:lnTo>
                    <a:lnTo>
                      <a:pt x="170" y="1193"/>
                    </a:lnTo>
                    <a:lnTo>
                      <a:pt x="307" y="1113"/>
                    </a:lnTo>
                    <a:lnTo>
                      <a:pt x="172" y="1193"/>
                    </a:lnTo>
                    <a:lnTo>
                      <a:pt x="307" y="1115"/>
                    </a:lnTo>
                    <a:lnTo>
                      <a:pt x="175" y="1204"/>
                    </a:lnTo>
                    <a:lnTo>
                      <a:pt x="307" y="1129"/>
                    </a:lnTo>
                    <a:lnTo>
                      <a:pt x="178" y="1207"/>
                    </a:lnTo>
                    <a:lnTo>
                      <a:pt x="307" y="1131"/>
                    </a:lnTo>
                    <a:lnTo>
                      <a:pt x="181" y="1210"/>
                    </a:lnTo>
                    <a:lnTo>
                      <a:pt x="310" y="1134"/>
                    </a:lnTo>
                    <a:lnTo>
                      <a:pt x="183" y="1215"/>
                    </a:lnTo>
                    <a:lnTo>
                      <a:pt x="313" y="1139"/>
                    </a:lnTo>
                    <a:lnTo>
                      <a:pt x="186" y="1223"/>
                    </a:lnTo>
                    <a:lnTo>
                      <a:pt x="332" y="1139"/>
                    </a:lnTo>
                    <a:lnTo>
                      <a:pt x="189" y="1226"/>
                    </a:lnTo>
                    <a:lnTo>
                      <a:pt x="337" y="1139"/>
                    </a:lnTo>
                    <a:lnTo>
                      <a:pt x="191" y="1231"/>
                    </a:lnTo>
                    <a:lnTo>
                      <a:pt x="351" y="1139"/>
                    </a:lnTo>
                    <a:lnTo>
                      <a:pt x="197" y="1242"/>
                    </a:lnTo>
                    <a:lnTo>
                      <a:pt x="370" y="1139"/>
                    </a:lnTo>
                    <a:lnTo>
                      <a:pt x="197" y="1242"/>
                    </a:lnTo>
                    <a:lnTo>
                      <a:pt x="375" y="1139"/>
                    </a:lnTo>
                    <a:lnTo>
                      <a:pt x="202" y="1253"/>
                    </a:lnTo>
                    <a:lnTo>
                      <a:pt x="307" y="1191"/>
                    </a:lnTo>
                    <a:lnTo>
                      <a:pt x="202" y="1255"/>
                    </a:lnTo>
                    <a:lnTo>
                      <a:pt x="307" y="1193"/>
                    </a:lnTo>
                    <a:lnTo>
                      <a:pt x="205" y="1261"/>
                    </a:lnTo>
                    <a:lnTo>
                      <a:pt x="305" y="1201"/>
                    </a:lnTo>
                    <a:lnTo>
                      <a:pt x="210" y="1269"/>
                    </a:lnTo>
                    <a:lnTo>
                      <a:pt x="305" y="1212"/>
                    </a:lnTo>
                    <a:lnTo>
                      <a:pt x="216" y="1277"/>
                    </a:lnTo>
                    <a:lnTo>
                      <a:pt x="305" y="1226"/>
                    </a:lnTo>
                    <a:lnTo>
                      <a:pt x="218" y="1282"/>
                    </a:lnTo>
                    <a:lnTo>
                      <a:pt x="305" y="1231"/>
                    </a:lnTo>
                    <a:lnTo>
                      <a:pt x="221" y="1288"/>
                    </a:lnTo>
                    <a:lnTo>
                      <a:pt x="305" y="1239"/>
                    </a:lnTo>
                    <a:lnTo>
                      <a:pt x="221" y="1290"/>
                    </a:lnTo>
                    <a:lnTo>
                      <a:pt x="305" y="1242"/>
                    </a:lnTo>
                    <a:lnTo>
                      <a:pt x="224" y="1293"/>
                    </a:lnTo>
                    <a:lnTo>
                      <a:pt x="305" y="1245"/>
                    </a:lnTo>
                    <a:lnTo>
                      <a:pt x="226" y="1301"/>
                    </a:lnTo>
                    <a:lnTo>
                      <a:pt x="305" y="1255"/>
                    </a:lnTo>
                    <a:lnTo>
                      <a:pt x="229" y="1304"/>
                    </a:lnTo>
                    <a:lnTo>
                      <a:pt x="305" y="1261"/>
                    </a:lnTo>
                    <a:lnTo>
                      <a:pt x="235" y="1315"/>
                    </a:lnTo>
                    <a:lnTo>
                      <a:pt x="305" y="1274"/>
                    </a:lnTo>
                    <a:lnTo>
                      <a:pt x="237" y="1323"/>
                    </a:lnTo>
                    <a:lnTo>
                      <a:pt x="305" y="1282"/>
                    </a:lnTo>
                    <a:lnTo>
                      <a:pt x="240" y="1325"/>
                    </a:lnTo>
                    <a:lnTo>
                      <a:pt x="305" y="1288"/>
                    </a:lnTo>
                    <a:lnTo>
                      <a:pt x="243" y="1331"/>
                    </a:lnTo>
                    <a:lnTo>
                      <a:pt x="305" y="1293"/>
                    </a:lnTo>
                    <a:lnTo>
                      <a:pt x="245" y="1336"/>
                    </a:lnTo>
                    <a:lnTo>
                      <a:pt x="305" y="1301"/>
                    </a:lnTo>
                    <a:lnTo>
                      <a:pt x="251" y="1344"/>
                    </a:lnTo>
                    <a:lnTo>
                      <a:pt x="305" y="1312"/>
                    </a:lnTo>
                    <a:lnTo>
                      <a:pt x="253" y="1355"/>
                    </a:lnTo>
                    <a:lnTo>
                      <a:pt x="305" y="1325"/>
                    </a:lnTo>
                    <a:lnTo>
                      <a:pt x="256" y="1355"/>
                    </a:lnTo>
                    <a:lnTo>
                      <a:pt x="305" y="1328"/>
                    </a:lnTo>
                    <a:lnTo>
                      <a:pt x="256" y="1358"/>
                    </a:lnTo>
                    <a:lnTo>
                      <a:pt x="305" y="1331"/>
                    </a:lnTo>
                    <a:lnTo>
                      <a:pt x="262" y="1366"/>
                    </a:lnTo>
                    <a:lnTo>
                      <a:pt x="305" y="1339"/>
                    </a:lnTo>
                    <a:lnTo>
                      <a:pt x="262" y="1368"/>
                    </a:lnTo>
                    <a:lnTo>
                      <a:pt x="305" y="1344"/>
                    </a:lnTo>
                    <a:lnTo>
                      <a:pt x="264" y="1371"/>
                    </a:lnTo>
                    <a:lnTo>
                      <a:pt x="305" y="1347"/>
                    </a:lnTo>
                    <a:lnTo>
                      <a:pt x="267" y="1379"/>
                    </a:lnTo>
                    <a:lnTo>
                      <a:pt x="305" y="1358"/>
                    </a:lnTo>
                    <a:lnTo>
                      <a:pt x="270" y="1385"/>
                    </a:lnTo>
                    <a:lnTo>
                      <a:pt x="305" y="1363"/>
                    </a:lnTo>
                    <a:lnTo>
                      <a:pt x="272" y="1390"/>
                    </a:lnTo>
                    <a:lnTo>
                      <a:pt x="305" y="1374"/>
                    </a:lnTo>
                    <a:lnTo>
                      <a:pt x="278" y="1401"/>
                    </a:lnTo>
                    <a:lnTo>
                      <a:pt x="305" y="1385"/>
                    </a:lnTo>
                    <a:lnTo>
                      <a:pt x="278" y="1401"/>
                    </a:lnTo>
                    <a:lnTo>
                      <a:pt x="305" y="1387"/>
                    </a:lnTo>
                    <a:lnTo>
                      <a:pt x="280" y="1409"/>
                    </a:lnTo>
                    <a:lnTo>
                      <a:pt x="305" y="1395"/>
                    </a:lnTo>
                    <a:lnTo>
                      <a:pt x="283" y="1412"/>
                    </a:lnTo>
                    <a:lnTo>
                      <a:pt x="305" y="1401"/>
                    </a:lnTo>
                    <a:lnTo>
                      <a:pt x="289" y="1422"/>
                    </a:lnTo>
                    <a:lnTo>
                      <a:pt x="305" y="1412"/>
                    </a:lnTo>
                    <a:lnTo>
                      <a:pt x="291" y="1430"/>
                    </a:lnTo>
                    <a:lnTo>
                      <a:pt x="305" y="1422"/>
                    </a:lnTo>
                    <a:lnTo>
                      <a:pt x="294" y="1433"/>
                    </a:lnTo>
                    <a:lnTo>
                      <a:pt x="305" y="1428"/>
                    </a:lnTo>
                    <a:lnTo>
                      <a:pt x="299" y="1444"/>
                    </a:lnTo>
                    <a:lnTo>
                      <a:pt x="305" y="1441"/>
                    </a:lnTo>
                    <a:lnTo>
                      <a:pt x="299" y="1447"/>
                    </a:lnTo>
                    <a:lnTo>
                      <a:pt x="305" y="1444"/>
                    </a:lnTo>
                    <a:lnTo>
                      <a:pt x="305" y="1455"/>
                    </a:lnTo>
                    <a:lnTo>
                      <a:pt x="305" y="1452"/>
                    </a:lnTo>
                    <a:lnTo>
                      <a:pt x="305" y="1457"/>
                    </a:lnTo>
                    <a:lnTo>
                      <a:pt x="305" y="145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PA_组合 38"/>
          <p:cNvGrpSpPr/>
          <p:nvPr>
            <p:custDataLst>
              <p:tags r:id="rId8"/>
            </p:custDataLst>
          </p:nvPr>
        </p:nvGrpSpPr>
        <p:grpSpPr>
          <a:xfrm>
            <a:off x="3055938" y="2011363"/>
            <a:ext cx="854075" cy="915988"/>
            <a:chOff x="3055938" y="2011363"/>
            <a:chExt cx="854075" cy="915988"/>
          </a:xfrm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562350" y="2020888"/>
              <a:ext cx="347663" cy="293688"/>
            </a:xfrm>
            <a:custGeom>
              <a:avLst/>
              <a:gdLst>
                <a:gd name="T0" fmla="*/ 0 w 219"/>
                <a:gd name="T1" fmla="*/ 0 h 185"/>
                <a:gd name="T2" fmla="*/ 19 w 219"/>
                <a:gd name="T3" fmla="*/ 0 h 185"/>
                <a:gd name="T4" fmla="*/ 27 w 219"/>
                <a:gd name="T5" fmla="*/ 0 h 185"/>
                <a:gd name="T6" fmla="*/ 38 w 219"/>
                <a:gd name="T7" fmla="*/ 0 h 185"/>
                <a:gd name="T8" fmla="*/ 43 w 219"/>
                <a:gd name="T9" fmla="*/ 0 h 185"/>
                <a:gd name="T10" fmla="*/ 65 w 219"/>
                <a:gd name="T11" fmla="*/ 0 h 185"/>
                <a:gd name="T12" fmla="*/ 81 w 219"/>
                <a:gd name="T13" fmla="*/ 0 h 185"/>
                <a:gd name="T14" fmla="*/ 89 w 219"/>
                <a:gd name="T15" fmla="*/ 0 h 185"/>
                <a:gd name="T16" fmla="*/ 89 w 219"/>
                <a:gd name="T17" fmla="*/ 0 h 185"/>
                <a:gd name="T18" fmla="*/ 95 w 219"/>
                <a:gd name="T19" fmla="*/ 0 h 185"/>
                <a:gd name="T20" fmla="*/ 116 w 219"/>
                <a:gd name="T21" fmla="*/ 0 h 185"/>
                <a:gd name="T22" fmla="*/ 124 w 219"/>
                <a:gd name="T23" fmla="*/ 0 h 185"/>
                <a:gd name="T24" fmla="*/ 130 w 219"/>
                <a:gd name="T25" fmla="*/ 0 h 185"/>
                <a:gd name="T26" fmla="*/ 132 w 219"/>
                <a:gd name="T27" fmla="*/ 0 h 185"/>
                <a:gd name="T28" fmla="*/ 135 w 219"/>
                <a:gd name="T29" fmla="*/ 0 h 185"/>
                <a:gd name="T30" fmla="*/ 138 w 219"/>
                <a:gd name="T31" fmla="*/ 0 h 185"/>
                <a:gd name="T32" fmla="*/ 154 w 219"/>
                <a:gd name="T33" fmla="*/ 0 h 185"/>
                <a:gd name="T34" fmla="*/ 165 w 219"/>
                <a:gd name="T35" fmla="*/ 0 h 185"/>
                <a:gd name="T36" fmla="*/ 181 w 219"/>
                <a:gd name="T37" fmla="*/ 0 h 185"/>
                <a:gd name="T38" fmla="*/ 200 w 219"/>
                <a:gd name="T39" fmla="*/ 0 h 185"/>
                <a:gd name="T40" fmla="*/ 213 w 219"/>
                <a:gd name="T41" fmla="*/ 0 h 185"/>
                <a:gd name="T42" fmla="*/ 219 w 219"/>
                <a:gd name="T43" fmla="*/ 2 h 185"/>
                <a:gd name="T44" fmla="*/ 219 w 219"/>
                <a:gd name="T45" fmla="*/ 5 h 185"/>
                <a:gd name="T46" fmla="*/ 219 w 219"/>
                <a:gd name="T47" fmla="*/ 8 h 185"/>
                <a:gd name="T48" fmla="*/ 219 w 219"/>
                <a:gd name="T49" fmla="*/ 21 h 185"/>
                <a:gd name="T50" fmla="*/ 219 w 219"/>
                <a:gd name="T51" fmla="*/ 26 h 185"/>
                <a:gd name="T52" fmla="*/ 219 w 219"/>
                <a:gd name="T53" fmla="*/ 35 h 185"/>
                <a:gd name="T54" fmla="*/ 219 w 219"/>
                <a:gd name="T55" fmla="*/ 45 h 185"/>
                <a:gd name="T56" fmla="*/ 219 w 219"/>
                <a:gd name="T57" fmla="*/ 48 h 185"/>
                <a:gd name="T58" fmla="*/ 219 w 219"/>
                <a:gd name="T59" fmla="*/ 56 h 185"/>
                <a:gd name="T60" fmla="*/ 219 w 219"/>
                <a:gd name="T61" fmla="*/ 61 h 185"/>
                <a:gd name="T62" fmla="*/ 219 w 219"/>
                <a:gd name="T63" fmla="*/ 7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85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0" y="21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43" y="0"/>
                  </a:lnTo>
                  <a:lnTo>
                    <a:pt x="0" y="37"/>
                  </a:lnTo>
                  <a:lnTo>
                    <a:pt x="65" y="0"/>
                  </a:lnTo>
                  <a:lnTo>
                    <a:pt x="8" y="43"/>
                  </a:lnTo>
                  <a:lnTo>
                    <a:pt x="81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4" y="48"/>
                  </a:lnTo>
                  <a:lnTo>
                    <a:pt x="95" y="0"/>
                  </a:lnTo>
                  <a:lnTo>
                    <a:pt x="22" y="53"/>
                  </a:lnTo>
                  <a:lnTo>
                    <a:pt x="116" y="0"/>
                  </a:lnTo>
                  <a:lnTo>
                    <a:pt x="24" y="56"/>
                  </a:lnTo>
                  <a:lnTo>
                    <a:pt x="124" y="0"/>
                  </a:lnTo>
                  <a:lnTo>
                    <a:pt x="27" y="59"/>
                  </a:lnTo>
                  <a:lnTo>
                    <a:pt x="130" y="0"/>
                  </a:lnTo>
                  <a:lnTo>
                    <a:pt x="30" y="59"/>
                  </a:lnTo>
                  <a:lnTo>
                    <a:pt x="132" y="0"/>
                  </a:lnTo>
                  <a:lnTo>
                    <a:pt x="30" y="59"/>
                  </a:lnTo>
                  <a:lnTo>
                    <a:pt x="135" y="0"/>
                  </a:lnTo>
                  <a:lnTo>
                    <a:pt x="30" y="61"/>
                  </a:lnTo>
                  <a:lnTo>
                    <a:pt x="138" y="0"/>
                  </a:lnTo>
                  <a:lnTo>
                    <a:pt x="35" y="67"/>
                  </a:lnTo>
                  <a:lnTo>
                    <a:pt x="154" y="0"/>
                  </a:lnTo>
                  <a:lnTo>
                    <a:pt x="38" y="72"/>
                  </a:lnTo>
                  <a:lnTo>
                    <a:pt x="165" y="0"/>
                  </a:lnTo>
                  <a:lnTo>
                    <a:pt x="43" y="80"/>
                  </a:lnTo>
                  <a:lnTo>
                    <a:pt x="181" y="0"/>
                  </a:lnTo>
                  <a:lnTo>
                    <a:pt x="49" y="86"/>
                  </a:lnTo>
                  <a:lnTo>
                    <a:pt x="200" y="0"/>
                  </a:lnTo>
                  <a:lnTo>
                    <a:pt x="49" y="94"/>
                  </a:lnTo>
                  <a:lnTo>
                    <a:pt x="213" y="0"/>
                  </a:lnTo>
                  <a:lnTo>
                    <a:pt x="51" y="99"/>
                  </a:lnTo>
                  <a:lnTo>
                    <a:pt x="219" y="2"/>
                  </a:lnTo>
                  <a:lnTo>
                    <a:pt x="54" y="102"/>
                  </a:lnTo>
                  <a:lnTo>
                    <a:pt x="219" y="5"/>
                  </a:lnTo>
                  <a:lnTo>
                    <a:pt x="54" y="105"/>
                  </a:lnTo>
                  <a:lnTo>
                    <a:pt x="219" y="8"/>
                  </a:lnTo>
                  <a:lnTo>
                    <a:pt x="54" y="115"/>
                  </a:lnTo>
                  <a:lnTo>
                    <a:pt x="219" y="21"/>
                  </a:lnTo>
                  <a:lnTo>
                    <a:pt x="54" y="121"/>
                  </a:lnTo>
                  <a:lnTo>
                    <a:pt x="219" y="26"/>
                  </a:lnTo>
                  <a:lnTo>
                    <a:pt x="54" y="129"/>
                  </a:lnTo>
                  <a:lnTo>
                    <a:pt x="219" y="35"/>
                  </a:lnTo>
                  <a:lnTo>
                    <a:pt x="51" y="142"/>
                  </a:lnTo>
                  <a:lnTo>
                    <a:pt x="219" y="45"/>
                  </a:lnTo>
                  <a:lnTo>
                    <a:pt x="51" y="145"/>
                  </a:lnTo>
                  <a:lnTo>
                    <a:pt x="219" y="48"/>
                  </a:lnTo>
                  <a:lnTo>
                    <a:pt x="46" y="156"/>
                  </a:lnTo>
                  <a:lnTo>
                    <a:pt x="219" y="56"/>
                  </a:lnTo>
                  <a:lnTo>
                    <a:pt x="43" y="164"/>
                  </a:lnTo>
                  <a:lnTo>
                    <a:pt x="219" y="61"/>
                  </a:lnTo>
                  <a:lnTo>
                    <a:pt x="24" y="185"/>
                  </a:lnTo>
                  <a:lnTo>
                    <a:pt x="219" y="72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055938" y="2011363"/>
              <a:ext cx="854075" cy="915988"/>
            </a:xfrm>
            <a:custGeom>
              <a:avLst/>
              <a:gdLst>
                <a:gd name="T0" fmla="*/ 17 w 538"/>
                <a:gd name="T1" fmla="*/ 3 h 577"/>
                <a:gd name="T2" fmla="*/ 30 w 538"/>
                <a:gd name="T3" fmla="*/ 3 h 577"/>
                <a:gd name="T4" fmla="*/ 52 w 538"/>
                <a:gd name="T5" fmla="*/ 3 h 577"/>
                <a:gd name="T6" fmla="*/ 68 w 538"/>
                <a:gd name="T7" fmla="*/ 3 h 577"/>
                <a:gd name="T8" fmla="*/ 103 w 538"/>
                <a:gd name="T9" fmla="*/ 3 h 577"/>
                <a:gd name="T10" fmla="*/ 133 w 538"/>
                <a:gd name="T11" fmla="*/ 3 h 577"/>
                <a:gd name="T12" fmla="*/ 162 w 538"/>
                <a:gd name="T13" fmla="*/ 0 h 577"/>
                <a:gd name="T14" fmla="*/ 179 w 538"/>
                <a:gd name="T15" fmla="*/ 0 h 577"/>
                <a:gd name="T16" fmla="*/ 189 w 538"/>
                <a:gd name="T17" fmla="*/ 0 h 577"/>
                <a:gd name="T18" fmla="*/ 219 w 538"/>
                <a:gd name="T19" fmla="*/ 8 h 577"/>
                <a:gd name="T20" fmla="*/ 219 w 538"/>
                <a:gd name="T21" fmla="*/ 22 h 577"/>
                <a:gd name="T22" fmla="*/ 219 w 538"/>
                <a:gd name="T23" fmla="*/ 32 h 577"/>
                <a:gd name="T24" fmla="*/ 219 w 538"/>
                <a:gd name="T25" fmla="*/ 46 h 577"/>
                <a:gd name="T26" fmla="*/ 195 w 538"/>
                <a:gd name="T27" fmla="*/ 70 h 577"/>
                <a:gd name="T28" fmla="*/ 179 w 538"/>
                <a:gd name="T29" fmla="*/ 100 h 577"/>
                <a:gd name="T30" fmla="*/ 173 w 538"/>
                <a:gd name="T31" fmla="*/ 116 h 577"/>
                <a:gd name="T32" fmla="*/ 173 w 538"/>
                <a:gd name="T33" fmla="*/ 129 h 577"/>
                <a:gd name="T34" fmla="*/ 176 w 538"/>
                <a:gd name="T35" fmla="*/ 146 h 577"/>
                <a:gd name="T36" fmla="*/ 179 w 538"/>
                <a:gd name="T37" fmla="*/ 154 h 577"/>
                <a:gd name="T38" fmla="*/ 179 w 538"/>
                <a:gd name="T39" fmla="*/ 156 h 577"/>
                <a:gd name="T40" fmla="*/ 184 w 538"/>
                <a:gd name="T41" fmla="*/ 170 h 577"/>
                <a:gd name="T42" fmla="*/ 189 w 538"/>
                <a:gd name="T43" fmla="*/ 178 h 577"/>
                <a:gd name="T44" fmla="*/ 195 w 538"/>
                <a:gd name="T45" fmla="*/ 181 h 577"/>
                <a:gd name="T46" fmla="*/ 208 w 538"/>
                <a:gd name="T47" fmla="*/ 197 h 577"/>
                <a:gd name="T48" fmla="*/ 211 w 538"/>
                <a:gd name="T49" fmla="*/ 197 h 577"/>
                <a:gd name="T50" fmla="*/ 222 w 538"/>
                <a:gd name="T51" fmla="*/ 205 h 577"/>
                <a:gd name="T52" fmla="*/ 230 w 538"/>
                <a:gd name="T53" fmla="*/ 208 h 577"/>
                <a:gd name="T54" fmla="*/ 257 w 538"/>
                <a:gd name="T55" fmla="*/ 213 h 577"/>
                <a:gd name="T56" fmla="*/ 295 w 538"/>
                <a:gd name="T57" fmla="*/ 210 h 577"/>
                <a:gd name="T58" fmla="*/ 538 w 538"/>
                <a:gd name="T59" fmla="*/ 94 h 577"/>
                <a:gd name="T60" fmla="*/ 538 w 538"/>
                <a:gd name="T61" fmla="*/ 116 h 577"/>
                <a:gd name="T62" fmla="*/ 538 w 538"/>
                <a:gd name="T63" fmla="*/ 129 h 577"/>
                <a:gd name="T64" fmla="*/ 538 w 538"/>
                <a:gd name="T65" fmla="*/ 146 h 577"/>
                <a:gd name="T66" fmla="*/ 538 w 538"/>
                <a:gd name="T67" fmla="*/ 156 h 577"/>
                <a:gd name="T68" fmla="*/ 538 w 538"/>
                <a:gd name="T69" fmla="*/ 162 h 577"/>
                <a:gd name="T70" fmla="*/ 538 w 538"/>
                <a:gd name="T71" fmla="*/ 181 h 577"/>
                <a:gd name="T72" fmla="*/ 538 w 538"/>
                <a:gd name="T73" fmla="*/ 189 h 577"/>
                <a:gd name="T74" fmla="*/ 538 w 538"/>
                <a:gd name="T75" fmla="*/ 210 h 577"/>
                <a:gd name="T76" fmla="*/ 538 w 538"/>
                <a:gd name="T77" fmla="*/ 234 h 577"/>
                <a:gd name="T78" fmla="*/ 538 w 538"/>
                <a:gd name="T79" fmla="*/ 256 h 577"/>
                <a:gd name="T80" fmla="*/ 538 w 538"/>
                <a:gd name="T81" fmla="*/ 269 h 577"/>
                <a:gd name="T82" fmla="*/ 538 w 538"/>
                <a:gd name="T83" fmla="*/ 286 h 577"/>
                <a:gd name="T84" fmla="*/ 538 w 538"/>
                <a:gd name="T85" fmla="*/ 294 h 577"/>
                <a:gd name="T86" fmla="*/ 538 w 538"/>
                <a:gd name="T87" fmla="*/ 313 h 577"/>
                <a:gd name="T88" fmla="*/ 538 w 538"/>
                <a:gd name="T89" fmla="*/ 337 h 577"/>
                <a:gd name="T90" fmla="*/ 538 w 538"/>
                <a:gd name="T91" fmla="*/ 358 h 577"/>
                <a:gd name="T92" fmla="*/ 538 w 538"/>
                <a:gd name="T93" fmla="*/ 369 h 577"/>
                <a:gd name="T94" fmla="*/ 538 w 538"/>
                <a:gd name="T95" fmla="*/ 388 h 577"/>
                <a:gd name="T96" fmla="*/ 538 w 538"/>
                <a:gd name="T97" fmla="*/ 393 h 577"/>
                <a:gd name="T98" fmla="*/ 538 w 538"/>
                <a:gd name="T99" fmla="*/ 404 h 577"/>
                <a:gd name="T100" fmla="*/ 538 w 538"/>
                <a:gd name="T101" fmla="*/ 423 h 577"/>
                <a:gd name="T102" fmla="*/ 538 w 538"/>
                <a:gd name="T103" fmla="*/ 439 h 577"/>
                <a:gd name="T104" fmla="*/ 538 w 538"/>
                <a:gd name="T105" fmla="*/ 450 h 577"/>
                <a:gd name="T106" fmla="*/ 538 w 538"/>
                <a:gd name="T107" fmla="*/ 472 h 577"/>
                <a:gd name="T108" fmla="*/ 538 w 538"/>
                <a:gd name="T109" fmla="*/ 488 h 577"/>
                <a:gd name="T110" fmla="*/ 538 w 538"/>
                <a:gd name="T111" fmla="*/ 512 h 577"/>
                <a:gd name="T112" fmla="*/ 538 w 538"/>
                <a:gd name="T113" fmla="*/ 536 h 577"/>
                <a:gd name="T114" fmla="*/ 538 w 538"/>
                <a:gd name="T115" fmla="*/ 550 h 577"/>
                <a:gd name="T116" fmla="*/ 538 w 538"/>
                <a:gd name="T117" fmla="*/ 555 h 577"/>
                <a:gd name="T118" fmla="*/ 538 w 538"/>
                <a:gd name="T11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" h="577">
                  <a:moveTo>
                    <a:pt x="0" y="3"/>
                  </a:moveTo>
                  <a:lnTo>
                    <a:pt x="3" y="3"/>
                  </a:lnTo>
                  <a:lnTo>
                    <a:pt x="0" y="11"/>
                  </a:lnTo>
                  <a:lnTo>
                    <a:pt x="17" y="3"/>
                  </a:lnTo>
                  <a:lnTo>
                    <a:pt x="0" y="14"/>
                  </a:lnTo>
                  <a:lnTo>
                    <a:pt x="22" y="3"/>
                  </a:lnTo>
                  <a:lnTo>
                    <a:pt x="0" y="16"/>
                  </a:lnTo>
                  <a:lnTo>
                    <a:pt x="30" y="3"/>
                  </a:lnTo>
                  <a:lnTo>
                    <a:pt x="0" y="24"/>
                  </a:lnTo>
                  <a:lnTo>
                    <a:pt x="41" y="3"/>
                  </a:lnTo>
                  <a:lnTo>
                    <a:pt x="0" y="30"/>
                  </a:lnTo>
                  <a:lnTo>
                    <a:pt x="52" y="3"/>
                  </a:lnTo>
                  <a:lnTo>
                    <a:pt x="0" y="38"/>
                  </a:lnTo>
                  <a:lnTo>
                    <a:pt x="65" y="3"/>
                  </a:lnTo>
                  <a:lnTo>
                    <a:pt x="0" y="41"/>
                  </a:lnTo>
                  <a:lnTo>
                    <a:pt x="68" y="3"/>
                  </a:lnTo>
                  <a:lnTo>
                    <a:pt x="0" y="51"/>
                  </a:lnTo>
                  <a:lnTo>
                    <a:pt x="87" y="3"/>
                  </a:lnTo>
                  <a:lnTo>
                    <a:pt x="0" y="59"/>
                  </a:lnTo>
                  <a:lnTo>
                    <a:pt x="103" y="3"/>
                  </a:lnTo>
                  <a:lnTo>
                    <a:pt x="0" y="73"/>
                  </a:lnTo>
                  <a:lnTo>
                    <a:pt x="125" y="3"/>
                  </a:lnTo>
                  <a:lnTo>
                    <a:pt x="0" y="78"/>
                  </a:lnTo>
                  <a:lnTo>
                    <a:pt x="133" y="3"/>
                  </a:lnTo>
                  <a:lnTo>
                    <a:pt x="0" y="89"/>
                  </a:lnTo>
                  <a:lnTo>
                    <a:pt x="152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94"/>
                  </a:lnTo>
                  <a:lnTo>
                    <a:pt x="165" y="0"/>
                  </a:lnTo>
                  <a:lnTo>
                    <a:pt x="0" y="102"/>
                  </a:lnTo>
                  <a:lnTo>
                    <a:pt x="179" y="0"/>
                  </a:lnTo>
                  <a:lnTo>
                    <a:pt x="0" y="108"/>
                  </a:lnTo>
                  <a:lnTo>
                    <a:pt x="187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21"/>
                  </a:lnTo>
                  <a:lnTo>
                    <a:pt x="211" y="0"/>
                  </a:lnTo>
                  <a:lnTo>
                    <a:pt x="0" y="132"/>
                  </a:lnTo>
                  <a:lnTo>
                    <a:pt x="219" y="8"/>
                  </a:lnTo>
                  <a:lnTo>
                    <a:pt x="0" y="143"/>
                  </a:lnTo>
                  <a:lnTo>
                    <a:pt x="219" y="19"/>
                  </a:lnTo>
                  <a:lnTo>
                    <a:pt x="0" y="146"/>
                  </a:lnTo>
                  <a:lnTo>
                    <a:pt x="219" y="22"/>
                  </a:lnTo>
                  <a:lnTo>
                    <a:pt x="0" y="151"/>
                  </a:lnTo>
                  <a:lnTo>
                    <a:pt x="219" y="24"/>
                  </a:lnTo>
                  <a:lnTo>
                    <a:pt x="0" y="156"/>
                  </a:lnTo>
                  <a:lnTo>
                    <a:pt x="219" y="32"/>
                  </a:lnTo>
                  <a:lnTo>
                    <a:pt x="0" y="162"/>
                  </a:lnTo>
                  <a:lnTo>
                    <a:pt x="219" y="38"/>
                  </a:lnTo>
                  <a:lnTo>
                    <a:pt x="0" y="170"/>
                  </a:lnTo>
                  <a:lnTo>
                    <a:pt x="219" y="46"/>
                  </a:lnTo>
                  <a:lnTo>
                    <a:pt x="0" y="175"/>
                  </a:lnTo>
                  <a:lnTo>
                    <a:pt x="208" y="57"/>
                  </a:lnTo>
                  <a:lnTo>
                    <a:pt x="0" y="183"/>
                  </a:lnTo>
                  <a:lnTo>
                    <a:pt x="195" y="70"/>
                  </a:lnTo>
                  <a:lnTo>
                    <a:pt x="0" y="189"/>
                  </a:lnTo>
                  <a:lnTo>
                    <a:pt x="187" y="84"/>
                  </a:lnTo>
                  <a:lnTo>
                    <a:pt x="0" y="202"/>
                  </a:lnTo>
                  <a:lnTo>
                    <a:pt x="179" y="100"/>
                  </a:lnTo>
                  <a:lnTo>
                    <a:pt x="0" y="213"/>
                  </a:lnTo>
                  <a:lnTo>
                    <a:pt x="173" y="113"/>
                  </a:lnTo>
                  <a:lnTo>
                    <a:pt x="0" y="216"/>
                  </a:lnTo>
                  <a:lnTo>
                    <a:pt x="173" y="116"/>
                  </a:lnTo>
                  <a:lnTo>
                    <a:pt x="0" y="226"/>
                  </a:lnTo>
                  <a:lnTo>
                    <a:pt x="173" y="127"/>
                  </a:lnTo>
                  <a:lnTo>
                    <a:pt x="0" y="229"/>
                  </a:lnTo>
                  <a:lnTo>
                    <a:pt x="173" y="129"/>
                  </a:lnTo>
                  <a:lnTo>
                    <a:pt x="0" y="240"/>
                  </a:lnTo>
                  <a:lnTo>
                    <a:pt x="173" y="140"/>
                  </a:lnTo>
                  <a:lnTo>
                    <a:pt x="0" y="245"/>
                  </a:lnTo>
                  <a:lnTo>
                    <a:pt x="176" y="146"/>
                  </a:lnTo>
                  <a:lnTo>
                    <a:pt x="0" y="253"/>
                  </a:lnTo>
                  <a:lnTo>
                    <a:pt x="179" y="151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61"/>
                  </a:lnTo>
                  <a:lnTo>
                    <a:pt x="179" y="156"/>
                  </a:lnTo>
                  <a:lnTo>
                    <a:pt x="0" y="264"/>
                  </a:lnTo>
                  <a:lnTo>
                    <a:pt x="181" y="159"/>
                  </a:lnTo>
                  <a:lnTo>
                    <a:pt x="0" y="275"/>
                  </a:lnTo>
                  <a:lnTo>
                    <a:pt x="184" y="170"/>
                  </a:lnTo>
                  <a:lnTo>
                    <a:pt x="0" y="278"/>
                  </a:lnTo>
                  <a:lnTo>
                    <a:pt x="187" y="173"/>
                  </a:lnTo>
                  <a:lnTo>
                    <a:pt x="0" y="286"/>
                  </a:lnTo>
                  <a:lnTo>
                    <a:pt x="189" y="178"/>
                  </a:lnTo>
                  <a:lnTo>
                    <a:pt x="0" y="291"/>
                  </a:lnTo>
                  <a:lnTo>
                    <a:pt x="192" y="181"/>
                  </a:lnTo>
                  <a:lnTo>
                    <a:pt x="0" y="291"/>
                  </a:lnTo>
                  <a:lnTo>
                    <a:pt x="195" y="181"/>
                  </a:lnTo>
                  <a:lnTo>
                    <a:pt x="0" y="302"/>
                  </a:lnTo>
                  <a:lnTo>
                    <a:pt x="200" y="189"/>
                  </a:lnTo>
                  <a:lnTo>
                    <a:pt x="0" y="315"/>
                  </a:lnTo>
                  <a:lnTo>
                    <a:pt x="208" y="197"/>
                  </a:lnTo>
                  <a:lnTo>
                    <a:pt x="0" y="318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4" y="199"/>
                  </a:lnTo>
                  <a:lnTo>
                    <a:pt x="0" y="331"/>
                  </a:lnTo>
                  <a:lnTo>
                    <a:pt x="222" y="205"/>
                  </a:lnTo>
                  <a:lnTo>
                    <a:pt x="0" y="337"/>
                  </a:lnTo>
                  <a:lnTo>
                    <a:pt x="227" y="208"/>
                  </a:lnTo>
                  <a:lnTo>
                    <a:pt x="0" y="337"/>
                  </a:lnTo>
                  <a:lnTo>
                    <a:pt x="230" y="208"/>
                  </a:lnTo>
                  <a:lnTo>
                    <a:pt x="0" y="350"/>
                  </a:lnTo>
                  <a:lnTo>
                    <a:pt x="241" y="210"/>
                  </a:lnTo>
                  <a:lnTo>
                    <a:pt x="0" y="361"/>
                  </a:lnTo>
                  <a:lnTo>
                    <a:pt x="257" y="213"/>
                  </a:lnTo>
                  <a:lnTo>
                    <a:pt x="0" y="375"/>
                  </a:lnTo>
                  <a:lnTo>
                    <a:pt x="279" y="213"/>
                  </a:lnTo>
                  <a:lnTo>
                    <a:pt x="0" y="380"/>
                  </a:lnTo>
                  <a:lnTo>
                    <a:pt x="295" y="210"/>
                  </a:lnTo>
                  <a:lnTo>
                    <a:pt x="0" y="391"/>
                  </a:lnTo>
                  <a:lnTo>
                    <a:pt x="538" y="81"/>
                  </a:lnTo>
                  <a:lnTo>
                    <a:pt x="0" y="401"/>
                  </a:lnTo>
                  <a:lnTo>
                    <a:pt x="538" y="94"/>
                  </a:lnTo>
                  <a:lnTo>
                    <a:pt x="0" y="412"/>
                  </a:lnTo>
                  <a:lnTo>
                    <a:pt x="538" y="105"/>
                  </a:lnTo>
                  <a:lnTo>
                    <a:pt x="0" y="423"/>
                  </a:lnTo>
                  <a:lnTo>
                    <a:pt x="538" y="116"/>
                  </a:lnTo>
                  <a:lnTo>
                    <a:pt x="0" y="436"/>
                  </a:lnTo>
                  <a:lnTo>
                    <a:pt x="538" y="127"/>
                  </a:lnTo>
                  <a:lnTo>
                    <a:pt x="0" y="436"/>
                  </a:lnTo>
                  <a:lnTo>
                    <a:pt x="538" y="129"/>
                  </a:lnTo>
                  <a:lnTo>
                    <a:pt x="0" y="442"/>
                  </a:lnTo>
                  <a:lnTo>
                    <a:pt x="538" y="135"/>
                  </a:lnTo>
                  <a:lnTo>
                    <a:pt x="0" y="453"/>
                  </a:lnTo>
                  <a:lnTo>
                    <a:pt x="538" y="146"/>
                  </a:lnTo>
                  <a:lnTo>
                    <a:pt x="0" y="455"/>
                  </a:lnTo>
                  <a:lnTo>
                    <a:pt x="538" y="146"/>
                  </a:lnTo>
                  <a:lnTo>
                    <a:pt x="0" y="466"/>
                  </a:lnTo>
                  <a:lnTo>
                    <a:pt x="538" y="156"/>
                  </a:lnTo>
                  <a:lnTo>
                    <a:pt x="0" y="469"/>
                  </a:lnTo>
                  <a:lnTo>
                    <a:pt x="538" y="159"/>
                  </a:lnTo>
                  <a:lnTo>
                    <a:pt x="0" y="472"/>
                  </a:lnTo>
                  <a:lnTo>
                    <a:pt x="538" y="162"/>
                  </a:lnTo>
                  <a:lnTo>
                    <a:pt x="0" y="482"/>
                  </a:lnTo>
                  <a:lnTo>
                    <a:pt x="538" y="173"/>
                  </a:lnTo>
                  <a:lnTo>
                    <a:pt x="0" y="488"/>
                  </a:lnTo>
                  <a:lnTo>
                    <a:pt x="538" y="181"/>
                  </a:lnTo>
                  <a:lnTo>
                    <a:pt x="0" y="493"/>
                  </a:lnTo>
                  <a:lnTo>
                    <a:pt x="538" y="183"/>
                  </a:lnTo>
                  <a:lnTo>
                    <a:pt x="0" y="498"/>
                  </a:lnTo>
                  <a:lnTo>
                    <a:pt x="538" y="189"/>
                  </a:lnTo>
                  <a:lnTo>
                    <a:pt x="0" y="509"/>
                  </a:lnTo>
                  <a:lnTo>
                    <a:pt x="538" y="199"/>
                  </a:lnTo>
                  <a:lnTo>
                    <a:pt x="0" y="520"/>
                  </a:lnTo>
                  <a:lnTo>
                    <a:pt x="538" y="210"/>
                  </a:lnTo>
                  <a:lnTo>
                    <a:pt x="0" y="531"/>
                  </a:lnTo>
                  <a:lnTo>
                    <a:pt x="538" y="221"/>
                  </a:lnTo>
                  <a:lnTo>
                    <a:pt x="0" y="542"/>
                  </a:lnTo>
                  <a:lnTo>
                    <a:pt x="538" y="234"/>
                  </a:lnTo>
                  <a:lnTo>
                    <a:pt x="0" y="555"/>
                  </a:lnTo>
                  <a:lnTo>
                    <a:pt x="538" y="245"/>
                  </a:lnTo>
                  <a:lnTo>
                    <a:pt x="0" y="566"/>
                  </a:lnTo>
                  <a:lnTo>
                    <a:pt x="538" y="256"/>
                  </a:lnTo>
                  <a:lnTo>
                    <a:pt x="0" y="574"/>
                  </a:lnTo>
                  <a:lnTo>
                    <a:pt x="538" y="264"/>
                  </a:lnTo>
                  <a:lnTo>
                    <a:pt x="3" y="577"/>
                  </a:lnTo>
                  <a:lnTo>
                    <a:pt x="538" y="269"/>
                  </a:lnTo>
                  <a:lnTo>
                    <a:pt x="17" y="577"/>
                  </a:lnTo>
                  <a:lnTo>
                    <a:pt x="538" y="278"/>
                  </a:lnTo>
                  <a:lnTo>
                    <a:pt x="33" y="577"/>
                  </a:lnTo>
                  <a:lnTo>
                    <a:pt x="538" y="286"/>
                  </a:lnTo>
                  <a:lnTo>
                    <a:pt x="38" y="577"/>
                  </a:lnTo>
                  <a:lnTo>
                    <a:pt x="538" y="288"/>
                  </a:lnTo>
                  <a:lnTo>
                    <a:pt x="46" y="577"/>
                  </a:lnTo>
                  <a:lnTo>
                    <a:pt x="538" y="294"/>
                  </a:lnTo>
                  <a:lnTo>
                    <a:pt x="71" y="577"/>
                  </a:lnTo>
                  <a:lnTo>
                    <a:pt x="538" y="307"/>
                  </a:lnTo>
                  <a:lnTo>
                    <a:pt x="79" y="577"/>
                  </a:lnTo>
                  <a:lnTo>
                    <a:pt x="538" y="313"/>
                  </a:lnTo>
                  <a:lnTo>
                    <a:pt x="100" y="577"/>
                  </a:lnTo>
                  <a:lnTo>
                    <a:pt x="538" y="323"/>
                  </a:lnTo>
                  <a:lnTo>
                    <a:pt x="122" y="577"/>
                  </a:lnTo>
                  <a:lnTo>
                    <a:pt x="538" y="337"/>
                  </a:lnTo>
                  <a:lnTo>
                    <a:pt x="135" y="577"/>
                  </a:lnTo>
                  <a:lnTo>
                    <a:pt x="538" y="345"/>
                  </a:lnTo>
                  <a:lnTo>
                    <a:pt x="160" y="577"/>
                  </a:lnTo>
                  <a:lnTo>
                    <a:pt x="538" y="358"/>
                  </a:lnTo>
                  <a:lnTo>
                    <a:pt x="168" y="577"/>
                  </a:lnTo>
                  <a:lnTo>
                    <a:pt x="538" y="364"/>
                  </a:lnTo>
                  <a:lnTo>
                    <a:pt x="179" y="577"/>
                  </a:lnTo>
                  <a:lnTo>
                    <a:pt x="538" y="369"/>
                  </a:lnTo>
                  <a:lnTo>
                    <a:pt x="187" y="577"/>
                  </a:lnTo>
                  <a:lnTo>
                    <a:pt x="538" y="375"/>
                  </a:lnTo>
                  <a:lnTo>
                    <a:pt x="208" y="577"/>
                  </a:lnTo>
                  <a:lnTo>
                    <a:pt x="538" y="388"/>
                  </a:lnTo>
                  <a:lnTo>
                    <a:pt x="214" y="577"/>
                  </a:lnTo>
                  <a:lnTo>
                    <a:pt x="538" y="391"/>
                  </a:lnTo>
                  <a:lnTo>
                    <a:pt x="219" y="577"/>
                  </a:lnTo>
                  <a:lnTo>
                    <a:pt x="538" y="393"/>
                  </a:lnTo>
                  <a:lnTo>
                    <a:pt x="233" y="577"/>
                  </a:lnTo>
                  <a:lnTo>
                    <a:pt x="538" y="399"/>
                  </a:lnTo>
                  <a:lnTo>
                    <a:pt x="238" y="577"/>
                  </a:lnTo>
                  <a:lnTo>
                    <a:pt x="538" y="404"/>
                  </a:lnTo>
                  <a:lnTo>
                    <a:pt x="252" y="577"/>
                  </a:lnTo>
                  <a:lnTo>
                    <a:pt x="538" y="412"/>
                  </a:lnTo>
                  <a:lnTo>
                    <a:pt x="270" y="577"/>
                  </a:lnTo>
                  <a:lnTo>
                    <a:pt x="538" y="423"/>
                  </a:lnTo>
                  <a:lnTo>
                    <a:pt x="284" y="577"/>
                  </a:lnTo>
                  <a:lnTo>
                    <a:pt x="538" y="428"/>
                  </a:lnTo>
                  <a:lnTo>
                    <a:pt x="300" y="577"/>
                  </a:lnTo>
                  <a:lnTo>
                    <a:pt x="538" y="439"/>
                  </a:lnTo>
                  <a:lnTo>
                    <a:pt x="306" y="577"/>
                  </a:lnTo>
                  <a:lnTo>
                    <a:pt x="538" y="442"/>
                  </a:lnTo>
                  <a:lnTo>
                    <a:pt x="319" y="577"/>
                  </a:lnTo>
                  <a:lnTo>
                    <a:pt x="538" y="450"/>
                  </a:lnTo>
                  <a:lnTo>
                    <a:pt x="343" y="577"/>
                  </a:lnTo>
                  <a:lnTo>
                    <a:pt x="538" y="463"/>
                  </a:lnTo>
                  <a:lnTo>
                    <a:pt x="357" y="577"/>
                  </a:lnTo>
                  <a:lnTo>
                    <a:pt x="538" y="472"/>
                  </a:lnTo>
                  <a:lnTo>
                    <a:pt x="378" y="577"/>
                  </a:lnTo>
                  <a:lnTo>
                    <a:pt x="538" y="485"/>
                  </a:lnTo>
                  <a:lnTo>
                    <a:pt x="384" y="577"/>
                  </a:lnTo>
                  <a:lnTo>
                    <a:pt x="538" y="488"/>
                  </a:lnTo>
                  <a:lnTo>
                    <a:pt x="403" y="577"/>
                  </a:lnTo>
                  <a:lnTo>
                    <a:pt x="538" y="498"/>
                  </a:lnTo>
                  <a:lnTo>
                    <a:pt x="424" y="577"/>
                  </a:lnTo>
                  <a:lnTo>
                    <a:pt x="538" y="512"/>
                  </a:lnTo>
                  <a:lnTo>
                    <a:pt x="449" y="577"/>
                  </a:lnTo>
                  <a:lnTo>
                    <a:pt x="538" y="523"/>
                  </a:lnTo>
                  <a:lnTo>
                    <a:pt x="468" y="577"/>
                  </a:lnTo>
                  <a:lnTo>
                    <a:pt x="538" y="536"/>
                  </a:lnTo>
                  <a:lnTo>
                    <a:pt x="481" y="577"/>
                  </a:lnTo>
                  <a:lnTo>
                    <a:pt x="538" y="544"/>
                  </a:lnTo>
                  <a:lnTo>
                    <a:pt x="495" y="577"/>
                  </a:lnTo>
                  <a:lnTo>
                    <a:pt x="538" y="550"/>
                  </a:lnTo>
                  <a:lnTo>
                    <a:pt x="497" y="577"/>
                  </a:lnTo>
                  <a:lnTo>
                    <a:pt x="538" y="552"/>
                  </a:lnTo>
                  <a:lnTo>
                    <a:pt x="503" y="577"/>
                  </a:lnTo>
                  <a:lnTo>
                    <a:pt x="538" y="555"/>
                  </a:lnTo>
                  <a:lnTo>
                    <a:pt x="524" y="577"/>
                  </a:lnTo>
                  <a:lnTo>
                    <a:pt x="538" y="568"/>
                  </a:lnTo>
                  <a:lnTo>
                    <a:pt x="538" y="577"/>
                  </a:lnTo>
                  <a:lnTo>
                    <a:pt x="538" y="577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PA_任意多边形 31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305175" y="4619625"/>
            <a:ext cx="1260475" cy="1158875"/>
          </a:xfrm>
          <a:custGeom>
            <a:avLst/>
            <a:gdLst>
              <a:gd name="T0" fmla="*/ 5 w 794"/>
              <a:gd name="T1" fmla="*/ 16 h 730"/>
              <a:gd name="T2" fmla="*/ 46 w 794"/>
              <a:gd name="T3" fmla="*/ 0 h 730"/>
              <a:gd name="T4" fmla="*/ 3 w 794"/>
              <a:gd name="T5" fmla="*/ 54 h 730"/>
              <a:gd name="T6" fmla="*/ 124 w 794"/>
              <a:gd name="T7" fmla="*/ 0 h 730"/>
              <a:gd name="T8" fmla="*/ 0 w 794"/>
              <a:gd name="T9" fmla="*/ 94 h 730"/>
              <a:gd name="T10" fmla="*/ 189 w 794"/>
              <a:gd name="T11" fmla="*/ 0 h 730"/>
              <a:gd name="T12" fmla="*/ 0 w 794"/>
              <a:gd name="T13" fmla="*/ 124 h 730"/>
              <a:gd name="T14" fmla="*/ 243 w 794"/>
              <a:gd name="T15" fmla="*/ 0 h 730"/>
              <a:gd name="T16" fmla="*/ 5 w 794"/>
              <a:gd name="T17" fmla="*/ 167 h 730"/>
              <a:gd name="T18" fmla="*/ 327 w 794"/>
              <a:gd name="T19" fmla="*/ 0 h 730"/>
              <a:gd name="T20" fmla="*/ 27 w 794"/>
              <a:gd name="T21" fmla="*/ 202 h 730"/>
              <a:gd name="T22" fmla="*/ 397 w 794"/>
              <a:gd name="T23" fmla="*/ 0 h 730"/>
              <a:gd name="T24" fmla="*/ 8 w 794"/>
              <a:gd name="T25" fmla="*/ 248 h 730"/>
              <a:gd name="T26" fmla="*/ 459 w 794"/>
              <a:gd name="T27" fmla="*/ 0 h 730"/>
              <a:gd name="T28" fmla="*/ 14 w 794"/>
              <a:gd name="T29" fmla="*/ 288 h 730"/>
              <a:gd name="T30" fmla="*/ 518 w 794"/>
              <a:gd name="T31" fmla="*/ 0 h 730"/>
              <a:gd name="T32" fmla="*/ 19 w 794"/>
              <a:gd name="T33" fmla="*/ 302 h 730"/>
              <a:gd name="T34" fmla="*/ 562 w 794"/>
              <a:gd name="T35" fmla="*/ 0 h 730"/>
              <a:gd name="T36" fmla="*/ 11 w 794"/>
              <a:gd name="T37" fmla="*/ 340 h 730"/>
              <a:gd name="T38" fmla="*/ 618 w 794"/>
              <a:gd name="T39" fmla="*/ 0 h 730"/>
              <a:gd name="T40" fmla="*/ 5 w 794"/>
              <a:gd name="T41" fmla="*/ 385 h 730"/>
              <a:gd name="T42" fmla="*/ 689 w 794"/>
              <a:gd name="T43" fmla="*/ 0 h 730"/>
              <a:gd name="T44" fmla="*/ 14 w 794"/>
              <a:gd name="T45" fmla="*/ 404 h 730"/>
              <a:gd name="T46" fmla="*/ 726 w 794"/>
              <a:gd name="T47" fmla="*/ 0 h 730"/>
              <a:gd name="T48" fmla="*/ 24 w 794"/>
              <a:gd name="T49" fmla="*/ 426 h 730"/>
              <a:gd name="T50" fmla="*/ 775 w 794"/>
              <a:gd name="T51" fmla="*/ 14 h 730"/>
              <a:gd name="T52" fmla="*/ 0 w 794"/>
              <a:gd name="T53" fmla="*/ 480 h 730"/>
              <a:gd name="T54" fmla="*/ 775 w 794"/>
              <a:gd name="T55" fmla="*/ 46 h 730"/>
              <a:gd name="T56" fmla="*/ 19 w 794"/>
              <a:gd name="T57" fmla="*/ 509 h 730"/>
              <a:gd name="T58" fmla="*/ 786 w 794"/>
              <a:gd name="T59" fmla="*/ 78 h 730"/>
              <a:gd name="T60" fmla="*/ 38 w 794"/>
              <a:gd name="T61" fmla="*/ 534 h 730"/>
              <a:gd name="T62" fmla="*/ 788 w 794"/>
              <a:gd name="T63" fmla="*/ 116 h 730"/>
              <a:gd name="T64" fmla="*/ 43 w 794"/>
              <a:gd name="T65" fmla="*/ 563 h 730"/>
              <a:gd name="T66" fmla="*/ 761 w 794"/>
              <a:gd name="T67" fmla="*/ 173 h 730"/>
              <a:gd name="T68" fmla="*/ 62 w 794"/>
              <a:gd name="T69" fmla="*/ 601 h 730"/>
              <a:gd name="T70" fmla="*/ 786 w 794"/>
              <a:gd name="T71" fmla="*/ 202 h 730"/>
              <a:gd name="T72" fmla="*/ 97 w 794"/>
              <a:gd name="T73" fmla="*/ 630 h 730"/>
              <a:gd name="T74" fmla="*/ 759 w 794"/>
              <a:gd name="T75" fmla="*/ 264 h 730"/>
              <a:gd name="T76" fmla="*/ 119 w 794"/>
              <a:gd name="T77" fmla="*/ 652 h 730"/>
              <a:gd name="T78" fmla="*/ 761 w 794"/>
              <a:gd name="T79" fmla="*/ 294 h 730"/>
              <a:gd name="T80" fmla="*/ 140 w 794"/>
              <a:gd name="T81" fmla="*/ 668 h 730"/>
              <a:gd name="T82" fmla="*/ 780 w 794"/>
              <a:gd name="T83" fmla="*/ 310 h 730"/>
              <a:gd name="T84" fmla="*/ 167 w 794"/>
              <a:gd name="T85" fmla="*/ 690 h 730"/>
              <a:gd name="T86" fmla="*/ 759 w 794"/>
              <a:gd name="T87" fmla="*/ 369 h 730"/>
              <a:gd name="T88" fmla="*/ 194 w 794"/>
              <a:gd name="T89" fmla="*/ 714 h 730"/>
              <a:gd name="T90" fmla="*/ 764 w 794"/>
              <a:gd name="T91" fmla="*/ 393 h 730"/>
              <a:gd name="T92" fmla="*/ 216 w 794"/>
              <a:gd name="T93" fmla="*/ 730 h 730"/>
              <a:gd name="T94" fmla="*/ 783 w 794"/>
              <a:gd name="T95" fmla="*/ 420 h 730"/>
              <a:gd name="T96" fmla="*/ 273 w 794"/>
              <a:gd name="T97" fmla="*/ 730 h 730"/>
              <a:gd name="T98" fmla="*/ 778 w 794"/>
              <a:gd name="T99" fmla="*/ 450 h 730"/>
              <a:gd name="T100" fmla="*/ 335 w 794"/>
              <a:gd name="T101" fmla="*/ 730 h 730"/>
              <a:gd name="T102" fmla="*/ 753 w 794"/>
              <a:gd name="T103" fmla="*/ 493 h 730"/>
              <a:gd name="T104" fmla="*/ 365 w 794"/>
              <a:gd name="T105" fmla="*/ 730 h 730"/>
              <a:gd name="T106" fmla="*/ 772 w 794"/>
              <a:gd name="T107" fmla="*/ 517 h 730"/>
              <a:gd name="T108" fmla="*/ 429 w 794"/>
              <a:gd name="T109" fmla="*/ 730 h 730"/>
              <a:gd name="T110" fmla="*/ 770 w 794"/>
              <a:gd name="T111" fmla="*/ 539 h 730"/>
              <a:gd name="T112" fmla="*/ 494 w 794"/>
              <a:gd name="T113" fmla="*/ 730 h 730"/>
              <a:gd name="T114" fmla="*/ 705 w 794"/>
              <a:gd name="T115" fmla="*/ 617 h 730"/>
              <a:gd name="T116" fmla="*/ 554 w 794"/>
              <a:gd name="T117" fmla="*/ 730 h 730"/>
              <a:gd name="T118" fmla="*/ 578 w 794"/>
              <a:gd name="T119" fmla="*/ 727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94" h="730">
                <a:moveTo>
                  <a:pt x="5" y="0"/>
                </a:moveTo>
                <a:lnTo>
                  <a:pt x="8" y="0"/>
                </a:lnTo>
                <a:lnTo>
                  <a:pt x="5" y="8"/>
                </a:lnTo>
                <a:lnTo>
                  <a:pt x="19" y="0"/>
                </a:lnTo>
                <a:lnTo>
                  <a:pt x="5" y="16"/>
                </a:lnTo>
                <a:lnTo>
                  <a:pt x="32" y="0"/>
                </a:lnTo>
                <a:lnTo>
                  <a:pt x="5" y="24"/>
                </a:lnTo>
                <a:lnTo>
                  <a:pt x="43" y="0"/>
                </a:lnTo>
                <a:lnTo>
                  <a:pt x="5" y="24"/>
                </a:lnTo>
                <a:lnTo>
                  <a:pt x="46" y="0"/>
                </a:lnTo>
                <a:lnTo>
                  <a:pt x="5" y="38"/>
                </a:lnTo>
                <a:lnTo>
                  <a:pt x="68" y="0"/>
                </a:lnTo>
                <a:lnTo>
                  <a:pt x="3" y="43"/>
                </a:lnTo>
                <a:lnTo>
                  <a:pt x="76" y="0"/>
                </a:lnTo>
                <a:lnTo>
                  <a:pt x="3" y="54"/>
                </a:lnTo>
                <a:lnTo>
                  <a:pt x="95" y="0"/>
                </a:lnTo>
                <a:lnTo>
                  <a:pt x="3" y="65"/>
                </a:lnTo>
                <a:lnTo>
                  <a:pt x="111" y="0"/>
                </a:lnTo>
                <a:lnTo>
                  <a:pt x="3" y="70"/>
                </a:lnTo>
                <a:lnTo>
                  <a:pt x="124" y="0"/>
                </a:lnTo>
                <a:lnTo>
                  <a:pt x="3" y="84"/>
                </a:lnTo>
                <a:lnTo>
                  <a:pt x="146" y="0"/>
                </a:lnTo>
                <a:lnTo>
                  <a:pt x="3" y="89"/>
                </a:lnTo>
                <a:lnTo>
                  <a:pt x="154" y="0"/>
                </a:lnTo>
                <a:lnTo>
                  <a:pt x="0" y="94"/>
                </a:lnTo>
                <a:lnTo>
                  <a:pt x="162" y="0"/>
                </a:lnTo>
                <a:lnTo>
                  <a:pt x="0" y="100"/>
                </a:lnTo>
                <a:lnTo>
                  <a:pt x="170" y="0"/>
                </a:lnTo>
                <a:lnTo>
                  <a:pt x="0" y="111"/>
                </a:lnTo>
                <a:lnTo>
                  <a:pt x="189" y="0"/>
                </a:lnTo>
                <a:lnTo>
                  <a:pt x="0" y="116"/>
                </a:lnTo>
                <a:lnTo>
                  <a:pt x="200" y="0"/>
                </a:lnTo>
                <a:lnTo>
                  <a:pt x="0" y="116"/>
                </a:lnTo>
                <a:lnTo>
                  <a:pt x="203" y="0"/>
                </a:lnTo>
                <a:lnTo>
                  <a:pt x="0" y="124"/>
                </a:lnTo>
                <a:lnTo>
                  <a:pt x="213" y="0"/>
                </a:lnTo>
                <a:lnTo>
                  <a:pt x="0" y="132"/>
                </a:lnTo>
                <a:lnTo>
                  <a:pt x="230" y="0"/>
                </a:lnTo>
                <a:lnTo>
                  <a:pt x="0" y="140"/>
                </a:lnTo>
                <a:lnTo>
                  <a:pt x="243" y="0"/>
                </a:lnTo>
                <a:lnTo>
                  <a:pt x="3" y="154"/>
                </a:lnTo>
                <a:lnTo>
                  <a:pt x="265" y="0"/>
                </a:lnTo>
                <a:lnTo>
                  <a:pt x="3" y="159"/>
                </a:lnTo>
                <a:lnTo>
                  <a:pt x="281" y="0"/>
                </a:lnTo>
                <a:lnTo>
                  <a:pt x="5" y="167"/>
                </a:lnTo>
                <a:lnTo>
                  <a:pt x="292" y="0"/>
                </a:lnTo>
                <a:lnTo>
                  <a:pt x="8" y="173"/>
                </a:lnTo>
                <a:lnTo>
                  <a:pt x="305" y="0"/>
                </a:lnTo>
                <a:lnTo>
                  <a:pt x="14" y="181"/>
                </a:lnTo>
                <a:lnTo>
                  <a:pt x="327" y="0"/>
                </a:lnTo>
                <a:lnTo>
                  <a:pt x="19" y="189"/>
                </a:lnTo>
                <a:lnTo>
                  <a:pt x="346" y="0"/>
                </a:lnTo>
                <a:lnTo>
                  <a:pt x="24" y="194"/>
                </a:lnTo>
                <a:lnTo>
                  <a:pt x="359" y="0"/>
                </a:lnTo>
                <a:lnTo>
                  <a:pt x="27" y="202"/>
                </a:lnTo>
                <a:lnTo>
                  <a:pt x="375" y="0"/>
                </a:lnTo>
                <a:lnTo>
                  <a:pt x="27" y="208"/>
                </a:lnTo>
                <a:lnTo>
                  <a:pt x="386" y="0"/>
                </a:lnTo>
                <a:lnTo>
                  <a:pt x="27" y="216"/>
                </a:lnTo>
                <a:lnTo>
                  <a:pt x="397" y="0"/>
                </a:lnTo>
                <a:lnTo>
                  <a:pt x="22" y="224"/>
                </a:lnTo>
                <a:lnTo>
                  <a:pt x="410" y="0"/>
                </a:lnTo>
                <a:lnTo>
                  <a:pt x="14" y="240"/>
                </a:lnTo>
                <a:lnTo>
                  <a:pt x="429" y="0"/>
                </a:lnTo>
                <a:lnTo>
                  <a:pt x="8" y="248"/>
                </a:lnTo>
                <a:lnTo>
                  <a:pt x="437" y="0"/>
                </a:lnTo>
                <a:lnTo>
                  <a:pt x="8" y="251"/>
                </a:lnTo>
                <a:lnTo>
                  <a:pt x="440" y="0"/>
                </a:lnTo>
                <a:lnTo>
                  <a:pt x="5" y="264"/>
                </a:lnTo>
                <a:lnTo>
                  <a:pt x="459" y="0"/>
                </a:lnTo>
                <a:lnTo>
                  <a:pt x="5" y="272"/>
                </a:lnTo>
                <a:lnTo>
                  <a:pt x="478" y="0"/>
                </a:lnTo>
                <a:lnTo>
                  <a:pt x="8" y="280"/>
                </a:lnTo>
                <a:lnTo>
                  <a:pt x="491" y="0"/>
                </a:lnTo>
                <a:lnTo>
                  <a:pt x="14" y="288"/>
                </a:lnTo>
                <a:lnTo>
                  <a:pt x="510" y="0"/>
                </a:lnTo>
                <a:lnTo>
                  <a:pt x="14" y="288"/>
                </a:lnTo>
                <a:lnTo>
                  <a:pt x="516" y="0"/>
                </a:lnTo>
                <a:lnTo>
                  <a:pt x="14" y="291"/>
                </a:lnTo>
                <a:lnTo>
                  <a:pt x="518" y="0"/>
                </a:lnTo>
                <a:lnTo>
                  <a:pt x="19" y="299"/>
                </a:lnTo>
                <a:lnTo>
                  <a:pt x="537" y="0"/>
                </a:lnTo>
                <a:lnTo>
                  <a:pt x="19" y="299"/>
                </a:lnTo>
                <a:lnTo>
                  <a:pt x="537" y="0"/>
                </a:lnTo>
                <a:lnTo>
                  <a:pt x="19" y="302"/>
                </a:lnTo>
                <a:lnTo>
                  <a:pt x="540" y="0"/>
                </a:lnTo>
                <a:lnTo>
                  <a:pt x="22" y="305"/>
                </a:lnTo>
                <a:lnTo>
                  <a:pt x="548" y="0"/>
                </a:lnTo>
                <a:lnTo>
                  <a:pt x="24" y="310"/>
                </a:lnTo>
                <a:lnTo>
                  <a:pt x="562" y="0"/>
                </a:lnTo>
                <a:lnTo>
                  <a:pt x="24" y="323"/>
                </a:lnTo>
                <a:lnTo>
                  <a:pt x="586" y="0"/>
                </a:lnTo>
                <a:lnTo>
                  <a:pt x="24" y="326"/>
                </a:lnTo>
                <a:lnTo>
                  <a:pt x="586" y="0"/>
                </a:lnTo>
                <a:lnTo>
                  <a:pt x="11" y="340"/>
                </a:lnTo>
                <a:lnTo>
                  <a:pt x="602" y="0"/>
                </a:lnTo>
                <a:lnTo>
                  <a:pt x="5" y="348"/>
                </a:lnTo>
                <a:lnTo>
                  <a:pt x="608" y="0"/>
                </a:lnTo>
                <a:lnTo>
                  <a:pt x="3" y="356"/>
                </a:lnTo>
                <a:lnTo>
                  <a:pt x="618" y="0"/>
                </a:lnTo>
                <a:lnTo>
                  <a:pt x="0" y="369"/>
                </a:lnTo>
                <a:lnTo>
                  <a:pt x="640" y="0"/>
                </a:lnTo>
                <a:lnTo>
                  <a:pt x="3" y="375"/>
                </a:lnTo>
                <a:lnTo>
                  <a:pt x="648" y="0"/>
                </a:lnTo>
                <a:lnTo>
                  <a:pt x="5" y="385"/>
                </a:lnTo>
                <a:lnTo>
                  <a:pt x="672" y="0"/>
                </a:lnTo>
                <a:lnTo>
                  <a:pt x="5" y="385"/>
                </a:lnTo>
                <a:lnTo>
                  <a:pt x="675" y="0"/>
                </a:lnTo>
                <a:lnTo>
                  <a:pt x="8" y="393"/>
                </a:lnTo>
                <a:lnTo>
                  <a:pt x="689" y="0"/>
                </a:lnTo>
                <a:lnTo>
                  <a:pt x="11" y="399"/>
                </a:lnTo>
                <a:lnTo>
                  <a:pt x="702" y="0"/>
                </a:lnTo>
                <a:lnTo>
                  <a:pt x="11" y="402"/>
                </a:lnTo>
                <a:lnTo>
                  <a:pt x="707" y="0"/>
                </a:lnTo>
                <a:lnTo>
                  <a:pt x="14" y="404"/>
                </a:lnTo>
                <a:lnTo>
                  <a:pt x="713" y="0"/>
                </a:lnTo>
                <a:lnTo>
                  <a:pt x="16" y="407"/>
                </a:lnTo>
                <a:lnTo>
                  <a:pt x="721" y="0"/>
                </a:lnTo>
                <a:lnTo>
                  <a:pt x="16" y="410"/>
                </a:lnTo>
                <a:lnTo>
                  <a:pt x="726" y="0"/>
                </a:lnTo>
                <a:lnTo>
                  <a:pt x="22" y="418"/>
                </a:lnTo>
                <a:lnTo>
                  <a:pt x="748" y="0"/>
                </a:lnTo>
                <a:lnTo>
                  <a:pt x="22" y="420"/>
                </a:lnTo>
                <a:lnTo>
                  <a:pt x="751" y="0"/>
                </a:lnTo>
                <a:lnTo>
                  <a:pt x="24" y="426"/>
                </a:lnTo>
                <a:lnTo>
                  <a:pt x="764" y="0"/>
                </a:lnTo>
                <a:lnTo>
                  <a:pt x="27" y="431"/>
                </a:lnTo>
                <a:lnTo>
                  <a:pt x="775" y="0"/>
                </a:lnTo>
                <a:lnTo>
                  <a:pt x="30" y="442"/>
                </a:lnTo>
                <a:lnTo>
                  <a:pt x="775" y="14"/>
                </a:lnTo>
                <a:lnTo>
                  <a:pt x="3" y="472"/>
                </a:lnTo>
                <a:lnTo>
                  <a:pt x="775" y="27"/>
                </a:lnTo>
                <a:lnTo>
                  <a:pt x="3" y="477"/>
                </a:lnTo>
                <a:lnTo>
                  <a:pt x="775" y="30"/>
                </a:lnTo>
                <a:lnTo>
                  <a:pt x="0" y="480"/>
                </a:lnTo>
                <a:lnTo>
                  <a:pt x="775" y="33"/>
                </a:lnTo>
                <a:lnTo>
                  <a:pt x="0" y="480"/>
                </a:lnTo>
                <a:lnTo>
                  <a:pt x="775" y="35"/>
                </a:lnTo>
                <a:lnTo>
                  <a:pt x="3" y="490"/>
                </a:lnTo>
                <a:lnTo>
                  <a:pt x="775" y="46"/>
                </a:lnTo>
                <a:lnTo>
                  <a:pt x="8" y="501"/>
                </a:lnTo>
                <a:lnTo>
                  <a:pt x="775" y="59"/>
                </a:lnTo>
                <a:lnTo>
                  <a:pt x="16" y="509"/>
                </a:lnTo>
                <a:lnTo>
                  <a:pt x="780" y="68"/>
                </a:lnTo>
                <a:lnTo>
                  <a:pt x="19" y="509"/>
                </a:lnTo>
                <a:lnTo>
                  <a:pt x="783" y="70"/>
                </a:lnTo>
                <a:lnTo>
                  <a:pt x="24" y="515"/>
                </a:lnTo>
                <a:lnTo>
                  <a:pt x="786" y="76"/>
                </a:lnTo>
                <a:lnTo>
                  <a:pt x="27" y="515"/>
                </a:lnTo>
                <a:lnTo>
                  <a:pt x="786" y="78"/>
                </a:lnTo>
                <a:lnTo>
                  <a:pt x="32" y="523"/>
                </a:lnTo>
                <a:lnTo>
                  <a:pt x="791" y="86"/>
                </a:lnTo>
                <a:lnTo>
                  <a:pt x="38" y="531"/>
                </a:lnTo>
                <a:lnTo>
                  <a:pt x="794" y="97"/>
                </a:lnTo>
                <a:lnTo>
                  <a:pt x="38" y="534"/>
                </a:lnTo>
                <a:lnTo>
                  <a:pt x="794" y="97"/>
                </a:lnTo>
                <a:lnTo>
                  <a:pt x="41" y="536"/>
                </a:lnTo>
                <a:lnTo>
                  <a:pt x="794" y="103"/>
                </a:lnTo>
                <a:lnTo>
                  <a:pt x="41" y="547"/>
                </a:lnTo>
                <a:lnTo>
                  <a:pt x="788" y="116"/>
                </a:lnTo>
                <a:lnTo>
                  <a:pt x="41" y="552"/>
                </a:lnTo>
                <a:lnTo>
                  <a:pt x="780" y="127"/>
                </a:lnTo>
                <a:lnTo>
                  <a:pt x="43" y="560"/>
                </a:lnTo>
                <a:lnTo>
                  <a:pt x="761" y="146"/>
                </a:lnTo>
                <a:lnTo>
                  <a:pt x="43" y="563"/>
                </a:lnTo>
                <a:lnTo>
                  <a:pt x="759" y="151"/>
                </a:lnTo>
                <a:lnTo>
                  <a:pt x="43" y="577"/>
                </a:lnTo>
                <a:lnTo>
                  <a:pt x="759" y="164"/>
                </a:lnTo>
                <a:lnTo>
                  <a:pt x="46" y="585"/>
                </a:lnTo>
                <a:lnTo>
                  <a:pt x="761" y="173"/>
                </a:lnTo>
                <a:lnTo>
                  <a:pt x="51" y="593"/>
                </a:lnTo>
                <a:lnTo>
                  <a:pt x="770" y="181"/>
                </a:lnTo>
                <a:lnTo>
                  <a:pt x="51" y="593"/>
                </a:lnTo>
                <a:lnTo>
                  <a:pt x="770" y="181"/>
                </a:lnTo>
                <a:lnTo>
                  <a:pt x="62" y="601"/>
                </a:lnTo>
                <a:lnTo>
                  <a:pt x="778" y="189"/>
                </a:lnTo>
                <a:lnTo>
                  <a:pt x="70" y="609"/>
                </a:lnTo>
                <a:lnTo>
                  <a:pt x="783" y="197"/>
                </a:lnTo>
                <a:lnTo>
                  <a:pt x="73" y="612"/>
                </a:lnTo>
                <a:lnTo>
                  <a:pt x="786" y="202"/>
                </a:lnTo>
                <a:lnTo>
                  <a:pt x="78" y="617"/>
                </a:lnTo>
                <a:lnTo>
                  <a:pt x="786" y="208"/>
                </a:lnTo>
                <a:lnTo>
                  <a:pt x="89" y="625"/>
                </a:lnTo>
                <a:lnTo>
                  <a:pt x="786" y="224"/>
                </a:lnTo>
                <a:lnTo>
                  <a:pt x="97" y="630"/>
                </a:lnTo>
                <a:lnTo>
                  <a:pt x="772" y="240"/>
                </a:lnTo>
                <a:lnTo>
                  <a:pt x="100" y="633"/>
                </a:lnTo>
                <a:lnTo>
                  <a:pt x="767" y="251"/>
                </a:lnTo>
                <a:lnTo>
                  <a:pt x="108" y="639"/>
                </a:lnTo>
                <a:lnTo>
                  <a:pt x="759" y="264"/>
                </a:lnTo>
                <a:lnTo>
                  <a:pt x="108" y="641"/>
                </a:lnTo>
                <a:lnTo>
                  <a:pt x="759" y="267"/>
                </a:lnTo>
                <a:lnTo>
                  <a:pt x="113" y="647"/>
                </a:lnTo>
                <a:lnTo>
                  <a:pt x="756" y="278"/>
                </a:lnTo>
                <a:lnTo>
                  <a:pt x="119" y="652"/>
                </a:lnTo>
                <a:lnTo>
                  <a:pt x="759" y="283"/>
                </a:lnTo>
                <a:lnTo>
                  <a:pt x="127" y="657"/>
                </a:lnTo>
                <a:lnTo>
                  <a:pt x="761" y="291"/>
                </a:lnTo>
                <a:lnTo>
                  <a:pt x="130" y="657"/>
                </a:lnTo>
                <a:lnTo>
                  <a:pt x="761" y="294"/>
                </a:lnTo>
                <a:lnTo>
                  <a:pt x="132" y="663"/>
                </a:lnTo>
                <a:lnTo>
                  <a:pt x="767" y="296"/>
                </a:lnTo>
                <a:lnTo>
                  <a:pt x="138" y="665"/>
                </a:lnTo>
                <a:lnTo>
                  <a:pt x="772" y="302"/>
                </a:lnTo>
                <a:lnTo>
                  <a:pt x="140" y="668"/>
                </a:lnTo>
                <a:lnTo>
                  <a:pt x="775" y="305"/>
                </a:lnTo>
                <a:lnTo>
                  <a:pt x="146" y="674"/>
                </a:lnTo>
                <a:lnTo>
                  <a:pt x="780" y="307"/>
                </a:lnTo>
                <a:lnTo>
                  <a:pt x="149" y="674"/>
                </a:lnTo>
                <a:lnTo>
                  <a:pt x="780" y="310"/>
                </a:lnTo>
                <a:lnTo>
                  <a:pt x="154" y="679"/>
                </a:lnTo>
                <a:lnTo>
                  <a:pt x="783" y="315"/>
                </a:lnTo>
                <a:lnTo>
                  <a:pt x="159" y="684"/>
                </a:lnTo>
                <a:lnTo>
                  <a:pt x="786" y="326"/>
                </a:lnTo>
                <a:lnTo>
                  <a:pt x="167" y="690"/>
                </a:lnTo>
                <a:lnTo>
                  <a:pt x="780" y="337"/>
                </a:lnTo>
                <a:lnTo>
                  <a:pt x="176" y="695"/>
                </a:lnTo>
                <a:lnTo>
                  <a:pt x="767" y="353"/>
                </a:lnTo>
                <a:lnTo>
                  <a:pt x="181" y="701"/>
                </a:lnTo>
                <a:lnTo>
                  <a:pt x="759" y="369"/>
                </a:lnTo>
                <a:lnTo>
                  <a:pt x="189" y="709"/>
                </a:lnTo>
                <a:lnTo>
                  <a:pt x="756" y="380"/>
                </a:lnTo>
                <a:lnTo>
                  <a:pt x="189" y="709"/>
                </a:lnTo>
                <a:lnTo>
                  <a:pt x="756" y="383"/>
                </a:lnTo>
                <a:lnTo>
                  <a:pt x="194" y="714"/>
                </a:lnTo>
                <a:lnTo>
                  <a:pt x="759" y="388"/>
                </a:lnTo>
                <a:lnTo>
                  <a:pt x="200" y="717"/>
                </a:lnTo>
                <a:lnTo>
                  <a:pt x="761" y="393"/>
                </a:lnTo>
                <a:lnTo>
                  <a:pt x="200" y="719"/>
                </a:lnTo>
                <a:lnTo>
                  <a:pt x="764" y="393"/>
                </a:lnTo>
                <a:lnTo>
                  <a:pt x="205" y="722"/>
                </a:lnTo>
                <a:lnTo>
                  <a:pt x="764" y="399"/>
                </a:lnTo>
                <a:lnTo>
                  <a:pt x="211" y="725"/>
                </a:lnTo>
                <a:lnTo>
                  <a:pt x="770" y="404"/>
                </a:lnTo>
                <a:lnTo>
                  <a:pt x="216" y="730"/>
                </a:lnTo>
                <a:lnTo>
                  <a:pt x="775" y="407"/>
                </a:lnTo>
                <a:lnTo>
                  <a:pt x="224" y="730"/>
                </a:lnTo>
                <a:lnTo>
                  <a:pt x="778" y="412"/>
                </a:lnTo>
                <a:lnTo>
                  <a:pt x="248" y="730"/>
                </a:lnTo>
                <a:lnTo>
                  <a:pt x="783" y="420"/>
                </a:lnTo>
                <a:lnTo>
                  <a:pt x="262" y="730"/>
                </a:lnTo>
                <a:lnTo>
                  <a:pt x="786" y="428"/>
                </a:lnTo>
                <a:lnTo>
                  <a:pt x="265" y="730"/>
                </a:lnTo>
                <a:lnTo>
                  <a:pt x="786" y="428"/>
                </a:lnTo>
                <a:lnTo>
                  <a:pt x="273" y="730"/>
                </a:lnTo>
                <a:lnTo>
                  <a:pt x="783" y="434"/>
                </a:lnTo>
                <a:lnTo>
                  <a:pt x="286" y="730"/>
                </a:lnTo>
                <a:lnTo>
                  <a:pt x="780" y="445"/>
                </a:lnTo>
                <a:lnTo>
                  <a:pt x="292" y="730"/>
                </a:lnTo>
                <a:lnTo>
                  <a:pt x="778" y="450"/>
                </a:lnTo>
                <a:lnTo>
                  <a:pt x="313" y="730"/>
                </a:lnTo>
                <a:lnTo>
                  <a:pt x="761" y="472"/>
                </a:lnTo>
                <a:lnTo>
                  <a:pt x="321" y="730"/>
                </a:lnTo>
                <a:lnTo>
                  <a:pt x="756" y="480"/>
                </a:lnTo>
                <a:lnTo>
                  <a:pt x="335" y="730"/>
                </a:lnTo>
                <a:lnTo>
                  <a:pt x="753" y="488"/>
                </a:lnTo>
                <a:lnTo>
                  <a:pt x="340" y="730"/>
                </a:lnTo>
                <a:lnTo>
                  <a:pt x="753" y="490"/>
                </a:lnTo>
                <a:lnTo>
                  <a:pt x="346" y="730"/>
                </a:lnTo>
                <a:lnTo>
                  <a:pt x="753" y="493"/>
                </a:lnTo>
                <a:lnTo>
                  <a:pt x="356" y="730"/>
                </a:lnTo>
                <a:lnTo>
                  <a:pt x="756" y="498"/>
                </a:lnTo>
                <a:lnTo>
                  <a:pt x="359" y="730"/>
                </a:lnTo>
                <a:lnTo>
                  <a:pt x="756" y="501"/>
                </a:lnTo>
                <a:lnTo>
                  <a:pt x="365" y="730"/>
                </a:lnTo>
                <a:lnTo>
                  <a:pt x="759" y="501"/>
                </a:lnTo>
                <a:lnTo>
                  <a:pt x="386" y="730"/>
                </a:lnTo>
                <a:lnTo>
                  <a:pt x="767" y="509"/>
                </a:lnTo>
                <a:lnTo>
                  <a:pt x="405" y="730"/>
                </a:lnTo>
                <a:lnTo>
                  <a:pt x="772" y="517"/>
                </a:lnTo>
                <a:lnTo>
                  <a:pt x="419" y="730"/>
                </a:lnTo>
                <a:lnTo>
                  <a:pt x="772" y="525"/>
                </a:lnTo>
                <a:lnTo>
                  <a:pt x="427" y="730"/>
                </a:lnTo>
                <a:lnTo>
                  <a:pt x="772" y="528"/>
                </a:lnTo>
                <a:lnTo>
                  <a:pt x="429" y="730"/>
                </a:lnTo>
                <a:lnTo>
                  <a:pt x="772" y="531"/>
                </a:lnTo>
                <a:lnTo>
                  <a:pt x="432" y="730"/>
                </a:lnTo>
                <a:lnTo>
                  <a:pt x="772" y="534"/>
                </a:lnTo>
                <a:lnTo>
                  <a:pt x="440" y="730"/>
                </a:lnTo>
                <a:lnTo>
                  <a:pt x="770" y="539"/>
                </a:lnTo>
                <a:lnTo>
                  <a:pt x="459" y="730"/>
                </a:lnTo>
                <a:lnTo>
                  <a:pt x="764" y="555"/>
                </a:lnTo>
                <a:lnTo>
                  <a:pt x="483" y="730"/>
                </a:lnTo>
                <a:lnTo>
                  <a:pt x="748" y="577"/>
                </a:lnTo>
                <a:lnTo>
                  <a:pt x="494" y="730"/>
                </a:lnTo>
                <a:lnTo>
                  <a:pt x="737" y="587"/>
                </a:lnTo>
                <a:lnTo>
                  <a:pt x="494" y="730"/>
                </a:lnTo>
                <a:lnTo>
                  <a:pt x="734" y="590"/>
                </a:lnTo>
                <a:lnTo>
                  <a:pt x="510" y="730"/>
                </a:lnTo>
                <a:lnTo>
                  <a:pt x="705" y="617"/>
                </a:lnTo>
                <a:lnTo>
                  <a:pt x="521" y="730"/>
                </a:lnTo>
                <a:lnTo>
                  <a:pt x="683" y="636"/>
                </a:lnTo>
                <a:lnTo>
                  <a:pt x="543" y="727"/>
                </a:lnTo>
                <a:lnTo>
                  <a:pt x="643" y="671"/>
                </a:lnTo>
                <a:lnTo>
                  <a:pt x="554" y="730"/>
                </a:lnTo>
                <a:lnTo>
                  <a:pt x="621" y="690"/>
                </a:lnTo>
                <a:lnTo>
                  <a:pt x="572" y="727"/>
                </a:lnTo>
                <a:lnTo>
                  <a:pt x="583" y="722"/>
                </a:lnTo>
                <a:lnTo>
                  <a:pt x="575" y="727"/>
                </a:lnTo>
                <a:lnTo>
                  <a:pt x="578" y="727"/>
                </a:lnTo>
              </a:path>
            </a:pathLst>
          </a:custGeom>
          <a:noFill/>
          <a:ln w="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PA_任意多边形 32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656013" y="5813425"/>
            <a:ext cx="511175" cy="68263"/>
          </a:xfrm>
          <a:custGeom>
            <a:avLst/>
            <a:gdLst>
              <a:gd name="T0" fmla="*/ 0 w 322"/>
              <a:gd name="T1" fmla="*/ 0 h 43"/>
              <a:gd name="T2" fmla="*/ 0 w 322"/>
              <a:gd name="T3" fmla="*/ 0 h 43"/>
              <a:gd name="T4" fmla="*/ 9 w 322"/>
              <a:gd name="T5" fmla="*/ 5 h 43"/>
              <a:gd name="T6" fmla="*/ 17 w 322"/>
              <a:gd name="T7" fmla="*/ 0 h 43"/>
              <a:gd name="T8" fmla="*/ 14 w 322"/>
              <a:gd name="T9" fmla="*/ 10 h 43"/>
              <a:gd name="T10" fmla="*/ 33 w 322"/>
              <a:gd name="T11" fmla="*/ 0 h 43"/>
              <a:gd name="T12" fmla="*/ 22 w 322"/>
              <a:gd name="T13" fmla="*/ 19 h 43"/>
              <a:gd name="T14" fmla="*/ 54 w 322"/>
              <a:gd name="T15" fmla="*/ 0 h 43"/>
              <a:gd name="T16" fmla="*/ 25 w 322"/>
              <a:gd name="T17" fmla="*/ 21 h 43"/>
              <a:gd name="T18" fmla="*/ 63 w 322"/>
              <a:gd name="T19" fmla="*/ 0 h 43"/>
              <a:gd name="T20" fmla="*/ 25 w 322"/>
              <a:gd name="T21" fmla="*/ 21 h 43"/>
              <a:gd name="T22" fmla="*/ 65 w 322"/>
              <a:gd name="T23" fmla="*/ 0 h 43"/>
              <a:gd name="T24" fmla="*/ 33 w 322"/>
              <a:gd name="T25" fmla="*/ 27 h 43"/>
              <a:gd name="T26" fmla="*/ 84 w 322"/>
              <a:gd name="T27" fmla="*/ 0 h 43"/>
              <a:gd name="T28" fmla="*/ 36 w 322"/>
              <a:gd name="T29" fmla="*/ 29 h 43"/>
              <a:gd name="T30" fmla="*/ 90 w 322"/>
              <a:gd name="T31" fmla="*/ 0 h 43"/>
              <a:gd name="T32" fmla="*/ 41 w 322"/>
              <a:gd name="T33" fmla="*/ 32 h 43"/>
              <a:gd name="T34" fmla="*/ 98 w 322"/>
              <a:gd name="T35" fmla="*/ 0 h 43"/>
              <a:gd name="T36" fmla="*/ 44 w 322"/>
              <a:gd name="T37" fmla="*/ 35 h 43"/>
              <a:gd name="T38" fmla="*/ 106 w 322"/>
              <a:gd name="T39" fmla="*/ 0 h 43"/>
              <a:gd name="T40" fmla="*/ 52 w 322"/>
              <a:gd name="T41" fmla="*/ 40 h 43"/>
              <a:gd name="T42" fmla="*/ 125 w 322"/>
              <a:gd name="T43" fmla="*/ 0 h 43"/>
              <a:gd name="T44" fmla="*/ 60 w 322"/>
              <a:gd name="T45" fmla="*/ 43 h 43"/>
              <a:gd name="T46" fmla="*/ 135 w 322"/>
              <a:gd name="T47" fmla="*/ 0 h 43"/>
              <a:gd name="T48" fmla="*/ 76 w 322"/>
              <a:gd name="T49" fmla="*/ 43 h 43"/>
              <a:gd name="T50" fmla="*/ 152 w 322"/>
              <a:gd name="T51" fmla="*/ 0 h 43"/>
              <a:gd name="T52" fmla="*/ 98 w 322"/>
              <a:gd name="T53" fmla="*/ 43 h 43"/>
              <a:gd name="T54" fmla="*/ 176 w 322"/>
              <a:gd name="T55" fmla="*/ 0 h 43"/>
              <a:gd name="T56" fmla="*/ 103 w 322"/>
              <a:gd name="T57" fmla="*/ 43 h 43"/>
              <a:gd name="T58" fmla="*/ 179 w 322"/>
              <a:gd name="T59" fmla="*/ 0 h 43"/>
              <a:gd name="T60" fmla="*/ 111 w 322"/>
              <a:gd name="T61" fmla="*/ 43 h 43"/>
              <a:gd name="T62" fmla="*/ 189 w 322"/>
              <a:gd name="T63" fmla="*/ 0 h 43"/>
              <a:gd name="T64" fmla="*/ 119 w 322"/>
              <a:gd name="T65" fmla="*/ 43 h 43"/>
              <a:gd name="T66" fmla="*/ 195 w 322"/>
              <a:gd name="T67" fmla="*/ 0 h 43"/>
              <a:gd name="T68" fmla="*/ 135 w 322"/>
              <a:gd name="T69" fmla="*/ 43 h 43"/>
              <a:gd name="T70" fmla="*/ 211 w 322"/>
              <a:gd name="T71" fmla="*/ 0 h 43"/>
              <a:gd name="T72" fmla="*/ 144 w 322"/>
              <a:gd name="T73" fmla="*/ 43 h 43"/>
              <a:gd name="T74" fmla="*/ 222 w 322"/>
              <a:gd name="T75" fmla="*/ 0 h 43"/>
              <a:gd name="T76" fmla="*/ 160 w 322"/>
              <a:gd name="T77" fmla="*/ 43 h 43"/>
              <a:gd name="T78" fmla="*/ 235 w 322"/>
              <a:gd name="T79" fmla="*/ 0 h 43"/>
              <a:gd name="T80" fmla="*/ 168 w 322"/>
              <a:gd name="T81" fmla="*/ 43 h 43"/>
              <a:gd name="T82" fmla="*/ 243 w 322"/>
              <a:gd name="T83" fmla="*/ 0 h 43"/>
              <a:gd name="T84" fmla="*/ 184 w 322"/>
              <a:gd name="T85" fmla="*/ 43 h 43"/>
              <a:gd name="T86" fmla="*/ 262 w 322"/>
              <a:gd name="T87" fmla="*/ 0 h 43"/>
              <a:gd name="T88" fmla="*/ 208 w 322"/>
              <a:gd name="T89" fmla="*/ 43 h 43"/>
              <a:gd name="T90" fmla="*/ 284 w 322"/>
              <a:gd name="T91" fmla="*/ 0 h 43"/>
              <a:gd name="T92" fmla="*/ 216 w 322"/>
              <a:gd name="T93" fmla="*/ 43 h 43"/>
              <a:gd name="T94" fmla="*/ 295 w 322"/>
              <a:gd name="T95" fmla="*/ 0 h 43"/>
              <a:gd name="T96" fmla="*/ 233 w 322"/>
              <a:gd name="T97" fmla="*/ 43 h 43"/>
              <a:gd name="T98" fmla="*/ 311 w 322"/>
              <a:gd name="T99" fmla="*/ 0 h 43"/>
              <a:gd name="T100" fmla="*/ 243 w 322"/>
              <a:gd name="T101" fmla="*/ 43 h 43"/>
              <a:gd name="T102" fmla="*/ 322 w 322"/>
              <a:gd name="T103" fmla="*/ 0 h 43"/>
              <a:gd name="T104" fmla="*/ 265 w 322"/>
              <a:gd name="T105" fmla="*/ 43 h 43"/>
              <a:gd name="T106" fmla="*/ 316 w 322"/>
              <a:gd name="T107" fmla="*/ 13 h 43"/>
              <a:gd name="T108" fmla="*/ 265 w 322"/>
              <a:gd name="T109" fmla="*/ 43 h 43"/>
              <a:gd name="T110" fmla="*/ 316 w 322"/>
              <a:gd name="T111" fmla="*/ 16 h 43"/>
              <a:gd name="T112" fmla="*/ 270 w 322"/>
              <a:gd name="T113" fmla="*/ 43 h 43"/>
              <a:gd name="T114" fmla="*/ 308 w 322"/>
              <a:gd name="T115" fmla="*/ 24 h 43"/>
              <a:gd name="T116" fmla="*/ 284 w 322"/>
              <a:gd name="T117" fmla="*/ 43 h 43"/>
              <a:gd name="T118" fmla="*/ 289 w 322"/>
              <a:gd name="T119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3">
                <a:moveTo>
                  <a:pt x="0" y="0"/>
                </a:moveTo>
                <a:lnTo>
                  <a:pt x="0" y="0"/>
                </a:lnTo>
                <a:lnTo>
                  <a:pt x="9" y="5"/>
                </a:lnTo>
                <a:lnTo>
                  <a:pt x="17" y="0"/>
                </a:lnTo>
                <a:lnTo>
                  <a:pt x="14" y="10"/>
                </a:lnTo>
                <a:lnTo>
                  <a:pt x="33" y="0"/>
                </a:lnTo>
                <a:lnTo>
                  <a:pt x="22" y="19"/>
                </a:lnTo>
                <a:lnTo>
                  <a:pt x="54" y="0"/>
                </a:lnTo>
                <a:lnTo>
                  <a:pt x="25" y="21"/>
                </a:lnTo>
                <a:lnTo>
                  <a:pt x="63" y="0"/>
                </a:lnTo>
                <a:lnTo>
                  <a:pt x="25" y="21"/>
                </a:lnTo>
                <a:lnTo>
                  <a:pt x="65" y="0"/>
                </a:lnTo>
                <a:lnTo>
                  <a:pt x="33" y="27"/>
                </a:lnTo>
                <a:lnTo>
                  <a:pt x="84" y="0"/>
                </a:lnTo>
                <a:lnTo>
                  <a:pt x="36" y="29"/>
                </a:lnTo>
                <a:lnTo>
                  <a:pt x="90" y="0"/>
                </a:lnTo>
                <a:lnTo>
                  <a:pt x="41" y="32"/>
                </a:lnTo>
                <a:lnTo>
                  <a:pt x="98" y="0"/>
                </a:lnTo>
                <a:lnTo>
                  <a:pt x="44" y="35"/>
                </a:lnTo>
                <a:lnTo>
                  <a:pt x="106" y="0"/>
                </a:lnTo>
                <a:lnTo>
                  <a:pt x="52" y="40"/>
                </a:lnTo>
                <a:lnTo>
                  <a:pt x="125" y="0"/>
                </a:lnTo>
                <a:lnTo>
                  <a:pt x="60" y="43"/>
                </a:lnTo>
                <a:lnTo>
                  <a:pt x="135" y="0"/>
                </a:lnTo>
                <a:lnTo>
                  <a:pt x="76" y="43"/>
                </a:lnTo>
                <a:lnTo>
                  <a:pt x="152" y="0"/>
                </a:lnTo>
                <a:lnTo>
                  <a:pt x="98" y="43"/>
                </a:lnTo>
                <a:lnTo>
                  <a:pt x="176" y="0"/>
                </a:lnTo>
                <a:lnTo>
                  <a:pt x="103" y="43"/>
                </a:lnTo>
                <a:lnTo>
                  <a:pt x="179" y="0"/>
                </a:lnTo>
                <a:lnTo>
                  <a:pt x="111" y="43"/>
                </a:lnTo>
                <a:lnTo>
                  <a:pt x="189" y="0"/>
                </a:lnTo>
                <a:lnTo>
                  <a:pt x="119" y="43"/>
                </a:lnTo>
                <a:lnTo>
                  <a:pt x="195" y="0"/>
                </a:lnTo>
                <a:lnTo>
                  <a:pt x="135" y="43"/>
                </a:lnTo>
                <a:lnTo>
                  <a:pt x="211" y="0"/>
                </a:lnTo>
                <a:lnTo>
                  <a:pt x="144" y="43"/>
                </a:lnTo>
                <a:lnTo>
                  <a:pt x="222" y="0"/>
                </a:lnTo>
                <a:lnTo>
                  <a:pt x="160" y="43"/>
                </a:lnTo>
                <a:lnTo>
                  <a:pt x="235" y="0"/>
                </a:lnTo>
                <a:lnTo>
                  <a:pt x="168" y="43"/>
                </a:lnTo>
                <a:lnTo>
                  <a:pt x="243" y="0"/>
                </a:lnTo>
                <a:lnTo>
                  <a:pt x="184" y="43"/>
                </a:lnTo>
                <a:lnTo>
                  <a:pt x="262" y="0"/>
                </a:lnTo>
                <a:lnTo>
                  <a:pt x="208" y="43"/>
                </a:lnTo>
                <a:lnTo>
                  <a:pt x="284" y="0"/>
                </a:lnTo>
                <a:lnTo>
                  <a:pt x="216" y="43"/>
                </a:lnTo>
                <a:lnTo>
                  <a:pt x="295" y="0"/>
                </a:lnTo>
                <a:lnTo>
                  <a:pt x="233" y="43"/>
                </a:lnTo>
                <a:lnTo>
                  <a:pt x="311" y="0"/>
                </a:lnTo>
                <a:lnTo>
                  <a:pt x="243" y="43"/>
                </a:lnTo>
                <a:lnTo>
                  <a:pt x="322" y="0"/>
                </a:lnTo>
                <a:lnTo>
                  <a:pt x="265" y="43"/>
                </a:lnTo>
                <a:lnTo>
                  <a:pt x="316" y="13"/>
                </a:lnTo>
                <a:lnTo>
                  <a:pt x="265" y="43"/>
                </a:lnTo>
                <a:lnTo>
                  <a:pt x="316" y="16"/>
                </a:lnTo>
                <a:lnTo>
                  <a:pt x="270" y="43"/>
                </a:lnTo>
                <a:lnTo>
                  <a:pt x="308" y="24"/>
                </a:lnTo>
                <a:lnTo>
                  <a:pt x="284" y="43"/>
                </a:lnTo>
                <a:lnTo>
                  <a:pt x="289" y="37"/>
                </a:lnTo>
              </a:path>
            </a:pathLst>
          </a:custGeom>
          <a:noFill/>
          <a:ln w="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PA_椭圆 45"/>
          <p:cNvSpPr/>
          <p:nvPr>
            <p:custDataLst>
              <p:tags r:id="rId11"/>
            </p:custDataLst>
          </p:nvPr>
        </p:nvSpPr>
        <p:spPr>
          <a:xfrm>
            <a:off x="3201221" y="5949951"/>
            <a:ext cx="1473146" cy="349656"/>
          </a:xfrm>
          <a:prstGeom prst="ellipse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PA_组合 48"/>
          <p:cNvGrpSpPr/>
          <p:nvPr>
            <p:custDataLst>
              <p:tags r:id="rId12"/>
            </p:custDataLst>
          </p:nvPr>
        </p:nvGrpSpPr>
        <p:grpSpPr>
          <a:xfrm>
            <a:off x="5648507" y="3691056"/>
            <a:ext cx="5356188" cy="1473149"/>
            <a:chOff x="6021569" y="3750171"/>
            <a:chExt cx="5356188" cy="1473149"/>
          </a:xfrm>
        </p:grpSpPr>
        <p:sp>
          <p:nvSpPr>
            <p:cNvPr id="50" name="文本框 49"/>
            <p:cNvSpPr txBox="1"/>
            <p:nvPr/>
          </p:nvSpPr>
          <p:spPr>
            <a:xfrm>
              <a:off x="6095999" y="3750171"/>
              <a:ext cx="5132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000" b="1" kern="0" noProof="0" dirty="0">
                  <a:solidFill>
                    <a:srgbClr val="FDFDFD"/>
                  </a:solidFill>
                  <a:latin typeface="微软雅黑"/>
                  <a:ea typeface="微软雅黑"/>
                </a:rPr>
                <a:t>第二</a:t>
              </a:r>
              <a:r>
                <a:rPr lang="zh-CN" altLang="en-US" sz="4000" b="1" kern="0" noProof="0" dirty="0" smtClean="0">
                  <a:solidFill>
                    <a:srgbClr val="FDFDFD"/>
                  </a:solidFill>
                  <a:latin typeface="微软雅黑"/>
                  <a:ea typeface="微软雅黑"/>
                </a:rPr>
                <a:t>次展示</a:t>
              </a:r>
              <a:endPara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21569" y="4823210"/>
              <a:ext cx="535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 smtClean="0">
                  <a:solidFill>
                    <a:srgbClr val="FDFDFD"/>
                  </a:solidFill>
                </a:rPr>
                <a:t>第一组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</a:rPr>
                <a:t>  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096000" y="4773805"/>
              <a:ext cx="5043515" cy="0"/>
            </a:xfrm>
            <a:prstGeom prst="line">
              <a:avLst/>
            </a:prstGeom>
            <a:ln w="95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PA_任意多边形 6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351585" y="4025196"/>
            <a:ext cx="421530" cy="401458"/>
          </a:xfrm>
          <a:custGeom>
            <a:avLst/>
            <a:gdLst>
              <a:gd name="connsiteX0" fmla="*/ 344488 w 500063"/>
              <a:gd name="connsiteY0" fmla="*/ 464005 h 476251"/>
              <a:gd name="connsiteX1" fmla="*/ 338138 w 500063"/>
              <a:gd name="connsiteY1" fmla="*/ 473076 h 476251"/>
              <a:gd name="connsiteX2" fmla="*/ 349251 w 500063"/>
              <a:gd name="connsiteY2" fmla="*/ 465139 h 476251"/>
              <a:gd name="connsiteX3" fmla="*/ 349251 w 500063"/>
              <a:gd name="connsiteY3" fmla="*/ 468314 h 476251"/>
              <a:gd name="connsiteX4" fmla="*/ 334963 w 500063"/>
              <a:gd name="connsiteY4" fmla="*/ 476251 h 476251"/>
              <a:gd name="connsiteX5" fmla="*/ 346076 w 500063"/>
              <a:gd name="connsiteY5" fmla="*/ 461964 h 476251"/>
              <a:gd name="connsiteX6" fmla="*/ 344488 w 500063"/>
              <a:gd name="connsiteY6" fmla="*/ 464005 h 476251"/>
              <a:gd name="connsiteX7" fmla="*/ 345824 w 500063"/>
              <a:gd name="connsiteY7" fmla="*/ 462097 h 476251"/>
              <a:gd name="connsiteX8" fmla="*/ 248787 w 500063"/>
              <a:gd name="connsiteY8" fmla="*/ 446619 h 476251"/>
              <a:gd name="connsiteX9" fmla="*/ 242585 w 500063"/>
              <a:gd name="connsiteY9" fmla="*/ 450651 h 476251"/>
              <a:gd name="connsiteX10" fmla="*/ 236538 w 500063"/>
              <a:gd name="connsiteY10" fmla="*/ 454026 h 476251"/>
              <a:gd name="connsiteX11" fmla="*/ 148908 w 500063"/>
              <a:gd name="connsiteY11" fmla="*/ 446088 h 476251"/>
              <a:gd name="connsiteX12" fmla="*/ 150813 w 500063"/>
              <a:gd name="connsiteY12" fmla="*/ 446088 h 476251"/>
              <a:gd name="connsiteX13" fmla="*/ 150813 w 500063"/>
              <a:gd name="connsiteY13" fmla="*/ 450851 h 476251"/>
              <a:gd name="connsiteX14" fmla="*/ 146050 w 500063"/>
              <a:gd name="connsiteY14" fmla="*/ 450851 h 476251"/>
              <a:gd name="connsiteX15" fmla="*/ 146050 w 500063"/>
              <a:gd name="connsiteY15" fmla="*/ 442913 h 476251"/>
              <a:gd name="connsiteX16" fmla="*/ 150813 w 500063"/>
              <a:gd name="connsiteY16" fmla="*/ 442913 h 476251"/>
              <a:gd name="connsiteX17" fmla="*/ 148908 w 500063"/>
              <a:gd name="connsiteY17" fmla="*/ 446088 h 476251"/>
              <a:gd name="connsiteX18" fmla="*/ 146050 w 500063"/>
              <a:gd name="connsiteY18" fmla="*/ 446088 h 476251"/>
              <a:gd name="connsiteX19" fmla="*/ 165100 w 500063"/>
              <a:gd name="connsiteY19" fmla="*/ 438151 h 476251"/>
              <a:gd name="connsiteX20" fmla="*/ 165100 w 500063"/>
              <a:gd name="connsiteY20" fmla="*/ 442471 h 476251"/>
              <a:gd name="connsiteX21" fmla="*/ 158750 w 500063"/>
              <a:gd name="connsiteY21" fmla="*/ 446088 h 476251"/>
              <a:gd name="connsiteX22" fmla="*/ 150813 w 500063"/>
              <a:gd name="connsiteY22" fmla="*/ 450851 h 476251"/>
              <a:gd name="connsiteX23" fmla="*/ 304801 w 500063"/>
              <a:gd name="connsiteY23" fmla="*/ 415926 h 476251"/>
              <a:gd name="connsiteX24" fmla="*/ 255588 w 500063"/>
              <a:gd name="connsiteY24" fmla="*/ 473076 h 476251"/>
              <a:gd name="connsiteX25" fmla="*/ 319088 w 500063"/>
              <a:gd name="connsiteY25" fmla="*/ 434976 h 476251"/>
              <a:gd name="connsiteX26" fmla="*/ 323851 w 500063"/>
              <a:gd name="connsiteY26" fmla="*/ 434976 h 476251"/>
              <a:gd name="connsiteX27" fmla="*/ 288925 w 500063"/>
              <a:gd name="connsiteY27" fmla="*/ 473076 h 476251"/>
              <a:gd name="connsiteX28" fmla="*/ 341313 w 500063"/>
              <a:gd name="connsiteY28" fmla="*/ 442913 h 476251"/>
              <a:gd name="connsiteX29" fmla="*/ 346076 w 500063"/>
              <a:gd name="connsiteY29" fmla="*/ 442913 h 476251"/>
              <a:gd name="connsiteX30" fmla="*/ 323851 w 500063"/>
              <a:gd name="connsiteY30" fmla="*/ 473076 h 476251"/>
              <a:gd name="connsiteX31" fmla="*/ 349251 w 500063"/>
              <a:gd name="connsiteY31" fmla="*/ 457201 h 476251"/>
              <a:gd name="connsiteX32" fmla="*/ 345824 w 500063"/>
              <a:gd name="connsiteY32" fmla="*/ 462097 h 476251"/>
              <a:gd name="connsiteX33" fmla="*/ 319088 w 500063"/>
              <a:gd name="connsiteY33" fmla="*/ 476251 h 476251"/>
              <a:gd name="connsiteX34" fmla="*/ 315913 w 500063"/>
              <a:gd name="connsiteY34" fmla="*/ 476251 h 476251"/>
              <a:gd name="connsiteX35" fmla="*/ 341313 w 500063"/>
              <a:gd name="connsiteY35" fmla="*/ 446088 h 476251"/>
              <a:gd name="connsiteX36" fmla="*/ 285750 w 500063"/>
              <a:gd name="connsiteY36" fmla="*/ 476251 h 476251"/>
              <a:gd name="connsiteX37" fmla="*/ 315913 w 500063"/>
              <a:gd name="connsiteY37" fmla="*/ 438151 h 476251"/>
              <a:gd name="connsiteX38" fmla="*/ 252413 w 500063"/>
              <a:gd name="connsiteY38" fmla="*/ 476251 h 476251"/>
              <a:gd name="connsiteX39" fmla="*/ 300038 w 500063"/>
              <a:gd name="connsiteY39" fmla="*/ 420688 h 476251"/>
              <a:gd name="connsiteX40" fmla="*/ 203200 w 500063"/>
              <a:gd name="connsiteY40" fmla="*/ 476251 h 476251"/>
              <a:gd name="connsiteX41" fmla="*/ 242585 w 500063"/>
              <a:gd name="connsiteY41" fmla="*/ 450651 h 476251"/>
              <a:gd name="connsiteX42" fmla="*/ 484188 w 500063"/>
              <a:gd name="connsiteY42" fmla="*/ 368301 h 476251"/>
              <a:gd name="connsiteX43" fmla="*/ 484188 w 500063"/>
              <a:gd name="connsiteY43" fmla="*/ 371476 h 476251"/>
              <a:gd name="connsiteX44" fmla="*/ 477838 w 500063"/>
              <a:gd name="connsiteY44" fmla="*/ 374651 h 476251"/>
              <a:gd name="connsiteX45" fmla="*/ 477838 w 500063"/>
              <a:gd name="connsiteY45" fmla="*/ 371476 h 476251"/>
              <a:gd name="connsiteX46" fmla="*/ 404707 w 500063"/>
              <a:gd name="connsiteY46" fmla="*/ 362878 h 476251"/>
              <a:gd name="connsiteX47" fmla="*/ 395288 w 500063"/>
              <a:gd name="connsiteY47" fmla="*/ 368301 h 476251"/>
              <a:gd name="connsiteX48" fmla="*/ 396891 w 500063"/>
              <a:gd name="connsiteY48" fmla="*/ 367038 h 476251"/>
              <a:gd name="connsiteX49" fmla="*/ 176215 w 500063"/>
              <a:gd name="connsiteY49" fmla="*/ 355933 h 476251"/>
              <a:gd name="connsiteX50" fmla="*/ 167898 w 500063"/>
              <a:gd name="connsiteY50" fmla="*/ 362061 h 476251"/>
              <a:gd name="connsiteX51" fmla="*/ 165100 w 500063"/>
              <a:gd name="connsiteY51" fmla="*/ 363538 h 476251"/>
              <a:gd name="connsiteX52" fmla="*/ 258764 w 500063"/>
              <a:gd name="connsiteY52" fmla="*/ 349251 h 476251"/>
              <a:gd name="connsiteX53" fmla="*/ 263526 w 500063"/>
              <a:gd name="connsiteY53" fmla="*/ 349251 h 476251"/>
              <a:gd name="connsiteX54" fmla="*/ 258764 w 500063"/>
              <a:gd name="connsiteY54" fmla="*/ 352426 h 476251"/>
              <a:gd name="connsiteX55" fmla="*/ 222251 w 500063"/>
              <a:gd name="connsiteY55" fmla="*/ 333375 h 476251"/>
              <a:gd name="connsiteX56" fmla="*/ 195263 w 500063"/>
              <a:gd name="connsiteY56" fmla="*/ 371475 h 476251"/>
              <a:gd name="connsiteX57" fmla="*/ 228601 w 500063"/>
              <a:gd name="connsiteY57" fmla="*/ 352425 h 476251"/>
              <a:gd name="connsiteX58" fmla="*/ 203200 w 500063"/>
              <a:gd name="connsiteY58" fmla="*/ 393700 h 476251"/>
              <a:gd name="connsiteX59" fmla="*/ 229394 w 500063"/>
              <a:gd name="connsiteY59" fmla="*/ 378619 h 476251"/>
              <a:gd name="connsiteX60" fmla="*/ 200025 w 500063"/>
              <a:gd name="connsiteY60" fmla="*/ 396875 h 476251"/>
              <a:gd name="connsiteX61" fmla="*/ 225426 w 500063"/>
              <a:gd name="connsiteY61" fmla="*/ 355600 h 476251"/>
              <a:gd name="connsiteX62" fmla="*/ 192088 w 500063"/>
              <a:gd name="connsiteY62" fmla="*/ 374650 h 476251"/>
              <a:gd name="connsiteX63" fmla="*/ 217488 w 500063"/>
              <a:gd name="connsiteY63" fmla="*/ 338138 h 476251"/>
              <a:gd name="connsiteX64" fmla="*/ 150813 w 500063"/>
              <a:gd name="connsiteY64" fmla="*/ 374650 h 476251"/>
              <a:gd name="connsiteX65" fmla="*/ 167898 w 500063"/>
              <a:gd name="connsiteY65" fmla="*/ 362061 h 476251"/>
              <a:gd name="connsiteX66" fmla="*/ 211138 w 500063"/>
              <a:gd name="connsiteY66" fmla="*/ 330200 h 476251"/>
              <a:gd name="connsiteX67" fmla="*/ 209513 w 500063"/>
              <a:gd name="connsiteY67" fmla="*/ 331398 h 476251"/>
              <a:gd name="connsiteX68" fmla="*/ 182567 w 500063"/>
              <a:gd name="connsiteY68" fmla="*/ 346866 h 476251"/>
              <a:gd name="connsiteX69" fmla="*/ 263526 w 500063"/>
              <a:gd name="connsiteY69" fmla="*/ 322263 h 476251"/>
              <a:gd name="connsiteX70" fmla="*/ 266701 w 500063"/>
              <a:gd name="connsiteY70" fmla="*/ 322263 h 476251"/>
              <a:gd name="connsiteX71" fmla="*/ 258764 w 500063"/>
              <a:gd name="connsiteY71" fmla="*/ 349251 h 476251"/>
              <a:gd name="connsiteX72" fmla="*/ 263526 w 500063"/>
              <a:gd name="connsiteY72" fmla="*/ 327026 h 476251"/>
              <a:gd name="connsiteX73" fmla="*/ 236538 w 500063"/>
              <a:gd name="connsiteY73" fmla="*/ 341313 h 476251"/>
              <a:gd name="connsiteX74" fmla="*/ 238291 w 500063"/>
              <a:gd name="connsiteY74" fmla="*/ 337107 h 476251"/>
              <a:gd name="connsiteX75" fmla="*/ 243153 w 500063"/>
              <a:gd name="connsiteY75" fmla="*/ 322263 h 476251"/>
              <a:gd name="connsiteX76" fmla="*/ 244476 w 500063"/>
              <a:gd name="connsiteY76" fmla="*/ 322263 h 476251"/>
              <a:gd name="connsiteX77" fmla="*/ 238291 w 500063"/>
              <a:gd name="connsiteY77" fmla="*/ 337107 h 476251"/>
              <a:gd name="connsiteX78" fmla="*/ 236538 w 500063"/>
              <a:gd name="connsiteY78" fmla="*/ 338138 h 476251"/>
              <a:gd name="connsiteX79" fmla="*/ 225426 w 500063"/>
              <a:gd name="connsiteY79" fmla="*/ 322263 h 476251"/>
              <a:gd name="connsiteX80" fmla="*/ 176215 w 500063"/>
              <a:gd name="connsiteY80" fmla="*/ 355933 h 476251"/>
              <a:gd name="connsiteX81" fmla="*/ 209513 w 500063"/>
              <a:gd name="connsiteY81" fmla="*/ 331398 h 476251"/>
              <a:gd name="connsiteX82" fmla="*/ 241301 w 500063"/>
              <a:gd name="connsiteY82" fmla="*/ 319088 h 476251"/>
              <a:gd name="connsiteX83" fmla="*/ 244476 w 500063"/>
              <a:gd name="connsiteY83" fmla="*/ 319088 h 476251"/>
              <a:gd name="connsiteX84" fmla="*/ 243153 w 500063"/>
              <a:gd name="connsiteY84" fmla="*/ 322263 h 476251"/>
              <a:gd name="connsiteX85" fmla="*/ 241301 w 500063"/>
              <a:gd name="connsiteY85" fmla="*/ 322263 h 476251"/>
              <a:gd name="connsiteX86" fmla="*/ 163513 w 500063"/>
              <a:gd name="connsiteY86" fmla="*/ 311150 h 476251"/>
              <a:gd name="connsiteX87" fmla="*/ 97473 w 500063"/>
              <a:gd name="connsiteY87" fmla="*/ 366183 h 476251"/>
              <a:gd name="connsiteX88" fmla="*/ 93663 w 500063"/>
              <a:gd name="connsiteY88" fmla="*/ 368300 h 476251"/>
              <a:gd name="connsiteX89" fmla="*/ 500063 w 500063"/>
              <a:gd name="connsiteY89" fmla="*/ 307976 h 476251"/>
              <a:gd name="connsiteX90" fmla="*/ 500063 w 500063"/>
              <a:gd name="connsiteY90" fmla="*/ 311151 h 476251"/>
              <a:gd name="connsiteX91" fmla="*/ 420688 w 500063"/>
              <a:gd name="connsiteY91" fmla="*/ 363539 h 476251"/>
              <a:gd name="connsiteX92" fmla="*/ 500063 w 500063"/>
              <a:gd name="connsiteY92" fmla="*/ 319088 h 476251"/>
              <a:gd name="connsiteX93" fmla="*/ 442913 w 500063"/>
              <a:gd name="connsiteY93" fmla="*/ 352426 h 476251"/>
              <a:gd name="connsiteX94" fmla="*/ 500063 w 500063"/>
              <a:gd name="connsiteY94" fmla="*/ 322263 h 476251"/>
              <a:gd name="connsiteX95" fmla="*/ 500063 w 500063"/>
              <a:gd name="connsiteY95" fmla="*/ 327026 h 476251"/>
              <a:gd name="connsiteX96" fmla="*/ 461963 w 500063"/>
              <a:gd name="connsiteY96" fmla="*/ 371476 h 476251"/>
              <a:gd name="connsiteX97" fmla="*/ 495301 w 500063"/>
              <a:gd name="connsiteY97" fmla="*/ 352426 h 476251"/>
              <a:gd name="connsiteX98" fmla="*/ 484188 w 500063"/>
              <a:gd name="connsiteY98" fmla="*/ 360363 h 476251"/>
              <a:gd name="connsiteX99" fmla="*/ 495301 w 500063"/>
              <a:gd name="connsiteY99" fmla="*/ 355601 h 476251"/>
              <a:gd name="connsiteX100" fmla="*/ 477838 w 500063"/>
              <a:gd name="connsiteY100" fmla="*/ 371476 h 476251"/>
              <a:gd name="connsiteX101" fmla="*/ 488951 w 500063"/>
              <a:gd name="connsiteY101" fmla="*/ 360363 h 476251"/>
              <a:gd name="connsiteX102" fmla="*/ 461963 w 500063"/>
              <a:gd name="connsiteY102" fmla="*/ 374651 h 476251"/>
              <a:gd name="connsiteX103" fmla="*/ 477838 w 500063"/>
              <a:gd name="connsiteY103" fmla="*/ 363539 h 476251"/>
              <a:gd name="connsiteX104" fmla="*/ 458788 w 500063"/>
              <a:gd name="connsiteY104" fmla="*/ 374651 h 476251"/>
              <a:gd name="connsiteX105" fmla="*/ 495301 w 500063"/>
              <a:gd name="connsiteY105" fmla="*/ 327026 h 476251"/>
              <a:gd name="connsiteX106" fmla="*/ 409576 w 500063"/>
              <a:gd name="connsiteY106" fmla="*/ 374651 h 476251"/>
              <a:gd name="connsiteX107" fmla="*/ 465138 w 500063"/>
              <a:gd name="connsiteY107" fmla="*/ 341313 h 476251"/>
              <a:gd name="connsiteX108" fmla="*/ 401638 w 500063"/>
              <a:gd name="connsiteY108" fmla="*/ 374651 h 476251"/>
              <a:gd name="connsiteX109" fmla="*/ 481013 w 500063"/>
              <a:gd name="connsiteY109" fmla="*/ 322263 h 476251"/>
              <a:gd name="connsiteX110" fmla="*/ 404707 w 500063"/>
              <a:gd name="connsiteY110" fmla="*/ 362878 h 476251"/>
              <a:gd name="connsiteX111" fmla="*/ 98425 w 500063"/>
              <a:gd name="connsiteY111" fmla="*/ 303213 h 476251"/>
              <a:gd name="connsiteX112" fmla="*/ 98137 w 500063"/>
              <a:gd name="connsiteY112" fmla="*/ 303440 h 476251"/>
              <a:gd name="connsiteX113" fmla="*/ 26987 w 500063"/>
              <a:gd name="connsiteY113" fmla="*/ 344488 h 476251"/>
              <a:gd name="connsiteX114" fmla="*/ 35495 w 500063"/>
              <a:gd name="connsiteY114" fmla="*/ 338410 h 476251"/>
              <a:gd name="connsiteX115" fmla="*/ 60325 w 500063"/>
              <a:gd name="connsiteY115" fmla="*/ 303213 h 476251"/>
              <a:gd name="connsiteX116" fmla="*/ 56653 w 500063"/>
              <a:gd name="connsiteY116" fmla="*/ 306015 h 476251"/>
              <a:gd name="connsiteX117" fmla="*/ 18098 w 500063"/>
              <a:gd name="connsiteY117" fmla="*/ 329882 h 476251"/>
              <a:gd name="connsiteX118" fmla="*/ 263525 w 500063"/>
              <a:gd name="connsiteY118" fmla="*/ 296863 h 476251"/>
              <a:gd name="connsiteX119" fmla="*/ 247650 w 500063"/>
              <a:gd name="connsiteY119" fmla="*/ 307976 h 476251"/>
              <a:gd name="connsiteX120" fmla="*/ 255588 w 500063"/>
              <a:gd name="connsiteY120" fmla="*/ 300038 h 476251"/>
              <a:gd name="connsiteX121" fmla="*/ 263525 w 500063"/>
              <a:gd name="connsiteY121" fmla="*/ 296863 h 476251"/>
              <a:gd name="connsiteX122" fmla="*/ 271463 w 500063"/>
              <a:gd name="connsiteY122" fmla="*/ 311151 h 476251"/>
              <a:gd name="connsiteX123" fmla="*/ 296863 w 500063"/>
              <a:gd name="connsiteY123" fmla="*/ 296863 h 476251"/>
              <a:gd name="connsiteX124" fmla="*/ 300038 w 500063"/>
              <a:gd name="connsiteY124" fmla="*/ 296863 h 476251"/>
              <a:gd name="connsiteX125" fmla="*/ 282575 w 500063"/>
              <a:gd name="connsiteY125" fmla="*/ 327026 h 476251"/>
              <a:gd name="connsiteX126" fmla="*/ 330201 w 500063"/>
              <a:gd name="connsiteY126" fmla="*/ 296863 h 476251"/>
              <a:gd name="connsiteX127" fmla="*/ 334963 w 500063"/>
              <a:gd name="connsiteY127" fmla="*/ 296863 h 476251"/>
              <a:gd name="connsiteX128" fmla="*/ 274638 w 500063"/>
              <a:gd name="connsiteY128" fmla="*/ 355601 h 476251"/>
              <a:gd name="connsiteX129" fmla="*/ 376238 w 500063"/>
              <a:gd name="connsiteY129" fmla="*/ 296863 h 476251"/>
              <a:gd name="connsiteX130" fmla="*/ 266700 w 500063"/>
              <a:gd name="connsiteY130" fmla="*/ 360363 h 476251"/>
              <a:gd name="connsiteX131" fmla="*/ 327026 w 500063"/>
              <a:gd name="connsiteY131" fmla="*/ 300038 h 476251"/>
              <a:gd name="connsiteX132" fmla="*/ 277813 w 500063"/>
              <a:gd name="connsiteY132" fmla="*/ 330201 h 476251"/>
              <a:gd name="connsiteX133" fmla="*/ 277813 w 500063"/>
              <a:gd name="connsiteY133" fmla="*/ 327026 h 476251"/>
              <a:gd name="connsiteX134" fmla="*/ 296863 w 500063"/>
              <a:gd name="connsiteY134" fmla="*/ 300038 h 476251"/>
              <a:gd name="connsiteX135" fmla="*/ 271463 w 500063"/>
              <a:gd name="connsiteY135" fmla="*/ 314326 h 476251"/>
              <a:gd name="connsiteX136" fmla="*/ 258763 w 500063"/>
              <a:gd name="connsiteY136" fmla="*/ 296863 h 476251"/>
              <a:gd name="connsiteX137" fmla="*/ 255588 w 500063"/>
              <a:gd name="connsiteY137" fmla="*/ 300038 h 476251"/>
              <a:gd name="connsiteX138" fmla="*/ 250703 w 500063"/>
              <a:gd name="connsiteY138" fmla="*/ 301992 h 476251"/>
              <a:gd name="connsiteX139" fmla="*/ 247650 w 500063"/>
              <a:gd name="connsiteY139" fmla="*/ 303213 h 476251"/>
              <a:gd name="connsiteX140" fmla="*/ 222251 w 500063"/>
              <a:gd name="connsiteY140" fmla="*/ 296863 h 476251"/>
              <a:gd name="connsiteX141" fmla="*/ 139700 w 500063"/>
              <a:gd name="connsiteY141" fmla="*/ 371475 h 476251"/>
              <a:gd name="connsiteX142" fmla="*/ 182567 w 500063"/>
              <a:gd name="connsiteY142" fmla="*/ 346866 h 476251"/>
              <a:gd name="connsiteX143" fmla="*/ 134938 w 500063"/>
              <a:gd name="connsiteY143" fmla="*/ 374650 h 476251"/>
              <a:gd name="connsiteX144" fmla="*/ 131763 w 500063"/>
              <a:gd name="connsiteY144" fmla="*/ 374650 h 476251"/>
              <a:gd name="connsiteX145" fmla="*/ 214313 w 500063"/>
              <a:gd name="connsiteY145" fmla="*/ 303213 h 476251"/>
              <a:gd name="connsiteX146" fmla="*/ 87313 w 500063"/>
              <a:gd name="connsiteY146" fmla="*/ 374650 h 476251"/>
              <a:gd name="connsiteX147" fmla="*/ 97473 w 500063"/>
              <a:gd name="connsiteY147" fmla="*/ 366183 h 476251"/>
              <a:gd name="connsiteX148" fmla="*/ 142875 w 500063"/>
              <a:gd name="connsiteY148" fmla="*/ 296863 h 476251"/>
              <a:gd name="connsiteX149" fmla="*/ 137422 w 500063"/>
              <a:gd name="connsiteY149" fmla="*/ 300000 h 476251"/>
              <a:gd name="connsiteX150" fmla="*/ 128588 w 500063"/>
              <a:gd name="connsiteY150" fmla="*/ 303213 h 476251"/>
              <a:gd name="connsiteX151" fmla="*/ 109538 w 500063"/>
              <a:gd name="connsiteY151" fmla="*/ 296863 h 476251"/>
              <a:gd name="connsiteX152" fmla="*/ 26987 w 500063"/>
              <a:gd name="connsiteY152" fmla="*/ 363538 h 476251"/>
              <a:gd name="connsiteX153" fmla="*/ 137422 w 500063"/>
              <a:gd name="connsiteY153" fmla="*/ 300000 h 476251"/>
              <a:gd name="connsiteX154" fmla="*/ 146050 w 500063"/>
              <a:gd name="connsiteY154" fmla="*/ 296863 h 476251"/>
              <a:gd name="connsiteX155" fmla="*/ 57150 w 500063"/>
              <a:gd name="connsiteY155" fmla="*/ 368300 h 476251"/>
              <a:gd name="connsiteX156" fmla="*/ 180975 w 500063"/>
              <a:gd name="connsiteY156" fmla="*/ 296863 h 476251"/>
              <a:gd name="connsiteX157" fmla="*/ 163513 w 500063"/>
              <a:gd name="connsiteY157" fmla="*/ 311150 h 476251"/>
              <a:gd name="connsiteX158" fmla="*/ 173038 w 500063"/>
              <a:gd name="connsiteY158" fmla="*/ 303213 h 476251"/>
              <a:gd name="connsiteX159" fmla="*/ 46038 w 500063"/>
              <a:gd name="connsiteY159" fmla="*/ 374650 h 476251"/>
              <a:gd name="connsiteX160" fmla="*/ 134938 w 500063"/>
              <a:gd name="connsiteY160" fmla="*/ 303213 h 476251"/>
              <a:gd name="connsiteX161" fmla="*/ 19050 w 500063"/>
              <a:gd name="connsiteY161" fmla="*/ 371475 h 476251"/>
              <a:gd name="connsiteX162" fmla="*/ 15875 w 500063"/>
              <a:gd name="connsiteY162" fmla="*/ 371475 h 476251"/>
              <a:gd name="connsiteX163" fmla="*/ 15875 w 500063"/>
              <a:gd name="connsiteY163" fmla="*/ 368300 h 476251"/>
              <a:gd name="connsiteX164" fmla="*/ 98137 w 500063"/>
              <a:gd name="connsiteY164" fmla="*/ 303440 h 476251"/>
              <a:gd name="connsiteX165" fmla="*/ 71438 w 500063"/>
              <a:gd name="connsiteY165" fmla="*/ 296863 h 476251"/>
              <a:gd name="connsiteX166" fmla="*/ 11112 w 500063"/>
              <a:gd name="connsiteY166" fmla="*/ 341313 h 476251"/>
              <a:gd name="connsiteX167" fmla="*/ 93663 w 500063"/>
              <a:gd name="connsiteY167" fmla="*/ 296863 h 476251"/>
              <a:gd name="connsiteX168" fmla="*/ 35495 w 500063"/>
              <a:gd name="connsiteY168" fmla="*/ 338410 h 476251"/>
              <a:gd name="connsiteX169" fmla="*/ 4762 w 500063"/>
              <a:gd name="connsiteY169" fmla="*/ 355600 h 476251"/>
              <a:gd name="connsiteX170" fmla="*/ 71438 w 500063"/>
              <a:gd name="connsiteY170" fmla="*/ 311150 h 476251"/>
              <a:gd name="connsiteX171" fmla="*/ 0 w 500063"/>
              <a:gd name="connsiteY171" fmla="*/ 352425 h 476251"/>
              <a:gd name="connsiteX172" fmla="*/ 0 w 500063"/>
              <a:gd name="connsiteY172" fmla="*/ 349250 h 476251"/>
              <a:gd name="connsiteX173" fmla="*/ 56653 w 500063"/>
              <a:gd name="connsiteY173" fmla="*/ 306015 h 476251"/>
              <a:gd name="connsiteX174" fmla="*/ 500063 w 500063"/>
              <a:gd name="connsiteY174" fmla="*/ 277813 h 476251"/>
              <a:gd name="connsiteX175" fmla="*/ 465138 w 500063"/>
              <a:gd name="connsiteY175" fmla="*/ 296863 h 476251"/>
              <a:gd name="connsiteX176" fmla="*/ 473076 w 500063"/>
              <a:gd name="connsiteY176" fmla="*/ 288926 h 476251"/>
              <a:gd name="connsiteX177" fmla="*/ 500063 w 500063"/>
              <a:gd name="connsiteY177" fmla="*/ 277813 h 476251"/>
              <a:gd name="connsiteX178" fmla="*/ 500063 w 500063"/>
              <a:gd name="connsiteY178" fmla="*/ 280988 h 476251"/>
              <a:gd name="connsiteX179" fmla="*/ 500063 w 500063"/>
              <a:gd name="connsiteY179" fmla="*/ 285751 h 476251"/>
              <a:gd name="connsiteX180" fmla="*/ 396891 w 500063"/>
              <a:gd name="connsiteY180" fmla="*/ 367038 h 476251"/>
              <a:gd name="connsiteX181" fmla="*/ 382588 w 500063"/>
              <a:gd name="connsiteY181" fmla="*/ 374651 h 476251"/>
              <a:gd name="connsiteX182" fmla="*/ 488951 w 500063"/>
              <a:gd name="connsiteY182" fmla="*/ 288926 h 476251"/>
              <a:gd name="connsiteX183" fmla="*/ 338138 w 500063"/>
              <a:gd name="connsiteY183" fmla="*/ 374651 h 476251"/>
              <a:gd name="connsiteX184" fmla="*/ 334963 w 500063"/>
              <a:gd name="connsiteY184" fmla="*/ 374651 h 476251"/>
              <a:gd name="connsiteX185" fmla="*/ 376238 w 500063"/>
              <a:gd name="connsiteY185" fmla="*/ 352426 h 476251"/>
              <a:gd name="connsiteX186" fmla="*/ 330201 w 500063"/>
              <a:gd name="connsiteY186" fmla="*/ 374651 h 476251"/>
              <a:gd name="connsiteX187" fmla="*/ 417513 w 500063"/>
              <a:gd name="connsiteY187" fmla="*/ 322263 h 476251"/>
              <a:gd name="connsiteX188" fmla="*/ 323851 w 500063"/>
              <a:gd name="connsiteY188" fmla="*/ 374651 h 476251"/>
              <a:gd name="connsiteX189" fmla="*/ 417513 w 500063"/>
              <a:gd name="connsiteY189" fmla="*/ 307976 h 476251"/>
              <a:gd name="connsiteX190" fmla="*/ 356773 w 500063"/>
              <a:gd name="connsiteY190" fmla="*/ 342450 h 476251"/>
              <a:gd name="connsiteX191" fmla="*/ 176213 w 500063"/>
              <a:gd name="connsiteY191" fmla="*/ 465139 h 476251"/>
              <a:gd name="connsiteX192" fmla="*/ 296863 w 500063"/>
              <a:gd name="connsiteY192" fmla="*/ 393701 h 476251"/>
              <a:gd name="connsiteX193" fmla="*/ 300038 w 500063"/>
              <a:gd name="connsiteY193" fmla="*/ 393701 h 476251"/>
              <a:gd name="connsiteX194" fmla="*/ 200025 w 500063"/>
              <a:gd name="connsiteY194" fmla="*/ 461964 h 476251"/>
              <a:gd name="connsiteX195" fmla="*/ 300038 w 500063"/>
              <a:gd name="connsiteY195" fmla="*/ 401638 h 476251"/>
              <a:gd name="connsiteX196" fmla="*/ 300038 w 500063"/>
              <a:gd name="connsiteY196" fmla="*/ 404813 h 476251"/>
              <a:gd name="connsiteX197" fmla="*/ 214313 w 500063"/>
              <a:gd name="connsiteY197" fmla="*/ 461964 h 476251"/>
              <a:gd name="connsiteX198" fmla="*/ 304801 w 500063"/>
              <a:gd name="connsiteY198" fmla="*/ 412751 h 476251"/>
              <a:gd name="connsiteX199" fmla="*/ 248787 w 500063"/>
              <a:gd name="connsiteY199" fmla="*/ 446619 h 476251"/>
              <a:gd name="connsiteX200" fmla="*/ 266700 w 500063"/>
              <a:gd name="connsiteY200" fmla="*/ 434976 h 476251"/>
              <a:gd name="connsiteX201" fmla="*/ 195263 w 500063"/>
              <a:gd name="connsiteY201" fmla="*/ 476251 h 476251"/>
              <a:gd name="connsiteX202" fmla="*/ 192088 w 500063"/>
              <a:gd name="connsiteY202" fmla="*/ 476251 h 476251"/>
              <a:gd name="connsiteX203" fmla="*/ 277813 w 500063"/>
              <a:gd name="connsiteY203" fmla="*/ 415926 h 476251"/>
              <a:gd name="connsiteX204" fmla="*/ 176213 w 500063"/>
              <a:gd name="connsiteY204" fmla="*/ 476251 h 476251"/>
              <a:gd name="connsiteX205" fmla="*/ 173038 w 500063"/>
              <a:gd name="connsiteY205" fmla="*/ 476251 h 476251"/>
              <a:gd name="connsiteX206" fmla="*/ 274638 w 500063"/>
              <a:gd name="connsiteY206" fmla="*/ 409576 h 476251"/>
              <a:gd name="connsiteX207" fmla="*/ 158750 w 500063"/>
              <a:gd name="connsiteY207" fmla="*/ 476251 h 476251"/>
              <a:gd name="connsiteX208" fmla="*/ 153988 w 500063"/>
              <a:gd name="connsiteY208" fmla="*/ 476251 h 476251"/>
              <a:gd name="connsiteX209" fmla="*/ 321129 w 500063"/>
              <a:gd name="connsiteY209" fmla="*/ 362680 h 476251"/>
              <a:gd name="connsiteX210" fmla="*/ 300038 w 500063"/>
              <a:gd name="connsiteY210" fmla="*/ 374651 h 476251"/>
              <a:gd name="connsiteX211" fmla="*/ 321552 w 500063"/>
              <a:gd name="connsiteY211" fmla="*/ 362393 h 476251"/>
              <a:gd name="connsiteX212" fmla="*/ 401638 w 500063"/>
              <a:gd name="connsiteY212" fmla="*/ 307976 h 476251"/>
              <a:gd name="connsiteX213" fmla="*/ 150813 w 500063"/>
              <a:gd name="connsiteY213" fmla="*/ 454026 h 476251"/>
              <a:gd name="connsiteX214" fmla="*/ 146050 w 500063"/>
              <a:gd name="connsiteY214" fmla="*/ 454026 h 476251"/>
              <a:gd name="connsiteX215" fmla="*/ 158750 w 500063"/>
              <a:gd name="connsiteY215" fmla="*/ 446088 h 476251"/>
              <a:gd name="connsiteX216" fmla="*/ 165100 w 500063"/>
              <a:gd name="connsiteY216" fmla="*/ 442913 h 476251"/>
              <a:gd name="connsiteX217" fmla="*/ 165100 w 500063"/>
              <a:gd name="connsiteY217" fmla="*/ 442471 h 476251"/>
              <a:gd name="connsiteX218" fmla="*/ 173038 w 500063"/>
              <a:gd name="connsiteY218" fmla="*/ 437949 h 476251"/>
              <a:gd name="connsiteX219" fmla="*/ 173038 w 500063"/>
              <a:gd name="connsiteY219" fmla="*/ 434975 h 476251"/>
              <a:gd name="connsiteX220" fmla="*/ 252413 w 500063"/>
              <a:gd name="connsiteY220" fmla="*/ 368300 h 476251"/>
              <a:gd name="connsiteX221" fmla="*/ 200025 w 500063"/>
              <a:gd name="connsiteY221" fmla="*/ 396875 h 476251"/>
              <a:gd name="connsiteX222" fmla="*/ 255588 w 500063"/>
              <a:gd name="connsiteY222" fmla="*/ 363538 h 476251"/>
              <a:gd name="connsiteX223" fmla="*/ 229394 w 500063"/>
              <a:gd name="connsiteY223" fmla="*/ 378619 h 476251"/>
              <a:gd name="connsiteX224" fmla="*/ 258763 w 500063"/>
              <a:gd name="connsiteY224" fmla="*/ 360363 h 476251"/>
              <a:gd name="connsiteX225" fmla="*/ 263526 w 500063"/>
              <a:gd name="connsiteY225" fmla="*/ 360363 h 476251"/>
              <a:gd name="connsiteX226" fmla="*/ 263526 w 500063"/>
              <a:gd name="connsiteY226" fmla="*/ 363538 h 476251"/>
              <a:gd name="connsiteX227" fmla="*/ 180975 w 500063"/>
              <a:gd name="connsiteY227" fmla="*/ 431800 h 476251"/>
              <a:gd name="connsiteX228" fmla="*/ 417513 w 500063"/>
              <a:gd name="connsiteY228" fmla="*/ 296863 h 476251"/>
              <a:gd name="connsiteX229" fmla="*/ 303204 w 500063"/>
              <a:gd name="connsiteY229" fmla="*/ 363794 h 476251"/>
              <a:gd name="connsiteX230" fmla="*/ 420688 w 500063"/>
              <a:gd name="connsiteY230" fmla="*/ 296863 h 476251"/>
              <a:gd name="connsiteX231" fmla="*/ 423863 w 500063"/>
              <a:gd name="connsiteY231" fmla="*/ 296863 h 476251"/>
              <a:gd name="connsiteX232" fmla="*/ 357910 w 500063"/>
              <a:gd name="connsiteY232" fmla="*/ 341677 h 476251"/>
              <a:gd name="connsiteX233" fmla="*/ 436563 w 500063"/>
              <a:gd name="connsiteY233" fmla="*/ 296863 h 476251"/>
              <a:gd name="connsiteX234" fmla="*/ 341313 w 500063"/>
              <a:gd name="connsiteY234" fmla="*/ 363539 h 476251"/>
              <a:gd name="connsiteX235" fmla="*/ 458788 w 500063"/>
              <a:gd name="connsiteY235" fmla="*/ 296863 h 476251"/>
              <a:gd name="connsiteX236" fmla="*/ 376238 w 500063"/>
              <a:gd name="connsiteY236" fmla="*/ 349251 h 476251"/>
              <a:gd name="connsiteX237" fmla="*/ 488951 w 500063"/>
              <a:gd name="connsiteY237" fmla="*/ 273051 h 476251"/>
              <a:gd name="connsiteX238" fmla="*/ 487136 w 500063"/>
              <a:gd name="connsiteY238" fmla="*/ 274865 h 476251"/>
              <a:gd name="connsiteX239" fmla="*/ 469901 w 500063"/>
              <a:gd name="connsiteY239" fmla="*/ 285751 h 476251"/>
              <a:gd name="connsiteX240" fmla="*/ 500063 w 500063"/>
              <a:gd name="connsiteY240" fmla="*/ 266701 h 476251"/>
              <a:gd name="connsiteX241" fmla="*/ 500063 w 500063"/>
              <a:gd name="connsiteY241" fmla="*/ 269876 h 476251"/>
              <a:gd name="connsiteX242" fmla="*/ 473076 w 500063"/>
              <a:gd name="connsiteY242" fmla="*/ 288926 h 476251"/>
              <a:gd name="connsiteX243" fmla="*/ 487136 w 500063"/>
              <a:gd name="connsiteY243" fmla="*/ 274865 h 476251"/>
              <a:gd name="connsiteX244" fmla="*/ 27842 w 500063"/>
              <a:gd name="connsiteY244" fmla="*/ 239713 h 476251"/>
              <a:gd name="connsiteX245" fmla="*/ 4762 w 500063"/>
              <a:gd name="connsiteY245" fmla="*/ 273050 h 476251"/>
              <a:gd name="connsiteX246" fmla="*/ 33337 w 500063"/>
              <a:gd name="connsiteY246" fmla="*/ 255588 h 476251"/>
              <a:gd name="connsiteX247" fmla="*/ 33337 w 500063"/>
              <a:gd name="connsiteY247" fmla="*/ 258763 h 476251"/>
              <a:gd name="connsiteX248" fmla="*/ 4762 w 500063"/>
              <a:gd name="connsiteY248" fmla="*/ 300038 h 476251"/>
              <a:gd name="connsiteX249" fmla="*/ 33337 w 500063"/>
              <a:gd name="connsiteY249" fmla="*/ 285750 h 476251"/>
              <a:gd name="connsiteX250" fmla="*/ 15875 w 500063"/>
              <a:gd name="connsiteY250" fmla="*/ 300038 h 476251"/>
              <a:gd name="connsiteX251" fmla="*/ 33337 w 500063"/>
              <a:gd name="connsiteY251" fmla="*/ 288925 h 476251"/>
              <a:gd name="connsiteX252" fmla="*/ 4762 w 500063"/>
              <a:gd name="connsiteY252" fmla="*/ 338138 h 476251"/>
              <a:gd name="connsiteX253" fmla="*/ 18098 w 500063"/>
              <a:gd name="connsiteY253" fmla="*/ 329882 h 476251"/>
              <a:gd name="connsiteX254" fmla="*/ 0 w 500063"/>
              <a:gd name="connsiteY254" fmla="*/ 341313 h 476251"/>
              <a:gd name="connsiteX255" fmla="*/ 0 w 500063"/>
              <a:gd name="connsiteY255" fmla="*/ 338138 h 476251"/>
              <a:gd name="connsiteX256" fmla="*/ 30162 w 500063"/>
              <a:gd name="connsiteY256" fmla="*/ 292100 h 476251"/>
              <a:gd name="connsiteX257" fmla="*/ 0 w 500063"/>
              <a:gd name="connsiteY257" fmla="*/ 311150 h 476251"/>
              <a:gd name="connsiteX258" fmla="*/ 0 w 500063"/>
              <a:gd name="connsiteY258" fmla="*/ 307975 h 476251"/>
              <a:gd name="connsiteX259" fmla="*/ 22225 w 500063"/>
              <a:gd name="connsiteY259" fmla="*/ 292100 h 476251"/>
              <a:gd name="connsiteX260" fmla="*/ 0 w 500063"/>
              <a:gd name="connsiteY260" fmla="*/ 303213 h 476251"/>
              <a:gd name="connsiteX261" fmla="*/ 30162 w 500063"/>
              <a:gd name="connsiteY261" fmla="*/ 261938 h 476251"/>
              <a:gd name="connsiteX262" fmla="*/ 0 w 500063"/>
              <a:gd name="connsiteY262" fmla="*/ 280988 h 476251"/>
              <a:gd name="connsiteX263" fmla="*/ 0 w 500063"/>
              <a:gd name="connsiteY263" fmla="*/ 277813 h 476251"/>
              <a:gd name="connsiteX264" fmla="*/ 30162 w 500063"/>
              <a:gd name="connsiteY264" fmla="*/ 236538 h 476251"/>
              <a:gd name="connsiteX265" fmla="*/ 27842 w 500063"/>
              <a:gd name="connsiteY265" fmla="*/ 239713 h 476251"/>
              <a:gd name="connsiteX266" fmla="*/ 29945 w 500063"/>
              <a:gd name="connsiteY266" fmla="*/ 236675 h 476251"/>
              <a:gd name="connsiteX267" fmla="*/ 11730 w 500063"/>
              <a:gd name="connsiteY267" fmla="*/ 213872 h 476251"/>
              <a:gd name="connsiteX268" fmla="*/ 11112 w 500063"/>
              <a:gd name="connsiteY268" fmla="*/ 214313 h 476251"/>
              <a:gd name="connsiteX269" fmla="*/ 11413 w 500063"/>
              <a:gd name="connsiteY269" fmla="*/ 214055 h 476251"/>
              <a:gd name="connsiteX270" fmla="*/ 488951 w 500063"/>
              <a:gd name="connsiteY270" fmla="*/ 206375 h 476251"/>
              <a:gd name="connsiteX271" fmla="*/ 478943 w 500063"/>
              <a:gd name="connsiteY271" fmla="*/ 214382 h 476251"/>
              <a:gd name="connsiteX272" fmla="*/ 473076 w 500063"/>
              <a:gd name="connsiteY272" fmla="*/ 217488 h 476251"/>
              <a:gd name="connsiteX273" fmla="*/ 488560 w 500063"/>
              <a:gd name="connsiteY273" fmla="*/ 206558 h 476251"/>
              <a:gd name="connsiteX274" fmla="*/ 500063 w 500063"/>
              <a:gd name="connsiteY274" fmla="*/ 203200 h 476251"/>
              <a:gd name="connsiteX275" fmla="*/ 500063 w 500063"/>
              <a:gd name="connsiteY275" fmla="*/ 206375 h 476251"/>
              <a:gd name="connsiteX276" fmla="*/ 465138 w 500063"/>
              <a:gd name="connsiteY276" fmla="*/ 250825 h 476251"/>
              <a:gd name="connsiteX277" fmla="*/ 500063 w 500063"/>
              <a:gd name="connsiteY277" fmla="*/ 231775 h 476251"/>
              <a:gd name="connsiteX278" fmla="*/ 473076 w 500063"/>
              <a:gd name="connsiteY278" fmla="*/ 258763 h 476251"/>
              <a:gd name="connsiteX279" fmla="*/ 500063 w 500063"/>
              <a:gd name="connsiteY279" fmla="*/ 244475 h 476251"/>
              <a:gd name="connsiteX280" fmla="*/ 473076 w 500063"/>
              <a:gd name="connsiteY280" fmla="*/ 266701 h 476251"/>
              <a:gd name="connsiteX281" fmla="*/ 500063 w 500063"/>
              <a:gd name="connsiteY281" fmla="*/ 250825 h 476251"/>
              <a:gd name="connsiteX282" fmla="*/ 500063 w 500063"/>
              <a:gd name="connsiteY282" fmla="*/ 255588 h 476251"/>
              <a:gd name="connsiteX283" fmla="*/ 469901 w 500063"/>
              <a:gd name="connsiteY283" fmla="*/ 285751 h 476251"/>
              <a:gd name="connsiteX284" fmla="*/ 465138 w 500063"/>
              <a:gd name="connsiteY284" fmla="*/ 288926 h 476251"/>
              <a:gd name="connsiteX285" fmla="*/ 492126 w 500063"/>
              <a:gd name="connsiteY285" fmla="*/ 258763 h 476251"/>
              <a:gd name="connsiteX286" fmla="*/ 465138 w 500063"/>
              <a:gd name="connsiteY286" fmla="*/ 273051 h 476251"/>
              <a:gd name="connsiteX287" fmla="*/ 492126 w 500063"/>
              <a:gd name="connsiteY287" fmla="*/ 250825 h 476251"/>
              <a:gd name="connsiteX288" fmla="*/ 465138 w 500063"/>
              <a:gd name="connsiteY288" fmla="*/ 266701 h 476251"/>
              <a:gd name="connsiteX289" fmla="*/ 461963 w 500063"/>
              <a:gd name="connsiteY289" fmla="*/ 261938 h 476251"/>
              <a:gd name="connsiteX290" fmla="*/ 465138 w 500063"/>
              <a:gd name="connsiteY290" fmla="*/ 261938 h 476251"/>
              <a:gd name="connsiteX291" fmla="*/ 492126 w 500063"/>
              <a:gd name="connsiteY291" fmla="*/ 239713 h 476251"/>
              <a:gd name="connsiteX292" fmla="*/ 465138 w 500063"/>
              <a:gd name="connsiteY292" fmla="*/ 255588 h 476251"/>
              <a:gd name="connsiteX293" fmla="*/ 461963 w 500063"/>
              <a:gd name="connsiteY293" fmla="*/ 250825 h 476251"/>
              <a:gd name="connsiteX294" fmla="*/ 495301 w 500063"/>
              <a:gd name="connsiteY294" fmla="*/ 206375 h 476251"/>
              <a:gd name="connsiteX295" fmla="*/ 465138 w 500063"/>
              <a:gd name="connsiteY295" fmla="*/ 225425 h 476251"/>
              <a:gd name="connsiteX296" fmla="*/ 478943 w 500063"/>
              <a:gd name="connsiteY296" fmla="*/ 214382 h 476251"/>
              <a:gd name="connsiteX297" fmla="*/ 33337 w 500063"/>
              <a:gd name="connsiteY297" fmla="*/ 198438 h 476251"/>
              <a:gd name="connsiteX298" fmla="*/ 33337 w 500063"/>
              <a:gd name="connsiteY298" fmla="*/ 203200 h 476251"/>
              <a:gd name="connsiteX299" fmla="*/ 4762 w 500063"/>
              <a:gd name="connsiteY299" fmla="*/ 244475 h 476251"/>
              <a:gd name="connsiteX300" fmla="*/ 33337 w 500063"/>
              <a:gd name="connsiteY300" fmla="*/ 225425 h 476251"/>
              <a:gd name="connsiteX301" fmla="*/ 33337 w 500063"/>
              <a:gd name="connsiteY301" fmla="*/ 228600 h 476251"/>
              <a:gd name="connsiteX302" fmla="*/ 11112 w 500063"/>
              <a:gd name="connsiteY302" fmla="*/ 247650 h 476251"/>
              <a:gd name="connsiteX303" fmla="*/ 33337 w 500063"/>
              <a:gd name="connsiteY303" fmla="*/ 231775 h 476251"/>
              <a:gd name="connsiteX304" fmla="*/ 29945 w 500063"/>
              <a:gd name="connsiteY304" fmla="*/ 236675 h 476251"/>
              <a:gd name="connsiteX305" fmla="*/ 0 w 500063"/>
              <a:gd name="connsiteY305" fmla="*/ 255588 h 476251"/>
              <a:gd name="connsiteX306" fmla="*/ 0 w 500063"/>
              <a:gd name="connsiteY306" fmla="*/ 250825 h 476251"/>
              <a:gd name="connsiteX307" fmla="*/ 22225 w 500063"/>
              <a:gd name="connsiteY307" fmla="*/ 236538 h 476251"/>
              <a:gd name="connsiteX308" fmla="*/ 0 w 500063"/>
              <a:gd name="connsiteY308" fmla="*/ 247650 h 476251"/>
              <a:gd name="connsiteX309" fmla="*/ 30162 w 500063"/>
              <a:gd name="connsiteY309" fmla="*/ 203200 h 476251"/>
              <a:gd name="connsiteX310" fmla="*/ 11730 w 500063"/>
              <a:gd name="connsiteY310" fmla="*/ 213872 h 476251"/>
              <a:gd name="connsiteX311" fmla="*/ 488951 w 500063"/>
              <a:gd name="connsiteY311" fmla="*/ 195263 h 476251"/>
              <a:gd name="connsiteX312" fmla="*/ 485296 w 500063"/>
              <a:gd name="connsiteY312" fmla="*/ 198273 h 476251"/>
              <a:gd name="connsiteX313" fmla="*/ 474210 w 500063"/>
              <a:gd name="connsiteY313" fmla="*/ 204108 h 476251"/>
              <a:gd name="connsiteX314" fmla="*/ 500063 w 500063"/>
              <a:gd name="connsiteY314" fmla="*/ 190500 h 476251"/>
              <a:gd name="connsiteX315" fmla="*/ 473076 w 500063"/>
              <a:gd name="connsiteY315" fmla="*/ 209550 h 476251"/>
              <a:gd name="connsiteX316" fmla="*/ 500063 w 500063"/>
              <a:gd name="connsiteY316" fmla="*/ 195263 h 476251"/>
              <a:gd name="connsiteX317" fmla="*/ 500063 w 500063"/>
              <a:gd name="connsiteY317" fmla="*/ 198438 h 476251"/>
              <a:gd name="connsiteX318" fmla="*/ 488560 w 500063"/>
              <a:gd name="connsiteY318" fmla="*/ 206558 h 476251"/>
              <a:gd name="connsiteX319" fmla="*/ 465138 w 500063"/>
              <a:gd name="connsiteY319" fmla="*/ 217488 h 476251"/>
              <a:gd name="connsiteX320" fmla="*/ 461963 w 500063"/>
              <a:gd name="connsiteY320" fmla="*/ 217488 h 476251"/>
              <a:gd name="connsiteX321" fmla="*/ 485296 w 500063"/>
              <a:gd name="connsiteY321" fmla="*/ 198273 h 476251"/>
              <a:gd name="connsiteX322" fmla="*/ 492126 w 500063"/>
              <a:gd name="connsiteY322" fmla="*/ 179388 h 476251"/>
              <a:gd name="connsiteX323" fmla="*/ 490538 w 500063"/>
              <a:gd name="connsiteY323" fmla="*/ 180975 h 476251"/>
              <a:gd name="connsiteX324" fmla="*/ 484188 w 500063"/>
              <a:gd name="connsiteY324" fmla="*/ 184150 h 476251"/>
              <a:gd name="connsiteX325" fmla="*/ 485023 w 500063"/>
              <a:gd name="connsiteY325" fmla="*/ 183566 h 476251"/>
              <a:gd name="connsiteX326" fmla="*/ 500063 w 500063"/>
              <a:gd name="connsiteY326" fmla="*/ 176213 h 476251"/>
              <a:gd name="connsiteX327" fmla="*/ 469901 w 500063"/>
              <a:gd name="connsiteY327" fmla="*/ 206375 h 476251"/>
              <a:gd name="connsiteX328" fmla="*/ 474210 w 500063"/>
              <a:gd name="connsiteY328" fmla="*/ 204108 h 476251"/>
              <a:gd name="connsiteX329" fmla="*/ 465138 w 500063"/>
              <a:gd name="connsiteY329" fmla="*/ 209550 h 476251"/>
              <a:gd name="connsiteX330" fmla="*/ 461963 w 500063"/>
              <a:gd name="connsiteY330" fmla="*/ 209550 h 476251"/>
              <a:gd name="connsiteX331" fmla="*/ 490538 w 500063"/>
              <a:gd name="connsiteY331" fmla="*/ 180975 h 476251"/>
              <a:gd name="connsiteX332" fmla="*/ 15875 w 500063"/>
              <a:gd name="connsiteY332" fmla="*/ 176213 h 476251"/>
              <a:gd name="connsiteX333" fmla="*/ 15434 w 500063"/>
              <a:gd name="connsiteY333" fmla="*/ 176609 h 476251"/>
              <a:gd name="connsiteX334" fmla="*/ 13890 w 500063"/>
              <a:gd name="connsiteY334" fmla="*/ 177602 h 476251"/>
              <a:gd name="connsiteX335" fmla="*/ 33337 w 500063"/>
              <a:gd name="connsiteY335" fmla="*/ 165100 h 476251"/>
              <a:gd name="connsiteX336" fmla="*/ 33337 w 500063"/>
              <a:gd name="connsiteY336" fmla="*/ 168275 h 476251"/>
              <a:gd name="connsiteX337" fmla="*/ 33337 w 500063"/>
              <a:gd name="connsiteY337" fmla="*/ 173038 h 476251"/>
              <a:gd name="connsiteX338" fmla="*/ 4762 w 500063"/>
              <a:gd name="connsiteY338" fmla="*/ 214313 h 476251"/>
              <a:gd name="connsiteX339" fmla="*/ 33337 w 500063"/>
              <a:gd name="connsiteY339" fmla="*/ 195263 h 476251"/>
              <a:gd name="connsiteX340" fmla="*/ 11413 w 500063"/>
              <a:gd name="connsiteY340" fmla="*/ 214055 h 476251"/>
              <a:gd name="connsiteX341" fmla="*/ 0 w 500063"/>
              <a:gd name="connsiteY341" fmla="*/ 220663 h 476251"/>
              <a:gd name="connsiteX342" fmla="*/ 22225 w 500063"/>
              <a:gd name="connsiteY342" fmla="*/ 203200 h 476251"/>
              <a:gd name="connsiteX343" fmla="*/ 0 w 500063"/>
              <a:gd name="connsiteY343" fmla="*/ 217488 h 476251"/>
              <a:gd name="connsiteX344" fmla="*/ 0 w 500063"/>
              <a:gd name="connsiteY344" fmla="*/ 214313 h 476251"/>
              <a:gd name="connsiteX345" fmla="*/ 30162 w 500063"/>
              <a:gd name="connsiteY345" fmla="*/ 173038 h 476251"/>
              <a:gd name="connsiteX346" fmla="*/ 0 w 500063"/>
              <a:gd name="connsiteY346" fmla="*/ 190500 h 476251"/>
              <a:gd name="connsiteX347" fmla="*/ 15434 w 500063"/>
              <a:gd name="connsiteY347" fmla="*/ 176609 h 476251"/>
              <a:gd name="connsiteX348" fmla="*/ 33337 w 500063"/>
              <a:gd name="connsiteY348" fmla="*/ 157163 h 476251"/>
              <a:gd name="connsiteX349" fmla="*/ 33337 w 500063"/>
              <a:gd name="connsiteY349" fmla="*/ 161925 h 476251"/>
              <a:gd name="connsiteX350" fmla="*/ 11112 w 500063"/>
              <a:gd name="connsiteY350" fmla="*/ 179388 h 476251"/>
              <a:gd name="connsiteX351" fmla="*/ 13890 w 500063"/>
              <a:gd name="connsiteY351" fmla="*/ 177602 h 476251"/>
              <a:gd name="connsiteX352" fmla="*/ 0 w 500063"/>
              <a:gd name="connsiteY352" fmla="*/ 187325 h 476251"/>
              <a:gd name="connsiteX353" fmla="*/ 22225 w 500063"/>
              <a:gd name="connsiteY353" fmla="*/ 165100 h 476251"/>
              <a:gd name="connsiteX354" fmla="*/ 0 w 500063"/>
              <a:gd name="connsiteY354" fmla="*/ 179388 h 476251"/>
              <a:gd name="connsiteX355" fmla="*/ 9576 w 500063"/>
              <a:gd name="connsiteY355" fmla="*/ 171501 h 476251"/>
              <a:gd name="connsiteX356" fmla="*/ 7937 w 500063"/>
              <a:gd name="connsiteY356" fmla="*/ 173038 h 476251"/>
              <a:gd name="connsiteX357" fmla="*/ 26987 w 500063"/>
              <a:gd name="connsiteY357" fmla="*/ 157163 h 476251"/>
              <a:gd name="connsiteX358" fmla="*/ 9576 w 500063"/>
              <a:gd name="connsiteY358" fmla="*/ 171501 h 476251"/>
              <a:gd name="connsiteX359" fmla="*/ 21306 w 500063"/>
              <a:gd name="connsiteY359" fmla="*/ 160505 h 476251"/>
              <a:gd name="connsiteX360" fmla="*/ 492126 w 500063"/>
              <a:gd name="connsiteY360" fmla="*/ 127000 h 476251"/>
              <a:gd name="connsiteX361" fmla="*/ 490241 w 500063"/>
              <a:gd name="connsiteY361" fmla="*/ 129183 h 476251"/>
              <a:gd name="connsiteX362" fmla="*/ 484929 w 500063"/>
              <a:gd name="connsiteY362" fmla="*/ 132080 h 476251"/>
              <a:gd name="connsiteX363" fmla="*/ 33337 w 500063"/>
              <a:gd name="connsiteY363" fmla="*/ 127000 h 476251"/>
              <a:gd name="connsiteX364" fmla="*/ 33337 w 500063"/>
              <a:gd name="connsiteY364" fmla="*/ 131763 h 476251"/>
              <a:gd name="connsiteX365" fmla="*/ 33337 w 500063"/>
              <a:gd name="connsiteY365" fmla="*/ 134938 h 476251"/>
              <a:gd name="connsiteX366" fmla="*/ 4762 w 500063"/>
              <a:gd name="connsiteY366" fmla="*/ 165100 h 476251"/>
              <a:gd name="connsiteX367" fmla="*/ 33337 w 500063"/>
              <a:gd name="connsiteY367" fmla="*/ 149225 h 476251"/>
              <a:gd name="connsiteX368" fmla="*/ 21306 w 500063"/>
              <a:gd name="connsiteY368" fmla="*/ 160505 h 476251"/>
              <a:gd name="connsiteX369" fmla="*/ 0 w 500063"/>
              <a:gd name="connsiteY369" fmla="*/ 173038 h 476251"/>
              <a:gd name="connsiteX370" fmla="*/ 0 w 500063"/>
              <a:gd name="connsiteY370" fmla="*/ 168275 h 476251"/>
              <a:gd name="connsiteX371" fmla="*/ 30162 w 500063"/>
              <a:gd name="connsiteY371" fmla="*/ 138113 h 476251"/>
              <a:gd name="connsiteX372" fmla="*/ 0 w 500063"/>
              <a:gd name="connsiteY372" fmla="*/ 153988 h 476251"/>
              <a:gd name="connsiteX373" fmla="*/ 19050 w 500063"/>
              <a:gd name="connsiteY373" fmla="*/ 138113 h 476251"/>
              <a:gd name="connsiteX374" fmla="*/ 0 w 500063"/>
              <a:gd name="connsiteY374" fmla="*/ 149225 h 476251"/>
              <a:gd name="connsiteX375" fmla="*/ 17119 w 500063"/>
              <a:gd name="connsiteY375" fmla="*/ 133007 h 476251"/>
              <a:gd name="connsiteX376" fmla="*/ 4762 w 500063"/>
              <a:gd name="connsiteY376" fmla="*/ 146050 h 476251"/>
              <a:gd name="connsiteX377" fmla="*/ 500063 w 500063"/>
              <a:gd name="connsiteY377" fmla="*/ 123825 h 476251"/>
              <a:gd name="connsiteX378" fmla="*/ 500063 w 500063"/>
              <a:gd name="connsiteY378" fmla="*/ 127000 h 476251"/>
              <a:gd name="connsiteX379" fmla="*/ 469901 w 500063"/>
              <a:gd name="connsiteY379" fmla="*/ 157163 h 476251"/>
              <a:gd name="connsiteX380" fmla="*/ 500063 w 500063"/>
              <a:gd name="connsiteY380" fmla="*/ 138113 h 476251"/>
              <a:gd name="connsiteX381" fmla="*/ 500063 w 500063"/>
              <a:gd name="connsiteY381" fmla="*/ 142875 h 476251"/>
              <a:gd name="connsiteX382" fmla="*/ 469901 w 500063"/>
              <a:gd name="connsiteY382" fmla="*/ 173038 h 476251"/>
              <a:gd name="connsiteX383" fmla="*/ 500063 w 500063"/>
              <a:gd name="connsiteY383" fmla="*/ 157163 h 476251"/>
              <a:gd name="connsiteX384" fmla="*/ 469901 w 500063"/>
              <a:gd name="connsiteY384" fmla="*/ 187325 h 476251"/>
              <a:gd name="connsiteX385" fmla="*/ 500063 w 500063"/>
              <a:gd name="connsiteY385" fmla="*/ 173038 h 476251"/>
              <a:gd name="connsiteX386" fmla="*/ 485023 w 500063"/>
              <a:gd name="connsiteY386" fmla="*/ 183566 h 476251"/>
              <a:gd name="connsiteX387" fmla="*/ 465138 w 500063"/>
              <a:gd name="connsiteY387" fmla="*/ 195263 h 476251"/>
              <a:gd name="connsiteX388" fmla="*/ 477838 w 500063"/>
              <a:gd name="connsiteY388" fmla="*/ 187325 h 476251"/>
              <a:gd name="connsiteX389" fmla="*/ 461963 w 500063"/>
              <a:gd name="connsiteY389" fmla="*/ 195263 h 476251"/>
              <a:gd name="connsiteX390" fmla="*/ 461963 w 500063"/>
              <a:gd name="connsiteY390" fmla="*/ 190500 h 476251"/>
              <a:gd name="connsiteX391" fmla="*/ 492126 w 500063"/>
              <a:gd name="connsiteY391" fmla="*/ 161925 h 476251"/>
              <a:gd name="connsiteX392" fmla="*/ 465138 w 500063"/>
              <a:gd name="connsiteY392" fmla="*/ 176213 h 476251"/>
              <a:gd name="connsiteX393" fmla="*/ 461963 w 500063"/>
              <a:gd name="connsiteY393" fmla="*/ 176213 h 476251"/>
              <a:gd name="connsiteX394" fmla="*/ 495301 w 500063"/>
              <a:gd name="connsiteY394" fmla="*/ 142875 h 476251"/>
              <a:gd name="connsiteX395" fmla="*/ 465138 w 500063"/>
              <a:gd name="connsiteY395" fmla="*/ 161925 h 476251"/>
              <a:gd name="connsiteX396" fmla="*/ 461963 w 500063"/>
              <a:gd name="connsiteY396" fmla="*/ 161925 h 476251"/>
              <a:gd name="connsiteX397" fmla="*/ 490241 w 500063"/>
              <a:gd name="connsiteY397" fmla="*/ 129183 h 476251"/>
              <a:gd name="connsiteX398" fmla="*/ 30162 w 500063"/>
              <a:gd name="connsiteY398" fmla="*/ 120650 h 476251"/>
              <a:gd name="connsiteX399" fmla="*/ 17119 w 500063"/>
              <a:gd name="connsiteY399" fmla="*/ 133007 h 476251"/>
              <a:gd name="connsiteX400" fmla="*/ 27737 w 500063"/>
              <a:gd name="connsiteY400" fmla="*/ 121799 h 476251"/>
              <a:gd name="connsiteX401" fmla="*/ 22225 w 500063"/>
              <a:gd name="connsiteY401" fmla="*/ 107950 h 476251"/>
              <a:gd name="connsiteX402" fmla="*/ 16669 w 500063"/>
              <a:gd name="connsiteY402" fmla="*/ 112713 h 476251"/>
              <a:gd name="connsiteX403" fmla="*/ 4762 w 500063"/>
              <a:gd name="connsiteY403" fmla="*/ 120650 h 476251"/>
              <a:gd name="connsiteX404" fmla="*/ 5129 w 500063"/>
              <a:gd name="connsiteY404" fmla="*/ 120162 h 476251"/>
              <a:gd name="connsiteX405" fmla="*/ 33337 w 500063"/>
              <a:gd name="connsiteY405" fmla="*/ 101600 h 476251"/>
              <a:gd name="connsiteX406" fmla="*/ 7937 w 500063"/>
              <a:gd name="connsiteY406" fmla="*/ 123825 h 476251"/>
              <a:gd name="connsiteX407" fmla="*/ 33337 w 500063"/>
              <a:gd name="connsiteY407" fmla="*/ 107950 h 476251"/>
              <a:gd name="connsiteX408" fmla="*/ 33337 w 500063"/>
              <a:gd name="connsiteY408" fmla="*/ 112713 h 476251"/>
              <a:gd name="connsiteX409" fmla="*/ 15875 w 500063"/>
              <a:gd name="connsiteY409" fmla="*/ 127000 h 476251"/>
              <a:gd name="connsiteX410" fmla="*/ 33337 w 500063"/>
              <a:gd name="connsiteY410" fmla="*/ 115888 h 476251"/>
              <a:gd name="connsiteX411" fmla="*/ 27737 w 500063"/>
              <a:gd name="connsiteY411" fmla="*/ 121799 h 476251"/>
              <a:gd name="connsiteX412" fmla="*/ 0 w 500063"/>
              <a:gd name="connsiteY412" fmla="*/ 134938 h 476251"/>
              <a:gd name="connsiteX413" fmla="*/ 19050 w 500063"/>
              <a:gd name="connsiteY413" fmla="*/ 120650 h 476251"/>
              <a:gd name="connsiteX414" fmla="*/ 0 w 500063"/>
              <a:gd name="connsiteY414" fmla="*/ 131763 h 476251"/>
              <a:gd name="connsiteX415" fmla="*/ 0 w 500063"/>
              <a:gd name="connsiteY415" fmla="*/ 127000 h 476251"/>
              <a:gd name="connsiteX416" fmla="*/ 16669 w 500063"/>
              <a:gd name="connsiteY416" fmla="*/ 112713 h 476251"/>
              <a:gd name="connsiteX417" fmla="*/ 469455 w 500063"/>
              <a:gd name="connsiteY417" fmla="*/ 92325 h 476251"/>
              <a:gd name="connsiteX418" fmla="*/ 466265 w 500063"/>
              <a:gd name="connsiteY418" fmla="*/ 96274 h 476251"/>
              <a:gd name="connsiteX419" fmla="*/ 465138 w 500063"/>
              <a:gd name="connsiteY419" fmla="*/ 96838 h 476251"/>
              <a:gd name="connsiteX420" fmla="*/ 500063 w 500063"/>
              <a:gd name="connsiteY420" fmla="*/ 79375 h 476251"/>
              <a:gd name="connsiteX421" fmla="*/ 500063 w 500063"/>
              <a:gd name="connsiteY421" fmla="*/ 82550 h 476251"/>
              <a:gd name="connsiteX422" fmla="*/ 469901 w 500063"/>
              <a:gd name="connsiteY422" fmla="*/ 115888 h 476251"/>
              <a:gd name="connsiteX423" fmla="*/ 500063 w 500063"/>
              <a:gd name="connsiteY423" fmla="*/ 96838 h 476251"/>
              <a:gd name="connsiteX424" fmla="*/ 465138 w 500063"/>
              <a:gd name="connsiteY424" fmla="*/ 142875 h 476251"/>
              <a:gd name="connsiteX425" fmla="*/ 484929 w 500063"/>
              <a:gd name="connsiteY425" fmla="*/ 132080 h 476251"/>
              <a:gd name="connsiteX426" fmla="*/ 465138 w 500063"/>
              <a:gd name="connsiteY426" fmla="*/ 146050 h 476251"/>
              <a:gd name="connsiteX427" fmla="*/ 461963 w 500063"/>
              <a:gd name="connsiteY427" fmla="*/ 146050 h 476251"/>
              <a:gd name="connsiteX428" fmla="*/ 495301 w 500063"/>
              <a:gd name="connsiteY428" fmla="*/ 101600 h 476251"/>
              <a:gd name="connsiteX429" fmla="*/ 465138 w 500063"/>
              <a:gd name="connsiteY429" fmla="*/ 120650 h 476251"/>
              <a:gd name="connsiteX430" fmla="*/ 461963 w 500063"/>
              <a:gd name="connsiteY430" fmla="*/ 120650 h 476251"/>
              <a:gd name="connsiteX431" fmla="*/ 461963 w 500063"/>
              <a:gd name="connsiteY431" fmla="*/ 115888 h 476251"/>
              <a:gd name="connsiteX432" fmla="*/ 495301 w 500063"/>
              <a:gd name="connsiteY432" fmla="*/ 82550 h 476251"/>
              <a:gd name="connsiteX433" fmla="*/ 465138 w 500063"/>
              <a:gd name="connsiteY433" fmla="*/ 101600 h 476251"/>
              <a:gd name="connsiteX434" fmla="*/ 461963 w 500063"/>
              <a:gd name="connsiteY434" fmla="*/ 101600 h 476251"/>
              <a:gd name="connsiteX435" fmla="*/ 466265 w 500063"/>
              <a:gd name="connsiteY435" fmla="*/ 96274 h 476251"/>
              <a:gd name="connsiteX436" fmla="*/ 27842 w 500063"/>
              <a:gd name="connsiteY436" fmla="*/ 63500 h 476251"/>
              <a:gd name="connsiteX437" fmla="*/ 4762 w 500063"/>
              <a:gd name="connsiteY437" fmla="*/ 96838 h 476251"/>
              <a:gd name="connsiteX438" fmla="*/ 33337 w 500063"/>
              <a:gd name="connsiteY438" fmla="*/ 82550 h 476251"/>
              <a:gd name="connsiteX439" fmla="*/ 5129 w 500063"/>
              <a:gd name="connsiteY439" fmla="*/ 120162 h 476251"/>
              <a:gd name="connsiteX440" fmla="*/ 0 w 500063"/>
              <a:gd name="connsiteY440" fmla="*/ 123825 h 476251"/>
              <a:gd name="connsiteX441" fmla="*/ 0 w 500063"/>
              <a:gd name="connsiteY441" fmla="*/ 120650 h 476251"/>
              <a:gd name="connsiteX442" fmla="*/ 30162 w 500063"/>
              <a:gd name="connsiteY442" fmla="*/ 85725 h 476251"/>
              <a:gd name="connsiteX443" fmla="*/ 0 w 500063"/>
              <a:gd name="connsiteY443" fmla="*/ 101600 h 476251"/>
              <a:gd name="connsiteX444" fmla="*/ 30162 w 500063"/>
              <a:gd name="connsiteY444" fmla="*/ 60325 h 476251"/>
              <a:gd name="connsiteX445" fmla="*/ 27842 w 500063"/>
              <a:gd name="connsiteY445" fmla="*/ 63500 h 476251"/>
              <a:gd name="connsiteX446" fmla="*/ 29945 w 500063"/>
              <a:gd name="connsiteY446" fmla="*/ 60462 h 476251"/>
              <a:gd name="connsiteX447" fmla="*/ 33337 w 500063"/>
              <a:gd name="connsiteY447" fmla="*/ 55563 h 476251"/>
              <a:gd name="connsiteX448" fmla="*/ 29945 w 500063"/>
              <a:gd name="connsiteY448" fmla="*/ 60462 h 476251"/>
              <a:gd name="connsiteX449" fmla="*/ 0 w 500063"/>
              <a:gd name="connsiteY449" fmla="*/ 79375 h 476251"/>
              <a:gd name="connsiteX450" fmla="*/ 0 w 500063"/>
              <a:gd name="connsiteY450" fmla="*/ 74613 h 476251"/>
              <a:gd name="connsiteX451" fmla="*/ 22294 w 500063"/>
              <a:gd name="connsiteY451" fmla="*/ 58876 h 476251"/>
              <a:gd name="connsiteX452" fmla="*/ 7937 w 500063"/>
              <a:gd name="connsiteY452" fmla="*/ 71438 h 476251"/>
              <a:gd name="connsiteX453" fmla="*/ 26987 w 500063"/>
              <a:gd name="connsiteY453" fmla="*/ 55563 h 476251"/>
              <a:gd name="connsiteX454" fmla="*/ 22294 w 500063"/>
              <a:gd name="connsiteY454" fmla="*/ 58876 h 476251"/>
              <a:gd name="connsiteX455" fmla="*/ 24219 w 500063"/>
              <a:gd name="connsiteY455" fmla="*/ 57191 h 476251"/>
              <a:gd name="connsiteX456" fmla="*/ 357188 w 500063"/>
              <a:gd name="connsiteY456" fmla="*/ 0 h 476251"/>
              <a:gd name="connsiteX457" fmla="*/ 357188 w 500063"/>
              <a:gd name="connsiteY457" fmla="*/ 3175 h 476251"/>
              <a:gd name="connsiteX458" fmla="*/ 330201 w 500063"/>
              <a:gd name="connsiteY458" fmla="*/ 33338 h 476251"/>
              <a:gd name="connsiteX459" fmla="*/ 382588 w 500063"/>
              <a:gd name="connsiteY459" fmla="*/ 0 h 476251"/>
              <a:gd name="connsiteX460" fmla="*/ 387351 w 500063"/>
              <a:gd name="connsiteY460" fmla="*/ 0 h 476251"/>
              <a:gd name="connsiteX461" fmla="*/ 387351 w 500063"/>
              <a:gd name="connsiteY461" fmla="*/ 3175 h 476251"/>
              <a:gd name="connsiteX462" fmla="*/ 365126 w 500063"/>
              <a:gd name="connsiteY462" fmla="*/ 33338 h 476251"/>
              <a:gd name="connsiteX463" fmla="*/ 420688 w 500063"/>
              <a:gd name="connsiteY463" fmla="*/ 0 h 476251"/>
              <a:gd name="connsiteX464" fmla="*/ 420688 w 500063"/>
              <a:gd name="connsiteY464" fmla="*/ 3175 h 476251"/>
              <a:gd name="connsiteX465" fmla="*/ 390526 w 500063"/>
              <a:gd name="connsiteY465" fmla="*/ 26988 h 476251"/>
              <a:gd name="connsiteX466" fmla="*/ 431801 w 500063"/>
              <a:gd name="connsiteY466" fmla="*/ 0 h 476251"/>
              <a:gd name="connsiteX467" fmla="*/ 431801 w 500063"/>
              <a:gd name="connsiteY467" fmla="*/ 3175 h 476251"/>
              <a:gd name="connsiteX468" fmla="*/ 402950 w 500063"/>
              <a:gd name="connsiteY468" fmla="*/ 28989 h 476251"/>
              <a:gd name="connsiteX469" fmla="*/ 401638 w 500063"/>
              <a:gd name="connsiteY469" fmla="*/ 30163 h 476251"/>
              <a:gd name="connsiteX470" fmla="*/ 454026 w 500063"/>
              <a:gd name="connsiteY470" fmla="*/ 0 h 476251"/>
              <a:gd name="connsiteX471" fmla="*/ 454026 w 500063"/>
              <a:gd name="connsiteY471" fmla="*/ 3175 h 476251"/>
              <a:gd name="connsiteX472" fmla="*/ 442913 w 500063"/>
              <a:gd name="connsiteY472" fmla="*/ 33338 h 476251"/>
              <a:gd name="connsiteX473" fmla="*/ 484188 w 500063"/>
              <a:gd name="connsiteY473" fmla="*/ 7938 h 476251"/>
              <a:gd name="connsiteX474" fmla="*/ 488951 w 500063"/>
              <a:gd name="connsiteY474" fmla="*/ 7938 h 476251"/>
              <a:gd name="connsiteX475" fmla="*/ 488951 w 500063"/>
              <a:gd name="connsiteY475" fmla="*/ 11113 h 476251"/>
              <a:gd name="connsiteX476" fmla="*/ 465138 w 500063"/>
              <a:gd name="connsiteY476" fmla="*/ 41275 h 476251"/>
              <a:gd name="connsiteX477" fmla="*/ 495301 w 500063"/>
              <a:gd name="connsiteY477" fmla="*/ 22225 h 476251"/>
              <a:gd name="connsiteX478" fmla="*/ 495301 w 500063"/>
              <a:gd name="connsiteY478" fmla="*/ 26988 h 476251"/>
              <a:gd name="connsiteX479" fmla="*/ 473076 w 500063"/>
              <a:gd name="connsiteY479" fmla="*/ 41275 h 476251"/>
              <a:gd name="connsiteX480" fmla="*/ 495301 w 500063"/>
              <a:gd name="connsiteY480" fmla="*/ 30163 h 476251"/>
              <a:gd name="connsiteX481" fmla="*/ 500063 w 500063"/>
              <a:gd name="connsiteY481" fmla="*/ 30163 h 476251"/>
              <a:gd name="connsiteX482" fmla="*/ 469901 w 500063"/>
              <a:gd name="connsiteY482" fmla="*/ 60325 h 476251"/>
              <a:gd name="connsiteX483" fmla="*/ 500063 w 500063"/>
              <a:gd name="connsiteY483" fmla="*/ 44450 h 476251"/>
              <a:gd name="connsiteX484" fmla="*/ 500063 w 500063"/>
              <a:gd name="connsiteY484" fmla="*/ 49213 h 476251"/>
              <a:gd name="connsiteX485" fmla="*/ 469901 w 500063"/>
              <a:gd name="connsiteY485" fmla="*/ 74613 h 476251"/>
              <a:gd name="connsiteX486" fmla="*/ 500063 w 500063"/>
              <a:gd name="connsiteY486" fmla="*/ 55563 h 476251"/>
              <a:gd name="connsiteX487" fmla="*/ 500063 w 500063"/>
              <a:gd name="connsiteY487" fmla="*/ 60325 h 476251"/>
              <a:gd name="connsiteX488" fmla="*/ 469455 w 500063"/>
              <a:gd name="connsiteY488" fmla="*/ 92325 h 476251"/>
              <a:gd name="connsiteX489" fmla="*/ 495301 w 500063"/>
              <a:gd name="connsiteY489" fmla="*/ 60325 h 476251"/>
              <a:gd name="connsiteX490" fmla="*/ 465138 w 500063"/>
              <a:gd name="connsiteY490" fmla="*/ 79375 h 476251"/>
              <a:gd name="connsiteX491" fmla="*/ 461963 w 500063"/>
              <a:gd name="connsiteY491" fmla="*/ 79375 h 476251"/>
              <a:gd name="connsiteX492" fmla="*/ 492126 w 500063"/>
              <a:gd name="connsiteY492" fmla="*/ 52388 h 476251"/>
              <a:gd name="connsiteX493" fmla="*/ 465138 w 500063"/>
              <a:gd name="connsiteY493" fmla="*/ 68263 h 476251"/>
              <a:gd name="connsiteX494" fmla="*/ 461963 w 500063"/>
              <a:gd name="connsiteY494" fmla="*/ 68263 h 476251"/>
              <a:gd name="connsiteX495" fmla="*/ 469901 w 500063"/>
              <a:gd name="connsiteY495" fmla="*/ 63500 h 476251"/>
              <a:gd name="connsiteX496" fmla="*/ 465138 w 500063"/>
              <a:gd name="connsiteY496" fmla="*/ 63500 h 476251"/>
              <a:gd name="connsiteX497" fmla="*/ 461963 w 500063"/>
              <a:gd name="connsiteY497" fmla="*/ 63500 h 476251"/>
              <a:gd name="connsiteX498" fmla="*/ 492126 w 500063"/>
              <a:gd name="connsiteY498" fmla="*/ 33338 h 476251"/>
              <a:gd name="connsiteX499" fmla="*/ 465138 w 500063"/>
              <a:gd name="connsiteY499" fmla="*/ 49213 h 476251"/>
              <a:gd name="connsiteX500" fmla="*/ 461963 w 500063"/>
              <a:gd name="connsiteY500" fmla="*/ 49213 h 476251"/>
              <a:gd name="connsiteX501" fmla="*/ 484188 w 500063"/>
              <a:gd name="connsiteY501" fmla="*/ 30163 h 476251"/>
              <a:gd name="connsiteX502" fmla="*/ 465138 w 500063"/>
              <a:gd name="connsiteY502" fmla="*/ 44450 h 476251"/>
              <a:gd name="connsiteX503" fmla="*/ 461963 w 500063"/>
              <a:gd name="connsiteY503" fmla="*/ 44450 h 476251"/>
              <a:gd name="connsiteX504" fmla="*/ 461963 w 500063"/>
              <a:gd name="connsiteY504" fmla="*/ 41275 h 476251"/>
              <a:gd name="connsiteX505" fmla="*/ 484188 w 500063"/>
              <a:gd name="connsiteY505" fmla="*/ 11113 h 476251"/>
              <a:gd name="connsiteX506" fmla="*/ 439738 w 500063"/>
              <a:gd name="connsiteY506" fmla="*/ 38100 h 476251"/>
              <a:gd name="connsiteX507" fmla="*/ 439738 w 500063"/>
              <a:gd name="connsiteY507" fmla="*/ 33338 h 476251"/>
              <a:gd name="connsiteX508" fmla="*/ 449960 w 500063"/>
              <a:gd name="connsiteY508" fmla="*/ 5592 h 476251"/>
              <a:gd name="connsiteX509" fmla="*/ 450851 w 500063"/>
              <a:gd name="connsiteY509" fmla="*/ 3175 h 476251"/>
              <a:gd name="connsiteX510" fmla="*/ 395288 w 500063"/>
              <a:gd name="connsiteY510" fmla="*/ 38100 h 476251"/>
              <a:gd name="connsiteX511" fmla="*/ 395288 w 500063"/>
              <a:gd name="connsiteY511" fmla="*/ 33338 h 476251"/>
              <a:gd name="connsiteX512" fmla="*/ 423863 w 500063"/>
              <a:gd name="connsiteY512" fmla="*/ 7938 h 476251"/>
              <a:gd name="connsiteX513" fmla="*/ 376238 w 500063"/>
              <a:gd name="connsiteY513" fmla="*/ 38100 h 476251"/>
              <a:gd name="connsiteX514" fmla="*/ 371476 w 500063"/>
              <a:gd name="connsiteY514" fmla="*/ 38100 h 476251"/>
              <a:gd name="connsiteX515" fmla="*/ 371476 w 500063"/>
              <a:gd name="connsiteY515" fmla="*/ 33948 h 476251"/>
              <a:gd name="connsiteX516" fmla="*/ 406401 w 500063"/>
              <a:gd name="connsiteY516" fmla="*/ 11113 h 476251"/>
              <a:gd name="connsiteX517" fmla="*/ 371476 w 500063"/>
              <a:gd name="connsiteY517" fmla="*/ 33338 h 476251"/>
              <a:gd name="connsiteX518" fmla="*/ 371476 w 500063"/>
              <a:gd name="connsiteY518" fmla="*/ 33948 h 476251"/>
              <a:gd name="connsiteX519" fmla="*/ 365126 w 500063"/>
              <a:gd name="connsiteY519" fmla="*/ 38100 h 476251"/>
              <a:gd name="connsiteX520" fmla="*/ 360363 w 500063"/>
              <a:gd name="connsiteY520" fmla="*/ 38100 h 476251"/>
              <a:gd name="connsiteX521" fmla="*/ 360363 w 500063"/>
              <a:gd name="connsiteY521" fmla="*/ 33338 h 476251"/>
              <a:gd name="connsiteX522" fmla="*/ 382588 w 500063"/>
              <a:gd name="connsiteY522" fmla="*/ 3175 h 476251"/>
              <a:gd name="connsiteX523" fmla="*/ 327026 w 500063"/>
              <a:gd name="connsiteY523" fmla="*/ 38100 h 476251"/>
              <a:gd name="connsiteX524" fmla="*/ 327026 w 500063"/>
              <a:gd name="connsiteY524" fmla="*/ 33338 h 476251"/>
              <a:gd name="connsiteX525" fmla="*/ 354013 w 500063"/>
              <a:gd name="connsiteY525" fmla="*/ 3175 h 476251"/>
              <a:gd name="connsiteX526" fmla="*/ 296863 w 500063"/>
              <a:gd name="connsiteY526" fmla="*/ 38100 h 476251"/>
              <a:gd name="connsiteX527" fmla="*/ 296863 w 500063"/>
              <a:gd name="connsiteY527" fmla="*/ 33338 h 476251"/>
              <a:gd name="connsiteX528" fmla="*/ 307976 w 500063"/>
              <a:gd name="connsiteY528" fmla="*/ 3175 h 476251"/>
              <a:gd name="connsiteX529" fmla="*/ 300038 w 500063"/>
              <a:gd name="connsiteY529" fmla="*/ 33338 h 476251"/>
              <a:gd name="connsiteX530" fmla="*/ 266700 w 500063"/>
              <a:gd name="connsiteY530" fmla="*/ 0 h 476251"/>
              <a:gd name="connsiteX531" fmla="*/ 266700 w 500063"/>
              <a:gd name="connsiteY531" fmla="*/ 3175 h 476251"/>
              <a:gd name="connsiteX532" fmla="*/ 241300 w 500063"/>
              <a:gd name="connsiteY532" fmla="*/ 33338 h 476251"/>
              <a:gd name="connsiteX533" fmla="*/ 296863 w 500063"/>
              <a:gd name="connsiteY533" fmla="*/ 0 h 476251"/>
              <a:gd name="connsiteX534" fmla="*/ 296863 w 500063"/>
              <a:gd name="connsiteY534" fmla="*/ 3175 h 476251"/>
              <a:gd name="connsiteX535" fmla="*/ 263525 w 500063"/>
              <a:gd name="connsiteY535" fmla="*/ 26988 h 476251"/>
              <a:gd name="connsiteX536" fmla="*/ 307976 w 500063"/>
              <a:gd name="connsiteY536" fmla="*/ 0 h 476251"/>
              <a:gd name="connsiteX537" fmla="*/ 307976 w 500063"/>
              <a:gd name="connsiteY537" fmla="*/ 3175 h 476251"/>
              <a:gd name="connsiteX538" fmla="*/ 252413 w 500063"/>
              <a:gd name="connsiteY538" fmla="*/ 38100 h 476251"/>
              <a:gd name="connsiteX539" fmla="*/ 247650 w 500063"/>
              <a:gd name="connsiteY539" fmla="*/ 38100 h 476251"/>
              <a:gd name="connsiteX540" fmla="*/ 247650 w 500063"/>
              <a:gd name="connsiteY540" fmla="*/ 33948 h 476251"/>
              <a:gd name="connsiteX541" fmla="*/ 282576 w 500063"/>
              <a:gd name="connsiteY541" fmla="*/ 11113 h 476251"/>
              <a:gd name="connsiteX542" fmla="*/ 247650 w 500063"/>
              <a:gd name="connsiteY542" fmla="*/ 33338 h 476251"/>
              <a:gd name="connsiteX543" fmla="*/ 247650 w 500063"/>
              <a:gd name="connsiteY543" fmla="*/ 33948 h 476251"/>
              <a:gd name="connsiteX544" fmla="*/ 241300 w 500063"/>
              <a:gd name="connsiteY544" fmla="*/ 38100 h 476251"/>
              <a:gd name="connsiteX545" fmla="*/ 236538 w 500063"/>
              <a:gd name="connsiteY545" fmla="*/ 38100 h 476251"/>
              <a:gd name="connsiteX546" fmla="*/ 236538 w 500063"/>
              <a:gd name="connsiteY546" fmla="*/ 33338 h 476251"/>
              <a:gd name="connsiteX547" fmla="*/ 263525 w 500063"/>
              <a:gd name="connsiteY547" fmla="*/ 3175 h 476251"/>
              <a:gd name="connsiteX548" fmla="*/ 263525 w 500063"/>
              <a:gd name="connsiteY548" fmla="*/ 2005 h 476251"/>
              <a:gd name="connsiteX549" fmla="*/ 93663 w 500063"/>
              <a:gd name="connsiteY549" fmla="*/ 0 h 476251"/>
              <a:gd name="connsiteX550" fmla="*/ 98425 w 500063"/>
              <a:gd name="connsiteY550" fmla="*/ 0 h 476251"/>
              <a:gd name="connsiteX551" fmla="*/ 98425 w 500063"/>
              <a:gd name="connsiteY551" fmla="*/ 3175 h 476251"/>
              <a:gd name="connsiteX552" fmla="*/ 71438 w 500063"/>
              <a:gd name="connsiteY552" fmla="*/ 33338 h 476251"/>
              <a:gd name="connsiteX553" fmla="*/ 128588 w 500063"/>
              <a:gd name="connsiteY553" fmla="*/ 0 h 476251"/>
              <a:gd name="connsiteX554" fmla="*/ 128588 w 500063"/>
              <a:gd name="connsiteY554" fmla="*/ 3175 h 476251"/>
              <a:gd name="connsiteX555" fmla="*/ 93663 w 500063"/>
              <a:gd name="connsiteY555" fmla="*/ 30163 h 476251"/>
              <a:gd name="connsiteX556" fmla="*/ 142875 w 500063"/>
              <a:gd name="connsiteY556" fmla="*/ 0 h 476251"/>
              <a:gd name="connsiteX557" fmla="*/ 142875 w 500063"/>
              <a:gd name="connsiteY557" fmla="*/ 3175 h 476251"/>
              <a:gd name="connsiteX558" fmla="*/ 109538 w 500063"/>
              <a:gd name="connsiteY558" fmla="*/ 30163 h 476251"/>
              <a:gd name="connsiteX559" fmla="*/ 158750 w 500063"/>
              <a:gd name="connsiteY559" fmla="*/ 0 h 476251"/>
              <a:gd name="connsiteX560" fmla="*/ 158750 w 500063"/>
              <a:gd name="connsiteY560" fmla="*/ 3175 h 476251"/>
              <a:gd name="connsiteX561" fmla="*/ 139700 w 500063"/>
              <a:gd name="connsiteY561" fmla="*/ 33338 h 476251"/>
              <a:gd name="connsiteX562" fmla="*/ 195263 w 500063"/>
              <a:gd name="connsiteY562" fmla="*/ 0 h 476251"/>
              <a:gd name="connsiteX563" fmla="*/ 195263 w 500063"/>
              <a:gd name="connsiteY563" fmla="*/ 3175 h 476251"/>
              <a:gd name="connsiteX564" fmla="*/ 161925 w 500063"/>
              <a:gd name="connsiteY564" fmla="*/ 30163 h 476251"/>
              <a:gd name="connsiteX565" fmla="*/ 214313 w 500063"/>
              <a:gd name="connsiteY565" fmla="*/ 0 h 476251"/>
              <a:gd name="connsiteX566" fmla="*/ 214313 w 500063"/>
              <a:gd name="connsiteY566" fmla="*/ 3175 h 476251"/>
              <a:gd name="connsiteX567" fmla="*/ 187325 w 500063"/>
              <a:gd name="connsiteY567" fmla="*/ 33338 h 476251"/>
              <a:gd name="connsiteX568" fmla="*/ 241300 w 500063"/>
              <a:gd name="connsiteY568" fmla="*/ 0 h 476251"/>
              <a:gd name="connsiteX569" fmla="*/ 241300 w 500063"/>
              <a:gd name="connsiteY569" fmla="*/ 3175 h 476251"/>
              <a:gd name="connsiteX570" fmla="*/ 211138 w 500063"/>
              <a:gd name="connsiteY570" fmla="*/ 30163 h 476251"/>
              <a:gd name="connsiteX571" fmla="*/ 258763 w 500063"/>
              <a:gd name="connsiteY571" fmla="*/ 0 h 476251"/>
              <a:gd name="connsiteX572" fmla="*/ 263525 w 500063"/>
              <a:gd name="connsiteY572" fmla="*/ 0 h 476251"/>
              <a:gd name="connsiteX573" fmla="*/ 263525 w 500063"/>
              <a:gd name="connsiteY573" fmla="*/ 2005 h 476251"/>
              <a:gd name="connsiteX574" fmla="*/ 236538 w 500063"/>
              <a:gd name="connsiteY574" fmla="*/ 19050 h 476251"/>
              <a:gd name="connsiteX575" fmla="*/ 263525 w 500063"/>
              <a:gd name="connsiteY575" fmla="*/ 3175 h 476251"/>
              <a:gd name="connsiteX576" fmla="*/ 206375 w 500063"/>
              <a:gd name="connsiteY576" fmla="*/ 38100 h 476251"/>
              <a:gd name="connsiteX577" fmla="*/ 206375 w 500063"/>
              <a:gd name="connsiteY577" fmla="*/ 36095 h 476251"/>
              <a:gd name="connsiteX578" fmla="*/ 233363 w 500063"/>
              <a:gd name="connsiteY578" fmla="*/ 19050 h 476251"/>
              <a:gd name="connsiteX579" fmla="*/ 206375 w 500063"/>
              <a:gd name="connsiteY579" fmla="*/ 33338 h 476251"/>
              <a:gd name="connsiteX580" fmla="*/ 206375 w 500063"/>
              <a:gd name="connsiteY580" fmla="*/ 36095 h 476251"/>
              <a:gd name="connsiteX581" fmla="*/ 203200 w 500063"/>
              <a:gd name="connsiteY581" fmla="*/ 38100 h 476251"/>
              <a:gd name="connsiteX582" fmla="*/ 203200 w 500063"/>
              <a:gd name="connsiteY582" fmla="*/ 33338 h 476251"/>
              <a:gd name="connsiteX583" fmla="*/ 233363 w 500063"/>
              <a:gd name="connsiteY583" fmla="*/ 7938 h 476251"/>
              <a:gd name="connsiteX584" fmla="*/ 180975 w 500063"/>
              <a:gd name="connsiteY584" fmla="*/ 38100 h 476251"/>
              <a:gd name="connsiteX585" fmla="*/ 180975 w 500063"/>
              <a:gd name="connsiteY585" fmla="*/ 33338 h 476251"/>
              <a:gd name="connsiteX586" fmla="*/ 211138 w 500063"/>
              <a:gd name="connsiteY586" fmla="*/ 3175 h 476251"/>
              <a:gd name="connsiteX587" fmla="*/ 153988 w 500063"/>
              <a:gd name="connsiteY587" fmla="*/ 38100 h 476251"/>
              <a:gd name="connsiteX588" fmla="*/ 153988 w 500063"/>
              <a:gd name="connsiteY588" fmla="*/ 33338 h 476251"/>
              <a:gd name="connsiteX589" fmla="*/ 187325 w 500063"/>
              <a:gd name="connsiteY589" fmla="*/ 7938 h 476251"/>
              <a:gd name="connsiteX590" fmla="*/ 134938 w 500063"/>
              <a:gd name="connsiteY590" fmla="*/ 38100 h 476251"/>
              <a:gd name="connsiteX591" fmla="*/ 134938 w 500063"/>
              <a:gd name="connsiteY591" fmla="*/ 33338 h 476251"/>
              <a:gd name="connsiteX592" fmla="*/ 153988 w 500063"/>
              <a:gd name="connsiteY592" fmla="*/ 3175 h 476251"/>
              <a:gd name="connsiteX593" fmla="*/ 98425 w 500063"/>
              <a:gd name="connsiteY593" fmla="*/ 38100 h 476251"/>
              <a:gd name="connsiteX594" fmla="*/ 98425 w 500063"/>
              <a:gd name="connsiteY594" fmla="*/ 33338 h 476251"/>
              <a:gd name="connsiteX595" fmla="*/ 131763 w 500063"/>
              <a:gd name="connsiteY595" fmla="*/ 7938 h 476251"/>
              <a:gd name="connsiteX596" fmla="*/ 82550 w 500063"/>
              <a:gd name="connsiteY596" fmla="*/ 38100 h 476251"/>
              <a:gd name="connsiteX597" fmla="*/ 82550 w 500063"/>
              <a:gd name="connsiteY597" fmla="*/ 33338 h 476251"/>
              <a:gd name="connsiteX598" fmla="*/ 117475 w 500063"/>
              <a:gd name="connsiteY598" fmla="*/ 11113 h 476251"/>
              <a:gd name="connsiteX599" fmla="*/ 71438 w 500063"/>
              <a:gd name="connsiteY599" fmla="*/ 38100 h 476251"/>
              <a:gd name="connsiteX600" fmla="*/ 68263 w 500063"/>
              <a:gd name="connsiteY600" fmla="*/ 38100 h 476251"/>
              <a:gd name="connsiteX601" fmla="*/ 68263 w 500063"/>
              <a:gd name="connsiteY601" fmla="*/ 33338 h 476251"/>
              <a:gd name="connsiteX602" fmla="*/ 93663 w 500063"/>
              <a:gd name="connsiteY602" fmla="*/ 3175 h 476251"/>
              <a:gd name="connsiteX603" fmla="*/ 38100 w 500063"/>
              <a:gd name="connsiteY603" fmla="*/ 38100 h 476251"/>
              <a:gd name="connsiteX604" fmla="*/ 38100 w 500063"/>
              <a:gd name="connsiteY604" fmla="*/ 33338 h 476251"/>
              <a:gd name="connsiteX605" fmla="*/ 52388 w 500063"/>
              <a:gd name="connsiteY605" fmla="*/ 0 h 476251"/>
              <a:gd name="connsiteX606" fmla="*/ 57150 w 500063"/>
              <a:gd name="connsiteY606" fmla="*/ 0 h 476251"/>
              <a:gd name="connsiteX607" fmla="*/ 57150 w 500063"/>
              <a:gd name="connsiteY607" fmla="*/ 3175 h 476251"/>
              <a:gd name="connsiteX608" fmla="*/ 4762 w 500063"/>
              <a:gd name="connsiteY608" fmla="*/ 55563 h 476251"/>
              <a:gd name="connsiteX609" fmla="*/ 33337 w 500063"/>
              <a:gd name="connsiteY609" fmla="*/ 41275 h 476251"/>
              <a:gd name="connsiteX610" fmla="*/ 7937 w 500063"/>
              <a:gd name="connsiteY610" fmla="*/ 63500 h 476251"/>
              <a:gd name="connsiteX611" fmla="*/ 33337 w 500063"/>
              <a:gd name="connsiteY611" fmla="*/ 49213 h 476251"/>
              <a:gd name="connsiteX612" fmla="*/ 24219 w 500063"/>
              <a:gd name="connsiteY612" fmla="*/ 57191 h 476251"/>
              <a:gd name="connsiteX613" fmla="*/ 0 w 500063"/>
              <a:gd name="connsiteY613" fmla="*/ 71438 h 476251"/>
              <a:gd name="connsiteX614" fmla="*/ 0 w 500063"/>
              <a:gd name="connsiteY614" fmla="*/ 68263 h 476251"/>
              <a:gd name="connsiteX615" fmla="*/ 26987 w 500063"/>
              <a:gd name="connsiteY615" fmla="*/ 44450 h 476251"/>
              <a:gd name="connsiteX616" fmla="*/ 0 w 500063"/>
              <a:gd name="connsiteY616" fmla="*/ 60325 h 476251"/>
              <a:gd name="connsiteX617" fmla="*/ 49213 w 500063"/>
              <a:gd name="connsiteY617" fmla="*/ 3175 h 476251"/>
              <a:gd name="connsiteX618" fmla="*/ 0 w 500063"/>
              <a:gd name="connsiteY618" fmla="*/ 33338 h 476251"/>
              <a:gd name="connsiteX619" fmla="*/ 19050 w 500063"/>
              <a:gd name="connsiteY619" fmla="*/ 7938 h 476251"/>
              <a:gd name="connsiteX620" fmla="*/ 15875 w 500063"/>
              <a:gd name="connsiteY620" fmla="*/ 7938 h 476251"/>
              <a:gd name="connsiteX621" fmla="*/ 19050 w 500063"/>
              <a:gd name="connsiteY621" fmla="*/ 3175 h 476251"/>
              <a:gd name="connsiteX622" fmla="*/ 22225 w 500063"/>
              <a:gd name="connsiteY622" fmla="*/ 3175 h 476251"/>
              <a:gd name="connsiteX623" fmla="*/ 4762 w 500063"/>
              <a:gd name="connsiteY623" fmla="*/ 30163 h 4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</a:cxnLst>
            <a:rect l="l" t="t" r="r" b="b"/>
            <a:pathLst>
              <a:path w="500063" h="476251">
                <a:moveTo>
                  <a:pt x="344488" y="464005"/>
                </a:moveTo>
                <a:lnTo>
                  <a:pt x="338138" y="473076"/>
                </a:lnTo>
                <a:lnTo>
                  <a:pt x="349251" y="465139"/>
                </a:lnTo>
                <a:lnTo>
                  <a:pt x="349251" y="468314"/>
                </a:lnTo>
                <a:lnTo>
                  <a:pt x="334963" y="476251"/>
                </a:lnTo>
                <a:close/>
                <a:moveTo>
                  <a:pt x="346076" y="461964"/>
                </a:moveTo>
                <a:lnTo>
                  <a:pt x="344488" y="464005"/>
                </a:lnTo>
                <a:lnTo>
                  <a:pt x="345824" y="462097"/>
                </a:lnTo>
                <a:close/>
                <a:moveTo>
                  <a:pt x="248787" y="446619"/>
                </a:moveTo>
                <a:lnTo>
                  <a:pt x="242585" y="450651"/>
                </a:lnTo>
                <a:lnTo>
                  <a:pt x="236538" y="454026"/>
                </a:lnTo>
                <a:close/>
                <a:moveTo>
                  <a:pt x="148908" y="446088"/>
                </a:moveTo>
                <a:lnTo>
                  <a:pt x="150813" y="446088"/>
                </a:lnTo>
                <a:lnTo>
                  <a:pt x="150813" y="450851"/>
                </a:lnTo>
                <a:lnTo>
                  <a:pt x="146050" y="450851"/>
                </a:lnTo>
                <a:close/>
                <a:moveTo>
                  <a:pt x="146050" y="442913"/>
                </a:moveTo>
                <a:lnTo>
                  <a:pt x="150813" y="442913"/>
                </a:lnTo>
                <a:lnTo>
                  <a:pt x="148908" y="446088"/>
                </a:lnTo>
                <a:lnTo>
                  <a:pt x="146050" y="446088"/>
                </a:lnTo>
                <a:close/>
                <a:moveTo>
                  <a:pt x="165100" y="438151"/>
                </a:moveTo>
                <a:lnTo>
                  <a:pt x="165100" y="442471"/>
                </a:lnTo>
                <a:lnTo>
                  <a:pt x="158750" y="446088"/>
                </a:lnTo>
                <a:lnTo>
                  <a:pt x="150813" y="450851"/>
                </a:lnTo>
                <a:close/>
                <a:moveTo>
                  <a:pt x="304801" y="415926"/>
                </a:moveTo>
                <a:lnTo>
                  <a:pt x="255588" y="473076"/>
                </a:lnTo>
                <a:lnTo>
                  <a:pt x="319088" y="434976"/>
                </a:lnTo>
                <a:lnTo>
                  <a:pt x="323851" y="434976"/>
                </a:lnTo>
                <a:lnTo>
                  <a:pt x="288925" y="473076"/>
                </a:lnTo>
                <a:lnTo>
                  <a:pt x="341313" y="442913"/>
                </a:lnTo>
                <a:lnTo>
                  <a:pt x="346076" y="442913"/>
                </a:lnTo>
                <a:lnTo>
                  <a:pt x="323851" y="473076"/>
                </a:lnTo>
                <a:lnTo>
                  <a:pt x="349251" y="457201"/>
                </a:lnTo>
                <a:lnTo>
                  <a:pt x="345824" y="462097"/>
                </a:lnTo>
                <a:lnTo>
                  <a:pt x="319088" y="476251"/>
                </a:lnTo>
                <a:lnTo>
                  <a:pt x="315913" y="476251"/>
                </a:lnTo>
                <a:lnTo>
                  <a:pt x="341313" y="446088"/>
                </a:lnTo>
                <a:lnTo>
                  <a:pt x="285750" y="476251"/>
                </a:lnTo>
                <a:lnTo>
                  <a:pt x="315913" y="438151"/>
                </a:lnTo>
                <a:lnTo>
                  <a:pt x="252413" y="476251"/>
                </a:lnTo>
                <a:lnTo>
                  <a:pt x="300038" y="420688"/>
                </a:lnTo>
                <a:lnTo>
                  <a:pt x="203200" y="476251"/>
                </a:lnTo>
                <a:lnTo>
                  <a:pt x="242585" y="450651"/>
                </a:lnTo>
                <a:close/>
                <a:moveTo>
                  <a:pt x="484188" y="368301"/>
                </a:moveTo>
                <a:lnTo>
                  <a:pt x="484188" y="371476"/>
                </a:lnTo>
                <a:lnTo>
                  <a:pt x="477838" y="374651"/>
                </a:lnTo>
                <a:lnTo>
                  <a:pt x="477838" y="371476"/>
                </a:lnTo>
                <a:close/>
                <a:moveTo>
                  <a:pt x="404707" y="362878"/>
                </a:moveTo>
                <a:lnTo>
                  <a:pt x="395288" y="368301"/>
                </a:lnTo>
                <a:lnTo>
                  <a:pt x="396891" y="367038"/>
                </a:lnTo>
                <a:close/>
                <a:moveTo>
                  <a:pt x="176215" y="355933"/>
                </a:moveTo>
                <a:lnTo>
                  <a:pt x="167898" y="362061"/>
                </a:lnTo>
                <a:lnTo>
                  <a:pt x="165100" y="363538"/>
                </a:lnTo>
                <a:close/>
                <a:moveTo>
                  <a:pt x="258764" y="349251"/>
                </a:moveTo>
                <a:lnTo>
                  <a:pt x="263526" y="349251"/>
                </a:lnTo>
                <a:lnTo>
                  <a:pt x="258764" y="352426"/>
                </a:lnTo>
                <a:close/>
                <a:moveTo>
                  <a:pt x="222251" y="333375"/>
                </a:moveTo>
                <a:lnTo>
                  <a:pt x="195263" y="371475"/>
                </a:lnTo>
                <a:lnTo>
                  <a:pt x="228601" y="352425"/>
                </a:lnTo>
                <a:lnTo>
                  <a:pt x="203200" y="393700"/>
                </a:lnTo>
                <a:lnTo>
                  <a:pt x="229394" y="378619"/>
                </a:lnTo>
                <a:lnTo>
                  <a:pt x="200025" y="396875"/>
                </a:lnTo>
                <a:lnTo>
                  <a:pt x="225426" y="355600"/>
                </a:lnTo>
                <a:lnTo>
                  <a:pt x="192088" y="374650"/>
                </a:lnTo>
                <a:lnTo>
                  <a:pt x="217488" y="338138"/>
                </a:lnTo>
                <a:lnTo>
                  <a:pt x="150813" y="374650"/>
                </a:lnTo>
                <a:lnTo>
                  <a:pt x="167898" y="362061"/>
                </a:lnTo>
                <a:close/>
                <a:moveTo>
                  <a:pt x="211138" y="330200"/>
                </a:moveTo>
                <a:lnTo>
                  <a:pt x="209513" y="331398"/>
                </a:lnTo>
                <a:lnTo>
                  <a:pt x="182567" y="346866"/>
                </a:lnTo>
                <a:close/>
                <a:moveTo>
                  <a:pt x="263526" y="322263"/>
                </a:moveTo>
                <a:lnTo>
                  <a:pt x="266701" y="322263"/>
                </a:lnTo>
                <a:lnTo>
                  <a:pt x="258764" y="349251"/>
                </a:lnTo>
                <a:lnTo>
                  <a:pt x="263526" y="327026"/>
                </a:lnTo>
                <a:lnTo>
                  <a:pt x="236538" y="341313"/>
                </a:lnTo>
                <a:lnTo>
                  <a:pt x="238291" y="337107"/>
                </a:lnTo>
                <a:close/>
                <a:moveTo>
                  <a:pt x="243153" y="322263"/>
                </a:moveTo>
                <a:lnTo>
                  <a:pt x="244476" y="322263"/>
                </a:lnTo>
                <a:lnTo>
                  <a:pt x="238291" y="337107"/>
                </a:lnTo>
                <a:lnTo>
                  <a:pt x="236538" y="338138"/>
                </a:lnTo>
                <a:close/>
                <a:moveTo>
                  <a:pt x="225426" y="322263"/>
                </a:moveTo>
                <a:lnTo>
                  <a:pt x="176215" y="355933"/>
                </a:lnTo>
                <a:lnTo>
                  <a:pt x="209513" y="331398"/>
                </a:lnTo>
                <a:close/>
                <a:moveTo>
                  <a:pt x="241301" y="319088"/>
                </a:moveTo>
                <a:lnTo>
                  <a:pt x="244476" y="319088"/>
                </a:lnTo>
                <a:lnTo>
                  <a:pt x="243153" y="322263"/>
                </a:lnTo>
                <a:lnTo>
                  <a:pt x="241301" y="322263"/>
                </a:lnTo>
                <a:close/>
                <a:moveTo>
                  <a:pt x="163513" y="311150"/>
                </a:moveTo>
                <a:lnTo>
                  <a:pt x="97473" y="366183"/>
                </a:lnTo>
                <a:lnTo>
                  <a:pt x="93663" y="368300"/>
                </a:lnTo>
                <a:close/>
                <a:moveTo>
                  <a:pt x="500063" y="307976"/>
                </a:moveTo>
                <a:lnTo>
                  <a:pt x="500063" y="311151"/>
                </a:lnTo>
                <a:lnTo>
                  <a:pt x="420688" y="363539"/>
                </a:lnTo>
                <a:lnTo>
                  <a:pt x="500063" y="319088"/>
                </a:lnTo>
                <a:lnTo>
                  <a:pt x="442913" y="352426"/>
                </a:lnTo>
                <a:lnTo>
                  <a:pt x="500063" y="322263"/>
                </a:lnTo>
                <a:lnTo>
                  <a:pt x="500063" y="327026"/>
                </a:lnTo>
                <a:lnTo>
                  <a:pt x="461963" y="371476"/>
                </a:lnTo>
                <a:lnTo>
                  <a:pt x="495301" y="352426"/>
                </a:lnTo>
                <a:lnTo>
                  <a:pt x="484188" y="360363"/>
                </a:lnTo>
                <a:lnTo>
                  <a:pt x="495301" y="355601"/>
                </a:lnTo>
                <a:lnTo>
                  <a:pt x="477838" y="371476"/>
                </a:lnTo>
                <a:lnTo>
                  <a:pt x="488951" y="360363"/>
                </a:lnTo>
                <a:lnTo>
                  <a:pt x="461963" y="374651"/>
                </a:lnTo>
                <a:lnTo>
                  <a:pt x="477838" y="363539"/>
                </a:lnTo>
                <a:lnTo>
                  <a:pt x="458788" y="374651"/>
                </a:lnTo>
                <a:lnTo>
                  <a:pt x="495301" y="327026"/>
                </a:lnTo>
                <a:lnTo>
                  <a:pt x="409576" y="374651"/>
                </a:lnTo>
                <a:lnTo>
                  <a:pt x="465138" y="341313"/>
                </a:lnTo>
                <a:lnTo>
                  <a:pt x="401638" y="374651"/>
                </a:lnTo>
                <a:lnTo>
                  <a:pt x="481013" y="322263"/>
                </a:lnTo>
                <a:lnTo>
                  <a:pt x="404707" y="362878"/>
                </a:lnTo>
                <a:close/>
                <a:moveTo>
                  <a:pt x="98425" y="303213"/>
                </a:moveTo>
                <a:lnTo>
                  <a:pt x="98137" y="303440"/>
                </a:lnTo>
                <a:lnTo>
                  <a:pt x="26987" y="344488"/>
                </a:lnTo>
                <a:lnTo>
                  <a:pt x="35495" y="338410"/>
                </a:lnTo>
                <a:close/>
                <a:moveTo>
                  <a:pt x="60325" y="303213"/>
                </a:moveTo>
                <a:lnTo>
                  <a:pt x="56653" y="306015"/>
                </a:lnTo>
                <a:lnTo>
                  <a:pt x="18098" y="329882"/>
                </a:lnTo>
                <a:close/>
                <a:moveTo>
                  <a:pt x="263525" y="296863"/>
                </a:moveTo>
                <a:lnTo>
                  <a:pt x="247650" y="307976"/>
                </a:lnTo>
                <a:lnTo>
                  <a:pt x="255588" y="300038"/>
                </a:lnTo>
                <a:close/>
                <a:moveTo>
                  <a:pt x="263525" y="296863"/>
                </a:moveTo>
                <a:lnTo>
                  <a:pt x="271463" y="311151"/>
                </a:lnTo>
                <a:lnTo>
                  <a:pt x="296863" y="296863"/>
                </a:lnTo>
                <a:lnTo>
                  <a:pt x="300038" y="296863"/>
                </a:lnTo>
                <a:lnTo>
                  <a:pt x="282575" y="327026"/>
                </a:lnTo>
                <a:lnTo>
                  <a:pt x="330201" y="296863"/>
                </a:lnTo>
                <a:lnTo>
                  <a:pt x="334963" y="296863"/>
                </a:lnTo>
                <a:lnTo>
                  <a:pt x="274638" y="355601"/>
                </a:lnTo>
                <a:lnTo>
                  <a:pt x="376238" y="296863"/>
                </a:lnTo>
                <a:lnTo>
                  <a:pt x="266700" y="360363"/>
                </a:lnTo>
                <a:lnTo>
                  <a:pt x="327026" y="300038"/>
                </a:lnTo>
                <a:lnTo>
                  <a:pt x="277813" y="330201"/>
                </a:lnTo>
                <a:lnTo>
                  <a:pt x="277813" y="327026"/>
                </a:lnTo>
                <a:lnTo>
                  <a:pt x="296863" y="300038"/>
                </a:lnTo>
                <a:lnTo>
                  <a:pt x="271463" y="314326"/>
                </a:lnTo>
                <a:close/>
                <a:moveTo>
                  <a:pt x="258763" y="296863"/>
                </a:moveTo>
                <a:lnTo>
                  <a:pt x="255588" y="300038"/>
                </a:lnTo>
                <a:lnTo>
                  <a:pt x="250703" y="301992"/>
                </a:lnTo>
                <a:lnTo>
                  <a:pt x="247650" y="303213"/>
                </a:lnTo>
                <a:close/>
                <a:moveTo>
                  <a:pt x="222251" y="296863"/>
                </a:moveTo>
                <a:lnTo>
                  <a:pt x="139700" y="371475"/>
                </a:lnTo>
                <a:lnTo>
                  <a:pt x="182567" y="346866"/>
                </a:lnTo>
                <a:lnTo>
                  <a:pt x="134938" y="374650"/>
                </a:lnTo>
                <a:lnTo>
                  <a:pt x="131763" y="374650"/>
                </a:lnTo>
                <a:lnTo>
                  <a:pt x="214313" y="303213"/>
                </a:lnTo>
                <a:lnTo>
                  <a:pt x="87313" y="374650"/>
                </a:lnTo>
                <a:lnTo>
                  <a:pt x="97473" y="366183"/>
                </a:lnTo>
                <a:close/>
                <a:moveTo>
                  <a:pt x="142875" y="296863"/>
                </a:moveTo>
                <a:lnTo>
                  <a:pt x="137422" y="300000"/>
                </a:lnTo>
                <a:lnTo>
                  <a:pt x="128588" y="303213"/>
                </a:lnTo>
                <a:close/>
                <a:moveTo>
                  <a:pt x="109538" y="296863"/>
                </a:moveTo>
                <a:lnTo>
                  <a:pt x="26987" y="363538"/>
                </a:lnTo>
                <a:lnTo>
                  <a:pt x="137422" y="300000"/>
                </a:lnTo>
                <a:lnTo>
                  <a:pt x="146050" y="296863"/>
                </a:lnTo>
                <a:lnTo>
                  <a:pt x="57150" y="368300"/>
                </a:lnTo>
                <a:lnTo>
                  <a:pt x="180975" y="296863"/>
                </a:lnTo>
                <a:lnTo>
                  <a:pt x="163513" y="311150"/>
                </a:lnTo>
                <a:lnTo>
                  <a:pt x="173038" y="303213"/>
                </a:lnTo>
                <a:lnTo>
                  <a:pt x="46038" y="374650"/>
                </a:lnTo>
                <a:lnTo>
                  <a:pt x="134938" y="303213"/>
                </a:lnTo>
                <a:lnTo>
                  <a:pt x="19050" y="371475"/>
                </a:lnTo>
                <a:lnTo>
                  <a:pt x="15875" y="371475"/>
                </a:lnTo>
                <a:lnTo>
                  <a:pt x="15875" y="368300"/>
                </a:lnTo>
                <a:lnTo>
                  <a:pt x="98137" y="303440"/>
                </a:lnTo>
                <a:close/>
                <a:moveTo>
                  <a:pt x="71438" y="296863"/>
                </a:moveTo>
                <a:lnTo>
                  <a:pt x="11112" y="341313"/>
                </a:lnTo>
                <a:lnTo>
                  <a:pt x="93663" y="296863"/>
                </a:lnTo>
                <a:lnTo>
                  <a:pt x="35495" y="338410"/>
                </a:lnTo>
                <a:lnTo>
                  <a:pt x="4762" y="355600"/>
                </a:lnTo>
                <a:lnTo>
                  <a:pt x="71438" y="311150"/>
                </a:lnTo>
                <a:lnTo>
                  <a:pt x="0" y="352425"/>
                </a:lnTo>
                <a:lnTo>
                  <a:pt x="0" y="349250"/>
                </a:lnTo>
                <a:lnTo>
                  <a:pt x="56653" y="306015"/>
                </a:lnTo>
                <a:close/>
                <a:moveTo>
                  <a:pt x="500063" y="277813"/>
                </a:moveTo>
                <a:lnTo>
                  <a:pt x="465138" y="296863"/>
                </a:lnTo>
                <a:lnTo>
                  <a:pt x="473076" y="288926"/>
                </a:lnTo>
                <a:close/>
                <a:moveTo>
                  <a:pt x="500063" y="277813"/>
                </a:moveTo>
                <a:lnTo>
                  <a:pt x="500063" y="280988"/>
                </a:lnTo>
                <a:lnTo>
                  <a:pt x="500063" y="285751"/>
                </a:lnTo>
                <a:lnTo>
                  <a:pt x="396891" y="367038"/>
                </a:lnTo>
                <a:lnTo>
                  <a:pt x="382588" y="374651"/>
                </a:lnTo>
                <a:lnTo>
                  <a:pt x="488951" y="288926"/>
                </a:lnTo>
                <a:lnTo>
                  <a:pt x="338138" y="374651"/>
                </a:lnTo>
                <a:lnTo>
                  <a:pt x="334963" y="374651"/>
                </a:lnTo>
                <a:lnTo>
                  <a:pt x="376238" y="352426"/>
                </a:lnTo>
                <a:lnTo>
                  <a:pt x="330201" y="374651"/>
                </a:lnTo>
                <a:lnTo>
                  <a:pt x="417513" y="322263"/>
                </a:lnTo>
                <a:lnTo>
                  <a:pt x="323851" y="374651"/>
                </a:lnTo>
                <a:lnTo>
                  <a:pt x="417513" y="307976"/>
                </a:lnTo>
                <a:lnTo>
                  <a:pt x="356773" y="342450"/>
                </a:lnTo>
                <a:lnTo>
                  <a:pt x="176213" y="465139"/>
                </a:lnTo>
                <a:lnTo>
                  <a:pt x="296863" y="393701"/>
                </a:lnTo>
                <a:lnTo>
                  <a:pt x="300038" y="393701"/>
                </a:lnTo>
                <a:lnTo>
                  <a:pt x="200025" y="461964"/>
                </a:lnTo>
                <a:lnTo>
                  <a:pt x="300038" y="401638"/>
                </a:lnTo>
                <a:lnTo>
                  <a:pt x="300038" y="404813"/>
                </a:lnTo>
                <a:lnTo>
                  <a:pt x="214313" y="461964"/>
                </a:lnTo>
                <a:lnTo>
                  <a:pt x="304801" y="412751"/>
                </a:lnTo>
                <a:lnTo>
                  <a:pt x="248787" y="446619"/>
                </a:lnTo>
                <a:lnTo>
                  <a:pt x="266700" y="434976"/>
                </a:lnTo>
                <a:lnTo>
                  <a:pt x="195263" y="476251"/>
                </a:lnTo>
                <a:lnTo>
                  <a:pt x="192088" y="476251"/>
                </a:lnTo>
                <a:lnTo>
                  <a:pt x="277813" y="415926"/>
                </a:lnTo>
                <a:lnTo>
                  <a:pt x="176213" y="476251"/>
                </a:lnTo>
                <a:lnTo>
                  <a:pt x="173038" y="476251"/>
                </a:lnTo>
                <a:lnTo>
                  <a:pt x="274638" y="409576"/>
                </a:lnTo>
                <a:lnTo>
                  <a:pt x="158750" y="476251"/>
                </a:lnTo>
                <a:lnTo>
                  <a:pt x="153988" y="476251"/>
                </a:lnTo>
                <a:lnTo>
                  <a:pt x="321129" y="362680"/>
                </a:lnTo>
                <a:lnTo>
                  <a:pt x="300038" y="374651"/>
                </a:lnTo>
                <a:lnTo>
                  <a:pt x="321552" y="362393"/>
                </a:lnTo>
                <a:lnTo>
                  <a:pt x="401638" y="307976"/>
                </a:lnTo>
                <a:lnTo>
                  <a:pt x="150813" y="454026"/>
                </a:lnTo>
                <a:lnTo>
                  <a:pt x="146050" y="454026"/>
                </a:lnTo>
                <a:lnTo>
                  <a:pt x="158750" y="446088"/>
                </a:lnTo>
                <a:lnTo>
                  <a:pt x="165100" y="442913"/>
                </a:lnTo>
                <a:lnTo>
                  <a:pt x="165100" y="442471"/>
                </a:lnTo>
                <a:lnTo>
                  <a:pt x="173038" y="437949"/>
                </a:lnTo>
                <a:lnTo>
                  <a:pt x="173038" y="434975"/>
                </a:lnTo>
                <a:lnTo>
                  <a:pt x="252413" y="368300"/>
                </a:lnTo>
                <a:lnTo>
                  <a:pt x="200025" y="396875"/>
                </a:lnTo>
                <a:lnTo>
                  <a:pt x="255588" y="363538"/>
                </a:lnTo>
                <a:lnTo>
                  <a:pt x="229394" y="378619"/>
                </a:lnTo>
                <a:lnTo>
                  <a:pt x="258763" y="360363"/>
                </a:lnTo>
                <a:lnTo>
                  <a:pt x="263526" y="360363"/>
                </a:lnTo>
                <a:lnTo>
                  <a:pt x="263526" y="363538"/>
                </a:lnTo>
                <a:lnTo>
                  <a:pt x="180975" y="431800"/>
                </a:lnTo>
                <a:lnTo>
                  <a:pt x="417513" y="296863"/>
                </a:lnTo>
                <a:lnTo>
                  <a:pt x="303204" y="363794"/>
                </a:lnTo>
                <a:lnTo>
                  <a:pt x="420688" y="296863"/>
                </a:lnTo>
                <a:lnTo>
                  <a:pt x="423863" y="296863"/>
                </a:lnTo>
                <a:lnTo>
                  <a:pt x="357910" y="341677"/>
                </a:lnTo>
                <a:lnTo>
                  <a:pt x="436563" y="296863"/>
                </a:lnTo>
                <a:lnTo>
                  <a:pt x="341313" y="363539"/>
                </a:lnTo>
                <a:lnTo>
                  <a:pt x="458788" y="296863"/>
                </a:lnTo>
                <a:lnTo>
                  <a:pt x="376238" y="349251"/>
                </a:lnTo>
                <a:close/>
                <a:moveTo>
                  <a:pt x="488951" y="273051"/>
                </a:moveTo>
                <a:lnTo>
                  <a:pt x="487136" y="274865"/>
                </a:lnTo>
                <a:lnTo>
                  <a:pt x="469901" y="285751"/>
                </a:lnTo>
                <a:close/>
                <a:moveTo>
                  <a:pt x="500063" y="266701"/>
                </a:moveTo>
                <a:lnTo>
                  <a:pt x="500063" y="269876"/>
                </a:lnTo>
                <a:lnTo>
                  <a:pt x="473076" y="288926"/>
                </a:lnTo>
                <a:lnTo>
                  <a:pt x="487136" y="274865"/>
                </a:lnTo>
                <a:close/>
                <a:moveTo>
                  <a:pt x="27842" y="239713"/>
                </a:moveTo>
                <a:lnTo>
                  <a:pt x="4762" y="273050"/>
                </a:lnTo>
                <a:lnTo>
                  <a:pt x="33337" y="255588"/>
                </a:lnTo>
                <a:lnTo>
                  <a:pt x="33337" y="258763"/>
                </a:lnTo>
                <a:lnTo>
                  <a:pt x="4762" y="300038"/>
                </a:lnTo>
                <a:lnTo>
                  <a:pt x="33337" y="285750"/>
                </a:lnTo>
                <a:lnTo>
                  <a:pt x="15875" y="300038"/>
                </a:lnTo>
                <a:lnTo>
                  <a:pt x="33337" y="288925"/>
                </a:lnTo>
                <a:lnTo>
                  <a:pt x="4762" y="338138"/>
                </a:lnTo>
                <a:lnTo>
                  <a:pt x="18098" y="329882"/>
                </a:lnTo>
                <a:lnTo>
                  <a:pt x="0" y="341313"/>
                </a:lnTo>
                <a:lnTo>
                  <a:pt x="0" y="338138"/>
                </a:lnTo>
                <a:lnTo>
                  <a:pt x="30162" y="292100"/>
                </a:lnTo>
                <a:lnTo>
                  <a:pt x="0" y="311150"/>
                </a:lnTo>
                <a:lnTo>
                  <a:pt x="0" y="307975"/>
                </a:lnTo>
                <a:lnTo>
                  <a:pt x="22225" y="292100"/>
                </a:lnTo>
                <a:lnTo>
                  <a:pt x="0" y="303213"/>
                </a:lnTo>
                <a:lnTo>
                  <a:pt x="30162" y="261938"/>
                </a:lnTo>
                <a:lnTo>
                  <a:pt x="0" y="280988"/>
                </a:lnTo>
                <a:lnTo>
                  <a:pt x="0" y="277813"/>
                </a:lnTo>
                <a:close/>
                <a:moveTo>
                  <a:pt x="30162" y="236538"/>
                </a:moveTo>
                <a:lnTo>
                  <a:pt x="27842" y="239713"/>
                </a:lnTo>
                <a:lnTo>
                  <a:pt x="29945" y="236675"/>
                </a:lnTo>
                <a:close/>
                <a:moveTo>
                  <a:pt x="11730" y="213872"/>
                </a:moveTo>
                <a:lnTo>
                  <a:pt x="11112" y="214313"/>
                </a:lnTo>
                <a:lnTo>
                  <a:pt x="11413" y="214055"/>
                </a:lnTo>
                <a:close/>
                <a:moveTo>
                  <a:pt x="488951" y="206375"/>
                </a:moveTo>
                <a:lnTo>
                  <a:pt x="478943" y="214382"/>
                </a:lnTo>
                <a:lnTo>
                  <a:pt x="473076" y="217488"/>
                </a:lnTo>
                <a:lnTo>
                  <a:pt x="488560" y="206558"/>
                </a:lnTo>
                <a:close/>
                <a:moveTo>
                  <a:pt x="500063" y="203200"/>
                </a:moveTo>
                <a:lnTo>
                  <a:pt x="500063" y="206375"/>
                </a:lnTo>
                <a:lnTo>
                  <a:pt x="465138" y="250825"/>
                </a:lnTo>
                <a:lnTo>
                  <a:pt x="500063" y="231775"/>
                </a:lnTo>
                <a:lnTo>
                  <a:pt x="473076" y="258763"/>
                </a:lnTo>
                <a:lnTo>
                  <a:pt x="500063" y="244475"/>
                </a:lnTo>
                <a:lnTo>
                  <a:pt x="473076" y="266701"/>
                </a:lnTo>
                <a:lnTo>
                  <a:pt x="500063" y="250825"/>
                </a:lnTo>
                <a:lnTo>
                  <a:pt x="500063" y="255588"/>
                </a:lnTo>
                <a:lnTo>
                  <a:pt x="469901" y="285751"/>
                </a:lnTo>
                <a:lnTo>
                  <a:pt x="465138" y="288926"/>
                </a:lnTo>
                <a:lnTo>
                  <a:pt x="492126" y="258763"/>
                </a:lnTo>
                <a:lnTo>
                  <a:pt x="465138" y="273051"/>
                </a:lnTo>
                <a:lnTo>
                  <a:pt x="492126" y="250825"/>
                </a:lnTo>
                <a:lnTo>
                  <a:pt x="465138" y="266701"/>
                </a:lnTo>
                <a:lnTo>
                  <a:pt x="461963" y="261938"/>
                </a:lnTo>
                <a:lnTo>
                  <a:pt x="465138" y="261938"/>
                </a:lnTo>
                <a:lnTo>
                  <a:pt x="492126" y="239713"/>
                </a:lnTo>
                <a:lnTo>
                  <a:pt x="465138" y="255588"/>
                </a:lnTo>
                <a:lnTo>
                  <a:pt x="461963" y="250825"/>
                </a:lnTo>
                <a:lnTo>
                  <a:pt x="495301" y="206375"/>
                </a:lnTo>
                <a:lnTo>
                  <a:pt x="465138" y="225425"/>
                </a:lnTo>
                <a:lnTo>
                  <a:pt x="478943" y="214382"/>
                </a:lnTo>
                <a:close/>
                <a:moveTo>
                  <a:pt x="33337" y="198438"/>
                </a:moveTo>
                <a:lnTo>
                  <a:pt x="33337" y="203200"/>
                </a:lnTo>
                <a:lnTo>
                  <a:pt x="4762" y="244475"/>
                </a:lnTo>
                <a:lnTo>
                  <a:pt x="33337" y="225425"/>
                </a:lnTo>
                <a:lnTo>
                  <a:pt x="33337" y="228600"/>
                </a:lnTo>
                <a:lnTo>
                  <a:pt x="11112" y="247650"/>
                </a:lnTo>
                <a:lnTo>
                  <a:pt x="33337" y="231775"/>
                </a:lnTo>
                <a:lnTo>
                  <a:pt x="29945" y="236675"/>
                </a:lnTo>
                <a:lnTo>
                  <a:pt x="0" y="255588"/>
                </a:lnTo>
                <a:lnTo>
                  <a:pt x="0" y="250825"/>
                </a:lnTo>
                <a:lnTo>
                  <a:pt x="22225" y="236538"/>
                </a:lnTo>
                <a:lnTo>
                  <a:pt x="0" y="247650"/>
                </a:lnTo>
                <a:lnTo>
                  <a:pt x="30162" y="203200"/>
                </a:lnTo>
                <a:lnTo>
                  <a:pt x="11730" y="213872"/>
                </a:lnTo>
                <a:close/>
                <a:moveTo>
                  <a:pt x="488951" y="195263"/>
                </a:moveTo>
                <a:lnTo>
                  <a:pt x="485296" y="198273"/>
                </a:lnTo>
                <a:lnTo>
                  <a:pt x="474210" y="204108"/>
                </a:lnTo>
                <a:close/>
                <a:moveTo>
                  <a:pt x="500063" y="190500"/>
                </a:moveTo>
                <a:lnTo>
                  <a:pt x="473076" y="209550"/>
                </a:lnTo>
                <a:lnTo>
                  <a:pt x="500063" y="195263"/>
                </a:lnTo>
                <a:lnTo>
                  <a:pt x="500063" y="198438"/>
                </a:lnTo>
                <a:lnTo>
                  <a:pt x="488560" y="206558"/>
                </a:lnTo>
                <a:lnTo>
                  <a:pt x="465138" y="217488"/>
                </a:lnTo>
                <a:lnTo>
                  <a:pt x="461963" y="217488"/>
                </a:lnTo>
                <a:lnTo>
                  <a:pt x="485296" y="198273"/>
                </a:lnTo>
                <a:close/>
                <a:moveTo>
                  <a:pt x="492126" y="179388"/>
                </a:moveTo>
                <a:lnTo>
                  <a:pt x="490538" y="180975"/>
                </a:lnTo>
                <a:lnTo>
                  <a:pt x="484188" y="184150"/>
                </a:lnTo>
                <a:lnTo>
                  <a:pt x="485023" y="183566"/>
                </a:lnTo>
                <a:close/>
                <a:moveTo>
                  <a:pt x="500063" y="176213"/>
                </a:moveTo>
                <a:lnTo>
                  <a:pt x="469901" y="206375"/>
                </a:lnTo>
                <a:lnTo>
                  <a:pt x="474210" y="204108"/>
                </a:lnTo>
                <a:lnTo>
                  <a:pt x="465138" y="209550"/>
                </a:lnTo>
                <a:lnTo>
                  <a:pt x="461963" y="209550"/>
                </a:lnTo>
                <a:lnTo>
                  <a:pt x="490538" y="180975"/>
                </a:lnTo>
                <a:close/>
                <a:moveTo>
                  <a:pt x="15875" y="176213"/>
                </a:moveTo>
                <a:lnTo>
                  <a:pt x="15434" y="176609"/>
                </a:lnTo>
                <a:lnTo>
                  <a:pt x="13890" y="177602"/>
                </a:lnTo>
                <a:close/>
                <a:moveTo>
                  <a:pt x="33337" y="165100"/>
                </a:moveTo>
                <a:lnTo>
                  <a:pt x="33337" y="168275"/>
                </a:lnTo>
                <a:lnTo>
                  <a:pt x="33337" y="173038"/>
                </a:lnTo>
                <a:lnTo>
                  <a:pt x="4762" y="214313"/>
                </a:lnTo>
                <a:lnTo>
                  <a:pt x="33337" y="195263"/>
                </a:lnTo>
                <a:lnTo>
                  <a:pt x="11413" y="214055"/>
                </a:lnTo>
                <a:lnTo>
                  <a:pt x="0" y="220663"/>
                </a:lnTo>
                <a:lnTo>
                  <a:pt x="22225" y="203200"/>
                </a:lnTo>
                <a:lnTo>
                  <a:pt x="0" y="217488"/>
                </a:lnTo>
                <a:lnTo>
                  <a:pt x="0" y="214313"/>
                </a:lnTo>
                <a:lnTo>
                  <a:pt x="30162" y="173038"/>
                </a:lnTo>
                <a:lnTo>
                  <a:pt x="0" y="190500"/>
                </a:lnTo>
                <a:lnTo>
                  <a:pt x="15434" y="176609"/>
                </a:lnTo>
                <a:close/>
                <a:moveTo>
                  <a:pt x="33337" y="157163"/>
                </a:moveTo>
                <a:lnTo>
                  <a:pt x="33337" y="161925"/>
                </a:lnTo>
                <a:lnTo>
                  <a:pt x="11112" y="179388"/>
                </a:lnTo>
                <a:lnTo>
                  <a:pt x="13890" y="177602"/>
                </a:lnTo>
                <a:lnTo>
                  <a:pt x="0" y="187325"/>
                </a:lnTo>
                <a:lnTo>
                  <a:pt x="22225" y="165100"/>
                </a:lnTo>
                <a:lnTo>
                  <a:pt x="0" y="179388"/>
                </a:lnTo>
                <a:lnTo>
                  <a:pt x="9576" y="171501"/>
                </a:lnTo>
                <a:lnTo>
                  <a:pt x="7937" y="173038"/>
                </a:lnTo>
                <a:close/>
                <a:moveTo>
                  <a:pt x="26987" y="157163"/>
                </a:moveTo>
                <a:lnTo>
                  <a:pt x="9576" y="171501"/>
                </a:lnTo>
                <a:lnTo>
                  <a:pt x="21306" y="160505"/>
                </a:lnTo>
                <a:close/>
                <a:moveTo>
                  <a:pt x="492126" y="127000"/>
                </a:moveTo>
                <a:lnTo>
                  <a:pt x="490241" y="129183"/>
                </a:lnTo>
                <a:lnTo>
                  <a:pt x="484929" y="132080"/>
                </a:lnTo>
                <a:close/>
                <a:moveTo>
                  <a:pt x="33337" y="127000"/>
                </a:moveTo>
                <a:lnTo>
                  <a:pt x="33337" y="131763"/>
                </a:lnTo>
                <a:lnTo>
                  <a:pt x="33337" y="134938"/>
                </a:lnTo>
                <a:lnTo>
                  <a:pt x="4762" y="165100"/>
                </a:lnTo>
                <a:lnTo>
                  <a:pt x="33337" y="149225"/>
                </a:lnTo>
                <a:lnTo>
                  <a:pt x="21306" y="160505"/>
                </a:lnTo>
                <a:lnTo>
                  <a:pt x="0" y="173038"/>
                </a:lnTo>
                <a:lnTo>
                  <a:pt x="0" y="168275"/>
                </a:lnTo>
                <a:lnTo>
                  <a:pt x="30162" y="138113"/>
                </a:lnTo>
                <a:lnTo>
                  <a:pt x="0" y="153988"/>
                </a:lnTo>
                <a:lnTo>
                  <a:pt x="19050" y="138113"/>
                </a:lnTo>
                <a:lnTo>
                  <a:pt x="0" y="149225"/>
                </a:lnTo>
                <a:lnTo>
                  <a:pt x="17119" y="133007"/>
                </a:lnTo>
                <a:lnTo>
                  <a:pt x="4762" y="146050"/>
                </a:lnTo>
                <a:close/>
                <a:moveTo>
                  <a:pt x="500063" y="123825"/>
                </a:moveTo>
                <a:lnTo>
                  <a:pt x="500063" y="127000"/>
                </a:lnTo>
                <a:lnTo>
                  <a:pt x="469901" y="157163"/>
                </a:lnTo>
                <a:lnTo>
                  <a:pt x="500063" y="138113"/>
                </a:lnTo>
                <a:lnTo>
                  <a:pt x="500063" y="142875"/>
                </a:lnTo>
                <a:lnTo>
                  <a:pt x="469901" y="173038"/>
                </a:lnTo>
                <a:lnTo>
                  <a:pt x="500063" y="157163"/>
                </a:lnTo>
                <a:lnTo>
                  <a:pt x="469901" y="187325"/>
                </a:lnTo>
                <a:lnTo>
                  <a:pt x="500063" y="173038"/>
                </a:lnTo>
                <a:lnTo>
                  <a:pt x="485023" y="183566"/>
                </a:lnTo>
                <a:lnTo>
                  <a:pt x="465138" y="195263"/>
                </a:lnTo>
                <a:lnTo>
                  <a:pt x="477838" y="187325"/>
                </a:lnTo>
                <a:lnTo>
                  <a:pt x="461963" y="195263"/>
                </a:lnTo>
                <a:lnTo>
                  <a:pt x="461963" y="190500"/>
                </a:lnTo>
                <a:lnTo>
                  <a:pt x="492126" y="161925"/>
                </a:lnTo>
                <a:lnTo>
                  <a:pt x="465138" y="176213"/>
                </a:lnTo>
                <a:lnTo>
                  <a:pt x="461963" y="176213"/>
                </a:lnTo>
                <a:lnTo>
                  <a:pt x="495301" y="142875"/>
                </a:lnTo>
                <a:lnTo>
                  <a:pt x="465138" y="161925"/>
                </a:lnTo>
                <a:lnTo>
                  <a:pt x="461963" y="161925"/>
                </a:lnTo>
                <a:lnTo>
                  <a:pt x="490241" y="129183"/>
                </a:lnTo>
                <a:close/>
                <a:moveTo>
                  <a:pt x="30162" y="120650"/>
                </a:moveTo>
                <a:lnTo>
                  <a:pt x="17119" y="133007"/>
                </a:lnTo>
                <a:lnTo>
                  <a:pt x="27737" y="121799"/>
                </a:lnTo>
                <a:close/>
                <a:moveTo>
                  <a:pt x="22225" y="107950"/>
                </a:moveTo>
                <a:lnTo>
                  <a:pt x="16669" y="112713"/>
                </a:lnTo>
                <a:lnTo>
                  <a:pt x="4762" y="120650"/>
                </a:lnTo>
                <a:lnTo>
                  <a:pt x="5129" y="120162"/>
                </a:lnTo>
                <a:close/>
                <a:moveTo>
                  <a:pt x="33337" y="101600"/>
                </a:moveTo>
                <a:lnTo>
                  <a:pt x="7937" y="123825"/>
                </a:lnTo>
                <a:lnTo>
                  <a:pt x="33337" y="107950"/>
                </a:lnTo>
                <a:lnTo>
                  <a:pt x="33337" y="112713"/>
                </a:lnTo>
                <a:lnTo>
                  <a:pt x="15875" y="127000"/>
                </a:lnTo>
                <a:lnTo>
                  <a:pt x="33337" y="115888"/>
                </a:lnTo>
                <a:lnTo>
                  <a:pt x="27737" y="121799"/>
                </a:lnTo>
                <a:lnTo>
                  <a:pt x="0" y="134938"/>
                </a:lnTo>
                <a:lnTo>
                  <a:pt x="19050" y="120650"/>
                </a:lnTo>
                <a:lnTo>
                  <a:pt x="0" y="131763"/>
                </a:lnTo>
                <a:lnTo>
                  <a:pt x="0" y="127000"/>
                </a:lnTo>
                <a:lnTo>
                  <a:pt x="16669" y="112713"/>
                </a:lnTo>
                <a:close/>
                <a:moveTo>
                  <a:pt x="469455" y="92325"/>
                </a:moveTo>
                <a:lnTo>
                  <a:pt x="466265" y="96274"/>
                </a:lnTo>
                <a:lnTo>
                  <a:pt x="465138" y="96838"/>
                </a:lnTo>
                <a:close/>
                <a:moveTo>
                  <a:pt x="500063" y="79375"/>
                </a:moveTo>
                <a:lnTo>
                  <a:pt x="500063" y="82550"/>
                </a:lnTo>
                <a:lnTo>
                  <a:pt x="469901" y="115888"/>
                </a:lnTo>
                <a:lnTo>
                  <a:pt x="500063" y="96838"/>
                </a:lnTo>
                <a:lnTo>
                  <a:pt x="465138" y="142875"/>
                </a:lnTo>
                <a:lnTo>
                  <a:pt x="484929" y="132080"/>
                </a:lnTo>
                <a:lnTo>
                  <a:pt x="465138" y="146050"/>
                </a:lnTo>
                <a:lnTo>
                  <a:pt x="461963" y="146050"/>
                </a:lnTo>
                <a:lnTo>
                  <a:pt x="495301" y="101600"/>
                </a:lnTo>
                <a:lnTo>
                  <a:pt x="465138" y="120650"/>
                </a:lnTo>
                <a:lnTo>
                  <a:pt x="461963" y="120650"/>
                </a:lnTo>
                <a:lnTo>
                  <a:pt x="461963" y="115888"/>
                </a:lnTo>
                <a:lnTo>
                  <a:pt x="495301" y="82550"/>
                </a:lnTo>
                <a:lnTo>
                  <a:pt x="465138" y="101600"/>
                </a:lnTo>
                <a:lnTo>
                  <a:pt x="461963" y="101600"/>
                </a:lnTo>
                <a:lnTo>
                  <a:pt x="466265" y="96274"/>
                </a:lnTo>
                <a:close/>
                <a:moveTo>
                  <a:pt x="27842" y="63500"/>
                </a:moveTo>
                <a:lnTo>
                  <a:pt x="4762" y="96838"/>
                </a:lnTo>
                <a:lnTo>
                  <a:pt x="33337" y="82550"/>
                </a:lnTo>
                <a:lnTo>
                  <a:pt x="5129" y="120162"/>
                </a:lnTo>
                <a:lnTo>
                  <a:pt x="0" y="123825"/>
                </a:lnTo>
                <a:lnTo>
                  <a:pt x="0" y="120650"/>
                </a:lnTo>
                <a:lnTo>
                  <a:pt x="30162" y="85725"/>
                </a:lnTo>
                <a:lnTo>
                  <a:pt x="0" y="101600"/>
                </a:lnTo>
                <a:close/>
                <a:moveTo>
                  <a:pt x="30162" y="60325"/>
                </a:moveTo>
                <a:lnTo>
                  <a:pt x="27842" y="63500"/>
                </a:lnTo>
                <a:lnTo>
                  <a:pt x="29945" y="60462"/>
                </a:lnTo>
                <a:close/>
                <a:moveTo>
                  <a:pt x="33337" y="55563"/>
                </a:moveTo>
                <a:lnTo>
                  <a:pt x="29945" y="60462"/>
                </a:lnTo>
                <a:lnTo>
                  <a:pt x="0" y="79375"/>
                </a:lnTo>
                <a:lnTo>
                  <a:pt x="0" y="74613"/>
                </a:lnTo>
                <a:lnTo>
                  <a:pt x="22294" y="58876"/>
                </a:lnTo>
                <a:lnTo>
                  <a:pt x="7937" y="71438"/>
                </a:lnTo>
                <a:close/>
                <a:moveTo>
                  <a:pt x="26987" y="55563"/>
                </a:moveTo>
                <a:lnTo>
                  <a:pt x="22294" y="58876"/>
                </a:lnTo>
                <a:lnTo>
                  <a:pt x="24219" y="57191"/>
                </a:lnTo>
                <a:close/>
                <a:moveTo>
                  <a:pt x="357188" y="0"/>
                </a:moveTo>
                <a:lnTo>
                  <a:pt x="357188" y="3175"/>
                </a:lnTo>
                <a:lnTo>
                  <a:pt x="330201" y="33338"/>
                </a:lnTo>
                <a:lnTo>
                  <a:pt x="382588" y="0"/>
                </a:lnTo>
                <a:lnTo>
                  <a:pt x="387351" y="0"/>
                </a:lnTo>
                <a:lnTo>
                  <a:pt x="387351" y="3175"/>
                </a:lnTo>
                <a:lnTo>
                  <a:pt x="365126" y="33338"/>
                </a:lnTo>
                <a:lnTo>
                  <a:pt x="420688" y="0"/>
                </a:lnTo>
                <a:lnTo>
                  <a:pt x="420688" y="3175"/>
                </a:lnTo>
                <a:lnTo>
                  <a:pt x="390526" y="26988"/>
                </a:lnTo>
                <a:lnTo>
                  <a:pt x="431801" y="0"/>
                </a:lnTo>
                <a:lnTo>
                  <a:pt x="431801" y="3175"/>
                </a:lnTo>
                <a:lnTo>
                  <a:pt x="402950" y="28989"/>
                </a:lnTo>
                <a:lnTo>
                  <a:pt x="401638" y="30163"/>
                </a:lnTo>
                <a:lnTo>
                  <a:pt x="454026" y="0"/>
                </a:lnTo>
                <a:lnTo>
                  <a:pt x="454026" y="3175"/>
                </a:lnTo>
                <a:lnTo>
                  <a:pt x="442913" y="33338"/>
                </a:lnTo>
                <a:lnTo>
                  <a:pt x="484188" y="7938"/>
                </a:lnTo>
                <a:lnTo>
                  <a:pt x="488951" y="7938"/>
                </a:lnTo>
                <a:lnTo>
                  <a:pt x="488951" y="11113"/>
                </a:lnTo>
                <a:lnTo>
                  <a:pt x="465138" y="41275"/>
                </a:lnTo>
                <a:lnTo>
                  <a:pt x="495301" y="22225"/>
                </a:lnTo>
                <a:lnTo>
                  <a:pt x="495301" y="26988"/>
                </a:lnTo>
                <a:lnTo>
                  <a:pt x="473076" y="41275"/>
                </a:lnTo>
                <a:lnTo>
                  <a:pt x="495301" y="30163"/>
                </a:lnTo>
                <a:lnTo>
                  <a:pt x="500063" y="30163"/>
                </a:lnTo>
                <a:lnTo>
                  <a:pt x="469901" y="60325"/>
                </a:lnTo>
                <a:lnTo>
                  <a:pt x="500063" y="44450"/>
                </a:lnTo>
                <a:lnTo>
                  <a:pt x="500063" y="49213"/>
                </a:lnTo>
                <a:lnTo>
                  <a:pt x="469901" y="74613"/>
                </a:lnTo>
                <a:lnTo>
                  <a:pt x="500063" y="55563"/>
                </a:lnTo>
                <a:lnTo>
                  <a:pt x="500063" y="60325"/>
                </a:lnTo>
                <a:lnTo>
                  <a:pt x="469455" y="92325"/>
                </a:lnTo>
                <a:lnTo>
                  <a:pt x="495301" y="60325"/>
                </a:lnTo>
                <a:lnTo>
                  <a:pt x="465138" y="79375"/>
                </a:lnTo>
                <a:lnTo>
                  <a:pt x="461963" y="79375"/>
                </a:lnTo>
                <a:lnTo>
                  <a:pt x="492126" y="52388"/>
                </a:lnTo>
                <a:lnTo>
                  <a:pt x="465138" y="68263"/>
                </a:lnTo>
                <a:lnTo>
                  <a:pt x="461963" y="68263"/>
                </a:lnTo>
                <a:lnTo>
                  <a:pt x="469901" y="63500"/>
                </a:lnTo>
                <a:lnTo>
                  <a:pt x="465138" y="63500"/>
                </a:lnTo>
                <a:lnTo>
                  <a:pt x="461963" y="63500"/>
                </a:lnTo>
                <a:lnTo>
                  <a:pt x="492126" y="33338"/>
                </a:lnTo>
                <a:lnTo>
                  <a:pt x="465138" y="49213"/>
                </a:lnTo>
                <a:lnTo>
                  <a:pt x="461963" y="49213"/>
                </a:lnTo>
                <a:lnTo>
                  <a:pt x="484188" y="30163"/>
                </a:lnTo>
                <a:lnTo>
                  <a:pt x="465138" y="44450"/>
                </a:lnTo>
                <a:lnTo>
                  <a:pt x="461963" y="44450"/>
                </a:lnTo>
                <a:lnTo>
                  <a:pt x="461963" y="41275"/>
                </a:lnTo>
                <a:lnTo>
                  <a:pt x="484188" y="11113"/>
                </a:lnTo>
                <a:lnTo>
                  <a:pt x="439738" y="38100"/>
                </a:lnTo>
                <a:lnTo>
                  <a:pt x="439738" y="33338"/>
                </a:lnTo>
                <a:lnTo>
                  <a:pt x="449960" y="5592"/>
                </a:lnTo>
                <a:lnTo>
                  <a:pt x="450851" y="3175"/>
                </a:lnTo>
                <a:lnTo>
                  <a:pt x="395288" y="38100"/>
                </a:lnTo>
                <a:lnTo>
                  <a:pt x="395288" y="33338"/>
                </a:lnTo>
                <a:lnTo>
                  <a:pt x="423863" y="7938"/>
                </a:lnTo>
                <a:lnTo>
                  <a:pt x="376238" y="38100"/>
                </a:lnTo>
                <a:lnTo>
                  <a:pt x="371476" y="38100"/>
                </a:lnTo>
                <a:lnTo>
                  <a:pt x="371476" y="33948"/>
                </a:lnTo>
                <a:lnTo>
                  <a:pt x="406401" y="11113"/>
                </a:lnTo>
                <a:lnTo>
                  <a:pt x="371476" y="33338"/>
                </a:lnTo>
                <a:lnTo>
                  <a:pt x="371476" y="33948"/>
                </a:lnTo>
                <a:lnTo>
                  <a:pt x="365126" y="38100"/>
                </a:lnTo>
                <a:lnTo>
                  <a:pt x="360363" y="38100"/>
                </a:lnTo>
                <a:lnTo>
                  <a:pt x="360363" y="33338"/>
                </a:lnTo>
                <a:lnTo>
                  <a:pt x="382588" y="3175"/>
                </a:lnTo>
                <a:lnTo>
                  <a:pt x="327026" y="38100"/>
                </a:lnTo>
                <a:lnTo>
                  <a:pt x="327026" y="33338"/>
                </a:lnTo>
                <a:lnTo>
                  <a:pt x="354013" y="3175"/>
                </a:lnTo>
                <a:lnTo>
                  <a:pt x="296863" y="38100"/>
                </a:lnTo>
                <a:lnTo>
                  <a:pt x="296863" y="33338"/>
                </a:lnTo>
                <a:lnTo>
                  <a:pt x="307976" y="3175"/>
                </a:lnTo>
                <a:lnTo>
                  <a:pt x="300038" y="33338"/>
                </a:lnTo>
                <a:close/>
                <a:moveTo>
                  <a:pt x="266700" y="0"/>
                </a:moveTo>
                <a:lnTo>
                  <a:pt x="266700" y="3175"/>
                </a:lnTo>
                <a:lnTo>
                  <a:pt x="241300" y="33338"/>
                </a:lnTo>
                <a:lnTo>
                  <a:pt x="296863" y="0"/>
                </a:lnTo>
                <a:lnTo>
                  <a:pt x="296863" y="3175"/>
                </a:lnTo>
                <a:lnTo>
                  <a:pt x="263525" y="26988"/>
                </a:lnTo>
                <a:lnTo>
                  <a:pt x="307976" y="0"/>
                </a:lnTo>
                <a:lnTo>
                  <a:pt x="307976" y="3175"/>
                </a:lnTo>
                <a:lnTo>
                  <a:pt x="252413" y="38100"/>
                </a:lnTo>
                <a:lnTo>
                  <a:pt x="247650" y="38100"/>
                </a:lnTo>
                <a:lnTo>
                  <a:pt x="247650" y="33948"/>
                </a:lnTo>
                <a:lnTo>
                  <a:pt x="282576" y="11113"/>
                </a:lnTo>
                <a:lnTo>
                  <a:pt x="247650" y="33338"/>
                </a:lnTo>
                <a:lnTo>
                  <a:pt x="247650" y="33948"/>
                </a:lnTo>
                <a:lnTo>
                  <a:pt x="241300" y="38100"/>
                </a:lnTo>
                <a:lnTo>
                  <a:pt x="236538" y="38100"/>
                </a:lnTo>
                <a:lnTo>
                  <a:pt x="236538" y="33338"/>
                </a:lnTo>
                <a:lnTo>
                  <a:pt x="263525" y="3175"/>
                </a:lnTo>
                <a:lnTo>
                  <a:pt x="263525" y="2005"/>
                </a:lnTo>
                <a:close/>
                <a:moveTo>
                  <a:pt x="93663" y="0"/>
                </a:moveTo>
                <a:lnTo>
                  <a:pt x="98425" y="0"/>
                </a:lnTo>
                <a:lnTo>
                  <a:pt x="98425" y="3175"/>
                </a:lnTo>
                <a:lnTo>
                  <a:pt x="71438" y="33338"/>
                </a:lnTo>
                <a:lnTo>
                  <a:pt x="128588" y="0"/>
                </a:lnTo>
                <a:lnTo>
                  <a:pt x="128588" y="3175"/>
                </a:lnTo>
                <a:lnTo>
                  <a:pt x="93663" y="30163"/>
                </a:lnTo>
                <a:lnTo>
                  <a:pt x="142875" y="0"/>
                </a:lnTo>
                <a:lnTo>
                  <a:pt x="142875" y="3175"/>
                </a:lnTo>
                <a:lnTo>
                  <a:pt x="109538" y="30163"/>
                </a:lnTo>
                <a:lnTo>
                  <a:pt x="158750" y="0"/>
                </a:lnTo>
                <a:lnTo>
                  <a:pt x="158750" y="3175"/>
                </a:lnTo>
                <a:lnTo>
                  <a:pt x="139700" y="33338"/>
                </a:lnTo>
                <a:lnTo>
                  <a:pt x="195263" y="0"/>
                </a:lnTo>
                <a:lnTo>
                  <a:pt x="195263" y="3175"/>
                </a:lnTo>
                <a:lnTo>
                  <a:pt x="161925" y="30163"/>
                </a:lnTo>
                <a:lnTo>
                  <a:pt x="214313" y="0"/>
                </a:lnTo>
                <a:lnTo>
                  <a:pt x="214313" y="3175"/>
                </a:lnTo>
                <a:lnTo>
                  <a:pt x="187325" y="33338"/>
                </a:lnTo>
                <a:lnTo>
                  <a:pt x="241300" y="0"/>
                </a:lnTo>
                <a:lnTo>
                  <a:pt x="241300" y="3175"/>
                </a:lnTo>
                <a:lnTo>
                  <a:pt x="211138" y="30163"/>
                </a:lnTo>
                <a:lnTo>
                  <a:pt x="258763" y="0"/>
                </a:lnTo>
                <a:lnTo>
                  <a:pt x="263525" y="0"/>
                </a:lnTo>
                <a:lnTo>
                  <a:pt x="263525" y="2005"/>
                </a:lnTo>
                <a:lnTo>
                  <a:pt x="236538" y="19050"/>
                </a:lnTo>
                <a:lnTo>
                  <a:pt x="263525" y="3175"/>
                </a:lnTo>
                <a:lnTo>
                  <a:pt x="206375" y="38100"/>
                </a:lnTo>
                <a:lnTo>
                  <a:pt x="206375" y="36095"/>
                </a:lnTo>
                <a:lnTo>
                  <a:pt x="233363" y="19050"/>
                </a:lnTo>
                <a:lnTo>
                  <a:pt x="206375" y="33338"/>
                </a:lnTo>
                <a:lnTo>
                  <a:pt x="206375" y="36095"/>
                </a:lnTo>
                <a:lnTo>
                  <a:pt x="203200" y="38100"/>
                </a:lnTo>
                <a:lnTo>
                  <a:pt x="203200" y="33338"/>
                </a:lnTo>
                <a:lnTo>
                  <a:pt x="233363" y="7938"/>
                </a:lnTo>
                <a:lnTo>
                  <a:pt x="180975" y="38100"/>
                </a:lnTo>
                <a:lnTo>
                  <a:pt x="180975" y="33338"/>
                </a:lnTo>
                <a:lnTo>
                  <a:pt x="211138" y="3175"/>
                </a:lnTo>
                <a:lnTo>
                  <a:pt x="153988" y="38100"/>
                </a:lnTo>
                <a:lnTo>
                  <a:pt x="153988" y="33338"/>
                </a:lnTo>
                <a:lnTo>
                  <a:pt x="187325" y="7938"/>
                </a:lnTo>
                <a:lnTo>
                  <a:pt x="134938" y="38100"/>
                </a:lnTo>
                <a:lnTo>
                  <a:pt x="134938" y="33338"/>
                </a:lnTo>
                <a:lnTo>
                  <a:pt x="153988" y="3175"/>
                </a:lnTo>
                <a:lnTo>
                  <a:pt x="98425" y="38100"/>
                </a:lnTo>
                <a:lnTo>
                  <a:pt x="98425" y="33338"/>
                </a:lnTo>
                <a:lnTo>
                  <a:pt x="131763" y="7938"/>
                </a:lnTo>
                <a:lnTo>
                  <a:pt x="82550" y="38100"/>
                </a:lnTo>
                <a:lnTo>
                  <a:pt x="82550" y="33338"/>
                </a:lnTo>
                <a:lnTo>
                  <a:pt x="117475" y="11113"/>
                </a:lnTo>
                <a:lnTo>
                  <a:pt x="71438" y="38100"/>
                </a:lnTo>
                <a:lnTo>
                  <a:pt x="68263" y="38100"/>
                </a:lnTo>
                <a:lnTo>
                  <a:pt x="68263" y="33338"/>
                </a:lnTo>
                <a:lnTo>
                  <a:pt x="93663" y="3175"/>
                </a:lnTo>
                <a:lnTo>
                  <a:pt x="38100" y="38100"/>
                </a:lnTo>
                <a:lnTo>
                  <a:pt x="38100" y="33338"/>
                </a:lnTo>
                <a:close/>
                <a:moveTo>
                  <a:pt x="52388" y="0"/>
                </a:moveTo>
                <a:lnTo>
                  <a:pt x="57150" y="0"/>
                </a:lnTo>
                <a:lnTo>
                  <a:pt x="57150" y="3175"/>
                </a:lnTo>
                <a:lnTo>
                  <a:pt x="4762" y="55563"/>
                </a:lnTo>
                <a:lnTo>
                  <a:pt x="33337" y="41275"/>
                </a:lnTo>
                <a:lnTo>
                  <a:pt x="7937" y="63500"/>
                </a:lnTo>
                <a:lnTo>
                  <a:pt x="33337" y="49213"/>
                </a:lnTo>
                <a:lnTo>
                  <a:pt x="24219" y="57191"/>
                </a:lnTo>
                <a:lnTo>
                  <a:pt x="0" y="71438"/>
                </a:lnTo>
                <a:lnTo>
                  <a:pt x="0" y="68263"/>
                </a:lnTo>
                <a:lnTo>
                  <a:pt x="26987" y="44450"/>
                </a:lnTo>
                <a:lnTo>
                  <a:pt x="0" y="60325"/>
                </a:lnTo>
                <a:lnTo>
                  <a:pt x="49213" y="3175"/>
                </a:lnTo>
                <a:lnTo>
                  <a:pt x="0" y="33338"/>
                </a:lnTo>
                <a:lnTo>
                  <a:pt x="19050" y="7938"/>
                </a:lnTo>
                <a:lnTo>
                  <a:pt x="15875" y="7938"/>
                </a:lnTo>
                <a:lnTo>
                  <a:pt x="19050" y="3175"/>
                </a:lnTo>
                <a:lnTo>
                  <a:pt x="22225" y="3175"/>
                </a:lnTo>
                <a:lnTo>
                  <a:pt x="4762" y="30163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0" name="PA_任意多边形 69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675063" y="1337379"/>
            <a:ext cx="469900" cy="490538"/>
          </a:xfrm>
          <a:custGeom>
            <a:avLst/>
            <a:gdLst>
              <a:gd name="connsiteX0" fmla="*/ 169863 w 469900"/>
              <a:gd name="connsiteY0" fmla="*/ 441325 h 490538"/>
              <a:gd name="connsiteX1" fmla="*/ 142875 w 469900"/>
              <a:gd name="connsiteY1" fmla="*/ 479425 h 490538"/>
              <a:gd name="connsiteX2" fmla="*/ 180975 w 469900"/>
              <a:gd name="connsiteY2" fmla="*/ 457200 h 490538"/>
              <a:gd name="connsiteX3" fmla="*/ 184150 w 469900"/>
              <a:gd name="connsiteY3" fmla="*/ 457200 h 490538"/>
              <a:gd name="connsiteX4" fmla="*/ 184150 w 469900"/>
              <a:gd name="connsiteY4" fmla="*/ 460375 h 490538"/>
              <a:gd name="connsiteX5" fmla="*/ 153988 w 469900"/>
              <a:gd name="connsiteY5" fmla="*/ 487363 h 490538"/>
              <a:gd name="connsiteX6" fmla="*/ 184150 w 469900"/>
              <a:gd name="connsiteY6" fmla="*/ 468313 h 490538"/>
              <a:gd name="connsiteX7" fmla="*/ 184150 w 469900"/>
              <a:gd name="connsiteY7" fmla="*/ 471488 h 490538"/>
              <a:gd name="connsiteX8" fmla="*/ 176213 w 469900"/>
              <a:gd name="connsiteY8" fmla="*/ 479425 h 490538"/>
              <a:gd name="connsiteX9" fmla="*/ 176213 w 469900"/>
              <a:gd name="connsiteY9" fmla="*/ 482600 h 490538"/>
              <a:gd name="connsiteX10" fmla="*/ 169863 w 469900"/>
              <a:gd name="connsiteY10" fmla="*/ 487363 h 490538"/>
              <a:gd name="connsiteX11" fmla="*/ 173568 w 469900"/>
              <a:gd name="connsiteY11" fmla="*/ 482070 h 490538"/>
              <a:gd name="connsiteX12" fmla="*/ 180975 w 469900"/>
              <a:gd name="connsiteY12" fmla="*/ 471488 h 490538"/>
              <a:gd name="connsiteX13" fmla="*/ 150813 w 469900"/>
              <a:gd name="connsiteY13" fmla="*/ 490538 h 490538"/>
              <a:gd name="connsiteX14" fmla="*/ 146050 w 469900"/>
              <a:gd name="connsiteY14" fmla="*/ 490538 h 490538"/>
              <a:gd name="connsiteX15" fmla="*/ 176213 w 469900"/>
              <a:gd name="connsiteY15" fmla="*/ 465138 h 490538"/>
              <a:gd name="connsiteX16" fmla="*/ 142875 w 469900"/>
              <a:gd name="connsiteY16" fmla="*/ 482600 h 490538"/>
              <a:gd name="connsiteX17" fmla="*/ 139700 w 469900"/>
              <a:gd name="connsiteY17" fmla="*/ 482600 h 490538"/>
              <a:gd name="connsiteX18" fmla="*/ 162819 w 469900"/>
              <a:gd name="connsiteY18" fmla="*/ 445032 h 490538"/>
              <a:gd name="connsiteX19" fmla="*/ 165100 w 469900"/>
              <a:gd name="connsiteY19" fmla="*/ 441325 h 490538"/>
              <a:gd name="connsiteX20" fmla="*/ 162819 w 469900"/>
              <a:gd name="connsiteY20" fmla="*/ 445032 h 490538"/>
              <a:gd name="connsiteX21" fmla="*/ 141288 w 469900"/>
              <a:gd name="connsiteY21" fmla="*/ 456364 h 490538"/>
              <a:gd name="connsiteX22" fmla="*/ 126669 w 469900"/>
              <a:gd name="connsiteY22" fmla="*/ 415587 h 490538"/>
              <a:gd name="connsiteX23" fmla="*/ 124320 w 469900"/>
              <a:gd name="connsiteY23" fmla="*/ 418817 h 490538"/>
              <a:gd name="connsiteX24" fmla="*/ 123825 w 469900"/>
              <a:gd name="connsiteY24" fmla="*/ 419100 h 490538"/>
              <a:gd name="connsiteX25" fmla="*/ 157163 w 469900"/>
              <a:gd name="connsiteY25" fmla="*/ 400050 h 490538"/>
              <a:gd name="connsiteX26" fmla="*/ 161925 w 469900"/>
              <a:gd name="connsiteY26" fmla="*/ 400050 h 490538"/>
              <a:gd name="connsiteX27" fmla="*/ 131763 w 469900"/>
              <a:gd name="connsiteY27" fmla="*/ 427038 h 490538"/>
              <a:gd name="connsiteX28" fmla="*/ 165100 w 469900"/>
              <a:gd name="connsiteY28" fmla="*/ 407988 h 490538"/>
              <a:gd name="connsiteX29" fmla="*/ 165100 w 469900"/>
              <a:gd name="connsiteY29" fmla="*/ 412750 h 490538"/>
              <a:gd name="connsiteX30" fmla="*/ 134938 w 469900"/>
              <a:gd name="connsiteY30" fmla="*/ 441325 h 490538"/>
              <a:gd name="connsiteX31" fmla="*/ 169863 w 469900"/>
              <a:gd name="connsiteY31" fmla="*/ 419100 h 490538"/>
              <a:gd name="connsiteX32" fmla="*/ 169863 w 469900"/>
              <a:gd name="connsiteY32" fmla="*/ 423863 h 490538"/>
              <a:gd name="connsiteX33" fmla="*/ 139700 w 469900"/>
              <a:gd name="connsiteY33" fmla="*/ 457200 h 490538"/>
              <a:gd name="connsiteX34" fmla="*/ 141288 w 469900"/>
              <a:gd name="connsiteY34" fmla="*/ 456364 h 490538"/>
              <a:gd name="connsiteX35" fmla="*/ 134938 w 469900"/>
              <a:gd name="connsiteY35" fmla="*/ 460375 h 490538"/>
              <a:gd name="connsiteX36" fmla="*/ 165100 w 469900"/>
              <a:gd name="connsiteY36" fmla="*/ 423863 h 490538"/>
              <a:gd name="connsiteX37" fmla="*/ 128588 w 469900"/>
              <a:gd name="connsiteY37" fmla="*/ 446088 h 490538"/>
              <a:gd name="connsiteX38" fmla="*/ 157163 w 469900"/>
              <a:gd name="connsiteY38" fmla="*/ 415925 h 490538"/>
              <a:gd name="connsiteX39" fmla="*/ 123825 w 469900"/>
              <a:gd name="connsiteY39" fmla="*/ 434975 h 490538"/>
              <a:gd name="connsiteX40" fmla="*/ 153988 w 469900"/>
              <a:gd name="connsiteY40" fmla="*/ 404813 h 490538"/>
              <a:gd name="connsiteX41" fmla="*/ 120650 w 469900"/>
              <a:gd name="connsiteY41" fmla="*/ 423863 h 490538"/>
              <a:gd name="connsiteX42" fmla="*/ 124320 w 469900"/>
              <a:gd name="connsiteY42" fmla="*/ 418817 h 490538"/>
              <a:gd name="connsiteX43" fmla="*/ 150813 w 469900"/>
              <a:gd name="connsiteY43" fmla="*/ 385763 h 490538"/>
              <a:gd name="connsiteX44" fmla="*/ 126669 w 469900"/>
              <a:gd name="connsiteY44" fmla="*/ 415587 h 490538"/>
              <a:gd name="connsiteX45" fmla="*/ 146050 w 469900"/>
              <a:gd name="connsiteY45" fmla="*/ 388938 h 490538"/>
              <a:gd name="connsiteX46" fmla="*/ 115888 w 469900"/>
              <a:gd name="connsiteY46" fmla="*/ 407988 h 490538"/>
              <a:gd name="connsiteX47" fmla="*/ 115888 w 469900"/>
              <a:gd name="connsiteY47" fmla="*/ 404813 h 490538"/>
              <a:gd name="connsiteX48" fmla="*/ 134938 w 469900"/>
              <a:gd name="connsiteY48" fmla="*/ 358775 h 490538"/>
              <a:gd name="connsiteX49" fmla="*/ 132647 w 469900"/>
              <a:gd name="connsiteY49" fmla="*/ 360583 h 490538"/>
              <a:gd name="connsiteX50" fmla="*/ 116840 w 469900"/>
              <a:gd name="connsiteY50" fmla="*/ 370205 h 490538"/>
              <a:gd name="connsiteX51" fmla="*/ 146050 w 469900"/>
              <a:gd name="connsiteY51" fmla="*/ 352425 h 490538"/>
              <a:gd name="connsiteX52" fmla="*/ 150813 w 469900"/>
              <a:gd name="connsiteY52" fmla="*/ 352425 h 490538"/>
              <a:gd name="connsiteX53" fmla="*/ 120650 w 469900"/>
              <a:gd name="connsiteY53" fmla="*/ 374650 h 490538"/>
              <a:gd name="connsiteX54" fmla="*/ 146050 w 469900"/>
              <a:gd name="connsiteY54" fmla="*/ 358775 h 490538"/>
              <a:gd name="connsiteX55" fmla="*/ 146050 w 469900"/>
              <a:gd name="connsiteY55" fmla="*/ 363538 h 490538"/>
              <a:gd name="connsiteX56" fmla="*/ 115888 w 469900"/>
              <a:gd name="connsiteY56" fmla="*/ 404813 h 490538"/>
              <a:gd name="connsiteX57" fmla="*/ 142875 w 469900"/>
              <a:gd name="connsiteY57" fmla="*/ 363538 h 490538"/>
              <a:gd name="connsiteX58" fmla="*/ 109538 w 469900"/>
              <a:gd name="connsiteY58" fmla="*/ 385763 h 490538"/>
              <a:gd name="connsiteX59" fmla="*/ 104775 w 469900"/>
              <a:gd name="connsiteY59" fmla="*/ 385763 h 490538"/>
              <a:gd name="connsiteX60" fmla="*/ 104775 w 469900"/>
              <a:gd name="connsiteY60" fmla="*/ 382588 h 490538"/>
              <a:gd name="connsiteX61" fmla="*/ 132647 w 469900"/>
              <a:gd name="connsiteY61" fmla="*/ 360583 h 490538"/>
              <a:gd name="connsiteX62" fmla="*/ 412751 w 469900"/>
              <a:gd name="connsiteY62" fmla="*/ 333376 h 490538"/>
              <a:gd name="connsiteX63" fmla="*/ 417513 w 469900"/>
              <a:gd name="connsiteY63" fmla="*/ 333376 h 490538"/>
              <a:gd name="connsiteX64" fmla="*/ 412751 w 469900"/>
              <a:gd name="connsiteY64" fmla="*/ 336551 h 490538"/>
              <a:gd name="connsiteX65" fmla="*/ 412751 w 469900"/>
              <a:gd name="connsiteY65" fmla="*/ 330201 h 490538"/>
              <a:gd name="connsiteX66" fmla="*/ 412751 w 469900"/>
              <a:gd name="connsiteY66" fmla="*/ 333376 h 490538"/>
              <a:gd name="connsiteX67" fmla="*/ 406401 w 469900"/>
              <a:gd name="connsiteY67" fmla="*/ 336551 h 490538"/>
              <a:gd name="connsiteX68" fmla="*/ 407194 w 469900"/>
              <a:gd name="connsiteY68" fmla="*/ 332979 h 490538"/>
              <a:gd name="connsiteX69" fmla="*/ 128062 w 469900"/>
              <a:gd name="connsiteY69" fmla="*/ 327816 h 490538"/>
              <a:gd name="connsiteX70" fmla="*/ 108060 w 469900"/>
              <a:gd name="connsiteY70" fmla="*/ 343972 h 490538"/>
              <a:gd name="connsiteX71" fmla="*/ 101600 w 469900"/>
              <a:gd name="connsiteY71" fmla="*/ 347663 h 490538"/>
              <a:gd name="connsiteX72" fmla="*/ 409576 w 469900"/>
              <a:gd name="connsiteY72" fmla="*/ 322263 h 490538"/>
              <a:gd name="connsiteX73" fmla="*/ 407194 w 469900"/>
              <a:gd name="connsiteY73" fmla="*/ 332979 h 490538"/>
              <a:gd name="connsiteX74" fmla="*/ 406401 w 469900"/>
              <a:gd name="connsiteY74" fmla="*/ 333376 h 490538"/>
              <a:gd name="connsiteX75" fmla="*/ 146050 w 469900"/>
              <a:gd name="connsiteY75" fmla="*/ 322263 h 490538"/>
              <a:gd name="connsiteX76" fmla="*/ 150813 w 469900"/>
              <a:gd name="connsiteY76" fmla="*/ 322263 h 490538"/>
              <a:gd name="connsiteX77" fmla="*/ 150813 w 469900"/>
              <a:gd name="connsiteY77" fmla="*/ 325438 h 490538"/>
              <a:gd name="connsiteX78" fmla="*/ 109538 w 469900"/>
              <a:gd name="connsiteY78" fmla="*/ 374650 h 490538"/>
              <a:gd name="connsiteX79" fmla="*/ 116840 w 469900"/>
              <a:gd name="connsiteY79" fmla="*/ 370205 h 490538"/>
              <a:gd name="connsiteX80" fmla="*/ 104775 w 469900"/>
              <a:gd name="connsiteY80" fmla="*/ 377825 h 490538"/>
              <a:gd name="connsiteX81" fmla="*/ 146050 w 469900"/>
              <a:gd name="connsiteY81" fmla="*/ 325438 h 490538"/>
              <a:gd name="connsiteX82" fmla="*/ 93663 w 469900"/>
              <a:gd name="connsiteY82" fmla="*/ 355600 h 490538"/>
              <a:gd name="connsiteX83" fmla="*/ 108060 w 469900"/>
              <a:gd name="connsiteY83" fmla="*/ 343972 h 490538"/>
              <a:gd name="connsiteX84" fmla="*/ 128588 w 469900"/>
              <a:gd name="connsiteY84" fmla="*/ 317500 h 490538"/>
              <a:gd name="connsiteX85" fmla="*/ 98662 w 469900"/>
              <a:gd name="connsiteY85" fmla="*/ 338737 h 490538"/>
              <a:gd name="connsiteX86" fmla="*/ 93663 w 469900"/>
              <a:gd name="connsiteY86" fmla="*/ 341313 h 490538"/>
              <a:gd name="connsiteX87" fmla="*/ 122170 w 469900"/>
              <a:gd name="connsiteY87" fmla="*/ 321082 h 490538"/>
              <a:gd name="connsiteX88" fmla="*/ 146050 w 469900"/>
              <a:gd name="connsiteY88" fmla="*/ 314325 h 490538"/>
              <a:gd name="connsiteX89" fmla="*/ 128062 w 469900"/>
              <a:gd name="connsiteY89" fmla="*/ 327816 h 490538"/>
              <a:gd name="connsiteX90" fmla="*/ 134938 w 469900"/>
              <a:gd name="connsiteY90" fmla="*/ 322263 h 490538"/>
              <a:gd name="connsiteX91" fmla="*/ 79375 w 469900"/>
              <a:gd name="connsiteY91" fmla="*/ 352425 h 490538"/>
              <a:gd name="connsiteX92" fmla="*/ 98662 w 469900"/>
              <a:gd name="connsiteY92" fmla="*/ 338737 h 490538"/>
              <a:gd name="connsiteX93" fmla="*/ 383647 w 469900"/>
              <a:gd name="connsiteY93" fmla="*/ 307623 h 490538"/>
              <a:gd name="connsiteX94" fmla="*/ 381066 w 469900"/>
              <a:gd name="connsiteY94" fmla="*/ 313646 h 490538"/>
              <a:gd name="connsiteX95" fmla="*/ 379413 w 469900"/>
              <a:gd name="connsiteY95" fmla="*/ 314326 h 490538"/>
              <a:gd name="connsiteX96" fmla="*/ 406401 w 469900"/>
              <a:gd name="connsiteY96" fmla="*/ 303213 h 490538"/>
              <a:gd name="connsiteX97" fmla="*/ 390526 w 469900"/>
              <a:gd name="connsiteY97" fmla="*/ 322263 h 490538"/>
              <a:gd name="connsiteX98" fmla="*/ 406401 w 469900"/>
              <a:gd name="connsiteY98" fmla="*/ 311151 h 490538"/>
              <a:gd name="connsiteX99" fmla="*/ 409576 w 469900"/>
              <a:gd name="connsiteY99" fmla="*/ 311151 h 490538"/>
              <a:gd name="connsiteX100" fmla="*/ 409576 w 469900"/>
              <a:gd name="connsiteY100" fmla="*/ 314326 h 490538"/>
              <a:gd name="connsiteX101" fmla="*/ 401638 w 469900"/>
              <a:gd name="connsiteY101" fmla="*/ 325438 h 490538"/>
              <a:gd name="connsiteX102" fmla="*/ 409576 w 469900"/>
              <a:gd name="connsiteY102" fmla="*/ 317501 h 490538"/>
              <a:gd name="connsiteX103" fmla="*/ 409576 w 469900"/>
              <a:gd name="connsiteY103" fmla="*/ 322263 h 490538"/>
              <a:gd name="connsiteX104" fmla="*/ 398463 w 469900"/>
              <a:gd name="connsiteY104" fmla="*/ 330201 h 490538"/>
              <a:gd name="connsiteX105" fmla="*/ 393701 w 469900"/>
              <a:gd name="connsiteY105" fmla="*/ 330201 h 490538"/>
              <a:gd name="connsiteX106" fmla="*/ 406401 w 469900"/>
              <a:gd name="connsiteY106" fmla="*/ 317501 h 490538"/>
              <a:gd name="connsiteX107" fmla="*/ 390526 w 469900"/>
              <a:gd name="connsiteY107" fmla="*/ 325438 h 490538"/>
              <a:gd name="connsiteX108" fmla="*/ 387351 w 469900"/>
              <a:gd name="connsiteY108" fmla="*/ 325438 h 490538"/>
              <a:gd name="connsiteX109" fmla="*/ 387351 w 469900"/>
              <a:gd name="connsiteY109" fmla="*/ 322263 h 490538"/>
              <a:gd name="connsiteX110" fmla="*/ 401638 w 469900"/>
              <a:gd name="connsiteY110" fmla="*/ 306388 h 490538"/>
              <a:gd name="connsiteX111" fmla="*/ 379413 w 469900"/>
              <a:gd name="connsiteY111" fmla="*/ 317501 h 490538"/>
              <a:gd name="connsiteX112" fmla="*/ 381066 w 469900"/>
              <a:gd name="connsiteY112" fmla="*/ 313646 h 490538"/>
              <a:gd name="connsiteX113" fmla="*/ 93663 w 469900"/>
              <a:gd name="connsiteY113" fmla="*/ 303213 h 490538"/>
              <a:gd name="connsiteX114" fmla="*/ 78014 w 469900"/>
              <a:gd name="connsiteY114" fmla="*/ 313943 h 490538"/>
              <a:gd name="connsiteX115" fmla="*/ 61920 w 469900"/>
              <a:gd name="connsiteY115" fmla="*/ 323261 h 490538"/>
              <a:gd name="connsiteX116" fmla="*/ 134938 w 469900"/>
              <a:gd name="connsiteY116" fmla="*/ 280988 h 490538"/>
              <a:gd name="connsiteX117" fmla="*/ 74613 w 469900"/>
              <a:gd name="connsiteY117" fmla="*/ 317500 h 490538"/>
              <a:gd name="connsiteX118" fmla="*/ 134938 w 469900"/>
              <a:gd name="connsiteY118" fmla="*/ 284163 h 490538"/>
              <a:gd name="connsiteX119" fmla="*/ 134938 w 469900"/>
              <a:gd name="connsiteY119" fmla="*/ 288925 h 490538"/>
              <a:gd name="connsiteX120" fmla="*/ 68263 w 469900"/>
              <a:gd name="connsiteY120" fmla="*/ 347663 h 490538"/>
              <a:gd name="connsiteX121" fmla="*/ 142875 w 469900"/>
              <a:gd name="connsiteY121" fmla="*/ 306388 h 490538"/>
              <a:gd name="connsiteX122" fmla="*/ 122170 w 469900"/>
              <a:gd name="connsiteY122" fmla="*/ 321082 h 490538"/>
              <a:gd name="connsiteX123" fmla="*/ 60325 w 469900"/>
              <a:gd name="connsiteY123" fmla="*/ 355600 h 490538"/>
              <a:gd name="connsiteX124" fmla="*/ 60325 w 469900"/>
              <a:gd name="connsiteY124" fmla="*/ 352425 h 490538"/>
              <a:gd name="connsiteX125" fmla="*/ 128588 w 469900"/>
              <a:gd name="connsiteY125" fmla="*/ 292100 h 490538"/>
              <a:gd name="connsiteX126" fmla="*/ 38100 w 469900"/>
              <a:gd name="connsiteY126" fmla="*/ 344488 h 490538"/>
              <a:gd name="connsiteX127" fmla="*/ 38100 w 469900"/>
              <a:gd name="connsiteY127" fmla="*/ 341313 h 490538"/>
              <a:gd name="connsiteX128" fmla="*/ 78014 w 469900"/>
              <a:gd name="connsiteY128" fmla="*/ 313943 h 490538"/>
              <a:gd name="connsiteX129" fmla="*/ 256290 w 469900"/>
              <a:gd name="connsiteY129" fmla="*/ 270856 h 490538"/>
              <a:gd name="connsiteX130" fmla="*/ 242664 w 469900"/>
              <a:gd name="connsiteY130" fmla="*/ 280632 h 490538"/>
              <a:gd name="connsiteX131" fmla="*/ 236538 w 469900"/>
              <a:gd name="connsiteY131" fmla="*/ 284163 h 490538"/>
              <a:gd name="connsiteX132" fmla="*/ 311151 w 469900"/>
              <a:gd name="connsiteY132" fmla="*/ 261938 h 490538"/>
              <a:gd name="connsiteX133" fmla="*/ 287550 w 469900"/>
              <a:gd name="connsiteY133" fmla="*/ 277953 h 490538"/>
              <a:gd name="connsiteX134" fmla="*/ 282576 w 469900"/>
              <a:gd name="connsiteY134" fmla="*/ 280988 h 490538"/>
              <a:gd name="connsiteX135" fmla="*/ 303916 w 469900"/>
              <a:gd name="connsiteY135" fmla="*/ 266520 h 490538"/>
              <a:gd name="connsiteX136" fmla="*/ 462870 w 469900"/>
              <a:gd name="connsiteY136" fmla="*/ 239713 h 490538"/>
              <a:gd name="connsiteX137" fmla="*/ 465138 w 469900"/>
              <a:gd name="connsiteY137" fmla="*/ 239713 h 490538"/>
              <a:gd name="connsiteX138" fmla="*/ 461963 w 469900"/>
              <a:gd name="connsiteY138" fmla="*/ 242888 h 490538"/>
              <a:gd name="connsiteX139" fmla="*/ 371476 w 469900"/>
              <a:gd name="connsiteY139" fmla="*/ 231776 h 490538"/>
              <a:gd name="connsiteX140" fmla="*/ 368668 w 469900"/>
              <a:gd name="connsiteY140" fmla="*/ 234147 h 490538"/>
              <a:gd name="connsiteX141" fmla="*/ 356016 w 469900"/>
              <a:gd name="connsiteY141" fmla="*/ 240677 h 490538"/>
              <a:gd name="connsiteX142" fmla="*/ 379413 w 469900"/>
              <a:gd name="connsiteY142" fmla="*/ 228601 h 490538"/>
              <a:gd name="connsiteX143" fmla="*/ 307976 w 469900"/>
              <a:gd name="connsiteY143" fmla="*/ 288926 h 490538"/>
              <a:gd name="connsiteX144" fmla="*/ 382588 w 469900"/>
              <a:gd name="connsiteY144" fmla="*/ 242888 h 490538"/>
              <a:gd name="connsiteX145" fmla="*/ 387351 w 469900"/>
              <a:gd name="connsiteY145" fmla="*/ 247651 h 490538"/>
              <a:gd name="connsiteX146" fmla="*/ 334963 w 469900"/>
              <a:gd name="connsiteY146" fmla="*/ 280988 h 490538"/>
              <a:gd name="connsiteX147" fmla="*/ 387351 w 469900"/>
              <a:gd name="connsiteY147" fmla="*/ 250826 h 490538"/>
              <a:gd name="connsiteX148" fmla="*/ 341313 w 469900"/>
              <a:gd name="connsiteY148" fmla="*/ 295276 h 490538"/>
              <a:gd name="connsiteX149" fmla="*/ 390526 w 469900"/>
              <a:gd name="connsiteY149" fmla="*/ 269876 h 490538"/>
              <a:gd name="connsiteX150" fmla="*/ 393701 w 469900"/>
              <a:gd name="connsiteY150" fmla="*/ 269876 h 490538"/>
              <a:gd name="connsiteX151" fmla="*/ 360363 w 469900"/>
              <a:gd name="connsiteY151" fmla="*/ 303213 h 490538"/>
              <a:gd name="connsiteX152" fmla="*/ 398463 w 469900"/>
              <a:gd name="connsiteY152" fmla="*/ 280988 h 490538"/>
              <a:gd name="connsiteX153" fmla="*/ 398463 w 469900"/>
              <a:gd name="connsiteY153" fmla="*/ 284163 h 490538"/>
              <a:gd name="connsiteX154" fmla="*/ 383647 w 469900"/>
              <a:gd name="connsiteY154" fmla="*/ 307623 h 490538"/>
              <a:gd name="connsiteX155" fmla="*/ 393701 w 469900"/>
              <a:gd name="connsiteY155" fmla="*/ 284163 h 490538"/>
              <a:gd name="connsiteX156" fmla="*/ 357188 w 469900"/>
              <a:gd name="connsiteY156" fmla="*/ 306388 h 490538"/>
              <a:gd name="connsiteX157" fmla="*/ 387351 w 469900"/>
              <a:gd name="connsiteY157" fmla="*/ 273051 h 490538"/>
              <a:gd name="connsiteX158" fmla="*/ 338138 w 469900"/>
              <a:gd name="connsiteY158" fmla="*/ 303213 h 490538"/>
              <a:gd name="connsiteX159" fmla="*/ 334963 w 469900"/>
              <a:gd name="connsiteY159" fmla="*/ 300038 h 490538"/>
              <a:gd name="connsiteX160" fmla="*/ 382588 w 469900"/>
              <a:gd name="connsiteY160" fmla="*/ 254001 h 490538"/>
              <a:gd name="connsiteX161" fmla="*/ 311151 w 469900"/>
              <a:gd name="connsiteY161" fmla="*/ 295276 h 490538"/>
              <a:gd name="connsiteX162" fmla="*/ 360363 w 469900"/>
              <a:gd name="connsiteY162" fmla="*/ 258763 h 490538"/>
              <a:gd name="connsiteX163" fmla="*/ 304801 w 469900"/>
              <a:gd name="connsiteY163" fmla="*/ 295276 h 490538"/>
              <a:gd name="connsiteX164" fmla="*/ 300038 w 469900"/>
              <a:gd name="connsiteY164" fmla="*/ 295276 h 490538"/>
              <a:gd name="connsiteX165" fmla="*/ 300038 w 469900"/>
              <a:gd name="connsiteY165" fmla="*/ 292101 h 490538"/>
              <a:gd name="connsiteX166" fmla="*/ 368668 w 469900"/>
              <a:gd name="connsiteY166" fmla="*/ 234147 h 490538"/>
              <a:gd name="connsiteX167" fmla="*/ 450851 w 469900"/>
              <a:gd name="connsiteY167" fmla="*/ 223838 h 490538"/>
              <a:gd name="connsiteX168" fmla="*/ 454026 w 469900"/>
              <a:gd name="connsiteY168" fmla="*/ 234950 h 490538"/>
              <a:gd name="connsiteX169" fmla="*/ 461963 w 469900"/>
              <a:gd name="connsiteY169" fmla="*/ 231776 h 490538"/>
              <a:gd name="connsiteX170" fmla="*/ 465138 w 469900"/>
              <a:gd name="connsiteY170" fmla="*/ 231776 h 490538"/>
              <a:gd name="connsiteX171" fmla="*/ 462870 w 469900"/>
              <a:gd name="connsiteY171" fmla="*/ 239713 h 490538"/>
              <a:gd name="connsiteX172" fmla="*/ 461963 w 469900"/>
              <a:gd name="connsiteY172" fmla="*/ 239713 h 490538"/>
              <a:gd name="connsiteX173" fmla="*/ 461963 w 469900"/>
              <a:gd name="connsiteY173" fmla="*/ 234950 h 490538"/>
              <a:gd name="connsiteX174" fmla="*/ 454026 w 469900"/>
              <a:gd name="connsiteY174" fmla="*/ 239713 h 490538"/>
              <a:gd name="connsiteX175" fmla="*/ 447676 w 469900"/>
              <a:gd name="connsiteY175" fmla="*/ 223838 h 490538"/>
              <a:gd name="connsiteX176" fmla="*/ 450851 w 469900"/>
              <a:gd name="connsiteY176" fmla="*/ 223838 h 490538"/>
              <a:gd name="connsiteX177" fmla="*/ 439738 w 469900"/>
              <a:gd name="connsiteY177" fmla="*/ 228600 h 490538"/>
              <a:gd name="connsiteX178" fmla="*/ 376238 w 469900"/>
              <a:gd name="connsiteY178" fmla="*/ 223838 h 490538"/>
              <a:gd name="connsiteX179" fmla="*/ 379413 w 469900"/>
              <a:gd name="connsiteY179" fmla="*/ 223838 h 490538"/>
              <a:gd name="connsiteX180" fmla="*/ 330201 w 469900"/>
              <a:gd name="connsiteY180" fmla="*/ 254001 h 490538"/>
              <a:gd name="connsiteX181" fmla="*/ 356016 w 469900"/>
              <a:gd name="connsiteY181" fmla="*/ 240677 h 490538"/>
              <a:gd name="connsiteX182" fmla="*/ 266700 w 469900"/>
              <a:gd name="connsiteY182" fmla="*/ 292101 h 490538"/>
              <a:gd name="connsiteX183" fmla="*/ 287550 w 469900"/>
              <a:gd name="connsiteY183" fmla="*/ 277953 h 490538"/>
              <a:gd name="connsiteX184" fmla="*/ 93137 w 469900"/>
              <a:gd name="connsiteY184" fmla="*/ 215633 h 490538"/>
              <a:gd name="connsiteX185" fmla="*/ 11113 w 469900"/>
              <a:gd name="connsiteY185" fmla="*/ 261938 h 490538"/>
              <a:gd name="connsiteX186" fmla="*/ 15449 w 469900"/>
              <a:gd name="connsiteY186" fmla="*/ 258362 h 490538"/>
              <a:gd name="connsiteX187" fmla="*/ 428625 w 469900"/>
              <a:gd name="connsiteY187" fmla="*/ 209550 h 490538"/>
              <a:gd name="connsiteX188" fmla="*/ 428625 w 469900"/>
              <a:gd name="connsiteY188" fmla="*/ 212726 h 490538"/>
              <a:gd name="connsiteX189" fmla="*/ 417513 w 469900"/>
              <a:gd name="connsiteY189" fmla="*/ 217488 h 490538"/>
              <a:gd name="connsiteX190" fmla="*/ 371476 w 469900"/>
              <a:gd name="connsiteY190" fmla="*/ 206376 h 490538"/>
              <a:gd name="connsiteX191" fmla="*/ 376238 w 469900"/>
              <a:gd name="connsiteY191" fmla="*/ 209551 h 490538"/>
              <a:gd name="connsiteX192" fmla="*/ 274638 w 469900"/>
              <a:gd name="connsiteY192" fmla="*/ 273051 h 490538"/>
              <a:gd name="connsiteX193" fmla="*/ 376238 w 469900"/>
              <a:gd name="connsiteY193" fmla="*/ 212726 h 490538"/>
              <a:gd name="connsiteX194" fmla="*/ 376238 w 469900"/>
              <a:gd name="connsiteY194" fmla="*/ 217488 h 490538"/>
              <a:gd name="connsiteX195" fmla="*/ 303916 w 469900"/>
              <a:gd name="connsiteY195" fmla="*/ 266520 h 490538"/>
              <a:gd name="connsiteX196" fmla="*/ 263525 w 469900"/>
              <a:gd name="connsiteY196" fmla="*/ 292101 h 490538"/>
              <a:gd name="connsiteX197" fmla="*/ 258763 w 469900"/>
              <a:gd name="connsiteY197" fmla="*/ 292101 h 490538"/>
              <a:gd name="connsiteX198" fmla="*/ 352426 w 469900"/>
              <a:gd name="connsiteY198" fmla="*/ 228601 h 490538"/>
              <a:gd name="connsiteX199" fmla="*/ 236538 w 469900"/>
              <a:gd name="connsiteY199" fmla="*/ 295276 h 490538"/>
              <a:gd name="connsiteX200" fmla="*/ 334963 w 469900"/>
              <a:gd name="connsiteY200" fmla="*/ 231776 h 490538"/>
              <a:gd name="connsiteX201" fmla="*/ 222250 w 469900"/>
              <a:gd name="connsiteY201" fmla="*/ 295276 h 490538"/>
              <a:gd name="connsiteX202" fmla="*/ 242664 w 469900"/>
              <a:gd name="connsiteY202" fmla="*/ 280632 h 490538"/>
              <a:gd name="connsiteX203" fmla="*/ 109538 w 469900"/>
              <a:gd name="connsiteY203" fmla="*/ 206375 h 490538"/>
              <a:gd name="connsiteX204" fmla="*/ 22225 w 469900"/>
              <a:gd name="connsiteY204" fmla="*/ 273050 h 490538"/>
              <a:gd name="connsiteX205" fmla="*/ 112713 w 469900"/>
              <a:gd name="connsiteY205" fmla="*/ 220663 h 490538"/>
              <a:gd name="connsiteX206" fmla="*/ 26988 w 469900"/>
              <a:gd name="connsiteY206" fmla="*/ 284163 h 490538"/>
              <a:gd name="connsiteX207" fmla="*/ 115888 w 469900"/>
              <a:gd name="connsiteY207" fmla="*/ 231775 h 490538"/>
              <a:gd name="connsiteX208" fmla="*/ 120650 w 469900"/>
              <a:gd name="connsiteY208" fmla="*/ 231775 h 490538"/>
              <a:gd name="connsiteX209" fmla="*/ 30163 w 469900"/>
              <a:gd name="connsiteY209" fmla="*/ 311150 h 490538"/>
              <a:gd name="connsiteX210" fmla="*/ 123825 w 469900"/>
              <a:gd name="connsiteY210" fmla="*/ 254000 h 490538"/>
              <a:gd name="connsiteX211" fmla="*/ 128588 w 469900"/>
              <a:gd name="connsiteY211" fmla="*/ 254000 h 490538"/>
              <a:gd name="connsiteX212" fmla="*/ 128588 w 469900"/>
              <a:gd name="connsiteY212" fmla="*/ 258763 h 490538"/>
              <a:gd name="connsiteX213" fmla="*/ 41275 w 469900"/>
              <a:gd name="connsiteY213" fmla="*/ 317500 h 490538"/>
              <a:gd name="connsiteX214" fmla="*/ 128588 w 469900"/>
              <a:gd name="connsiteY214" fmla="*/ 265113 h 490538"/>
              <a:gd name="connsiteX215" fmla="*/ 131763 w 469900"/>
              <a:gd name="connsiteY215" fmla="*/ 265113 h 490538"/>
              <a:gd name="connsiteX216" fmla="*/ 131763 w 469900"/>
              <a:gd name="connsiteY216" fmla="*/ 269875 h 490538"/>
              <a:gd name="connsiteX217" fmla="*/ 44450 w 469900"/>
              <a:gd name="connsiteY217" fmla="*/ 333375 h 490538"/>
              <a:gd name="connsiteX218" fmla="*/ 61920 w 469900"/>
              <a:gd name="connsiteY218" fmla="*/ 323261 h 490538"/>
              <a:gd name="connsiteX219" fmla="*/ 33338 w 469900"/>
              <a:gd name="connsiteY219" fmla="*/ 341313 h 490538"/>
              <a:gd name="connsiteX220" fmla="*/ 33338 w 469900"/>
              <a:gd name="connsiteY220" fmla="*/ 336550 h 490538"/>
              <a:gd name="connsiteX221" fmla="*/ 115888 w 469900"/>
              <a:gd name="connsiteY221" fmla="*/ 276225 h 490538"/>
              <a:gd name="connsiteX222" fmla="*/ 26988 w 469900"/>
              <a:gd name="connsiteY222" fmla="*/ 330200 h 490538"/>
              <a:gd name="connsiteX223" fmla="*/ 26988 w 469900"/>
              <a:gd name="connsiteY223" fmla="*/ 325438 h 490538"/>
              <a:gd name="connsiteX224" fmla="*/ 112713 w 469900"/>
              <a:gd name="connsiteY224" fmla="*/ 265113 h 490538"/>
              <a:gd name="connsiteX225" fmla="*/ 22225 w 469900"/>
              <a:gd name="connsiteY225" fmla="*/ 317500 h 490538"/>
              <a:gd name="connsiteX226" fmla="*/ 22225 w 469900"/>
              <a:gd name="connsiteY226" fmla="*/ 314325 h 490538"/>
              <a:gd name="connsiteX227" fmla="*/ 109538 w 469900"/>
              <a:gd name="connsiteY227" fmla="*/ 239713 h 490538"/>
              <a:gd name="connsiteX228" fmla="*/ 15875 w 469900"/>
              <a:gd name="connsiteY228" fmla="*/ 292100 h 490538"/>
              <a:gd name="connsiteX229" fmla="*/ 101600 w 469900"/>
              <a:gd name="connsiteY229" fmla="*/ 228600 h 490538"/>
              <a:gd name="connsiteX230" fmla="*/ 11113 w 469900"/>
              <a:gd name="connsiteY230" fmla="*/ 280988 h 490538"/>
              <a:gd name="connsiteX231" fmla="*/ 7938 w 469900"/>
              <a:gd name="connsiteY231" fmla="*/ 280988 h 490538"/>
              <a:gd name="connsiteX232" fmla="*/ 98425 w 469900"/>
              <a:gd name="connsiteY232" fmla="*/ 212725 h 490538"/>
              <a:gd name="connsiteX233" fmla="*/ 93137 w 469900"/>
              <a:gd name="connsiteY233" fmla="*/ 215633 h 490538"/>
              <a:gd name="connsiteX234" fmla="*/ 298461 w 469900"/>
              <a:gd name="connsiteY234" fmla="*/ 203195 h 490538"/>
              <a:gd name="connsiteX235" fmla="*/ 230935 w 469900"/>
              <a:gd name="connsiteY235" fmla="*/ 244749 h 490538"/>
              <a:gd name="connsiteX236" fmla="*/ 214313 w 469900"/>
              <a:gd name="connsiteY236" fmla="*/ 254001 h 490538"/>
              <a:gd name="connsiteX237" fmla="*/ 406400 w 469900"/>
              <a:gd name="connsiteY237" fmla="*/ 201613 h 490538"/>
              <a:gd name="connsiteX238" fmla="*/ 409575 w 469900"/>
              <a:gd name="connsiteY238" fmla="*/ 209550 h 490538"/>
              <a:gd name="connsiteX239" fmla="*/ 417513 w 469900"/>
              <a:gd name="connsiteY239" fmla="*/ 206376 h 490538"/>
              <a:gd name="connsiteX240" fmla="*/ 417513 w 469900"/>
              <a:gd name="connsiteY240" fmla="*/ 209550 h 490538"/>
              <a:gd name="connsiteX241" fmla="*/ 409575 w 469900"/>
              <a:gd name="connsiteY241" fmla="*/ 212726 h 490538"/>
              <a:gd name="connsiteX242" fmla="*/ 406400 w 469900"/>
              <a:gd name="connsiteY242" fmla="*/ 212726 h 490538"/>
              <a:gd name="connsiteX243" fmla="*/ 30163 w 469900"/>
              <a:gd name="connsiteY243" fmla="*/ 201613 h 490538"/>
              <a:gd name="connsiteX244" fmla="*/ 33338 w 469900"/>
              <a:gd name="connsiteY244" fmla="*/ 201613 h 490538"/>
              <a:gd name="connsiteX245" fmla="*/ 7938 w 469900"/>
              <a:gd name="connsiteY245" fmla="*/ 228600 h 490538"/>
              <a:gd name="connsiteX246" fmla="*/ 19972 w 469900"/>
              <a:gd name="connsiteY246" fmla="*/ 221943 h 490538"/>
              <a:gd name="connsiteX247" fmla="*/ 3175 w 469900"/>
              <a:gd name="connsiteY247" fmla="*/ 231775 h 490538"/>
              <a:gd name="connsiteX248" fmla="*/ 26988 w 469900"/>
              <a:gd name="connsiteY248" fmla="*/ 206375 h 490538"/>
              <a:gd name="connsiteX249" fmla="*/ 19050 w 469900"/>
              <a:gd name="connsiteY249" fmla="*/ 209550 h 490538"/>
              <a:gd name="connsiteX250" fmla="*/ 68263 w 469900"/>
              <a:gd name="connsiteY250" fmla="*/ 193675 h 490538"/>
              <a:gd name="connsiteX251" fmla="*/ 59000 w 469900"/>
              <a:gd name="connsiteY251" fmla="*/ 200353 h 490538"/>
              <a:gd name="connsiteX252" fmla="*/ 19972 w 469900"/>
              <a:gd name="connsiteY252" fmla="*/ 221943 h 490538"/>
              <a:gd name="connsiteX253" fmla="*/ 93663 w 469900"/>
              <a:gd name="connsiteY253" fmla="*/ 190500 h 490538"/>
              <a:gd name="connsiteX254" fmla="*/ 89073 w 469900"/>
              <a:gd name="connsiteY254" fmla="*/ 194285 h 490538"/>
              <a:gd name="connsiteX255" fmla="*/ 15875 w 469900"/>
              <a:gd name="connsiteY255" fmla="*/ 234950 h 490538"/>
              <a:gd name="connsiteX256" fmla="*/ 21950 w 469900"/>
              <a:gd name="connsiteY256" fmla="*/ 230611 h 490538"/>
              <a:gd name="connsiteX257" fmla="*/ 101600 w 469900"/>
              <a:gd name="connsiteY257" fmla="*/ 187325 h 490538"/>
              <a:gd name="connsiteX258" fmla="*/ 15449 w 469900"/>
              <a:gd name="connsiteY258" fmla="*/ 258362 h 490538"/>
              <a:gd name="connsiteX259" fmla="*/ 3175 w 469900"/>
              <a:gd name="connsiteY259" fmla="*/ 265113 h 490538"/>
              <a:gd name="connsiteX260" fmla="*/ 89073 w 469900"/>
              <a:gd name="connsiteY260" fmla="*/ 194285 h 490538"/>
              <a:gd name="connsiteX261" fmla="*/ 82550 w 469900"/>
              <a:gd name="connsiteY261" fmla="*/ 187325 h 490538"/>
              <a:gd name="connsiteX262" fmla="*/ 21950 w 469900"/>
              <a:gd name="connsiteY262" fmla="*/ 230611 h 490538"/>
              <a:gd name="connsiteX263" fmla="*/ 0 w 469900"/>
              <a:gd name="connsiteY263" fmla="*/ 242888 h 490538"/>
              <a:gd name="connsiteX264" fmla="*/ 59000 w 469900"/>
              <a:gd name="connsiteY264" fmla="*/ 200353 h 490538"/>
              <a:gd name="connsiteX265" fmla="*/ 128588 w 469900"/>
              <a:gd name="connsiteY265" fmla="*/ 168276 h 490538"/>
              <a:gd name="connsiteX266" fmla="*/ 131763 w 469900"/>
              <a:gd name="connsiteY266" fmla="*/ 168276 h 490538"/>
              <a:gd name="connsiteX267" fmla="*/ 124649 w 469900"/>
              <a:gd name="connsiteY267" fmla="*/ 188196 h 490538"/>
              <a:gd name="connsiteX268" fmla="*/ 120650 w 469900"/>
              <a:gd name="connsiteY268" fmla="*/ 190501 h 490538"/>
              <a:gd name="connsiteX269" fmla="*/ 128588 w 469900"/>
              <a:gd name="connsiteY269" fmla="*/ 171451 h 490538"/>
              <a:gd name="connsiteX270" fmla="*/ 120650 w 469900"/>
              <a:gd name="connsiteY270" fmla="*/ 176213 h 490538"/>
              <a:gd name="connsiteX271" fmla="*/ 120650 w 469900"/>
              <a:gd name="connsiteY271" fmla="*/ 171451 h 490538"/>
              <a:gd name="connsiteX272" fmla="*/ 382588 w 469900"/>
              <a:gd name="connsiteY272" fmla="*/ 160338 h 490538"/>
              <a:gd name="connsiteX273" fmla="*/ 184150 w 469900"/>
              <a:gd name="connsiteY273" fmla="*/ 295276 h 490538"/>
              <a:gd name="connsiteX274" fmla="*/ 387351 w 469900"/>
              <a:gd name="connsiteY274" fmla="*/ 179388 h 490538"/>
              <a:gd name="connsiteX275" fmla="*/ 387351 w 469900"/>
              <a:gd name="connsiteY275" fmla="*/ 182563 h 490538"/>
              <a:gd name="connsiteX276" fmla="*/ 256290 w 469900"/>
              <a:gd name="connsiteY276" fmla="*/ 270856 h 490538"/>
              <a:gd name="connsiteX277" fmla="*/ 368301 w 469900"/>
              <a:gd name="connsiteY277" fmla="*/ 190501 h 490538"/>
              <a:gd name="connsiteX278" fmla="*/ 165100 w 469900"/>
              <a:gd name="connsiteY278" fmla="*/ 311151 h 490538"/>
              <a:gd name="connsiteX279" fmla="*/ 165100 w 469900"/>
              <a:gd name="connsiteY279" fmla="*/ 306388 h 490538"/>
              <a:gd name="connsiteX280" fmla="*/ 365126 w 469900"/>
              <a:gd name="connsiteY280" fmla="*/ 171451 h 490538"/>
              <a:gd name="connsiteX281" fmla="*/ 153988 w 469900"/>
              <a:gd name="connsiteY281" fmla="*/ 292101 h 490538"/>
              <a:gd name="connsiteX282" fmla="*/ 230935 w 469900"/>
              <a:gd name="connsiteY282" fmla="*/ 244749 h 490538"/>
              <a:gd name="connsiteX283" fmla="*/ 465138 w 469900"/>
              <a:gd name="connsiteY283" fmla="*/ 138113 h 490538"/>
              <a:gd name="connsiteX284" fmla="*/ 469900 w 469900"/>
              <a:gd name="connsiteY284" fmla="*/ 138113 h 490538"/>
              <a:gd name="connsiteX285" fmla="*/ 469900 w 469900"/>
              <a:gd name="connsiteY285" fmla="*/ 141288 h 490538"/>
              <a:gd name="connsiteX286" fmla="*/ 465138 w 469900"/>
              <a:gd name="connsiteY286" fmla="*/ 141288 h 490538"/>
              <a:gd name="connsiteX287" fmla="*/ 442913 w 469900"/>
              <a:gd name="connsiteY287" fmla="*/ 138113 h 490538"/>
              <a:gd name="connsiteX288" fmla="*/ 450850 w 469900"/>
              <a:gd name="connsiteY288" fmla="*/ 146050 h 490538"/>
              <a:gd name="connsiteX289" fmla="*/ 442913 w 469900"/>
              <a:gd name="connsiteY289" fmla="*/ 141288 h 490538"/>
              <a:gd name="connsiteX290" fmla="*/ 412750 w 469900"/>
              <a:gd name="connsiteY290" fmla="*/ 160338 h 490538"/>
              <a:gd name="connsiteX291" fmla="*/ 409575 w 469900"/>
              <a:gd name="connsiteY291" fmla="*/ 160338 h 490538"/>
              <a:gd name="connsiteX292" fmla="*/ 401637 w 469900"/>
              <a:gd name="connsiteY292" fmla="*/ 152400 h 490538"/>
              <a:gd name="connsiteX293" fmla="*/ 412750 w 469900"/>
              <a:gd name="connsiteY293" fmla="*/ 157163 h 490538"/>
              <a:gd name="connsiteX294" fmla="*/ 277813 w 469900"/>
              <a:gd name="connsiteY294" fmla="*/ 115888 h 490538"/>
              <a:gd name="connsiteX295" fmla="*/ 267023 w 469900"/>
              <a:gd name="connsiteY295" fmla="*/ 122660 h 490538"/>
              <a:gd name="connsiteX296" fmla="*/ 123825 w 469900"/>
              <a:gd name="connsiteY296" fmla="*/ 206376 h 490538"/>
              <a:gd name="connsiteX297" fmla="*/ 334963 w 469900"/>
              <a:gd name="connsiteY297" fmla="*/ 93663 h 490538"/>
              <a:gd name="connsiteX298" fmla="*/ 334963 w 469900"/>
              <a:gd name="connsiteY298" fmla="*/ 96838 h 490538"/>
              <a:gd name="connsiteX299" fmla="*/ 153988 w 469900"/>
              <a:gd name="connsiteY299" fmla="*/ 217488 h 490538"/>
              <a:gd name="connsiteX300" fmla="*/ 338138 w 469900"/>
              <a:gd name="connsiteY300" fmla="*/ 112713 h 490538"/>
              <a:gd name="connsiteX301" fmla="*/ 341313 w 469900"/>
              <a:gd name="connsiteY301" fmla="*/ 112713 h 490538"/>
              <a:gd name="connsiteX302" fmla="*/ 157163 w 469900"/>
              <a:gd name="connsiteY302" fmla="*/ 239713 h 490538"/>
              <a:gd name="connsiteX303" fmla="*/ 349251 w 469900"/>
              <a:gd name="connsiteY303" fmla="*/ 127001 h 490538"/>
              <a:gd name="connsiteX304" fmla="*/ 349251 w 469900"/>
              <a:gd name="connsiteY304" fmla="*/ 130176 h 490538"/>
              <a:gd name="connsiteX305" fmla="*/ 169863 w 469900"/>
              <a:gd name="connsiteY305" fmla="*/ 250826 h 490538"/>
              <a:gd name="connsiteX306" fmla="*/ 368301 w 469900"/>
              <a:gd name="connsiteY306" fmla="*/ 138113 h 490538"/>
              <a:gd name="connsiteX307" fmla="*/ 173038 w 469900"/>
              <a:gd name="connsiteY307" fmla="*/ 273051 h 490538"/>
              <a:gd name="connsiteX308" fmla="*/ 379413 w 469900"/>
              <a:gd name="connsiteY308" fmla="*/ 152401 h 490538"/>
              <a:gd name="connsiteX309" fmla="*/ 382588 w 469900"/>
              <a:gd name="connsiteY309" fmla="*/ 152401 h 490538"/>
              <a:gd name="connsiteX310" fmla="*/ 298461 w 469900"/>
              <a:gd name="connsiteY310" fmla="*/ 203195 h 490538"/>
              <a:gd name="connsiteX311" fmla="*/ 319088 w 469900"/>
              <a:gd name="connsiteY311" fmla="*/ 190501 h 490538"/>
              <a:gd name="connsiteX312" fmla="*/ 153988 w 469900"/>
              <a:gd name="connsiteY312" fmla="*/ 288926 h 490538"/>
              <a:gd name="connsiteX313" fmla="*/ 153988 w 469900"/>
              <a:gd name="connsiteY313" fmla="*/ 284163 h 490538"/>
              <a:gd name="connsiteX314" fmla="*/ 349251 w 469900"/>
              <a:gd name="connsiteY314" fmla="*/ 149226 h 490538"/>
              <a:gd name="connsiteX315" fmla="*/ 146050 w 469900"/>
              <a:gd name="connsiteY315" fmla="*/ 265113 h 490538"/>
              <a:gd name="connsiteX316" fmla="*/ 330201 w 469900"/>
              <a:gd name="connsiteY316" fmla="*/ 141288 h 490538"/>
              <a:gd name="connsiteX317" fmla="*/ 142875 w 469900"/>
              <a:gd name="connsiteY317" fmla="*/ 250826 h 490538"/>
              <a:gd name="connsiteX318" fmla="*/ 139700 w 469900"/>
              <a:gd name="connsiteY318" fmla="*/ 250826 h 490538"/>
              <a:gd name="connsiteX319" fmla="*/ 323851 w 469900"/>
              <a:gd name="connsiteY319" fmla="*/ 123826 h 490538"/>
              <a:gd name="connsiteX320" fmla="*/ 134938 w 469900"/>
              <a:gd name="connsiteY320" fmla="*/ 231776 h 490538"/>
              <a:gd name="connsiteX321" fmla="*/ 134938 w 469900"/>
              <a:gd name="connsiteY321" fmla="*/ 228601 h 490538"/>
              <a:gd name="connsiteX322" fmla="*/ 315913 w 469900"/>
              <a:gd name="connsiteY322" fmla="*/ 107951 h 490538"/>
              <a:gd name="connsiteX323" fmla="*/ 128588 w 469900"/>
              <a:gd name="connsiteY323" fmla="*/ 212726 h 490538"/>
              <a:gd name="connsiteX324" fmla="*/ 334963 w 469900"/>
              <a:gd name="connsiteY324" fmla="*/ 88901 h 490538"/>
              <a:gd name="connsiteX325" fmla="*/ 180975 w 469900"/>
              <a:gd name="connsiteY325" fmla="*/ 179388 h 490538"/>
              <a:gd name="connsiteX326" fmla="*/ 191744 w 469900"/>
              <a:gd name="connsiteY326" fmla="*/ 172629 h 490538"/>
              <a:gd name="connsiteX327" fmla="*/ 296863 w 469900"/>
              <a:gd name="connsiteY327" fmla="*/ 88901 h 490538"/>
              <a:gd name="connsiteX328" fmla="*/ 293648 w 469900"/>
              <a:gd name="connsiteY328" fmla="*/ 90995 h 490538"/>
              <a:gd name="connsiteX329" fmla="*/ 123825 w 469900"/>
              <a:gd name="connsiteY329" fmla="*/ 190501 h 490538"/>
              <a:gd name="connsiteX330" fmla="*/ 124649 w 469900"/>
              <a:gd name="connsiteY330" fmla="*/ 188196 h 490538"/>
              <a:gd name="connsiteX331" fmla="*/ 330201 w 469900"/>
              <a:gd name="connsiteY331" fmla="*/ 85726 h 490538"/>
              <a:gd name="connsiteX332" fmla="*/ 191744 w 469900"/>
              <a:gd name="connsiteY332" fmla="*/ 172629 h 490538"/>
              <a:gd name="connsiteX333" fmla="*/ 128588 w 469900"/>
              <a:gd name="connsiteY333" fmla="*/ 209551 h 490538"/>
              <a:gd name="connsiteX334" fmla="*/ 267023 w 469900"/>
              <a:gd name="connsiteY334" fmla="*/ 122660 h 490538"/>
              <a:gd name="connsiteX335" fmla="*/ 412750 w 469900"/>
              <a:gd name="connsiteY335" fmla="*/ 74613 h 490538"/>
              <a:gd name="connsiteX336" fmla="*/ 412115 w 469900"/>
              <a:gd name="connsiteY336" fmla="*/ 75248 h 490538"/>
              <a:gd name="connsiteX337" fmla="*/ 411442 w 469900"/>
              <a:gd name="connsiteY337" fmla="*/ 75547 h 490538"/>
              <a:gd name="connsiteX338" fmla="*/ 284646 w 469900"/>
              <a:gd name="connsiteY338" fmla="*/ 73709 h 490538"/>
              <a:gd name="connsiteX339" fmla="*/ 252412 w 469900"/>
              <a:gd name="connsiteY339" fmla="*/ 93663 h 490538"/>
              <a:gd name="connsiteX340" fmla="*/ 258010 w 469900"/>
              <a:gd name="connsiteY340" fmla="*/ 89045 h 490538"/>
              <a:gd name="connsiteX341" fmla="*/ 420687 w 469900"/>
              <a:gd name="connsiteY341" fmla="*/ 71438 h 490538"/>
              <a:gd name="connsiteX342" fmla="*/ 393700 w 469900"/>
              <a:gd name="connsiteY342" fmla="*/ 96838 h 490538"/>
              <a:gd name="connsiteX343" fmla="*/ 406400 w 469900"/>
              <a:gd name="connsiteY343" fmla="*/ 88900 h 490538"/>
              <a:gd name="connsiteX344" fmla="*/ 382587 w 469900"/>
              <a:gd name="connsiteY344" fmla="*/ 119063 h 490538"/>
              <a:gd name="connsiteX345" fmla="*/ 401637 w 469900"/>
              <a:gd name="connsiteY345" fmla="*/ 93663 h 490538"/>
              <a:gd name="connsiteX346" fmla="*/ 390525 w 469900"/>
              <a:gd name="connsiteY346" fmla="*/ 100013 h 490538"/>
              <a:gd name="connsiteX347" fmla="*/ 387350 w 469900"/>
              <a:gd name="connsiteY347" fmla="*/ 100013 h 490538"/>
              <a:gd name="connsiteX348" fmla="*/ 412115 w 469900"/>
              <a:gd name="connsiteY348" fmla="*/ 75248 h 490538"/>
              <a:gd name="connsiteX349" fmla="*/ 327026 w 469900"/>
              <a:gd name="connsiteY349" fmla="*/ 71438 h 490538"/>
              <a:gd name="connsiteX350" fmla="*/ 327026 w 469900"/>
              <a:gd name="connsiteY350" fmla="*/ 74613 h 490538"/>
              <a:gd name="connsiteX351" fmla="*/ 153988 w 469900"/>
              <a:gd name="connsiteY351" fmla="*/ 182563 h 490538"/>
              <a:gd name="connsiteX352" fmla="*/ 330201 w 469900"/>
              <a:gd name="connsiteY352" fmla="*/ 82551 h 490538"/>
              <a:gd name="connsiteX353" fmla="*/ 123825 w 469900"/>
              <a:gd name="connsiteY353" fmla="*/ 201613 h 490538"/>
              <a:gd name="connsiteX354" fmla="*/ 293648 w 469900"/>
              <a:gd name="connsiteY354" fmla="*/ 90995 h 490538"/>
              <a:gd name="connsiteX355" fmla="*/ 417512 w 469900"/>
              <a:gd name="connsiteY355" fmla="*/ 58738 h 490538"/>
              <a:gd name="connsiteX356" fmla="*/ 420687 w 469900"/>
              <a:gd name="connsiteY356" fmla="*/ 58738 h 490538"/>
              <a:gd name="connsiteX357" fmla="*/ 406400 w 469900"/>
              <a:gd name="connsiteY357" fmla="*/ 77788 h 490538"/>
              <a:gd name="connsiteX358" fmla="*/ 411442 w 469900"/>
              <a:gd name="connsiteY358" fmla="*/ 75547 h 490538"/>
              <a:gd name="connsiteX359" fmla="*/ 401637 w 469900"/>
              <a:gd name="connsiteY359" fmla="*/ 82550 h 490538"/>
              <a:gd name="connsiteX360" fmla="*/ 319088 w 469900"/>
              <a:gd name="connsiteY360" fmla="*/ 52388 h 490538"/>
              <a:gd name="connsiteX361" fmla="*/ 319088 w 469900"/>
              <a:gd name="connsiteY361" fmla="*/ 55563 h 490538"/>
              <a:gd name="connsiteX362" fmla="*/ 222250 w 469900"/>
              <a:gd name="connsiteY362" fmla="*/ 119063 h 490538"/>
              <a:gd name="connsiteX363" fmla="*/ 323850 w 469900"/>
              <a:gd name="connsiteY363" fmla="*/ 63500 h 490538"/>
              <a:gd name="connsiteX364" fmla="*/ 198437 w 469900"/>
              <a:gd name="connsiteY364" fmla="*/ 134938 h 490538"/>
              <a:gd name="connsiteX365" fmla="*/ 296863 w 469900"/>
              <a:gd name="connsiteY365" fmla="*/ 66675 h 490538"/>
              <a:gd name="connsiteX366" fmla="*/ 284646 w 469900"/>
              <a:gd name="connsiteY366" fmla="*/ 73709 h 490538"/>
              <a:gd name="connsiteX367" fmla="*/ 282579 w 469900"/>
              <a:gd name="connsiteY367" fmla="*/ 48150 h 490538"/>
              <a:gd name="connsiteX368" fmla="*/ 269875 w 469900"/>
              <a:gd name="connsiteY368" fmla="*/ 63500 h 490538"/>
              <a:gd name="connsiteX369" fmla="*/ 296182 w 469900"/>
              <a:gd name="connsiteY369" fmla="*/ 50800 h 490538"/>
              <a:gd name="connsiteX370" fmla="*/ 266700 w 469900"/>
              <a:gd name="connsiteY370" fmla="*/ 66675 h 490538"/>
              <a:gd name="connsiteX371" fmla="*/ 307975 w 469900"/>
              <a:gd name="connsiteY371" fmla="*/ 44450 h 490538"/>
              <a:gd name="connsiteX372" fmla="*/ 306056 w 469900"/>
              <a:gd name="connsiteY372" fmla="*/ 46034 h 490538"/>
              <a:gd name="connsiteX373" fmla="*/ 296182 w 469900"/>
              <a:gd name="connsiteY373" fmla="*/ 50800 h 490538"/>
              <a:gd name="connsiteX374" fmla="*/ 315913 w 469900"/>
              <a:gd name="connsiteY374" fmla="*/ 41275 h 490538"/>
              <a:gd name="connsiteX375" fmla="*/ 258010 w 469900"/>
              <a:gd name="connsiteY375" fmla="*/ 89045 h 490538"/>
              <a:gd name="connsiteX376" fmla="*/ 244475 w 469900"/>
              <a:gd name="connsiteY376" fmla="*/ 96838 h 490538"/>
              <a:gd name="connsiteX377" fmla="*/ 306056 w 469900"/>
              <a:gd name="connsiteY377" fmla="*/ 46034 h 490538"/>
              <a:gd name="connsiteX378" fmla="*/ 304800 w 469900"/>
              <a:gd name="connsiteY378" fmla="*/ 22225 h 490538"/>
              <a:gd name="connsiteX379" fmla="*/ 282579 w 469900"/>
              <a:gd name="connsiteY379" fmla="*/ 48150 h 490538"/>
              <a:gd name="connsiteX380" fmla="*/ 303319 w 469900"/>
              <a:gd name="connsiteY380" fmla="*/ 23089 h 490538"/>
              <a:gd name="connsiteX381" fmla="*/ 298017 w 469900"/>
              <a:gd name="connsiteY381" fmla="*/ 3175 h 490538"/>
              <a:gd name="connsiteX382" fmla="*/ 298627 w 469900"/>
              <a:gd name="connsiteY382" fmla="*/ 3175 h 490538"/>
              <a:gd name="connsiteX383" fmla="*/ 293688 w 469900"/>
              <a:gd name="connsiteY383" fmla="*/ 14288 h 490538"/>
              <a:gd name="connsiteX384" fmla="*/ 304800 w 469900"/>
              <a:gd name="connsiteY384" fmla="*/ 6350 h 490538"/>
              <a:gd name="connsiteX385" fmla="*/ 304800 w 469900"/>
              <a:gd name="connsiteY385" fmla="*/ 11113 h 490538"/>
              <a:gd name="connsiteX386" fmla="*/ 288925 w 469900"/>
              <a:gd name="connsiteY386" fmla="*/ 30163 h 490538"/>
              <a:gd name="connsiteX387" fmla="*/ 307975 w 469900"/>
              <a:gd name="connsiteY387" fmla="*/ 17463 h 490538"/>
              <a:gd name="connsiteX388" fmla="*/ 303319 w 469900"/>
              <a:gd name="connsiteY388" fmla="*/ 23089 h 490538"/>
              <a:gd name="connsiteX389" fmla="*/ 285750 w 469900"/>
              <a:gd name="connsiteY389" fmla="*/ 33338 h 490538"/>
              <a:gd name="connsiteX390" fmla="*/ 300038 w 469900"/>
              <a:gd name="connsiteY390" fmla="*/ 14288 h 490538"/>
              <a:gd name="connsiteX391" fmla="*/ 288925 w 469900"/>
              <a:gd name="connsiteY391" fmla="*/ 17463 h 490538"/>
              <a:gd name="connsiteX392" fmla="*/ 300038 w 469900"/>
              <a:gd name="connsiteY392" fmla="*/ 0 h 490538"/>
              <a:gd name="connsiteX393" fmla="*/ 298017 w 469900"/>
              <a:gd name="connsiteY393" fmla="*/ 3175 h 490538"/>
              <a:gd name="connsiteX394" fmla="*/ 296863 w 469900"/>
              <a:gd name="connsiteY394" fmla="*/ 3175 h 490538"/>
              <a:gd name="connsiteX395" fmla="*/ 300038 w 469900"/>
              <a:gd name="connsiteY395" fmla="*/ 0 h 490538"/>
              <a:gd name="connsiteX396" fmla="*/ 300038 w 469900"/>
              <a:gd name="connsiteY396" fmla="*/ 3175 h 490538"/>
              <a:gd name="connsiteX397" fmla="*/ 298627 w 469900"/>
              <a:gd name="connsiteY397" fmla="*/ 3175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</a:cxnLst>
            <a:rect l="l" t="t" r="r" b="b"/>
            <a:pathLst>
              <a:path w="469900" h="490538">
                <a:moveTo>
                  <a:pt x="169863" y="441325"/>
                </a:moveTo>
                <a:lnTo>
                  <a:pt x="142875" y="479425"/>
                </a:lnTo>
                <a:lnTo>
                  <a:pt x="180975" y="457200"/>
                </a:lnTo>
                <a:lnTo>
                  <a:pt x="184150" y="457200"/>
                </a:lnTo>
                <a:lnTo>
                  <a:pt x="184150" y="460375"/>
                </a:lnTo>
                <a:lnTo>
                  <a:pt x="153988" y="487363"/>
                </a:lnTo>
                <a:lnTo>
                  <a:pt x="184150" y="468313"/>
                </a:lnTo>
                <a:lnTo>
                  <a:pt x="184150" y="471488"/>
                </a:lnTo>
                <a:lnTo>
                  <a:pt x="176213" y="479425"/>
                </a:lnTo>
                <a:lnTo>
                  <a:pt x="176213" y="482600"/>
                </a:lnTo>
                <a:lnTo>
                  <a:pt x="169863" y="487363"/>
                </a:lnTo>
                <a:lnTo>
                  <a:pt x="173568" y="482070"/>
                </a:lnTo>
                <a:lnTo>
                  <a:pt x="180975" y="471488"/>
                </a:lnTo>
                <a:lnTo>
                  <a:pt x="150813" y="490538"/>
                </a:lnTo>
                <a:lnTo>
                  <a:pt x="146050" y="490538"/>
                </a:lnTo>
                <a:lnTo>
                  <a:pt x="176213" y="465138"/>
                </a:lnTo>
                <a:lnTo>
                  <a:pt x="142875" y="482600"/>
                </a:lnTo>
                <a:lnTo>
                  <a:pt x="139700" y="482600"/>
                </a:lnTo>
                <a:lnTo>
                  <a:pt x="162819" y="445032"/>
                </a:lnTo>
                <a:close/>
                <a:moveTo>
                  <a:pt x="165100" y="441325"/>
                </a:moveTo>
                <a:lnTo>
                  <a:pt x="162819" y="445032"/>
                </a:lnTo>
                <a:lnTo>
                  <a:pt x="141288" y="456364"/>
                </a:lnTo>
                <a:close/>
                <a:moveTo>
                  <a:pt x="126669" y="415587"/>
                </a:moveTo>
                <a:lnTo>
                  <a:pt x="124320" y="418817"/>
                </a:lnTo>
                <a:lnTo>
                  <a:pt x="123825" y="419100"/>
                </a:lnTo>
                <a:close/>
                <a:moveTo>
                  <a:pt x="157163" y="400050"/>
                </a:moveTo>
                <a:lnTo>
                  <a:pt x="161925" y="400050"/>
                </a:lnTo>
                <a:lnTo>
                  <a:pt x="131763" y="427038"/>
                </a:lnTo>
                <a:lnTo>
                  <a:pt x="165100" y="407988"/>
                </a:lnTo>
                <a:lnTo>
                  <a:pt x="165100" y="412750"/>
                </a:lnTo>
                <a:lnTo>
                  <a:pt x="134938" y="441325"/>
                </a:lnTo>
                <a:lnTo>
                  <a:pt x="169863" y="419100"/>
                </a:lnTo>
                <a:lnTo>
                  <a:pt x="169863" y="423863"/>
                </a:lnTo>
                <a:lnTo>
                  <a:pt x="139700" y="457200"/>
                </a:lnTo>
                <a:lnTo>
                  <a:pt x="141288" y="456364"/>
                </a:lnTo>
                <a:lnTo>
                  <a:pt x="134938" y="460375"/>
                </a:lnTo>
                <a:lnTo>
                  <a:pt x="165100" y="423863"/>
                </a:lnTo>
                <a:lnTo>
                  <a:pt x="128588" y="446088"/>
                </a:lnTo>
                <a:lnTo>
                  <a:pt x="157163" y="415925"/>
                </a:lnTo>
                <a:lnTo>
                  <a:pt x="123825" y="434975"/>
                </a:lnTo>
                <a:lnTo>
                  <a:pt x="153988" y="404813"/>
                </a:lnTo>
                <a:lnTo>
                  <a:pt x="120650" y="423863"/>
                </a:lnTo>
                <a:lnTo>
                  <a:pt x="124320" y="418817"/>
                </a:lnTo>
                <a:close/>
                <a:moveTo>
                  <a:pt x="150813" y="385763"/>
                </a:moveTo>
                <a:lnTo>
                  <a:pt x="126669" y="415587"/>
                </a:lnTo>
                <a:lnTo>
                  <a:pt x="146050" y="388938"/>
                </a:lnTo>
                <a:lnTo>
                  <a:pt x="115888" y="407988"/>
                </a:lnTo>
                <a:lnTo>
                  <a:pt x="115888" y="404813"/>
                </a:lnTo>
                <a:close/>
                <a:moveTo>
                  <a:pt x="134938" y="358775"/>
                </a:moveTo>
                <a:lnTo>
                  <a:pt x="132647" y="360583"/>
                </a:lnTo>
                <a:lnTo>
                  <a:pt x="116840" y="370205"/>
                </a:lnTo>
                <a:close/>
                <a:moveTo>
                  <a:pt x="146050" y="352425"/>
                </a:moveTo>
                <a:lnTo>
                  <a:pt x="150813" y="352425"/>
                </a:lnTo>
                <a:lnTo>
                  <a:pt x="120650" y="374650"/>
                </a:lnTo>
                <a:lnTo>
                  <a:pt x="146050" y="358775"/>
                </a:lnTo>
                <a:lnTo>
                  <a:pt x="146050" y="363538"/>
                </a:lnTo>
                <a:lnTo>
                  <a:pt x="115888" y="404813"/>
                </a:lnTo>
                <a:lnTo>
                  <a:pt x="142875" y="363538"/>
                </a:lnTo>
                <a:lnTo>
                  <a:pt x="109538" y="385763"/>
                </a:lnTo>
                <a:lnTo>
                  <a:pt x="104775" y="385763"/>
                </a:lnTo>
                <a:lnTo>
                  <a:pt x="104775" y="382588"/>
                </a:lnTo>
                <a:lnTo>
                  <a:pt x="132647" y="360583"/>
                </a:lnTo>
                <a:close/>
                <a:moveTo>
                  <a:pt x="412751" y="333376"/>
                </a:moveTo>
                <a:lnTo>
                  <a:pt x="417513" y="333376"/>
                </a:lnTo>
                <a:lnTo>
                  <a:pt x="412751" y="336551"/>
                </a:lnTo>
                <a:close/>
                <a:moveTo>
                  <a:pt x="412751" y="330201"/>
                </a:moveTo>
                <a:lnTo>
                  <a:pt x="412751" y="333376"/>
                </a:lnTo>
                <a:lnTo>
                  <a:pt x="406401" y="336551"/>
                </a:lnTo>
                <a:lnTo>
                  <a:pt x="407194" y="332979"/>
                </a:lnTo>
                <a:close/>
                <a:moveTo>
                  <a:pt x="128062" y="327816"/>
                </a:moveTo>
                <a:lnTo>
                  <a:pt x="108060" y="343972"/>
                </a:lnTo>
                <a:lnTo>
                  <a:pt x="101600" y="347663"/>
                </a:lnTo>
                <a:close/>
                <a:moveTo>
                  <a:pt x="409576" y="322263"/>
                </a:moveTo>
                <a:lnTo>
                  <a:pt x="407194" y="332979"/>
                </a:lnTo>
                <a:lnTo>
                  <a:pt x="406401" y="333376"/>
                </a:lnTo>
                <a:close/>
                <a:moveTo>
                  <a:pt x="146050" y="322263"/>
                </a:moveTo>
                <a:lnTo>
                  <a:pt x="150813" y="322263"/>
                </a:lnTo>
                <a:lnTo>
                  <a:pt x="150813" y="325438"/>
                </a:lnTo>
                <a:lnTo>
                  <a:pt x="109538" y="374650"/>
                </a:lnTo>
                <a:lnTo>
                  <a:pt x="116840" y="370205"/>
                </a:lnTo>
                <a:lnTo>
                  <a:pt x="104775" y="377825"/>
                </a:lnTo>
                <a:lnTo>
                  <a:pt x="146050" y="325438"/>
                </a:lnTo>
                <a:lnTo>
                  <a:pt x="93663" y="355600"/>
                </a:lnTo>
                <a:lnTo>
                  <a:pt x="108060" y="343972"/>
                </a:lnTo>
                <a:close/>
                <a:moveTo>
                  <a:pt x="128588" y="317500"/>
                </a:moveTo>
                <a:lnTo>
                  <a:pt x="98662" y="338737"/>
                </a:lnTo>
                <a:lnTo>
                  <a:pt x="93663" y="341313"/>
                </a:lnTo>
                <a:lnTo>
                  <a:pt x="122170" y="321082"/>
                </a:lnTo>
                <a:close/>
                <a:moveTo>
                  <a:pt x="146050" y="314325"/>
                </a:moveTo>
                <a:lnTo>
                  <a:pt x="128062" y="327816"/>
                </a:lnTo>
                <a:lnTo>
                  <a:pt x="134938" y="322263"/>
                </a:lnTo>
                <a:lnTo>
                  <a:pt x="79375" y="352425"/>
                </a:lnTo>
                <a:lnTo>
                  <a:pt x="98662" y="338737"/>
                </a:lnTo>
                <a:close/>
                <a:moveTo>
                  <a:pt x="383647" y="307623"/>
                </a:moveTo>
                <a:lnTo>
                  <a:pt x="381066" y="313646"/>
                </a:lnTo>
                <a:lnTo>
                  <a:pt x="379413" y="314326"/>
                </a:lnTo>
                <a:close/>
                <a:moveTo>
                  <a:pt x="406401" y="303213"/>
                </a:moveTo>
                <a:lnTo>
                  <a:pt x="390526" y="322263"/>
                </a:lnTo>
                <a:lnTo>
                  <a:pt x="406401" y="311151"/>
                </a:lnTo>
                <a:lnTo>
                  <a:pt x="409576" y="311151"/>
                </a:lnTo>
                <a:lnTo>
                  <a:pt x="409576" y="314326"/>
                </a:lnTo>
                <a:lnTo>
                  <a:pt x="401638" y="325438"/>
                </a:lnTo>
                <a:lnTo>
                  <a:pt x="409576" y="317501"/>
                </a:lnTo>
                <a:lnTo>
                  <a:pt x="409576" y="322263"/>
                </a:lnTo>
                <a:lnTo>
                  <a:pt x="398463" y="330201"/>
                </a:lnTo>
                <a:lnTo>
                  <a:pt x="393701" y="330201"/>
                </a:lnTo>
                <a:lnTo>
                  <a:pt x="406401" y="317501"/>
                </a:lnTo>
                <a:lnTo>
                  <a:pt x="390526" y="325438"/>
                </a:lnTo>
                <a:lnTo>
                  <a:pt x="387351" y="325438"/>
                </a:lnTo>
                <a:lnTo>
                  <a:pt x="387351" y="322263"/>
                </a:lnTo>
                <a:lnTo>
                  <a:pt x="401638" y="306388"/>
                </a:lnTo>
                <a:lnTo>
                  <a:pt x="379413" y="317501"/>
                </a:lnTo>
                <a:lnTo>
                  <a:pt x="381066" y="313646"/>
                </a:lnTo>
                <a:close/>
                <a:moveTo>
                  <a:pt x="93663" y="303213"/>
                </a:moveTo>
                <a:lnTo>
                  <a:pt x="78014" y="313943"/>
                </a:lnTo>
                <a:lnTo>
                  <a:pt x="61920" y="323261"/>
                </a:lnTo>
                <a:close/>
                <a:moveTo>
                  <a:pt x="134938" y="280988"/>
                </a:moveTo>
                <a:lnTo>
                  <a:pt x="74613" y="317500"/>
                </a:lnTo>
                <a:lnTo>
                  <a:pt x="134938" y="284163"/>
                </a:lnTo>
                <a:lnTo>
                  <a:pt x="134938" y="288925"/>
                </a:lnTo>
                <a:lnTo>
                  <a:pt x="68263" y="347663"/>
                </a:lnTo>
                <a:lnTo>
                  <a:pt x="142875" y="306388"/>
                </a:lnTo>
                <a:lnTo>
                  <a:pt x="122170" y="321082"/>
                </a:lnTo>
                <a:lnTo>
                  <a:pt x="60325" y="355600"/>
                </a:lnTo>
                <a:lnTo>
                  <a:pt x="60325" y="352425"/>
                </a:lnTo>
                <a:lnTo>
                  <a:pt x="128588" y="292100"/>
                </a:lnTo>
                <a:lnTo>
                  <a:pt x="38100" y="344488"/>
                </a:lnTo>
                <a:lnTo>
                  <a:pt x="38100" y="341313"/>
                </a:lnTo>
                <a:lnTo>
                  <a:pt x="78014" y="313943"/>
                </a:lnTo>
                <a:close/>
                <a:moveTo>
                  <a:pt x="256290" y="270856"/>
                </a:moveTo>
                <a:lnTo>
                  <a:pt x="242664" y="280632"/>
                </a:lnTo>
                <a:lnTo>
                  <a:pt x="236538" y="284163"/>
                </a:lnTo>
                <a:close/>
                <a:moveTo>
                  <a:pt x="311151" y="261938"/>
                </a:moveTo>
                <a:lnTo>
                  <a:pt x="287550" y="277953"/>
                </a:lnTo>
                <a:lnTo>
                  <a:pt x="282576" y="280988"/>
                </a:lnTo>
                <a:lnTo>
                  <a:pt x="303916" y="266520"/>
                </a:lnTo>
                <a:close/>
                <a:moveTo>
                  <a:pt x="462870" y="239713"/>
                </a:moveTo>
                <a:lnTo>
                  <a:pt x="465138" y="239713"/>
                </a:lnTo>
                <a:lnTo>
                  <a:pt x="461963" y="242888"/>
                </a:lnTo>
                <a:close/>
                <a:moveTo>
                  <a:pt x="371476" y="231776"/>
                </a:moveTo>
                <a:lnTo>
                  <a:pt x="368668" y="234147"/>
                </a:lnTo>
                <a:lnTo>
                  <a:pt x="356016" y="240677"/>
                </a:lnTo>
                <a:close/>
                <a:moveTo>
                  <a:pt x="379413" y="228601"/>
                </a:moveTo>
                <a:lnTo>
                  <a:pt x="307976" y="288926"/>
                </a:lnTo>
                <a:lnTo>
                  <a:pt x="382588" y="242888"/>
                </a:lnTo>
                <a:lnTo>
                  <a:pt x="387351" y="247651"/>
                </a:lnTo>
                <a:lnTo>
                  <a:pt x="334963" y="280988"/>
                </a:lnTo>
                <a:lnTo>
                  <a:pt x="387351" y="250826"/>
                </a:lnTo>
                <a:lnTo>
                  <a:pt x="341313" y="295276"/>
                </a:lnTo>
                <a:lnTo>
                  <a:pt x="390526" y="269876"/>
                </a:lnTo>
                <a:lnTo>
                  <a:pt x="393701" y="269876"/>
                </a:lnTo>
                <a:lnTo>
                  <a:pt x="360363" y="303213"/>
                </a:lnTo>
                <a:lnTo>
                  <a:pt x="398463" y="280988"/>
                </a:lnTo>
                <a:lnTo>
                  <a:pt x="398463" y="284163"/>
                </a:lnTo>
                <a:lnTo>
                  <a:pt x="383647" y="307623"/>
                </a:lnTo>
                <a:lnTo>
                  <a:pt x="393701" y="284163"/>
                </a:lnTo>
                <a:lnTo>
                  <a:pt x="357188" y="306388"/>
                </a:lnTo>
                <a:lnTo>
                  <a:pt x="387351" y="273051"/>
                </a:lnTo>
                <a:lnTo>
                  <a:pt x="338138" y="303213"/>
                </a:lnTo>
                <a:lnTo>
                  <a:pt x="334963" y="300038"/>
                </a:lnTo>
                <a:lnTo>
                  <a:pt x="382588" y="254001"/>
                </a:lnTo>
                <a:lnTo>
                  <a:pt x="311151" y="295276"/>
                </a:lnTo>
                <a:lnTo>
                  <a:pt x="360363" y="258763"/>
                </a:lnTo>
                <a:lnTo>
                  <a:pt x="304801" y="295276"/>
                </a:lnTo>
                <a:lnTo>
                  <a:pt x="300038" y="295276"/>
                </a:lnTo>
                <a:lnTo>
                  <a:pt x="300038" y="292101"/>
                </a:lnTo>
                <a:lnTo>
                  <a:pt x="368668" y="234147"/>
                </a:lnTo>
                <a:close/>
                <a:moveTo>
                  <a:pt x="450851" y="223838"/>
                </a:moveTo>
                <a:lnTo>
                  <a:pt x="454026" y="234950"/>
                </a:lnTo>
                <a:lnTo>
                  <a:pt x="461963" y="231776"/>
                </a:lnTo>
                <a:lnTo>
                  <a:pt x="465138" y="231776"/>
                </a:lnTo>
                <a:lnTo>
                  <a:pt x="462870" y="239713"/>
                </a:lnTo>
                <a:lnTo>
                  <a:pt x="461963" y="239713"/>
                </a:lnTo>
                <a:lnTo>
                  <a:pt x="461963" y="234950"/>
                </a:lnTo>
                <a:lnTo>
                  <a:pt x="454026" y="239713"/>
                </a:lnTo>
                <a:close/>
                <a:moveTo>
                  <a:pt x="447676" y="223838"/>
                </a:moveTo>
                <a:lnTo>
                  <a:pt x="450851" y="223838"/>
                </a:lnTo>
                <a:lnTo>
                  <a:pt x="439738" y="228600"/>
                </a:lnTo>
                <a:close/>
                <a:moveTo>
                  <a:pt x="376238" y="223838"/>
                </a:moveTo>
                <a:lnTo>
                  <a:pt x="379413" y="223838"/>
                </a:lnTo>
                <a:lnTo>
                  <a:pt x="330201" y="254001"/>
                </a:lnTo>
                <a:lnTo>
                  <a:pt x="356016" y="240677"/>
                </a:lnTo>
                <a:lnTo>
                  <a:pt x="266700" y="292101"/>
                </a:lnTo>
                <a:lnTo>
                  <a:pt x="287550" y="277953"/>
                </a:lnTo>
                <a:close/>
                <a:moveTo>
                  <a:pt x="93137" y="215633"/>
                </a:moveTo>
                <a:lnTo>
                  <a:pt x="11113" y="261938"/>
                </a:lnTo>
                <a:lnTo>
                  <a:pt x="15449" y="258362"/>
                </a:lnTo>
                <a:close/>
                <a:moveTo>
                  <a:pt x="428625" y="209550"/>
                </a:moveTo>
                <a:lnTo>
                  <a:pt x="428625" y="212726"/>
                </a:lnTo>
                <a:lnTo>
                  <a:pt x="417513" y="217488"/>
                </a:lnTo>
                <a:close/>
                <a:moveTo>
                  <a:pt x="371476" y="206376"/>
                </a:moveTo>
                <a:lnTo>
                  <a:pt x="376238" y="209551"/>
                </a:lnTo>
                <a:lnTo>
                  <a:pt x="274638" y="273051"/>
                </a:lnTo>
                <a:lnTo>
                  <a:pt x="376238" y="212726"/>
                </a:lnTo>
                <a:lnTo>
                  <a:pt x="376238" y="217488"/>
                </a:lnTo>
                <a:lnTo>
                  <a:pt x="303916" y="266520"/>
                </a:lnTo>
                <a:lnTo>
                  <a:pt x="263525" y="292101"/>
                </a:lnTo>
                <a:lnTo>
                  <a:pt x="258763" y="292101"/>
                </a:lnTo>
                <a:lnTo>
                  <a:pt x="352426" y="228601"/>
                </a:lnTo>
                <a:lnTo>
                  <a:pt x="236538" y="295276"/>
                </a:lnTo>
                <a:lnTo>
                  <a:pt x="334963" y="231776"/>
                </a:lnTo>
                <a:lnTo>
                  <a:pt x="222250" y="295276"/>
                </a:lnTo>
                <a:lnTo>
                  <a:pt x="242664" y="280632"/>
                </a:lnTo>
                <a:close/>
                <a:moveTo>
                  <a:pt x="109538" y="206375"/>
                </a:moveTo>
                <a:lnTo>
                  <a:pt x="22225" y="273050"/>
                </a:lnTo>
                <a:lnTo>
                  <a:pt x="112713" y="220663"/>
                </a:lnTo>
                <a:lnTo>
                  <a:pt x="26988" y="284163"/>
                </a:lnTo>
                <a:lnTo>
                  <a:pt x="115888" y="231775"/>
                </a:lnTo>
                <a:lnTo>
                  <a:pt x="120650" y="231775"/>
                </a:lnTo>
                <a:lnTo>
                  <a:pt x="30163" y="311150"/>
                </a:lnTo>
                <a:lnTo>
                  <a:pt x="123825" y="254000"/>
                </a:lnTo>
                <a:lnTo>
                  <a:pt x="128588" y="254000"/>
                </a:lnTo>
                <a:lnTo>
                  <a:pt x="128588" y="258763"/>
                </a:lnTo>
                <a:lnTo>
                  <a:pt x="41275" y="317500"/>
                </a:lnTo>
                <a:lnTo>
                  <a:pt x="128588" y="265113"/>
                </a:lnTo>
                <a:lnTo>
                  <a:pt x="131763" y="265113"/>
                </a:lnTo>
                <a:lnTo>
                  <a:pt x="131763" y="269875"/>
                </a:lnTo>
                <a:lnTo>
                  <a:pt x="44450" y="333375"/>
                </a:lnTo>
                <a:lnTo>
                  <a:pt x="61920" y="323261"/>
                </a:lnTo>
                <a:lnTo>
                  <a:pt x="33338" y="341313"/>
                </a:lnTo>
                <a:lnTo>
                  <a:pt x="33338" y="336550"/>
                </a:lnTo>
                <a:lnTo>
                  <a:pt x="115888" y="276225"/>
                </a:lnTo>
                <a:lnTo>
                  <a:pt x="26988" y="330200"/>
                </a:lnTo>
                <a:lnTo>
                  <a:pt x="26988" y="325438"/>
                </a:lnTo>
                <a:lnTo>
                  <a:pt x="112713" y="265113"/>
                </a:lnTo>
                <a:lnTo>
                  <a:pt x="22225" y="317500"/>
                </a:lnTo>
                <a:lnTo>
                  <a:pt x="22225" y="314325"/>
                </a:lnTo>
                <a:lnTo>
                  <a:pt x="109538" y="239713"/>
                </a:lnTo>
                <a:lnTo>
                  <a:pt x="15875" y="292100"/>
                </a:lnTo>
                <a:lnTo>
                  <a:pt x="101600" y="228600"/>
                </a:lnTo>
                <a:lnTo>
                  <a:pt x="11113" y="280988"/>
                </a:lnTo>
                <a:lnTo>
                  <a:pt x="7938" y="280988"/>
                </a:lnTo>
                <a:lnTo>
                  <a:pt x="98425" y="212725"/>
                </a:lnTo>
                <a:lnTo>
                  <a:pt x="93137" y="215633"/>
                </a:lnTo>
                <a:close/>
                <a:moveTo>
                  <a:pt x="298461" y="203195"/>
                </a:moveTo>
                <a:lnTo>
                  <a:pt x="230935" y="244749"/>
                </a:lnTo>
                <a:lnTo>
                  <a:pt x="214313" y="254001"/>
                </a:lnTo>
                <a:close/>
                <a:moveTo>
                  <a:pt x="406400" y="201613"/>
                </a:moveTo>
                <a:lnTo>
                  <a:pt x="409575" y="209550"/>
                </a:lnTo>
                <a:lnTo>
                  <a:pt x="417513" y="206376"/>
                </a:lnTo>
                <a:lnTo>
                  <a:pt x="417513" y="209550"/>
                </a:lnTo>
                <a:lnTo>
                  <a:pt x="409575" y="212726"/>
                </a:lnTo>
                <a:lnTo>
                  <a:pt x="406400" y="212726"/>
                </a:lnTo>
                <a:close/>
                <a:moveTo>
                  <a:pt x="30163" y="201613"/>
                </a:moveTo>
                <a:lnTo>
                  <a:pt x="33338" y="201613"/>
                </a:lnTo>
                <a:lnTo>
                  <a:pt x="7938" y="228600"/>
                </a:lnTo>
                <a:lnTo>
                  <a:pt x="19972" y="221943"/>
                </a:lnTo>
                <a:lnTo>
                  <a:pt x="3175" y="231775"/>
                </a:lnTo>
                <a:lnTo>
                  <a:pt x="26988" y="206375"/>
                </a:lnTo>
                <a:lnTo>
                  <a:pt x="19050" y="209550"/>
                </a:lnTo>
                <a:close/>
                <a:moveTo>
                  <a:pt x="68263" y="193675"/>
                </a:moveTo>
                <a:lnTo>
                  <a:pt x="59000" y="200353"/>
                </a:lnTo>
                <a:lnTo>
                  <a:pt x="19972" y="221943"/>
                </a:lnTo>
                <a:close/>
                <a:moveTo>
                  <a:pt x="93663" y="190500"/>
                </a:moveTo>
                <a:lnTo>
                  <a:pt x="89073" y="194285"/>
                </a:lnTo>
                <a:lnTo>
                  <a:pt x="15875" y="234950"/>
                </a:lnTo>
                <a:lnTo>
                  <a:pt x="21950" y="230611"/>
                </a:lnTo>
                <a:close/>
                <a:moveTo>
                  <a:pt x="101600" y="187325"/>
                </a:moveTo>
                <a:lnTo>
                  <a:pt x="15449" y="258362"/>
                </a:lnTo>
                <a:lnTo>
                  <a:pt x="3175" y="265113"/>
                </a:lnTo>
                <a:lnTo>
                  <a:pt x="89073" y="194285"/>
                </a:lnTo>
                <a:close/>
                <a:moveTo>
                  <a:pt x="82550" y="187325"/>
                </a:moveTo>
                <a:lnTo>
                  <a:pt x="21950" y="230611"/>
                </a:lnTo>
                <a:lnTo>
                  <a:pt x="0" y="242888"/>
                </a:lnTo>
                <a:lnTo>
                  <a:pt x="59000" y="200353"/>
                </a:lnTo>
                <a:close/>
                <a:moveTo>
                  <a:pt x="128588" y="168276"/>
                </a:moveTo>
                <a:lnTo>
                  <a:pt x="131763" y="168276"/>
                </a:lnTo>
                <a:lnTo>
                  <a:pt x="124649" y="188196"/>
                </a:lnTo>
                <a:lnTo>
                  <a:pt x="120650" y="190501"/>
                </a:lnTo>
                <a:lnTo>
                  <a:pt x="128588" y="171451"/>
                </a:lnTo>
                <a:lnTo>
                  <a:pt x="120650" y="176213"/>
                </a:lnTo>
                <a:lnTo>
                  <a:pt x="120650" y="171451"/>
                </a:lnTo>
                <a:close/>
                <a:moveTo>
                  <a:pt x="382588" y="160338"/>
                </a:moveTo>
                <a:lnTo>
                  <a:pt x="184150" y="295276"/>
                </a:lnTo>
                <a:lnTo>
                  <a:pt x="387351" y="179388"/>
                </a:lnTo>
                <a:lnTo>
                  <a:pt x="387351" y="182563"/>
                </a:lnTo>
                <a:lnTo>
                  <a:pt x="256290" y="270856"/>
                </a:lnTo>
                <a:lnTo>
                  <a:pt x="368301" y="190501"/>
                </a:lnTo>
                <a:lnTo>
                  <a:pt x="165100" y="311151"/>
                </a:lnTo>
                <a:lnTo>
                  <a:pt x="165100" y="306388"/>
                </a:lnTo>
                <a:lnTo>
                  <a:pt x="365126" y="171451"/>
                </a:lnTo>
                <a:lnTo>
                  <a:pt x="153988" y="292101"/>
                </a:lnTo>
                <a:lnTo>
                  <a:pt x="230935" y="244749"/>
                </a:lnTo>
                <a:close/>
                <a:moveTo>
                  <a:pt x="465138" y="138113"/>
                </a:moveTo>
                <a:lnTo>
                  <a:pt x="469900" y="138113"/>
                </a:lnTo>
                <a:lnTo>
                  <a:pt x="469900" y="141288"/>
                </a:lnTo>
                <a:lnTo>
                  <a:pt x="465138" y="141288"/>
                </a:lnTo>
                <a:close/>
                <a:moveTo>
                  <a:pt x="442913" y="138113"/>
                </a:moveTo>
                <a:lnTo>
                  <a:pt x="450850" y="146050"/>
                </a:lnTo>
                <a:lnTo>
                  <a:pt x="442913" y="141288"/>
                </a:lnTo>
                <a:lnTo>
                  <a:pt x="412750" y="160338"/>
                </a:lnTo>
                <a:lnTo>
                  <a:pt x="409575" y="160338"/>
                </a:lnTo>
                <a:lnTo>
                  <a:pt x="401637" y="152400"/>
                </a:lnTo>
                <a:lnTo>
                  <a:pt x="412750" y="157163"/>
                </a:lnTo>
                <a:close/>
                <a:moveTo>
                  <a:pt x="277813" y="115888"/>
                </a:moveTo>
                <a:lnTo>
                  <a:pt x="267023" y="122660"/>
                </a:lnTo>
                <a:lnTo>
                  <a:pt x="123825" y="206376"/>
                </a:lnTo>
                <a:close/>
                <a:moveTo>
                  <a:pt x="334963" y="93663"/>
                </a:moveTo>
                <a:lnTo>
                  <a:pt x="334963" y="96838"/>
                </a:lnTo>
                <a:lnTo>
                  <a:pt x="153988" y="217488"/>
                </a:lnTo>
                <a:lnTo>
                  <a:pt x="338138" y="112713"/>
                </a:lnTo>
                <a:lnTo>
                  <a:pt x="341313" y="112713"/>
                </a:lnTo>
                <a:lnTo>
                  <a:pt x="157163" y="239713"/>
                </a:lnTo>
                <a:lnTo>
                  <a:pt x="349251" y="127001"/>
                </a:lnTo>
                <a:lnTo>
                  <a:pt x="349251" y="130176"/>
                </a:lnTo>
                <a:lnTo>
                  <a:pt x="169863" y="250826"/>
                </a:lnTo>
                <a:lnTo>
                  <a:pt x="368301" y="138113"/>
                </a:lnTo>
                <a:lnTo>
                  <a:pt x="173038" y="273051"/>
                </a:lnTo>
                <a:lnTo>
                  <a:pt x="379413" y="152401"/>
                </a:lnTo>
                <a:lnTo>
                  <a:pt x="382588" y="152401"/>
                </a:lnTo>
                <a:lnTo>
                  <a:pt x="298461" y="203195"/>
                </a:lnTo>
                <a:lnTo>
                  <a:pt x="319088" y="190501"/>
                </a:lnTo>
                <a:lnTo>
                  <a:pt x="153988" y="288926"/>
                </a:lnTo>
                <a:lnTo>
                  <a:pt x="153988" y="284163"/>
                </a:lnTo>
                <a:lnTo>
                  <a:pt x="349251" y="149226"/>
                </a:lnTo>
                <a:lnTo>
                  <a:pt x="146050" y="265113"/>
                </a:lnTo>
                <a:lnTo>
                  <a:pt x="330201" y="141288"/>
                </a:lnTo>
                <a:lnTo>
                  <a:pt x="142875" y="250826"/>
                </a:lnTo>
                <a:lnTo>
                  <a:pt x="139700" y="250826"/>
                </a:lnTo>
                <a:lnTo>
                  <a:pt x="323851" y="123826"/>
                </a:lnTo>
                <a:lnTo>
                  <a:pt x="134938" y="231776"/>
                </a:lnTo>
                <a:lnTo>
                  <a:pt x="134938" y="228601"/>
                </a:lnTo>
                <a:lnTo>
                  <a:pt x="315913" y="107951"/>
                </a:lnTo>
                <a:lnTo>
                  <a:pt x="128588" y="212726"/>
                </a:lnTo>
                <a:close/>
                <a:moveTo>
                  <a:pt x="334963" y="88901"/>
                </a:moveTo>
                <a:lnTo>
                  <a:pt x="180975" y="179388"/>
                </a:lnTo>
                <a:lnTo>
                  <a:pt x="191744" y="172629"/>
                </a:lnTo>
                <a:close/>
                <a:moveTo>
                  <a:pt x="296863" y="88901"/>
                </a:moveTo>
                <a:lnTo>
                  <a:pt x="293648" y="90995"/>
                </a:lnTo>
                <a:lnTo>
                  <a:pt x="123825" y="190501"/>
                </a:lnTo>
                <a:lnTo>
                  <a:pt x="124649" y="188196"/>
                </a:lnTo>
                <a:close/>
                <a:moveTo>
                  <a:pt x="330201" y="85726"/>
                </a:moveTo>
                <a:lnTo>
                  <a:pt x="191744" y="172629"/>
                </a:lnTo>
                <a:lnTo>
                  <a:pt x="128588" y="209551"/>
                </a:lnTo>
                <a:lnTo>
                  <a:pt x="267023" y="122660"/>
                </a:lnTo>
                <a:close/>
                <a:moveTo>
                  <a:pt x="412750" y="74613"/>
                </a:moveTo>
                <a:lnTo>
                  <a:pt x="412115" y="75248"/>
                </a:lnTo>
                <a:lnTo>
                  <a:pt x="411442" y="75547"/>
                </a:lnTo>
                <a:close/>
                <a:moveTo>
                  <a:pt x="284646" y="73709"/>
                </a:moveTo>
                <a:lnTo>
                  <a:pt x="252412" y="93663"/>
                </a:lnTo>
                <a:lnTo>
                  <a:pt x="258010" y="89045"/>
                </a:lnTo>
                <a:close/>
                <a:moveTo>
                  <a:pt x="420687" y="71438"/>
                </a:moveTo>
                <a:lnTo>
                  <a:pt x="393700" y="96838"/>
                </a:lnTo>
                <a:lnTo>
                  <a:pt x="406400" y="88900"/>
                </a:lnTo>
                <a:lnTo>
                  <a:pt x="382587" y="119063"/>
                </a:lnTo>
                <a:lnTo>
                  <a:pt x="401637" y="93663"/>
                </a:lnTo>
                <a:lnTo>
                  <a:pt x="390525" y="100013"/>
                </a:lnTo>
                <a:lnTo>
                  <a:pt x="387350" y="100013"/>
                </a:lnTo>
                <a:lnTo>
                  <a:pt x="412115" y="75248"/>
                </a:lnTo>
                <a:close/>
                <a:moveTo>
                  <a:pt x="327026" y="71438"/>
                </a:moveTo>
                <a:lnTo>
                  <a:pt x="327026" y="74613"/>
                </a:lnTo>
                <a:lnTo>
                  <a:pt x="153988" y="182563"/>
                </a:lnTo>
                <a:lnTo>
                  <a:pt x="330201" y="82551"/>
                </a:lnTo>
                <a:lnTo>
                  <a:pt x="123825" y="201613"/>
                </a:lnTo>
                <a:lnTo>
                  <a:pt x="293648" y="90995"/>
                </a:lnTo>
                <a:close/>
                <a:moveTo>
                  <a:pt x="417512" y="58738"/>
                </a:moveTo>
                <a:lnTo>
                  <a:pt x="420687" y="58738"/>
                </a:lnTo>
                <a:lnTo>
                  <a:pt x="406400" y="77788"/>
                </a:lnTo>
                <a:lnTo>
                  <a:pt x="411442" y="75547"/>
                </a:lnTo>
                <a:lnTo>
                  <a:pt x="401637" y="82550"/>
                </a:lnTo>
                <a:close/>
                <a:moveTo>
                  <a:pt x="319088" y="52388"/>
                </a:moveTo>
                <a:lnTo>
                  <a:pt x="319088" y="55563"/>
                </a:lnTo>
                <a:lnTo>
                  <a:pt x="222250" y="119063"/>
                </a:lnTo>
                <a:lnTo>
                  <a:pt x="323850" y="63500"/>
                </a:lnTo>
                <a:lnTo>
                  <a:pt x="198437" y="134938"/>
                </a:lnTo>
                <a:lnTo>
                  <a:pt x="296863" y="66675"/>
                </a:lnTo>
                <a:lnTo>
                  <a:pt x="284646" y="73709"/>
                </a:lnTo>
                <a:close/>
                <a:moveTo>
                  <a:pt x="282579" y="48150"/>
                </a:moveTo>
                <a:lnTo>
                  <a:pt x="269875" y="63500"/>
                </a:lnTo>
                <a:lnTo>
                  <a:pt x="296182" y="50800"/>
                </a:lnTo>
                <a:lnTo>
                  <a:pt x="266700" y="66675"/>
                </a:lnTo>
                <a:close/>
                <a:moveTo>
                  <a:pt x="307975" y="44450"/>
                </a:moveTo>
                <a:lnTo>
                  <a:pt x="306056" y="46034"/>
                </a:lnTo>
                <a:lnTo>
                  <a:pt x="296182" y="50800"/>
                </a:lnTo>
                <a:close/>
                <a:moveTo>
                  <a:pt x="315913" y="41275"/>
                </a:moveTo>
                <a:lnTo>
                  <a:pt x="258010" y="89045"/>
                </a:lnTo>
                <a:lnTo>
                  <a:pt x="244475" y="96838"/>
                </a:lnTo>
                <a:lnTo>
                  <a:pt x="306056" y="46034"/>
                </a:lnTo>
                <a:close/>
                <a:moveTo>
                  <a:pt x="304800" y="22225"/>
                </a:moveTo>
                <a:lnTo>
                  <a:pt x="282579" y="48150"/>
                </a:lnTo>
                <a:lnTo>
                  <a:pt x="303319" y="23089"/>
                </a:lnTo>
                <a:close/>
                <a:moveTo>
                  <a:pt x="298017" y="3175"/>
                </a:moveTo>
                <a:lnTo>
                  <a:pt x="298627" y="3175"/>
                </a:lnTo>
                <a:lnTo>
                  <a:pt x="293688" y="14288"/>
                </a:lnTo>
                <a:lnTo>
                  <a:pt x="304800" y="6350"/>
                </a:lnTo>
                <a:lnTo>
                  <a:pt x="304800" y="11113"/>
                </a:lnTo>
                <a:lnTo>
                  <a:pt x="288925" y="30163"/>
                </a:lnTo>
                <a:lnTo>
                  <a:pt x="307975" y="17463"/>
                </a:lnTo>
                <a:lnTo>
                  <a:pt x="303319" y="23089"/>
                </a:lnTo>
                <a:lnTo>
                  <a:pt x="285750" y="33338"/>
                </a:lnTo>
                <a:lnTo>
                  <a:pt x="300038" y="14288"/>
                </a:lnTo>
                <a:lnTo>
                  <a:pt x="288925" y="17463"/>
                </a:lnTo>
                <a:close/>
                <a:moveTo>
                  <a:pt x="300038" y="0"/>
                </a:moveTo>
                <a:lnTo>
                  <a:pt x="298017" y="3175"/>
                </a:lnTo>
                <a:lnTo>
                  <a:pt x="296863" y="3175"/>
                </a:lnTo>
                <a:close/>
                <a:moveTo>
                  <a:pt x="300038" y="0"/>
                </a:moveTo>
                <a:lnTo>
                  <a:pt x="300038" y="3175"/>
                </a:lnTo>
                <a:lnTo>
                  <a:pt x="298627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6" name="PA_任意多边形 85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013200" y="3276062"/>
            <a:ext cx="449263" cy="446088"/>
          </a:xfrm>
          <a:custGeom>
            <a:avLst/>
            <a:gdLst>
              <a:gd name="connsiteX0" fmla="*/ 155739 w 449263"/>
              <a:gd name="connsiteY0" fmla="*/ 408491 h 446088"/>
              <a:gd name="connsiteX1" fmla="*/ 153987 w 449263"/>
              <a:gd name="connsiteY1" fmla="*/ 409575 h 446088"/>
              <a:gd name="connsiteX2" fmla="*/ 155268 w 449263"/>
              <a:gd name="connsiteY2" fmla="*/ 408743 h 446088"/>
              <a:gd name="connsiteX3" fmla="*/ 374651 w 449263"/>
              <a:gd name="connsiteY3" fmla="*/ 382588 h 446088"/>
              <a:gd name="connsiteX4" fmla="*/ 374651 w 449263"/>
              <a:gd name="connsiteY4" fmla="*/ 382588 h 446088"/>
              <a:gd name="connsiteX5" fmla="*/ 374651 w 449263"/>
              <a:gd name="connsiteY5" fmla="*/ 382588 h 446088"/>
              <a:gd name="connsiteX6" fmla="*/ 336550 w 449263"/>
              <a:gd name="connsiteY6" fmla="*/ 379412 h 446088"/>
              <a:gd name="connsiteX7" fmla="*/ 330583 w 449263"/>
              <a:gd name="connsiteY7" fmla="*/ 383199 h 446088"/>
              <a:gd name="connsiteX8" fmla="*/ 330410 w 449263"/>
              <a:gd name="connsiteY8" fmla="*/ 383297 h 446088"/>
              <a:gd name="connsiteX9" fmla="*/ 349254 w 449263"/>
              <a:gd name="connsiteY9" fmla="*/ 377505 h 446088"/>
              <a:gd name="connsiteX10" fmla="*/ 333375 w 449263"/>
              <a:gd name="connsiteY10" fmla="*/ 387350 h 446088"/>
              <a:gd name="connsiteX11" fmla="*/ 345663 w 449263"/>
              <a:gd name="connsiteY11" fmla="*/ 379552 h 446088"/>
              <a:gd name="connsiteX12" fmla="*/ 385763 w 449263"/>
              <a:gd name="connsiteY12" fmla="*/ 376238 h 446088"/>
              <a:gd name="connsiteX13" fmla="*/ 385763 w 449263"/>
              <a:gd name="connsiteY13" fmla="*/ 379413 h 446088"/>
              <a:gd name="connsiteX14" fmla="*/ 344488 w 449263"/>
              <a:gd name="connsiteY14" fmla="*/ 409575 h 446088"/>
              <a:gd name="connsiteX15" fmla="*/ 352426 w 449263"/>
              <a:gd name="connsiteY15" fmla="*/ 404813 h 446088"/>
              <a:gd name="connsiteX16" fmla="*/ 352426 w 449263"/>
              <a:gd name="connsiteY16" fmla="*/ 409575 h 446088"/>
              <a:gd name="connsiteX17" fmla="*/ 333376 w 449263"/>
              <a:gd name="connsiteY17" fmla="*/ 417513 h 446088"/>
              <a:gd name="connsiteX18" fmla="*/ 374651 w 449263"/>
              <a:gd name="connsiteY18" fmla="*/ 382588 h 446088"/>
              <a:gd name="connsiteX19" fmla="*/ 220663 w 449263"/>
              <a:gd name="connsiteY19" fmla="*/ 368300 h 446088"/>
              <a:gd name="connsiteX20" fmla="*/ 220663 w 449263"/>
              <a:gd name="connsiteY20" fmla="*/ 371475 h 446088"/>
              <a:gd name="connsiteX21" fmla="*/ 160337 w 449263"/>
              <a:gd name="connsiteY21" fmla="*/ 409575 h 446088"/>
              <a:gd name="connsiteX22" fmla="*/ 223838 w 449263"/>
              <a:gd name="connsiteY22" fmla="*/ 376238 h 446088"/>
              <a:gd name="connsiteX23" fmla="*/ 223838 w 449263"/>
              <a:gd name="connsiteY23" fmla="*/ 379413 h 446088"/>
              <a:gd name="connsiteX24" fmla="*/ 165100 w 449263"/>
              <a:gd name="connsiteY24" fmla="*/ 417513 h 446088"/>
              <a:gd name="connsiteX25" fmla="*/ 223838 w 449263"/>
              <a:gd name="connsiteY25" fmla="*/ 382588 h 446088"/>
              <a:gd name="connsiteX26" fmla="*/ 228600 w 449263"/>
              <a:gd name="connsiteY26" fmla="*/ 382588 h 446088"/>
              <a:gd name="connsiteX27" fmla="*/ 179387 w 449263"/>
              <a:gd name="connsiteY27" fmla="*/ 439738 h 446088"/>
              <a:gd name="connsiteX28" fmla="*/ 231775 w 449263"/>
              <a:gd name="connsiteY28" fmla="*/ 409575 h 446088"/>
              <a:gd name="connsiteX29" fmla="*/ 236538 w 449263"/>
              <a:gd name="connsiteY29" fmla="*/ 409575 h 446088"/>
              <a:gd name="connsiteX30" fmla="*/ 212725 w 449263"/>
              <a:gd name="connsiteY30" fmla="*/ 442913 h 446088"/>
              <a:gd name="connsiteX31" fmla="*/ 242888 w 449263"/>
              <a:gd name="connsiteY31" fmla="*/ 423863 h 446088"/>
              <a:gd name="connsiteX32" fmla="*/ 242888 w 449263"/>
              <a:gd name="connsiteY32" fmla="*/ 428625 h 446088"/>
              <a:gd name="connsiteX33" fmla="*/ 212725 w 449263"/>
              <a:gd name="connsiteY33" fmla="*/ 446088 h 446088"/>
              <a:gd name="connsiteX34" fmla="*/ 209550 w 449263"/>
              <a:gd name="connsiteY34" fmla="*/ 446088 h 446088"/>
              <a:gd name="connsiteX35" fmla="*/ 231775 w 449263"/>
              <a:gd name="connsiteY35" fmla="*/ 412750 h 446088"/>
              <a:gd name="connsiteX36" fmla="*/ 176212 w 449263"/>
              <a:gd name="connsiteY36" fmla="*/ 442913 h 446088"/>
              <a:gd name="connsiteX37" fmla="*/ 223838 w 449263"/>
              <a:gd name="connsiteY37" fmla="*/ 387350 h 446088"/>
              <a:gd name="connsiteX38" fmla="*/ 146050 w 449263"/>
              <a:gd name="connsiteY38" fmla="*/ 431800 h 446088"/>
              <a:gd name="connsiteX39" fmla="*/ 141287 w 449263"/>
              <a:gd name="connsiteY39" fmla="*/ 431800 h 446088"/>
              <a:gd name="connsiteX40" fmla="*/ 201613 w 449263"/>
              <a:gd name="connsiteY40" fmla="*/ 390525 h 446088"/>
              <a:gd name="connsiteX41" fmla="*/ 134937 w 449263"/>
              <a:gd name="connsiteY41" fmla="*/ 428625 h 446088"/>
              <a:gd name="connsiteX42" fmla="*/ 130175 w 449263"/>
              <a:gd name="connsiteY42" fmla="*/ 428625 h 446088"/>
              <a:gd name="connsiteX43" fmla="*/ 195262 w 449263"/>
              <a:gd name="connsiteY43" fmla="*/ 387350 h 446088"/>
              <a:gd name="connsiteX44" fmla="*/ 155739 w 449263"/>
              <a:gd name="connsiteY44" fmla="*/ 408491 h 446088"/>
              <a:gd name="connsiteX45" fmla="*/ 269875 w 449263"/>
              <a:gd name="connsiteY45" fmla="*/ 357186 h 446088"/>
              <a:gd name="connsiteX46" fmla="*/ 269875 w 449263"/>
              <a:gd name="connsiteY46" fmla="*/ 357187 h 446088"/>
              <a:gd name="connsiteX47" fmla="*/ 269875 w 449263"/>
              <a:gd name="connsiteY47" fmla="*/ 357187 h 446088"/>
              <a:gd name="connsiteX48" fmla="*/ 404813 w 449263"/>
              <a:gd name="connsiteY48" fmla="*/ 349250 h 446088"/>
              <a:gd name="connsiteX49" fmla="*/ 407988 w 449263"/>
              <a:gd name="connsiteY49" fmla="*/ 352425 h 446088"/>
              <a:gd name="connsiteX50" fmla="*/ 311150 w 449263"/>
              <a:gd name="connsiteY50" fmla="*/ 412750 h 446088"/>
              <a:gd name="connsiteX51" fmla="*/ 396876 w 449263"/>
              <a:gd name="connsiteY51" fmla="*/ 360363 h 446088"/>
              <a:gd name="connsiteX52" fmla="*/ 396876 w 449263"/>
              <a:gd name="connsiteY52" fmla="*/ 363538 h 446088"/>
              <a:gd name="connsiteX53" fmla="*/ 307975 w 449263"/>
              <a:gd name="connsiteY53" fmla="*/ 420688 h 446088"/>
              <a:gd name="connsiteX54" fmla="*/ 374651 w 449263"/>
              <a:gd name="connsiteY54" fmla="*/ 382588 h 446088"/>
              <a:gd name="connsiteX55" fmla="*/ 277813 w 449263"/>
              <a:gd name="connsiteY55" fmla="*/ 439738 h 446088"/>
              <a:gd name="connsiteX56" fmla="*/ 366713 w 449263"/>
              <a:gd name="connsiteY56" fmla="*/ 382588 h 446088"/>
              <a:gd name="connsiteX57" fmla="*/ 258763 w 449263"/>
              <a:gd name="connsiteY57" fmla="*/ 442913 h 446088"/>
              <a:gd name="connsiteX58" fmla="*/ 254000 w 449263"/>
              <a:gd name="connsiteY58" fmla="*/ 442913 h 446088"/>
              <a:gd name="connsiteX59" fmla="*/ 352426 w 449263"/>
              <a:gd name="connsiteY59" fmla="*/ 382588 h 446088"/>
              <a:gd name="connsiteX60" fmla="*/ 247650 w 449263"/>
              <a:gd name="connsiteY60" fmla="*/ 446088 h 446088"/>
              <a:gd name="connsiteX61" fmla="*/ 242888 w 449263"/>
              <a:gd name="connsiteY61" fmla="*/ 446088 h 446088"/>
              <a:gd name="connsiteX62" fmla="*/ 242888 w 449263"/>
              <a:gd name="connsiteY62" fmla="*/ 442913 h 446088"/>
              <a:gd name="connsiteX63" fmla="*/ 242888 w 449263"/>
              <a:gd name="connsiteY63" fmla="*/ 428625 h 446088"/>
              <a:gd name="connsiteX64" fmla="*/ 247650 w 449263"/>
              <a:gd name="connsiteY64" fmla="*/ 442913 h 446088"/>
              <a:gd name="connsiteX65" fmla="*/ 160337 w 449263"/>
              <a:gd name="connsiteY65" fmla="*/ 349250 h 446088"/>
              <a:gd name="connsiteX66" fmla="*/ 152133 w 449263"/>
              <a:gd name="connsiteY66" fmla="*/ 354661 h 446088"/>
              <a:gd name="connsiteX67" fmla="*/ 148761 w 449263"/>
              <a:gd name="connsiteY67" fmla="*/ 356574 h 446088"/>
              <a:gd name="connsiteX68" fmla="*/ 412750 w 449263"/>
              <a:gd name="connsiteY68" fmla="*/ 338137 h 446088"/>
              <a:gd name="connsiteX69" fmla="*/ 415925 w 449263"/>
              <a:gd name="connsiteY69" fmla="*/ 341312 h 446088"/>
              <a:gd name="connsiteX70" fmla="*/ 412750 w 449263"/>
              <a:gd name="connsiteY70" fmla="*/ 341312 h 446088"/>
              <a:gd name="connsiteX71" fmla="*/ 349254 w 449263"/>
              <a:gd name="connsiteY71" fmla="*/ 377505 h 446088"/>
              <a:gd name="connsiteX72" fmla="*/ 415925 w 449263"/>
              <a:gd name="connsiteY72" fmla="*/ 334962 h 446088"/>
              <a:gd name="connsiteX73" fmla="*/ 345663 w 449263"/>
              <a:gd name="connsiteY73" fmla="*/ 379552 h 446088"/>
              <a:gd name="connsiteX74" fmla="*/ 254000 w 449263"/>
              <a:gd name="connsiteY74" fmla="*/ 431800 h 446088"/>
              <a:gd name="connsiteX75" fmla="*/ 330583 w 449263"/>
              <a:gd name="connsiteY75" fmla="*/ 383199 h 446088"/>
              <a:gd name="connsiteX76" fmla="*/ 274996 w 449263"/>
              <a:gd name="connsiteY76" fmla="*/ 334962 h 446088"/>
              <a:gd name="connsiteX77" fmla="*/ 275771 w 449263"/>
              <a:gd name="connsiteY77" fmla="*/ 334962 h 446088"/>
              <a:gd name="connsiteX78" fmla="*/ 269875 w 449263"/>
              <a:gd name="connsiteY78" fmla="*/ 338137 h 446088"/>
              <a:gd name="connsiteX79" fmla="*/ 155927 w 449263"/>
              <a:gd name="connsiteY79" fmla="*/ 330201 h 446088"/>
              <a:gd name="connsiteX80" fmla="*/ 88900 w 449263"/>
              <a:gd name="connsiteY80" fmla="*/ 390525 h 446088"/>
              <a:gd name="connsiteX81" fmla="*/ 148761 w 449263"/>
              <a:gd name="connsiteY81" fmla="*/ 356574 h 446088"/>
              <a:gd name="connsiteX82" fmla="*/ 82550 w 449263"/>
              <a:gd name="connsiteY82" fmla="*/ 398463 h 446088"/>
              <a:gd name="connsiteX83" fmla="*/ 82550 w 449263"/>
              <a:gd name="connsiteY83" fmla="*/ 393700 h 446088"/>
              <a:gd name="connsiteX84" fmla="*/ 195262 w 449263"/>
              <a:gd name="connsiteY84" fmla="*/ 330200 h 446088"/>
              <a:gd name="connsiteX85" fmla="*/ 119062 w 449263"/>
              <a:gd name="connsiteY85" fmla="*/ 379413 h 446088"/>
              <a:gd name="connsiteX86" fmla="*/ 198438 w 449263"/>
              <a:gd name="connsiteY86" fmla="*/ 334963 h 446088"/>
              <a:gd name="connsiteX87" fmla="*/ 112712 w 449263"/>
              <a:gd name="connsiteY87" fmla="*/ 401638 h 446088"/>
              <a:gd name="connsiteX88" fmla="*/ 206375 w 449263"/>
              <a:gd name="connsiteY88" fmla="*/ 346075 h 446088"/>
              <a:gd name="connsiteX89" fmla="*/ 209550 w 449263"/>
              <a:gd name="connsiteY89" fmla="*/ 346075 h 446088"/>
              <a:gd name="connsiteX90" fmla="*/ 209550 w 449263"/>
              <a:gd name="connsiteY90" fmla="*/ 349250 h 446088"/>
              <a:gd name="connsiteX91" fmla="*/ 127000 w 449263"/>
              <a:gd name="connsiteY91" fmla="*/ 417513 h 446088"/>
              <a:gd name="connsiteX92" fmla="*/ 217488 w 449263"/>
              <a:gd name="connsiteY92" fmla="*/ 363538 h 446088"/>
              <a:gd name="connsiteX93" fmla="*/ 217488 w 449263"/>
              <a:gd name="connsiteY93" fmla="*/ 368300 h 446088"/>
              <a:gd name="connsiteX94" fmla="*/ 155268 w 449263"/>
              <a:gd name="connsiteY94" fmla="*/ 408743 h 446088"/>
              <a:gd name="connsiteX95" fmla="*/ 127000 w 449263"/>
              <a:gd name="connsiteY95" fmla="*/ 423863 h 446088"/>
              <a:gd name="connsiteX96" fmla="*/ 190500 w 449263"/>
              <a:gd name="connsiteY96" fmla="*/ 382588 h 446088"/>
              <a:gd name="connsiteX97" fmla="*/ 123825 w 449263"/>
              <a:gd name="connsiteY97" fmla="*/ 420688 h 446088"/>
              <a:gd name="connsiteX98" fmla="*/ 119062 w 449263"/>
              <a:gd name="connsiteY98" fmla="*/ 420688 h 446088"/>
              <a:gd name="connsiteX99" fmla="*/ 198438 w 449263"/>
              <a:gd name="connsiteY99" fmla="*/ 352425 h 446088"/>
              <a:gd name="connsiteX100" fmla="*/ 100012 w 449263"/>
              <a:gd name="connsiteY100" fmla="*/ 409575 h 446088"/>
              <a:gd name="connsiteX101" fmla="*/ 187325 w 449263"/>
              <a:gd name="connsiteY101" fmla="*/ 341313 h 446088"/>
              <a:gd name="connsiteX102" fmla="*/ 85725 w 449263"/>
              <a:gd name="connsiteY102" fmla="*/ 401638 h 446088"/>
              <a:gd name="connsiteX103" fmla="*/ 85725 w 449263"/>
              <a:gd name="connsiteY103" fmla="*/ 398463 h 446088"/>
              <a:gd name="connsiteX104" fmla="*/ 152133 w 449263"/>
              <a:gd name="connsiteY104" fmla="*/ 354661 h 446088"/>
              <a:gd name="connsiteX105" fmla="*/ 165100 w 449263"/>
              <a:gd name="connsiteY105" fmla="*/ 322263 h 446088"/>
              <a:gd name="connsiteX106" fmla="*/ 155927 w 449263"/>
              <a:gd name="connsiteY106" fmla="*/ 330201 h 446088"/>
              <a:gd name="connsiteX107" fmla="*/ 164159 w 449263"/>
              <a:gd name="connsiteY107" fmla="*/ 322792 h 446088"/>
              <a:gd name="connsiteX108" fmla="*/ 135370 w 449263"/>
              <a:gd name="connsiteY108" fmla="*/ 320151 h 446088"/>
              <a:gd name="connsiteX109" fmla="*/ 80240 w 449263"/>
              <a:gd name="connsiteY109" fmla="*/ 365610 h 446088"/>
              <a:gd name="connsiteX110" fmla="*/ 69850 w 449263"/>
              <a:gd name="connsiteY110" fmla="*/ 371475 h 446088"/>
              <a:gd name="connsiteX111" fmla="*/ 168275 w 449263"/>
              <a:gd name="connsiteY111" fmla="*/ 315913 h 446088"/>
              <a:gd name="connsiteX112" fmla="*/ 171450 w 449263"/>
              <a:gd name="connsiteY112" fmla="*/ 315913 h 446088"/>
              <a:gd name="connsiteX113" fmla="*/ 168275 w 449263"/>
              <a:gd name="connsiteY113" fmla="*/ 319088 h 446088"/>
              <a:gd name="connsiteX114" fmla="*/ 164159 w 449263"/>
              <a:gd name="connsiteY114" fmla="*/ 322792 h 446088"/>
              <a:gd name="connsiteX115" fmla="*/ 63500 w 449263"/>
              <a:gd name="connsiteY115" fmla="*/ 379413 h 446088"/>
              <a:gd name="connsiteX116" fmla="*/ 80240 w 449263"/>
              <a:gd name="connsiteY116" fmla="*/ 365610 h 446088"/>
              <a:gd name="connsiteX117" fmla="*/ 42642 w 449263"/>
              <a:gd name="connsiteY117" fmla="*/ 312280 h 446088"/>
              <a:gd name="connsiteX118" fmla="*/ 36512 w 449263"/>
              <a:gd name="connsiteY118" fmla="*/ 315913 h 446088"/>
              <a:gd name="connsiteX119" fmla="*/ 37063 w 449263"/>
              <a:gd name="connsiteY119" fmla="*/ 315511 h 446088"/>
              <a:gd name="connsiteX120" fmla="*/ 115887 w 449263"/>
              <a:gd name="connsiteY120" fmla="*/ 311150 h 446088"/>
              <a:gd name="connsiteX121" fmla="*/ 113086 w 449263"/>
              <a:gd name="connsiteY121" fmla="*/ 312955 h 446088"/>
              <a:gd name="connsiteX122" fmla="*/ 55562 w 449263"/>
              <a:gd name="connsiteY122" fmla="*/ 346075 h 446088"/>
              <a:gd name="connsiteX123" fmla="*/ 55955 w 449263"/>
              <a:gd name="connsiteY123" fmla="*/ 345778 h 446088"/>
              <a:gd name="connsiteX124" fmla="*/ 390525 w 449263"/>
              <a:gd name="connsiteY124" fmla="*/ 300037 h 446088"/>
              <a:gd name="connsiteX125" fmla="*/ 393700 w 449263"/>
              <a:gd name="connsiteY125" fmla="*/ 304800 h 446088"/>
              <a:gd name="connsiteX126" fmla="*/ 390525 w 449263"/>
              <a:gd name="connsiteY126" fmla="*/ 304800 h 446088"/>
              <a:gd name="connsiteX127" fmla="*/ 341313 w 449263"/>
              <a:gd name="connsiteY127" fmla="*/ 300037 h 446088"/>
              <a:gd name="connsiteX128" fmla="*/ 341039 w 449263"/>
              <a:gd name="connsiteY128" fmla="*/ 300256 h 446088"/>
              <a:gd name="connsiteX129" fmla="*/ 269875 w 449263"/>
              <a:gd name="connsiteY129" fmla="*/ 341312 h 446088"/>
              <a:gd name="connsiteX130" fmla="*/ 401638 w 449263"/>
              <a:gd name="connsiteY130" fmla="*/ 295098 h 446088"/>
              <a:gd name="connsiteX131" fmla="*/ 401638 w 449263"/>
              <a:gd name="connsiteY131" fmla="*/ 296862 h 446088"/>
              <a:gd name="connsiteX132" fmla="*/ 404813 w 449263"/>
              <a:gd name="connsiteY132" fmla="*/ 296862 h 446088"/>
              <a:gd name="connsiteX133" fmla="*/ 396875 w 449263"/>
              <a:gd name="connsiteY133" fmla="*/ 300037 h 446088"/>
              <a:gd name="connsiteX134" fmla="*/ 396875 w 449263"/>
              <a:gd name="connsiteY134" fmla="*/ 297215 h 446088"/>
              <a:gd name="connsiteX135" fmla="*/ 404813 w 449263"/>
              <a:gd name="connsiteY135" fmla="*/ 293687 h 446088"/>
              <a:gd name="connsiteX136" fmla="*/ 404813 w 449263"/>
              <a:gd name="connsiteY136" fmla="*/ 296862 h 446088"/>
              <a:gd name="connsiteX137" fmla="*/ 402615 w 449263"/>
              <a:gd name="connsiteY137" fmla="*/ 294664 h 446088"/>
              <a:gd name="connsiteX138" fmla="*/ 401638 w 449263"/>
              <a:gd name="connsiteY138" fmla="*/ 293687 h 446088"/>
              <a:gd name="connsiteX139" fmla="*/ 396875 w 449263"/>
              <a:gd name="connsiteY139" fmla="*/ 296862 h 446088"/>
              <a:gd name="connsiteX140" fmla="*/ 396875 w 449263"/>
              <a:gd name="connsiteY140" fmla="*/ 297215 h 446088"/>
              <a:gd name="connsiteX141" fmla="*/ 390525 w 449263"/>
              <a:gd name="connsiteY141" fmla="*/ 300037 h 446088"/>
              <a:gd name="connsiteX142" fmla="*/ 401638 w 449263"/>
              <a:gd name="connsiteY142" fmla="*/ 293687 h 446088"/>
              <a:gd name="connsiteX143" fmla="*/ 402615 w 449263"/>
              <a:gd name="connsiteY143" fmla="*/ 294664 h 446088"/>
              <a:gd name="connsiteX144" fmla="*/ 401638 w 449263"/>
              <a:gd name="connsiteY144" fmla="*/ 295098 h 446088"/>
              <a:gd name="connsiteX145" fmla="*/ 352425 w 449263"/>
              <a:gd name="connsiteY145" fmla="*/ 293687 h 446088"/>
              <a:gd name="connsiteX146" fmla="*/ 277812 w 449263"/>
              <a:gd name="connsiteY146" fmla="*/ 334962 h 446088"/>
              <a:gd name="connsiteX147" fmla="*/ 275771 w 449263"/>
              <a:gd name="connsiteY147" fmla="*/ 334962 h 446088"/>
              <a:gd name="connsiteX148" fmla="*/ 352425 w 449263"/>
              <a:gd name="connsiteY148" fmla="*/ 293687 h 446088"/>
              <a:gd name="connsiteX149" fmla="*/ 269875 w 449263"/>
              <a:gd name="connsiteY149" fmla="*/ 357186 h 446088"/>
              <a:gd name="connsiteX150" fmla="*/ 341039 w 449263"/>
              <a:gd name="connsiteY150" fmla="*/ 300256 h 446088"/>
              <a:gd name="connsiteX151" fmla="*/ 349250 w 449263"/>
              <a:gd name="connsiteY151" fmla="*/ 288925 h 446088"/>
              <a:gd name="connsiteX152" fmla="*/ 352425 w 449263"/>
              <a:gd name="connsiteY152" fmla="*/ 288925 h 446088"/>
              <a:gd name="connsiteX153" fmla="*/ 352425 w 449263"/>
              <a:gd name="connsiteY153" fmla="*/ 293687 h 446088"/>
              <a:gd name="connsiteX154" fmla="*/ 431800 w 449263"/>
              <a:gd name="connsiteY154" fmla="*/ 285750 h 446088"/>
              <a:gd name="connsiteX155" fmla="*/ 438151 w 449263"/>
              <a:gd name="connsiteY155" fmla="*/ 285750 h 446088"/>
              <a:gd name="connsiteX156" fmla="*/ 423863 w 449263"/>
              <a:gd name="connsiteY156" fmla="*/ 300038 h 446088"/>
              <a:gd name="connsiteX157" fmla="*/ 434976 w 449263"/>
              <a:gd name="connsiteY157" fmla="*/ 293688 h 446088"/>
              <a:gd name="connsiteX158" fmla="*/ 434976 w 449263"/>
              <a:gd name="connsiteY158" fmla="*/ 296862 h 446088"/>
              <a:gd name="connsiteX159" fmla="*/ 434975 w 449263"/>
              <a:gd name="connsiteY159" fmla="*/ 296862 h 446088"/>
              <a:gd name="connsiteX160" fmla="*/ 434975 w 449263"/>
              <a:gd name="connsiteY160" fmla="*/ 300037 h 446088"/>
              <a:gd name="connsiteX161" fmla="*/ 269875 w 449263"/>
              <a:gd name="connsiteY161" fmla="*/ 417512 h 446088"/>
              <a:gd name="connsiteX162" fmla="*/ 330410 w 449263"/>
              <a:gd name="connsiteY162" fmla="*/ 383297 h 446088"/>
              <a:gd name="connsiteX163" fmla="*/ 258762 w 449263"/>
              <a:gd name="connsiteY163" fmla="*/ 428625 h 446088"/>
              <a:gd name="connsiteX164" fmla="*/ 254000 w 449263"/>
              <a:gd name="connsiteY164" fmla="*/ 428625 h 446088"/>
              <a:gd name="connsiteX165" fmla="*/ 258762 w 449263"/>
              <a:gd name="connsiteY165" fmla="*/ 423862 h 446088"/>
              <a:gd name="connsiteX166" fmla="*/ 419100 w 449263"/>
              <a:gd name="connsiteY166" fmla="*/ 307975 h 446088"/>
              <a:gd name="connsiteX167" fmla="*/ 265112 w 449263"/>
              <a:gd name="connsiteY167" fmla="*/ 393700 h 446088"/>
              <a:gd name="connsiteX168" fmla="*/ 396875 w 449263"/>
              <a:gd name="connsiteY168" fmla="*/ 307975 h 446088"/>
              <a:gd name="connsiteX169" fmla="*/ 265112 w 449263"/>
              <a:gd name="connsiteY169" fmla="*/ 382587 h 446088"/>
              <a:gd name="connsiteX170" fmla="*/ 261937 w 449263"/>
              <a:gd name="connsiteY170" fmla="*/ 382587 h 446088"/>
              <a:gd name="connsiteX171" fmla="*/ 355600 w 449263"/>
              <a:gd name="connsiteY171" fmla="*/ 311150 h 446088"/>
              <a:gd name="connsiteX172" fmla="*/ 261937 w 449263"/>
              <a:gd name="connsiteY172" fmla="*/ 363537 h 446088"/>
              <a:gd name="connsiteX173" fmla="*/ 269875 w 449263"/>
              <a:gd name="connsiteY173" fmla="*/ 357187 h 446088"/>
              <a:gd name="connsiteX174" fmla="*/ 363538 w 449263"/>
              <a:gd name="connsiteY174" fmla="*/ 304800 h 446088"/>
              <a:gd name="connsiteX175" fmla="*/ 366713 w 449263"/>
              <a:gd name="connsiteY175" fmla="*/ 304800 h 446088"/>
              <a:gd name="connsiteX176" fmla="*/ 273050 w 449263"/>
              <a:gd name="connsiteY176" fmla="*/ 376237 h 446088"/>
              <a:gd name="connsiteX177" fmla="*/ 415925 w 449263"/>
              <a:gd name="connsiteY177" fmla="*/ 293687 h 446088"/>
              <a:gd name="connsiteX178" fmla="*/ 419100 w 449263"/>
              <a:gd name="connsiteY178" fmla="*/ 293687 h 446088"/>
              <a:gd name="connsiteX179" fmla="*/ 288925 w 449263"/>
              <a:gd name="connsiteY179" fmla="*/ 379412 h 446088"/>
              <a:gd name="connsiteX180" fmla="*/ 434971 w 449263"/>
              <a:gd name="connsiteY180" fmla="*/ 296864 h 446088"/>
              <a:gd name="connsiteX181" fmla="*/ 419100 w 449263"/>
              <a:gd name="connsiteY181" fmla="*/ 304800 h 446088"/>
              <a:gd name="connsiteX182" fmla="*/ 431800 w 449263"/>
              <a:gd name="connsiteY182" fmla="*/ 288925 h 446088"/>
              <a:gd name="connsiteX183" fmla="*/ 427038 w 449263"/>
              <a:gd name="connsiteY183" fmla="*/ 293688 h 446088"/>
              <a:gd name="connsiteX184" fmla="*/ 423863 w 449263"/>
              <a:gd name="connsiteY184" fmla="*/ 293688 h 446088"/>
              <a:gd name="connsiteX185" fmla="*/ 160337 w 449263"/>
              <a:gd name="connsiteY185" fmla="*/ 285750 h 446088"/>
              <a:gd name="connsiteX186" fmla="*/ 88900 w 449263"/>
              <a:gd name="connsiteY186" fmla="*/ 330200 h 446088"/>
              <a:gd name="connsiteX187" fmla="*/ 160337 w 449263"/>
              <a:gd name="connsiteY187" fmla="*/ 288925 h 446088"/>
              <a:gd name="connsiteX188" fmla="*/ 74612 w 449263"/>
              <a:gd name="connsiteY188" fmla="*/ 346075 h 446088"/>
              <a:gd name="connsiteX189" fmla="*/ 160337 w 449263"/>
              <a:gd name="connsiteY189" fmla="*/ 296863 h 446088"/>
              <a:gd name="connsiteX190" fmla="*/ 165100 w 449263"/>
              <a:gd name="connsiteY190" fmla="*/ 296863 h 446088"/>
              <a:gd name="connsiteX191" fmla="*/ 135370 w 449263"/>
              <a:gd name="connsiteY191" fmla="*/ 320151 h 446088"/>
              <a:gd name="connsiteX192" fmla="*/ 153987 w 449263"/>
              <a:gd name="connsiteY192" fmla="*/ 304800 h 446088"/>
              <a:gd name="connsiteX193" fmla="*/ 52387 w 449263"/>
              <a:gd name="connsiteY193" fmla="*/ 363538 h 446088"/>
              <a:gd name="connsiteX194" fmla="*/ 47625 w 449263"/>
              <a:gd name="connsiteY194" fmla="*/ 363538 h 446088"/>
              <a:gd name="connsiteX195" fmla="*/ 47625 w 449263"/>
              <a:gd name="connsiteY195" fmla="*/ 360363 h 446088"/>
              <a:gd name="connsiteX196" fmla="*/ 134937 w 449263"/>
              <a:gd name="connsiteY196" fmla="*/ 304800 h 446088"/>
              <a:gd name="connsiteX197" fmla="*/ 44450 w 449263"/>
              <a:gd name="connsiteY197" fmla="*/ 357188 h 446088"/>
              <a:gd name="connsiteX198" fmla="*/ 113086 w 449263"/>
              <a:gd name="connsiteY198" fmla="*/ 312955 h 446088"/>
              <a:gd name="connsiteX199" fmla="*/ 438151 w 449263"/>
              <a:gd name="connsiteY199" fmla="*/ 277812 h 446088"/>
              <a:gd name="connsiteX200" fmla="*/ 438151 w 449263"/>
              <a:gd name="connsiteY200" fmla="*/ 280988 h 446088"/>
              <a:gd name="connsiteX201" fmla="*/ 431800 w 449263"/>
              <a:gd name="connsiteY201" fmla="*/ 285750 h 446088"/>
              <a:gd name="connsiteX202" fmla="*/ 146050 w 449263"/>
              <a:gd name="connsiteY202" fmla="*/ 274638 h 446088"/>
              <a:gd name="connsiteX203" fmla="*/ 143025 w 449263"/>
              <a:gd name="connsiteY203" fmla="*/ 276884 h 446088"/>
              <a:gd name="connsiteX204" fmla="*/ 52387 w 449263"/>
              <a:gd name="connsiteY204" fmla="*/ 330200 h 446088"/>
              <a:gd name="connsiteX205" fmla="*/ 53679 w 449263"/>
              <a:gd name="connsiteY205" fmla="*/ 329280 h 446088"/>
              <a:gd name="connsiteX206" fmla="*/ 336550 w 449263"/>
              <a:gd name="connsiteY206" fmla="*/ 269875 h 446088"/>
              <a:gd name="connsiteX207" fmla="*/ 333538 w 449263"/>
              <a:gd name="connsiteY207" fmla="*/ 272704 h 446088"/>
              <a:gd name="connsiteX208" fmla="*/ 331602 w 449263"/>
              <a:gd name="connsiteY208" fmla="*/ 274523 h 446088"/>
              <a:gd name="connsiteX209" fmla="*/ 301346 w 449263"/>
              <a:gd name="connsiteY209" fmla="*/ 292892 h 446088"/>
              <a:gd name="connsiteX210" fmla="*/ 325382 w 449263"/>
              <a:gd name="connsiteY210" fmla="*/ 277177 h 446088"/>
              <a:gd name="connsiteX211" fmla="*/ 344488 w 449263"/>
              <a:gd name="connsiteY211" fmla="*/ 266700 h 446088"/>
              <a:gd name="connsiteX212" fmla="*/ 292100 w 449263"/>
              <a:gd name="connsiteY212" fmla="*/ 315912 h 446088"/>
              <a:gd name="connsiteX213" fmla="*/ 349250 w 449263"/>
              <a:gd name="connsiteY213" fmla="*/ 280987 h 446088"/>
              <a:gd name="connsiteX214" fmla="*/ 349250 w 449263"/>
              <a:gd name="connsiteY214" fmla="*/ 285750 h 446088"/>
              <a:gd name="connsiteX215" fmla="*/ 292100 w 449263"/>
              <a:gd name="connsiteY215" fmla="*/ 322262 h 446088"/>
              <a:gd name="connsiteX216" fmla="*/ 349250 w 449263"/>
              <a:gd name="connsiteY216" fmla="*/ 288925 h 446088"/>
              <a:gd name="connsiteX217" fmla="*/ 274996 w 449263"/>
              <a:gd name="connsiteY217" fmla="*/ 334962 h 446088"/>
              <a:gd name="connsiteX218" fmla="*/ 273050 w 449263"/>
              <a:gd name="connsiteY218" fmla="*/ 334962 h 446088"/>
              <a:gd name="connsiteX219" fmla="*/ 330200 w 449263"/>
              <a:gd name="connsiteY219" fmla="*/ 293687 h 446088"/>
              <a:gd name="connsiteX220" fmla="*/ 284162 w 449263"/>
              <a:gd name="connsiteY220" fmla="*/ 322262 h 446088"/>
              <a:gd name="connsiteX221" fmla="*/ 284162 w 449263"/>
              <a:gd name="connsiteY221" fmla="*/ 319087 h 446088"/>
              <a:gd name="connsiteX222" fmla="*/ 331374 w 449263"/>
              <a:gd name="connsiteY222" fmla="*/ 274737 h 446088"/>
              <a:gd name="connsiteX223" fmla="*/ 331602 w 449263"/>
              <a:gd name="connsiteY223" fmla="*/ 274523 h 446088"/>
              <a:gd name="connsiteX224" fmla="*/ 160337 w 449263"/>
              <a:gd name="connsiteY224" fmla="*/ 266700 h 446088"/>
              <a:gd name="connsiteX225" fmla="*/ 55955 w 449263"/>
              <a:gd name="connsiteY225" fmla="*/ 345778 h 446088"/>
              <a:gd name="connsiteX226" fmla="*/ 44450 w 449263"/>
              <a:gd name="connsiteY226" fmla="*/ 352425 h 446088"/>
              <a:gd name="connsiteX227" fmla="*/ 41275 w 449263"/>
              <a:gd name="connsiteY227" fmla="*/ 352425 h 446088"/>
              <a:gd name="connsiteX228" fmla="*/ 143025 w 449263"/>
              <a:gd name="connsiteY228" fmla="*/ 276884 h 446088"/>
              <a:gd name="connsiteX229" fmla="*/ 153987 w 449263"/>
              <a:gd name="connsiteY229" fmla="*/ 255588 h 446088"/>
              <a:gd name="connsiteX230" fmla="*/ 151599 w 449263"/>
              <a:gd name="connsiteY230" fmla="*/ 257285 h 446088"/>
              <a:gd name="connsiteX231" fmla="*/ 25400 w 449263"/>
              <a:gd name="connsiteY231" fmla="*/ 330200 h 446088"/>
              <a:gd name="connsiteX232" fmla="*/ 446088 w 449263"/>
              <a:gd name="connsiteY232" fmla="*/ 252412 h 446088"/>
              <a:gd name="connsiteX233" fmla="*/ 438151 w 449263"/>
              <a:gd name="connsiteY233" fmla="*/ 266700 h 446088"/>
              <a:gd name="connsiteX234" fmla="*/ 442913 w 449263"/>
              <a:gd name="connsiteY234" fmla="*/ 263525 h 446088"/>
              <a:gd name="connsiteX235" fmla="*/ 446088 w 449263"/>
              <a:gd name="connsiteY235" fmla="*/ 263525 h 446088"/>
              <a:gd name="connsiteX236" fmla="*/ 431800 w 449263"/>
              <a:gd name="connsiteY236" fmla="*/ 285750 h 446088"/>
              <a:gd name="connsiteX237" fmla="*/ 427038 w 449263"/>
              <a:gd name="connsiteY237" fmla="*/ 288925 h 446088"/>
              <a:gd name="connsiteX238" fmla="*/ 427038 w 449263"/>
              <a:gd name="connsiteY238" fmla="*/ 285750 h 446088"/>
              <a:gd name="connsiteX239" fmla="*/ 442913 w 449263"/>
              <a:gd name="connsiteY239" fmla="*/ 266700 h 446088"/>
              <a:gd name="connsiteX240" fmla="*/ 434976 w 449263"/>
              <a:gd name="connsiteY240" fmla="*/ 269875 h 446088"/>
              <a:gd name="connsiteX241" fmla="*/ 434976 w 449263"/>
              <a:gd name="connsiteY241" fmla="*/ 266700 h 446088"/>
              <a:gd name="connsiteX242" fmla="*/ 442913 w 449263"/>
              <a:gd name="connsiteY242" fmla="*/ 255588 h 446088"/>
              <a:gd name="connsiteX243" fmla="*/ 438151 w 449263"/>
              <a:gd name="connsiteY243" fmla="*/ 255588 h 446088"/>
              <a:gd name="connsiteX244" fmla="*/ 168275 w 449263"/>
              <a:gd name="connsiteY244" fmla="*/ 247650 h 446088"/>
              <a:gd name="connsiteX245" fmla="*/ 53679 w 449263"/>
              <a:gd name="connsiteY245" fmla="*/ 329280 h 446088"/>
              <a:gd name="connsiteX246" fmla="*/ 33337 w 449263"/>
              <a:gd name="connsiteY246" fmla="*/ 341313 h 446088"/>
              <a:gd name="connsiteX247" fmla="*/ 151599 w 449263"/>
              <a:gd name="connsiteY247" fmla="*/ 257285 h 446088"/>
              <a:gd name="connsiteX248" fmla="*/ 165100 w 449263"/>
              <a:gd name="connsiteY248" fmla="*/ 239713 h 446088"/>
              <a:gd name="connsiteX249" fmla="*/ 168275 w 449263"/>
              <a:gd name="connsiteY249" fmla="*/ 239713 h 446088"/>
              <a:gd name="connsiteX250" fmla="*/ 79764 w 449263"/>
              <a:gd name="connsiteY250" fmla="*/ 295615 h 446088"/>
              <a:gd name="connsiteX251" fmla="*/ 77787 w 449263"/>
              <a:gd name="connsiteY251" fmla="*/ 296863 h 446088"/>
              <a:gd name="connsiteX252" fmla="*/ 168275 w 449263"/>
              <a:gd name="connsiteY252" fmla="*/ 244475 h 446088"/>
              <a:gd name="connsiteX253" fmla="*/ 168275 w 449263"/>
              <a:gd name="connsiteY253" fmla="*/ 247650 h 446088"/>
              <a:gd name="connsiteX254" fmla="*/ 25400 w 449263"/>
              <a:gd name="connsiteY254" fmla="*/ 327025 h 446088"/>
              <a:gd name="connsiteX255" fmla="*/ 115887 w 449263"/>
              <a:gd name="connsiteY255" fmla="*/ 269875 h 446088"/>
              <a:gd name="connsiteX256" fmla="*/ 42642 w 449263"/>
              <a:gd name="connsiteY256" fmla="*/ 312280 h 446088"/>
              <a:gd name="connsiteX257" fmla="*/ 446088 w 449263"/>
              <a:gd name="connsiteY257" fmla="*/ 236538 h 446088"/>
              <a:gd name="connsiteX258" fmla="*/ 438151 w 449263"/>
              <a:gd name="connsiteY258" fmla="*/ 255588 h 446088"/>
              <a:gd name="connsiteX259" fmla="*/ 434976 w 449263"/>
              <a:gd name="connsiteY259" fmla="*/ 255588 h 446088"/>
              <a:gd name="connsiteX260" fmla="*/ 442913 w 449263"/>
              <a:gd name="connsiteY260" fmla="*/ 239712 h 446088"/>
              <a:gd name="connsiteX261" fmla="*/ 438151 w 449263"/>
              <a:gd name="connsiteY261" fmla="*/ 244475 h 446088"/>
              <a:gd name="connsiteX262" fmla="*/ 438151 w 449263"/>
              <a:gd name="connsiteY262" fmla="*/ 239712 h 446088"/>
              <a:gd name="connsiteX263" fmla="*/ 446088 w 449263"/>
              <a:gd name="connsiteY263" fmla="*/ 222250 h 446088"/>
              <a:gd name="connsiteX264" fmla="*/ 449263 w 449263"/>
              <a:gd name="connsiteY264" fmla="*/ 222250 h 446088"/>
              <a:gd name="connsiteX265" fmla="*/ 438151 w 449263"/>
              <a:gd name="connsiteY265" fmla="*/ 239712 h 446088"/>
              <a:gd name="connsiteX266" fmla="*/ 446088 w 449263"/>
              <a:gd name="connsiteY266" fmla="*/ 225425 h 446088"/>
              <a:gd name="connsiteX267" fmla="*/ 438151 w 449263"/>
              <a:gd name="connsiteY267" fmla="*/ 228600 h 446088"/>
              <a:gd name="connsiteX268" fmla="*/ 434976 w 449263"/>
              <a:gd name="connsiteY268" fmla="*/ 228600 h 446088"/>
              <a:gd name="connsiteX269" fmla="*/ 249612 w 449263"/>
              <a:gd name="connsiteY269" fmla="*/ 221502 h 446088"/>
              <a:gd name="connsiteX270" fmla="*/ 242887 w 449263"/>
              <a:gd name="connsiteY270" fmla="*/ 225425 h 446088"/>
              <a:gd name="connsiteX271" fmla="*/ 243649 w 449263"/>
              <a:gd name="connsiteY271" fmla="*/ 224739 h 446088"/>
              <a:gd name="connsiteX272" fmla="*/ 446088 w 449263"/>
              <a:gd name="connsiteY272" fmla="*/ 211138 h 446088"/>
              <a:gd name="connsiteX273" fmla="*/ 446088 w 449263"/>
              <a:gd name="connsiteY273" fmla="*/ 214312 h 446088"/>
              <a:gd name="connsiteX274" fmla="*/ 434976 w 449263"/>
              <a:gd name="connsiteY274" fmla="*/ 228600 h 446088"/>
              <a:gd name="connsiteX275" fmla="*/ 442913 w 449263"/>
              <a:gd name="connsiteY275" fmla="*/ 214312 h 446088"/>
              <a:gd name="connsiteX276" fmla="*/ 434976 w 449263"/>
              <a:gd name="connsiteY276" fmla="*/ 222250 h 446088"/>
              <a:gd name="connsiteX277" fmla="*/ 434976 w 449263"/>
              <a:gd name="connsiteY277" fmla="*/ 217488 h 446088"/>
              <a:gd name="connsiteX278" fmla="*/ 217487 w 449263"/>
              <a:gd name="connsiteY278" fmla="*/ 192087 h 446088"/>
              <a:gd name="connsiteX279" fmla="*/ 182885 w 449263"/>
              <a:gd name="connsiteY279" fmla="*/ 225248 h 446088"/>
              <a:gd name="connsiteX280" fmla="*/ 182562 w 449263"/>
              <a:gd name="connsiteY280" fmla="*/ 225425 h 446088"/>
              <a:gd name="connsiteX281" fmla="*/ 214207 w 449263"/>
              <a:gd name="connsiteY281" fmla="*/ 193780 h 446088"/>
              <a:gd name="connsiteX282" fmla="*/ 349250 w 449263"/>
              <a:gd name="connsiteY282" fmla="*/ 187325 h 446088"/>
              <a:gd name="connsiteX283" fmla="*/ 288925 w 449263"/>
              <a:gd name="connsiteY283" fmla="*/ 244475 h 446088"/>
              <a:gd name="connsiteX284" fmla="*/ 371475 w 449263"/>
              <a:gd name="connsiteY284" fmla="*/ 195262 h 446088"/>
              <a:gd name="connsiteX285" fmla="*/ 371475 w 449263"/>
              <a:gd name="connsiteY285" fmla="*/ 197115 h 446088"/>
              <a:gd name="connsiteX286" fmla="*/ 374650 w 449263"/>
              <a:gd name="connsiteY286" fmla="*/ 195263 h 446088"/>
              <a:gd name="connsiteX287" fmla="*/ 374650 w 449263"/>
              <a:gd name="connsiteY287" fmla="*/ 198438 h 446088"/>
              <a:gd name="connsiteX288" fmla="*/ 374650 w 449263"/>
              <a:gd name="connsiteY288" fmla="*/ 214313 h 446088"/>
              <a:gd name="connsiteX289" fmla="*/ 423863 w 449263"/>
              <a:gd name="connsiteY289" fmla="*/ 187325 h 446088"/>
              <a:gd name="connsiteX290" fmla="*/ 396875 w 449263"/>
              <a:gd name="connsiteY290" fmla="*/ 206375 h 446088"/>
              <a:gd name="connsiteX291" fmla="*/ 423863 w 449263"/>
              <a:gd name="connsiteY291" fmla="*/ 192088 h 446088"/>
              <a:gd name="connsiteX292" fmla="*/ 423863 w 449263"/>
              <a:gd name="connsiteY292" fmla="*/ 195263 h 446088"/>
              <a:gd name="connsiteX293" fmla="*/ 418052 w 449263"/>
              <a:gd name="connsiteY293" fmla="*/ 201757 h 446088"/>
              <a:gd name="connsiteX294" fmla="*/ 423862 w 449263"/>
              <a:gd name="connsiteY294" fmla="*/ 198437 h 446088"/>
              <a:gd name="connsiteX295" fmla="*/ 423862 w 449263"/>
              <a:gd name="connsiteY295" fmla="*/ 203200 h 446088"/>
              <a:gd name="connsiteX296" fmla="*/ 419100 w 449263"/>
              <a:gd name="connsiteY296" fmla="*/ 206374 h 446088"/>
              <a:gd name="connsiteX297" fmla="*/ 415925 w 449263"/>
              <a:gd name="connsiteY297" fmla="*/ 206374 h 446088"/>
              <a:gd name="connsiteX298" fmla="*/ 415925 w 449263"/>
              <a:gd name="connsiteY298" fmla="*/ 205220 h 446088"/>
              <a:gd name="connsiteX299" fmla="*/ 419100 w 449263"/>
              <a:gd name="connsiteY299" fmla="*/ 203200 h 446088"/>
              <a:gd name="connsiteX300" fmla="*/ 416761 w 449263"/>
              <a:gd name="connsiteY300" fmla="*/ 203200 h 446088"/>
              <a:gd name="connsiteX301" fmla="*/ 415925 w 449263"/>
              <a:gd name="connsiteY301" fmla="*/ 204135 h 446088"/>
              <a:gd name="connsiteX302" fmla="*/ 415925 w 449263"/>
              <a:gd name="connsiteY302" fmla="*/ 205220 h 446088"/>
              <a:gd name="connsiteX303" fmla="*/ 413670 w 449263"/>
              <a:gd name="connsiteY303" fmla="*/ 206655 h 446088"/>
              <a:gd name="connsiteX304" fmla="*/ 396875 w 449263"/>
              <a:gd name="connsiteY304" fmla="*/ 225425 h 446088"/>
              <a:gd name="connsiteX305" fmla="*/ 407988 w 449263"/>
              <a:gd name="connsiteY305" fmla="*/ 217488 h 446088"/>
              <a:gd name="connsiteX306" fmla="*/ 412750 w 449263"/>
              <a:gd name="connsiteY306" fmla="*/ 236538 h 446088"/>
              <a:gd name="connsiteX307" fmla="*/ 427038 w 449263"/>
              <a:gd name="connsiteY307" fmla="*/ 228600 h 446088"/>
              <a:gd name="connsiteX308" fmla="*/ 431800 w 449263"/>
              <a:gd name="connsiteY308" fmla="*/ 228600 h 446088"/>
              <a:gd name="connsiteX309" fmla="*/ 431800 w 449263"/>
              <a:gd name="connsiteY309" fmla="*/ 233363 h 446088"/>
              <a:gd name="connsiteX310" fmla="*/ 427038 w 449263"/>
              <a:gd name="connsiteY310" fmla="*/ 236538 h 446088"/>
              <a:gd name="connsiteX311" fmla="*/ 431800 w 449263"/>
              <a:gd name="connsiteY311" fmla="*/ 236538 h 446088"/>
              <a:gd name="connsiteX312" fmla="*/ 427038 w 449263"/>
              <a:gd name="connsiteY312" fmla="*/ 239713 h 446088"/>
              <a:gd name="connsiteX313" fmla="*/ 423863 w 449263"/>
              <a:gd name="connsiteY313" fmla="*/ 239713 h 446088"/>
              <a:gd name="connsiteX314" fmla="*/ 423863 w 449263"/>
              <a:gd name="connsiteY314" fmla="*/ 236538 h 446088"/>
              <a:gd name="connsiteX315" fmla="*/ 427038 w 449263"/>
              <a:gd name="connsiteY315" fmla="*/ 233363 h 446088"/>
              <a:gd name="connsiteX316" fmla="*/ 415925 w 449263"/>
              <a:gd name="connsiteY316" fmla="*/ 239713 h 446088"/>
              <a:gd name="connsiteX317" fmla="*/ 412750 w 449263"/>
              <a:gd name="connsiteY317" fmla="*/ 239713 h 446088"/>
              <a:gd name="connsiteX318" fmla="*/ 407988 w 449263"/>
              <a:gd name="connsiteY318" fmla="*/ 239713 h 446088"/>
              <a:gd name="connsiteX319" fmla="*/ 404813 w 449263"/>
              <a:gd name="connsiteY319" fmla="*/ 222250 h 446088"/>
              <a:gd name="connsiteX320" fmla="*/ 393700 w 449263"/>
              <a:gd name="connsiteY320" fmla="*/ 228600 h 446088"/>
              <a:gd name="connsiteX321" fmla="*/ 390525 w 449263"/>
              <a:gd name="connsiteY321" fmla="*/ 228600 h 446088"/>
              <a:gd name="connsiteX322" fmla="*/ 404134 w 449263"/>
              <a:gd name="connsiteY322" fmla="*/ 212723 h 446088"/>
              <a:gd name="connsiteX323" fmla="*/ 401637 w 449263"/>
              <a:gd name="connsiteY323" fmla="*/ 214312 h 446088"/>
              <a:gd name="connsiteX324" fmla="*/ 401637 w 449263"/>
              <a:gd name="connsiteY324" fmla="*/ 211137 h 446088"/>
              <a:gd name="connsiteX325" fmla="*/ 409196 w 449263"/>
              <a:gd name="connsiteY325" fmla="*/ 206818 h 446088"/>
              <a:gd name="connsiteX326" fmla="*/ 419100 w 449263"/>
              <a:gd name="connsiteY326" fmla="*/ 195263 h 446088"/>
              <a:gd name="connsiteX327" fmla="*/ 377825 w 449263"/>
              <a:gd name="connsiteY327" fmla="*/ 222250 h 446088"/>
              <a:gd name="connsiteX328" fmla="*/ 377825 w 449263"/>
              <a:gd name="connsiteY328" fmla="*/ 217488 h 446088"/>
              <a:gd name="connsiteX329" fmla="*/ 404813 w 449263"/>
              <a:gd name="connsiteY329" fmla="*/ 198438 h 446088"/>
              <a:gd name="connsiteX330" fmla="*/ 374650 w 449263"/>
              <a:gd name="connsiteY330" fmla="*/ 217488 h 446088"/>
              <a:gd name="connsiteX331" fmla="*/ 371475 w 449263"/>
              <a:gd name="connsiteY331" fmla="*/ 198438 h 446088"/>
              <a:gd name="connsiteX332" fmla="*/ 371468 w 449263"/>
              <a:gd name="connsiteY332" fmla="*/ 198443 h 446088"/>
              <a:gd name="connsiteX333" fmla="*/ 311150 w 449263"/>
              <a:gd name="connsiteY333" fmla="*/ 255587 h 446088"/>
              <a:gd name="connsiteX334" fmla="*/ 344488 w 449263"/>
              <a:gd name="connsiteY334" fmla="*/ 236537 h 446088"/>
              <a:gd name="connsiteX335" fmla="*/ 303579 w 449263"/>
              <a:gd name="connsiteY335" fmla="*/ 289133 h 446088"/>
              <a:gd name="connsiteX336" fmla="*/ 300037 w 449263"/>
              <a:gd name="connsiteY336" fmla="*/ 293687 h 446088"/>
              <a:gd name="connsiteX337" fmla="*/ 301346 w 449263"/>
              <a:gd name="connsiteY337" fmla="*/ 292892 h 446088"/>
              <a:gd name="connsiteX338" fmla="*/ 295275 w 449263"/>
              <a:gd name="connsiteY338" fmla="*/ 296862 h 446088"/>
              <a:gd name="connsiteX339" fmla="*/ 295275 w 449263"/>
              <a:gd name="connsiteY339" fmla="*/ 293687 h 446088"/>
              <a:gd name="connsiteX340" fmla="*/ 341313 w 449263"/>
              <a:gd name="connsiteY340" fmla="*/ 239712 h 446088"/>
              <a:gd name="connsiteX341" fmla="*/ 307975 w 449263"/>
              <a:gd name="connsiteY341" fmla="*/ 263525 h 446088"/>
              <a:gd name="connsiteX342" fmla="*/ 303212 w 449263"/>
              <a:gd name="connsiteY342" fmla="*/ 263525 h 446088"/>
              <a:gd name="connsiteX343" fmla="*/ 303212 w 449263"/>
              <a:gd name="connsiteY343" fmla="*/ 258762 h 446088"/>
              <a:gd name="connsiteX344" fmla="*/ 353343 w 449263"/>
              <a:gd name="connsiteY344" fmla="*/ 211138 h 446088"/>
              <a:gd name="connsiteX345" fmla="*/ 352425 w 449263"/>
              <a:gd name="connsiteY345" fmla="*/ 211138 h 446088"/>
              <a:gd name="connsiteX346" fmla="*/ 355600 w 449263"/>
              <a:gd name="connsiteY346" fmla="*/ 206375 h 446088"/>
              <a:gd name="connsiteX347" fmla="*/ 362742 w 449263"/>
              <a:gd name="connsiteY347" fmla="*/ 202209 h 446088"/>
              <a:gd name="connsiteX348" fmla="*/ 366713 w 449263"/>
              <a:gd name="connsiteY348" fmla="*/ 198437 h 446088"/>
              <a:gd name="connsiteX349" fmla="*/ 280987 w 449263"/>
              <a:gd name="connsiteY349" fmla="*/ 252412 h 446088"/>
              <a:gd name="connsiteX350" fmla="*/ 280987 w 449263"/>
              <a:gd name="connsiteY350" fmla="*/ 247650 h 446088"/>
              <a:gd name="connsiteX351" fmla="*/ 341313 w 449263"/>
              <a:gd name="connsiteY351" fmla="*/ 192087 h 446088"/>
              <a:gd name="connsiteX352" fmla="*/ 254000 w 449263"/>
              <a:gd name="connsiteY352" fmla="*/ 244475 h 446088"/>
              <a:gd name="connsiteX353" fmla="*/ 250825 w 449263"/>
              <a:gd name="connsiteY353" fmla="*/ 244475 h 446088"/>
              <a:gd name="connsiteX354" fmla="*/ 250825 w 449263"/>
              <a:gd name="connsiteY354" fmla="*/ 239712 h 446088"/>
              <a:gd name="connsiteX355" fmla="*/ 303212 w 449263"/>
              <a:gd name="connsiteY355" fmla="*/ 206375 h 446088"/>
              <a:gd name="connsiteX356" fmla="*/ 247650 w 449263"/>
              <a:gd name="connsiteY356" fmla="*/ 239712 h 446088"/>
              <a:gd name="connsiteX357" fmla="*/ 242887 w 449263"/>
              <a:gd name="connsiteY357" fmla="*/ 239712 h 446088"/>
              <a:gd name="connsiteX358" fmla="*/ 242887 w 449263"/>
              <a:gd name="connsiteY358" fmla="*/ 236537 h 446088"/>
              <a:gd name="connsiteX359" fmla="*/ 292100 w 449263"/>
              <a:gd name="connsiteY359" fmla="*/ 198437 h 446088"/>
              <a:gd name="connsiteX360" fmla="*/ 249612 w 449263"/>
              <a:gd name="connsiteY360" fmla="*/ 221502 h 446088"/>
              <a:gd name="connsiteX361" fmla="*/ 300037 w 449263"/>
              <a:gd name="connsiteY361" fmla="*/ 192087 h 446088"/>
              <a:gd name="connsiteX362" fmla="*/ 300037 w 449263"/>
              <a:gd name="connsiteY362" fmla="*/ 195262 h 446088"/>
              <a:gd name="connsiteX363" fmla="*/ 254000 w 449263"/>
              <a:gd name="connsiteY363" fmla="*/ 233362 h 446088"/>
              <a:gd name="connsiteX364" fmla="*/ 319087 w 449263"/>
              <a:gd name="connsiteY364" fmla="*/ 195262 h 446088"/>
              <a:gd name="connsiteX365" fmla="*/ 322262 w 449263"/>
              <a:gd name="connsiteY365" fmla="*/ 195262 h 446088"/>
              <a:gd name="connsiteX366" fmla="*/ 269875 w 449263"/>
              <a:gd name="connsiteY366" fmla="*/ 228600 h 446088"/>
              <a:gd name="connsiteX367" fmla="*/ 442913 w 449263"/>
              <a:gd name="connsiteY367" fmla="*/ 184150 h 446088"/>
              <a:gd name="connsiteX368" fmla="*/ 446088 w 449263"/>
              <a:gd name="connsiteY368" fmla="*/ 184150 h 446088"/>
              <a:gd name="connsiteX369" fmla="*/ 434976 w 449263"/>
              <a:gd name="connsiteY369" fmla="*/ 203200 h 446088"/>
              <a:gd name="connsiteX370" fmla="*/ 446088 w 449263"/>
              <a:gd name="connsiteY370" fmla="*/ 198438 h 446088"/>
              <a:gd name="connsiteX371" fmla="*/ 434976 w 449263"/>
              <a:gd name="connsiteY371" fmla="*/ 217488 h 446088"/>
              <a:gd name="connsiteX372" fmla="*/ 442913 w 449263"/>
              <a:gd name="connsiteY372" fmla="*/ 203200 h 446088"/>
              <a:gd name="connsiteX373" fmla="*/ 434976 w 449263"/>
              <a:gd name="connsiteY373" fmla="*/ 206375 h 446088"/>
              <a:gd name="connsiteX374" fmla="*/ 431801 w 449263"/>
              <a:gd name="connsiteY374" fmla="*/ 206375 h 446088"/>
              <a:gd name="connsiteX375" fmla="*/ 127000 w 449263"/>
              <a:gd name="connsiteY375" fmla="*/ 184150 h 446088"/>
              <a:gd name="connsiteX376" fmla="*/ 125436 w 449263"/>
              <a:gd name="connsiteY376" fmla="*/ 185323 h 446088"/>
              <a:gd name="connsiteX377" fmla="*/ 123043 w 449263"/>
              <a:gd name="connsiteY377" fmla="*/ 187118 h 446088"/>
              <a:gd name="connsiteX378" fmla="*/ 3175 w 449263"/>
              <a:gd name="connsiteY378" fmla="*/ 258763 h 446088"/>
              <a:gd name="connsiteX379" fmla="*/ 117156 w 449263"/>
              <a:gd name="connsiteY379" fmla="*/ 190081 h 446088"/>
              <a:gd name="connsiteX380" fmla="*/ 190500 w 449263"/>
              <a:gd name="connsiteY380" fmla="*/ 180974 h 446088"/>
              <a:gd name="connsiteX381" fmla="*/ 176212 w 449263"/>
              <a:gd name="connsiteY381" fmla="*/ 206374 h 446088"/>
              <a:gd name="connsiteX382" fmla="*/ 220663 w 449263"/>
              <a:gd name="connsiteY382" fmla="*/ 180974 h 446088"/>
              <a:gd name="connsiteX383" fmla="*/ 220663 w 449263"/>
              <a:gd name="connsiteY383" fmla="*/ 184150 h 446088"/>
              <a:gd name="connsiteX384" fmla="*/ 220662 w 449263"/>
              <a:gd name="connsiteY384" fmla="*/ 184150 h 446088"/>
              <a:gd name="connsiteX385" fmla="*/ 220662 w 449263"/>
              <a:gd name="connsiteY385" fmla="*/ 187325 h 446088"/>
              <a:gd name="connsiteX386" fmla="*/ 214207 w 449263"/>
              <a:gd name="connsiteY386" fmla="*/ 193780 h 446088"/>
              <a:gd name="connsiteX387" fmla="*/ 168275 w 449263"/>
              <a:gd name="connsiteY387" fmla="*/ 217487 h 446088"/>
              <a:gd name="connsiteX388" fmla="*/ 168275 w 449263"/>
              <a:gd name="connsiteY388" fmla="*/ 214312 h 446088"/>
              <a:gd name="connsiteX389" fmla="*/ 168275 w 449263"/>
              <a:gd name="connsiteY389" fmla="*/ 211137 h 446088"/>
              <a:gd name="connsiteX390" fmla="*/ 171450 w 449263"/>
              <a:gd name="connsiteY390" fmla="*/ 211137 h 446088"/>
              <a:gd name="connsiteX391" fmla="*/ 171450 w 449263"/>
              <a:gd name="connsiteY391" fmla="*/ 214312 h 446088"/>
              <a:gd name="connsiteX392" fmla="*/ 220610 w 449263"/>
              <a:gd name="connsiteY392" fmla="*/ 184182 h 446088"/>
              <a:gd name="connsiteX393" fmla="*/ 176212 w 449263"/>
              <a:gd name="connsiteY393" fmla="*/ 211137 h 446088"/>
              <a:gd name="connsiteX394" fmla="*/ 171450 w 449263"/>
              <a:gd name="connsiteY394" fmla="*/ 211137 h 446088"/>
              <a:gd name="connsiteX395" fmla="*/ 186191 w 449263"/>
              <a:gd name="connsiteY395" fmla="*/ 183129 h 446088"/>
              <a:gd name="connsiteX396" fmla="*/ 187325 w 449263"/>
              <a:gd name="connsiteY396" fmla="*/ 180974 h 446088"/>
              <a:gd name="connsiteX397" fmla="*/ 186191 w 449263"/>
              <a:gd name="connsiteY397" fmla="*/ 183129 h 446088"/>
              <a:gd name="connsiteX398" fmla="*/ 176212 w 449263"/>
              <a:gd name="connsiteY398" fmla="*/ 188118 h 446088"/>
              <a:gd name="connsiteX399" fmla="*/ 295796 w 449263"/>
              <a:gd name="connsiteY399" fmla="*/ 177807 h 446088"/>
              <a:gd name="connsiteX400" fmla="*/ 243649 w 449263"/>
              <a:gd name="connsiteY400" fmla="*/ 224739 h 446088"/>
              <a:gd name="connsiteX401" fmla="*/ 236537 w 449263"/>
              <a:gd name="connsiteY401" fmla="*/ 228600 h 446088"/>
              <a:gd name="connsiteX402" fmla="*/ 141287 w 449263"/>
              <a:gd name="connsiteY402" fmla="*/ 176213 h 446088"/>
              <a:gd name="connsiteX403" fmla="*/ 17462 w 449263"/>
              <a:gd name="connsiteY403" fmla="*/ 266700 h 446088"/>
              <a:gd name="connsiteX404" fmla="*/ 141287 w 449263"/>
              <a:gd name="connsiteY404" fmla="*/ 195263 h 446088"/>
              <a:gd name="connsiteX405" fmla="*/ 141287 w 449263"/>
              <a:gd name="connsiteY405" fmla="*/ 198438 h 446088"/>
              <a:gd name="connsiteX406" fmla="*/ 22225 w 449263"/>
              <a:gd name="connsiteY406" fmla="*/ 293688 h 446088"/>
              <a:gd name="connsiteX407" fmla="*/ 153987 w 449263"/>
              <a:gd name="connsiteY407" fmla="*/ 214313 h 446088"/>
              <a:gd name="connsiteX408" fmla="*/ 157162 w 449263"/>
              <a:gd name="connsiteY408" fmla="*/ 214313 h 446088"/>
              <a:gd name="connsiteX409" fmla="*/ 157162 w 449263"/>
              <a:gd name="connsiteY409" fmla="*/ 217488 h 446088"/>
              <a:gd name="connsiteX410" fmla="*/ 41275 w 449263"/>
              <a:gd name="connsiteY410" fmla="*/ 293688 h 446088"/>
              <a:gd name="connsiteX411" fmla="*/ 160337 w 449263"/>
              <a:gd name="connsiteY411" fmla="*/ 222250 h 446088"/>
              <a:gd name="connsiteX412" fmla="*/ 160337 w 449263"/>
              <a:gd name="connsiteY412" fmla="*/ 225425 h 446088"/>
              <a:gd name="connsiteX413" fmla="*/ 37063 w 449263"/>
              <a:gd name="connsiteY413" fmla="*/ 315511 h 446088"/>
              <a:gd name="connsiteX414" fmla="*/ 25400 w 449263"/>
              <a:gd name="connsiteY414" fmla="*/ 322263 h 446088"/>
              <a:gd name="connsiteX415" fmla="*/ 22225 w 449263"/>
              <a:gd name="connsiteY415" fmla="*/ 322263 h 446088"/>
              <a:gd name="connsiteX416" fmla="*/ 146050 w 449263"/>
              <a:gd name="connsiteY416" fmla="*/ 233363 h 446088"/>
              <a:gd name="connsiteX417" fmla="*/ 17462 w 449263"/>
              <a:gd name="connsiteY417" fmla="*/ 307975 h 446088"/>
              <a:gd name="connsiteX418" fmla="*/ 14287 w 449263"/>
              <a:gd name="connsiteY418" fmla="*/ 307975 h 446088"/>
              <a:gd name="connsiteX419" fmla="*/ 130175 w 449263"/>
              <a:gd name="connsiteY419" fmla="*/ 233363 h 446088"/>
              <a:gd name="connsiteX420" fmla="*/ 14287 w 449263"/>
              <a:gd name="connsiteY420" fmla="*/ 300038 h 446088"/>
              <a:gd name="connsiteX421" fmla="*/ 14287 w 449263"/>
              <a:gd name="connsiteY421" fmla="*/ 296863 h 446088"/>
              <a:gd name="connsiteX422" fmla="*/ 130175 w 449263"/>
              <a:gd name="connsiteY422" fmla="*/ 203200 h 446088"/>
              <a:gd name="connsiteX423" fmla="*/ 6350 w 449263"/>
              <a:gd name="connsiteY423" fmla="*/ 277813 h 446088"/>
              <a:gd name="connsiteX424" fmla="*/ 6350 w 449263"/>
              <a:gd name="connsiteY424" fmla="*/ 274638 h 446088"/>
              <a:gd name="connsiteX425" fmla="*/ 123043 w 449263"/>
              <a:gd name="connsiteY425" fmla="*/ 187118 h 446088"/>
              <a:gd name="connsiteX426" fmla="*/ 141287 w 449263"/>
              <a:gd name="connsiteY426" fmla="*/ 173038 h 446088"/>
              <a:gd name="connsiteX427" fmla="*/ 22225 w 449263"/>
              <a:gd name="connsiteY427" fmla="*/ 244475 h 446088"/>
              <a:gd name="connsiteX428" fmla="*/ 25082 w 449263"/>
              <a:gd name="connsiteY428" fmla="*/ 242494 h 446088"/>
              <a:gd name="connsiteX429" fmla="*/ 119062 w 449263"/>
              <a:gd name="connsiteY429" fmla="*/ 173038 h 446088"/>
              <a:gd name="connsiteX430" fmla="*/ 117676 w 449263"/>
              <a:gd name="connsiteY430" fmla="*/ 174026 h 446088"/>
              <a:gd name="connsiteX431" fmla="*/ 112210 w 449263"/>
              <a:gd name="connsiteY431" fmla="*/ 177262 h 446088"/>
              <a:gd name="connsiteX432" fmla="*/ 412750 w 449263"/>
              <a:gd name="connsiteY432" fmla="*/ 173037 h 446088"/>
              <a:gd name="connsiteX433" fmla="*/ 390525 w 449263"/>
              <a:gd name="connsiteY433" fmla="*/ 195262 h 446088"/>
              <a:gd name="connsiteX434" fmla="*/ 423862 w 449263"/>
              <a:gd name="connsiteY434" fmla="*/ 176212 h 446088"/>
              <a:gd name="connsiteX435" fmla="*/ 385762 w 449263"/>
              <a:gd name="connsiteY435" fmla="*/ 198437 h 446088"/>
              <a:gd name="connsiteX436" fmla="*/ 179387 w 449263"/>
              <a:gd name="connsiteY436" fmla="*/ 173037 h 446088"/>
              <a:gd name="connsiteX437" fmla="*/ 182562 w 449263"/>
              <a:gd name="connsiteY437" fmla="*/ 173037 h 446088"/>
              <a:gd name="connsiteX438" fmla="*/ 168275 w 449263"/>
              <a:gd name="connsiteY438" fmla="*/ 192087 h 446088"/>
              <a:gd name="connsiteX439" fmla="*/ 176212 w 449263"/>
              <a:gd name="connsiteY439" fmla="*/ 188118 h 446088"/>
              <a:gd name="connsiteX440" fmla="*/ 165100 w 449263"/>
              <a:gd name="connsiteY440" fmla="*/ 195262 h 446088"/>
              <a:gd name="connsiteX441" fmla="*/ 176212 w 449263"/>
              <a:gd name="connsiteY441" fmla="*/ 176212 h 446088"/>
              <a:gd name="connsiteX442" fmla="*/ 168275 w 449263"/>
              <a:gd name="connsiteY442" fmla="*/ 180974 h 446088"/>
              <a:gd name="connsiteX443" fmla="*/ 236537 w 449263"/>
              <a:gd name="connsiteY443" fmla="*/ 169862 h 446088"/>
              <a:gd name="connsiteX444" fmla="*/ 237114 w 449263"/>
              <a:gd name="connsiteY444" fmla="*/ 173038 h 446088"/>
              <a:gd name="connsiteX445" fmla="*/ 236537 w 449263"/>
              <a:gd name="connsiteY445" fmla="*/ 173038 h 446088"/>
              <a:gd name="connsiteX446" fmla="*/ 236537 w 449263"/>
              <a:gd name="connsiteY446" fmla="*/ 169862 h 446088"/>
              <a:gd name="connsiteX447" fmla="*/ 239712 w 449263"/>
              <a:gd name="connsiteY447" fmla="*/ 169862 h 446088"/>
              <a:gd name="connsiteX448" fmla="*/ 239712 w 449263"/>
              <a:gd name="connsiteY448" fmla="*/ 173038 h 446088"/>
              <a:gd name="connsiteX449" fmla="*/ 437357 w 449263"/>
              <a:gd name="connsiteY449" fmla="*/ 167481 h 446088"/>
              <a:gd name="connsiteX450" fmla="*/ 434976 w 449263"/>
              <a:gd name="connsiteY450" fmla="*/ 184150 h 446088"/>
              <a:gd name="connsiteX451" fmla="*/ 442913 w 449263"/>
              <a:gd name="connsiteY451" fmla="*/ 180975 h 446088"/>
              <a:gd name="connsiteX452" fmla="*/ 438151 w 449263"/>
              <a:gd name="connsiteY452" fmla="*/ 187325 h 446088"/>
              <a:gd name="connsiteX453" fmla="*/ 442913 w 449263"/>
              <a:gd name="connsiteY453" fmla="*/ 184150 h 446088"/>
              <a:gd name="connsiteX454" fmla="*/ 431801 w 449263"/>
              <a:gd name="connsiteY454" fmla="*/ 192088 h 446088"/>
              <a:gd name="connsiteX455" fmla="*/ 438151 w 449263"/>
              <a:gd name="connsiteY455" fmla="*/ 184150 h 446088"/>
              <a:gd name="connsiteX456" fmla="*/ 431801 w 449263"/>
              <a:gd name="connsiteY456" fmla="*/ 187325 h 446088"/>
              <a:gd name="connsiteX457" fmla="*/ 431801 w 449263"/>
              <a:gd name="connsiteY457" fmla="*/ 184150 h 446088"/>
              <a:gd name="connsiteX458" fmla="*/ 438151 w 449263"/>
              <a:gd name="connsiteY458" fmla="*/ 165100 h 446088"/>
              <a:gd name="connsiteX459" fmla="*/ 437357 w 449263"/>
              <a:gd name="connsiteY459" fmla="*/ 167481 h 446088"/>
              <a:gd name="connsiteX460" fmla="*/ 437643 w 449263"/>
              <a:gd name="connsiteY460" fmla="*/ 165481 h 446088"/>
              <a:gd name="connsiteX461" fmla="*/ 407987 w 449263"/>
              <a:gd name="connsiteY461" fmla="*/ 165100 h 446088"/>
              <a:gd name="connsiteX462" fmla="*/ 412750 w 449263"/>
              <a:gd name="connsiteY462" fmla="*/ 165100 h 446088"/>
              <a:gd name="connsiteX463" fmla="*/ 396875 w 449263"/>
              <a:gd name="connsiteY463" fmla="*/ 180974 h 446088"/>
              <a:gd name="connsiteX464" fmla="*/ 415925 w 449263"/>
              <a:gd name="connsiteY464" fmla="*/ 169862 h 446088"/>
              <a:gd name="connsiteX465" fmla="*/ 412750 w 449263"/>
              <a:gd name="connsiteY465" fmla="*/ 173037 h 446088"/>
              <a:gd name="connsiteX466" fmla="*/ 393700 w 449263"/>
              <a:gd name="connsiteY466" fmla="*/ 184150 h 446088"/>
              <a:gd name="connsiteX467" fmla="*/ 390525 w 449263"/>
              <a:gd name="connsiteY467" fmla="*/ 184150 h 446088"/>
              <a:gd name="connsiteX468" fmla="*/ 404812 w 449263"/>
              <a:gd name="connsiteY468" fmla="*/ 169862 h 446088"/>
              <a:gd name="connsiteX469" fmla="*/ 390525 w 449263"/>
              <a:gd name="connsiteY469" fmla="*/ 180974 h 446088"/>
              <a:gd name="connsiteX470" fmla="*/ 390525 w 449263"/>
              <a:gd name="connsiteY470" fmla="*/ 176212 h 446088"/>
              <a:gd name="connsiteX471" fmla="*/ 434976 w 449263"/>
              <a:gd name="connsiteY471" fmla="*/ 161925 h 446088"/>
              <a:gd name="connsiteX472" fmla="*/ 431801 w 449263"/>
              <a:gd name="connsiteY472" fmla="*/ 165100 h 446088"/>
              <a:gd name="connsiteX473" fmla="*/ 438151 w 449263"/>
              <a:gd name="connsiteY473" fmla="*/ 161925 h 446088"/>
              <a:gd name="connsiteX474" fmla="*/ 437643 w 449263"/>
              <a:gd name="connsiteY474" fmla="*/ 165481 h 446088"/>
              <a:gd name="connsiteX475" fmla="*/ 431801 w 449263"/>
              <a:gd name="connsiteY475" fmla="*/ 169862 h 446088"/>
              <a:gd name="connsiteX476" fmla="*/ 427038 w 449263"/>
              <a:gd name="connsiteY476" fmla="*/ 169862 h 446088"/>
              <a:gd name="connsiteX477" fmla="*/ 314325 w 449263"/>
              <a:gd name="connsiteY477" fmla="*/ 161925 h 446088"/>
              <a:gd name="connsiteX478" fmla="*/ 295796 w 449263"/>
              <a:gd name="connsiteY478" fmla="*/ 177807 h 446088"/>
              <a:gd name="connsiteX479" fmla="*/ 311945 w 449263"/>
              <a:gd name="connsiteY479" fmla="*/ 163273 h 446088"/>
              <a:gd name="connsiteX480" fmla="*/ 138112 w 449263"/>
              <a:gd name="connsiteY480" fmla="*/ 161925 h 446088"/>
              <a:gd name="connsiteX481" fmla="*/ 141287 w 449263"/>
              <a:gd name="connsiteY481" fmla="*/ 161925 h 446088"/>
              <a:gd name="connsiteX482" fmla="*/ 25082 w 449263"/>
              <a:gd name="connsiteY482" fmla="*/ 242494 h 446088"/>
              <a:gd name="connsiteX483" fmla="*/ 3175 w 449263"/>
              <a:gd name="connsiteY483" fmla="*/ 255588 h 446088"/>
              <a:gd name="connsiteX484" fmla="*/ 117676 w 449263"/>
              <a:gd name="connsiteY484" fmla="*/ 174026 h 446088"/>
              <a:gd name="connsiteX485" fmla="*/ 65851 w 449263"/>
              <a:gd name="connsiteY485" fmla="*/ 155787 h 446088"/>
              <a:gd name="connsiteX486" fmla="*/ 19066 w 449263"/>
              <a:gd name="connsiteY486" fmla="*/ 189472 h 446088"/>
              <a:gd name="connsiteX487" fmla="*/ 14287 w 449263"/>
              <a:gd name="connsiteY487" fmla="*/ 192088 h 446088"/>
              <a:gd name="connsiteX488" fmla="*/ 382587 w 449263"/>
              <a:gd name="connsiteY488" fmla="*/ 153987 h 446088"/>
              <a:gd name="connsiteX489" fmla="*/ 385762 w 449263"/>
              <a:gd name="connsiteY489" fmla="*/ 158750 h 446088"/>
              <a:gd name="connsiteX490" fmla="*/ 385762 w 449263"/>
              <a:gd name="connsiteY490" fmla="*/ 153987 h 446088"/>
              <a:gd name="connsiteX491" fmla="*/ 390525 w 449263"/>
              <a:gd name="connsiteY491" fmla="*/ 176212 h 446088"/>
              <a:gd name="connsiteX492" fmla="*/ 319087 w 449263"/>
              <a:gd name="connsiteY492" fmla="*/ 150812 h 446088"/>
              <a:gd name="connsiteX493" fmla="*/ 322262 w 449263"/>
              <a:gd name="connsiteY493" fmla="*/ 150812 h 446088"/>
              <a:gd name="connsiteX494" fmla="*/ 322262 w 449263"/>
              <a:gd name="connsiteY494" fmla="*/ 153987 h 446088"/>
              <a:gd name="connsiteX495" fmla="*/ 322262 w 449263"/>
              <a:gd name="connsiteY495" fmla="*/ 153988 h 446088"/>
              <a:gd name="connsiteX496" fmla="*/ 322260 w 449263"/>
              <a:gd name="connsiteY496" fmla="*/ 153989 h 446088"/>
              <a:gd name="connsiteX497" fmla="*/ 311945 w 449263"/>
              <a:gd name="connsiteY497" fmla="*/ 163273 h 446088"/>
              <a:gd name="connsiteX498" fmla="*/ 182562 w 449263"/>
              <a:gd name="connsiteY498" fmla="*/ 236537 h 446088"/>
              <a:gd name="connsiteX499" fmla="*/ 182562 w 449263"/>
              <a:gd name="connsiteY499" fmla="*/ 233362 h 446088"/>
              <a:gd name="connsiteX500" fmla="*/ 212725 w 449263"/>
              <a:gd name="connsiteY500" fmla="*/ 211137 h 446088"/>
              <a:gd name="connsiteX501" fmla="*/ 179387 w 449263"/>
              <a:gd name="connsiteY501" fmla="*/ 233362 h 446088"/>
              <a:gd name="connsiteX502" fmla="*/ 179387 w 449263"/>
              <a:gd name="connsiteY502" fmla="*/ 228600 h 446088"/>
              <a:gd name="connsiteX503" fmla="*/ 182885 w 449263"/>
              <a:gd name="connsiteY503" fmla="*/ 225248 h 446088"/>
              <a:gd name="connsiteX504" fmla="*/ 231775 w 449263"/>
              <a:gd name="connsiteY504" fmla="*/ 198437 h 446088"/>
              <a:gd name="connsiteX505" fmla="*/ 231775 w 449263"/>
              <a:gd name="connsiteY505" fmla="*/ 203200 h 446088"/>
              <a:gd name="connsiteX506" fmla="*/ 198437 w 449263"/>
              <a:gd name="connsiteY506" fmla="*/ 222250 h 446088"/>
              <a:gd name="connsiteX507" fmla="*/ 236537 w 449263"/>
              <a:gd name="connsiteY507" fmla="*/ 200694 h 446088"/>
              <a:gd name="connsiteX508" fmla="*/ 236537 w 449263"/>
              <a:gd name="connsiteY508" fmla="*/ 198438 h 446088"/>
              <a:gd name="connsiteX509" fmla="*/ 298457 w 449263"/>
              <a:gd name="connsiteY509" fmla="*/ 157157 h 446088"/>
              <a:gd name="connsiteX510" fmla="*/ 250824 w 449263"/>
              <a:gd name="connsiteY510" fmla="*/ 192088 h 446088"/>
              <a:gd name="connsiteX511" fmla="*/ 307974 w 449263"/>
              <a:gd name="connsiteY511" fmla="*/ 150812 h 446088"/>
              <a:gd name="connsiteX512" fmla="*/ 298457 w 449263"/>
              <a:gd name="connsiteY512" fmla="*/ 157157 h 446088"/>
              <a:gd name="connsiteX513" fmla="*/ 304777 w 449263"/>
              <a:gd name="connsiteY513" fmla="*/ 152522 h 446088"/>
              <a:gd name="connsiteX514" fmla="*/ 431801 w 449263"/>
              <a:gd name="connsiteY514" fmla="*/ 142875 h 446088"/>
              <a:gd name="connsiteX515" fmla="*/ 434976 w 449263"/>
              <a:gd name="connsiteY515" fmla="*/ 142875 h 446088"/>
              <a:gd name="connsiteX516" fmla="*/ 431801 w 449263"/>
              <a:gd name="connsiteY516" fmla="*/ 161925 h 446088"/>
              <a:gd name="connsiteX517" fmla="*/ 434976 w 449263"/>
              <a:gd name="connsiteY517" fmla="*/ 158750 h 446088"/>
              <a:gd name="connsiteX518" fmla="*/ 438151 w 449263"/>
              <a:gd name="connsiteY518" fmla="*/ 158750 h 446088"/>
              <a:gd name="connsiteX519" fmla="*/ 434976 w 449263"/>
              <a:gd name="connsiteY519" fmla="*/ 161925 h 446088"/>
              <a:gd name="connsiteX520" fmla="*/ 427038 w 449263"/>
              <a:gd name="connsiteY520" fmla="*/ 165100 h 446088"/>
              <a:gd name="connsiteX521" fmla="*/ 427038 w 449263"/>
              <a:gd name="connsiteY521" fmla="*/ 161925 h 446088"/>
              <a:gd name="connsiteX522" fmla="*/ 431801 w 449263"/>
              <a:gd name="connsiteY522" fmla="*/ 146050 h 446088"/>
              <a:gd name="connsiteX523" fmla="*/ 423863 w 449263"/>
              <a:gd name="connsiteY523" fmla="*/ 150812 h 446088"/>
              <a:gd name="connsiteX524" fmla="*/ 424899 w 449263"/>
              <a:gd name="connsiteY524" fmla="*/ 145636 h 446088"/>
              <a:gd name="connsiteX525" fmla="*/ 322262 w 449263"/>
              <a:gd name="connsiteY525" fmla="*/ 139700 h 446088"/>
              <a:gd name="connsiteX526" fmla="*/ 304777 w 449263"/>
              <a:gd name="connsiteY526" fmla="*/ 152522 h 446088"/>
              <a:gd name="connsiteX527" fmla="*/ 239712 w 449263"/>
              <a:gd name="connsiteY527" fmla="*/ 187325 h 446088"/>
              <a:gd name="connsiteX528" fmla="*/ 237114 w 449263"/>
              <a:gd name="connsiteY528" fmla="*/ 173038 h 446088"/>
              <a:gd name="connsiteX529" fmla="*/ 239712 w 449263"/>
              <a:gd name="connsiteY529" fmla="*/ 173038 h 446088"/>
              <a:gd name="connsiteX530" fmla="*/ 239712 w 449263"/>
              <a:gd name="connsiteY530" fmla="*/ 184150 h 446088"/>
              <a:gd name="connsiteX531" fmla="*/ 385763 w 449263"/>
              <a:gd name="connsiteY531" fmla="*/ 136827 h 446088"/>
              <a:gd name="connsiteX532" fmla="*/ 385763 w 449263"/>
              <a:gd name="connsiteY532" fmla="*/ 139700 h 446088"/>
              <a:gd name="connsiteX533" fmla="*/ 382588 w 449263"/>
              <a:gd name="connsiteY533" fmla="*/ 139700 h 446088"/>
              <a:gd name="connsiteX534" fmla="*/ 427038 w 449263"/>
              <a:gd name="connsiteY534" fmla="*/ 134938 h 446088"/>
              <a:gd name="connsiteX535" fmla="*/ 424899 w 449263"/>
              <a:gd name="connsiteY535" fmla="*/ 145636 h 446088"/>
              <a:gd name="connsiteX536" fmla="*/ 423863 w 449263"/>
              <a:gd name="connsiteY536" fmla="*/ 146050 h 446088"/>
              <a:gd name="connsiteX537" fmla="*/ 426233 w 449263"/>
              <a:gd name="connsiteY537" fmla="*/ 135385 h 446088"/>
              <a:gd name="connsiteX538" fmla="*/ 385763 w 449263"/>
              <a:gd name="connsiteY538" fmla="*/ 134937 h 446088"/>
              <a:gd name="connsiteX539" fmla="*/ 385763 w 449263"/>
              <a:gd name="connsiteY539" fmla="*/ 136327 h 446088"/>
              <a:gd name="connsiteX540" fmla="*/ 382588 w 449263"/>
              <a:gd name="connsiteY540" fmla="*/ 139700 h 446088"/>
              <a:gd name="connsiteX541" fmla="*/ 367086 w 449263"/>
              <a:gd name="connsiteY541" fmla="*/ 134461 h 446088"/>
              <a:gd name="connsiteX542" fmla="*/ 366792 w 449263"/>
              <a:gd name="connsiteY542" fmla="*/ 134896 h 446088"/>
              <a:gd name="connsiteX543" fmla="*/ 366712 w 449263"/>
              <a:gd name="connsiteY543" fmla="*/ 134937 h 446088"/>
              <a:gd name="connsiteX544" fmla="*/ 126917 w 449263"/>
              <a:gd name="connsiteY544" fmla="*/ 133836 h 446088"/>
              <a:gd name="connsiteX545" fmla="*/ 126237 w 449263"/>
              <a:gd name="connsiteY545" fmla="*/ 134310 h 446088"/>
              <a:gd name="connsiteX546" fmla="*/ 112712 w 449263"/>
              <a:gd name="connsiteY546" fmla="*/ 142875 h 446088"/>
              <a:gd name="connsiteX547" fmla="*/ 299207 w 449263"/>
              <a:gd name="connsiteY547" fmla="*/ 133717 h 446088"/>
              <a:gd name="connsiteX548" fmla="*/ 290513 w 449263"/>
              <a:gd name="connsiteY548" fmla="*/ 139297 h 446088"/>
              <a:gd name="connsiteX549" fmla="*/ 284162 w 449263"/>
              <a:gd name="connsiteY549" fmla="*/ 142875 h 446088"/>
              <a:gd name="connsiteX550" fmla="*/ 427038 w 449263"/>
              <a:gd name="connsiteY550" fmla="*/ 131762 h 446088"/>
              <a:gd name="connsiteX551" fmla="*/ 426233 w 449263"/>
              <a:gd name="connsiteY551" fmla="*/ 135385 h 446088"/>
              <a:gd name="connsiteX552" fmla="*/ 412750 w 449263"/>
              <a:gd name="connsiteY552" fmla="*/ 142875 h 446088"/>
              <a:gd name="connsiteX553" fmla="*/ 412750 w 449263"/>
              <a:gd name="connsiteY553" fmla="*/ 139700 h 446088"/>
              <a:gd name="connsiteX554" fmla="*/ 397861 w 449263"/>
              <a:gd name="connsiteY554" fmla="*/ 118860 h 446088"/>
              <a:gd name="connsiteX555" fmla="*/ 363537 w 449263"/>
              <a:gd name="connsiteY555" fmla="*/ 139700 h 446088"/>
              <a:gd name="connsiteX556" fmla="*/ 366792 w 449263"/>
              <a:gd name="connsiteY556" fmla="*/ 134896 h 446088"/>
              <a:gd name="connsiteX557" fmla="*/ 419100 w 449263"/>
              <a:gd name="connsiteY557" fmla="*/ 117475 h 446088"/>
              <a:gd name="connsiteX558" fmla="*/ 412750 w 449263"/>
              <a:gd name="connsiteY558" fmla="*/ 139700 h 446088"/>
              <a:gd name="connsiteX559" fmla="*/ 415714 w 449263"/>
              <a:gd name="connsiteY559" fmla="*/ 118957 h 446088"/>
              <a:gd name="connsiteX560" fmla="*/ 415925 w 449263"/>
              <a:gd name="connsiteY560" fmla="*/ 117475 h 446088"/>
              <a:gd name="connsiteX561" fmla="*/ 415714 w 449263"/>
              <a:gd name="connsiteY561" fmla="*/ 118957 h 446088"/>
              <a:gd name="connsiteX562" fmla="*/ 409159 w 449263"/>
              <a:gd name="connsiteY562" fmla="*/ 121824 h 446088"/>
              <a:gd name="connsiteX563" fmla="*/ 160337 w 449263"/>
              <a:gd name="connsiteY563" fmla="*/ 112713 h 446088"/>
              <a:gd name="connsiteX564" fmla="*/ 17462 w 449263"/>
              <a:gd name="connsiteY564" fmla="*/ 211138 h 446088"/>
              <a:gd name="connsiteX565" fmla="*/ 149225 w 449263"/>
              <a:gd name="connsiteY565" fmla="*/ 134938 h 446088"/>
              <a:gd name="connsiteX566" fmla="*/ 149225 w 449263"/>
              <a:gd name="connsiteY566" fmla="*/ 139700 h 446088"/>
              <a:gd name="connsiteX567" fmla="*/ 17462 w 449263"/>
              <a:gd name="connsiteY567" fmla="*/ 233363 h 446088"/>
              <a:gd name="connsiteX568" fmla="*/ 112210 w 449263"/>
              <a:gd name="connsiteY568" fmla="*/ 177262 h 446088"/>
              <a:gd name="connsiteX569" fmla="*/ 3175 w 449263"/>
              <a:gd name="connsiteY569" fmla="*/ 244475 h 446088"/>
              <a:gd name="connsiteX570" fmla="*/ 0 w 449263"/>
              <a:gd name="connsiteY570" fmla="*/ 244475 h 446088"/>
              <a:gd name="connsiteX571" fmla="*/ 0 w 449263"/>
              <a:gd name="connsiteY571" fmla="*/ 239713 h 446088"/>
              <a:gd name="connsiteX572" fmla="*/ 134937 w 449263"/>
              <a:gd name="connsiteY572" fmla="*/ 146050 h 446088"/>
              <a:gd name="connsiteX573" fmla="*/ 0 w 449263"/>
              <a:gd name="connsiteY573" fmla="*/ 225425 h 446088"/>
              <a:gd name="connsiteX574" fmla="*/ 0 w 449263"/>
              <a:gd name="connsiteY574" fmla="*/ 222250 h 446088"/>
              <a:gd name="connsiteX575" fmla="*/ 126237 w 449263"/>
              <a:gd name="connsiteY575" fmla="*/ 134310 h 446088"/>
              <a:gd name="connsiteX576" fmla="*/ 407988 w 449263"/>
              <a:gd name="connsiteY576" fmla="*/ 112712 h 446088"/>
              <a:gd name="connsiteX577" fmla="*/ 406301 w 449263"/>
              <a:gd name="connsiteY577" fmla="*/ 114504 h 446088"/>
              <a:gd name="connsiteX578" fmla="*/ 397861 w 449263"/>
              <a:gd name="connsiteY578" fmla="*/ 118860 h 446088"/>
              <a:gd name="connsiteX579" fmla="*/ 165100 w 449263"/>
              <a:gd name="connsiteY579" fmla="*/ 109538 h 446088"/>
              <a:gd name="connsiteX580" fmla="*/ 126917 w 449263"/>
              <a:gd name="connsiteY580" fmla="*/ 133836 h 446088"/>
              <a:gd name="connsiteX581" fmla="*/ 141287 w 449263"/>
              <a:gd name="connsiteY581" fmla="*/ 123825 h 446088"/>
              <a:gd name="connsiteX582" fmla="*/ 3175 w 449263"/>
              <a:gd name="connsiteY582" fmla="*/ 206375 h 446088"/>
              <a:gd name="connsiteX583" fmla="*/ 0 w 449263"/>
              <a:gd name="connsiteY583" fmla="*/ 206375 h 446088"/>
              <a:gd name="connsiteX584" fmla="*/ 55562 w 449263"/>
              <a:gd name="connsiteY584" fmla="*/ 173038 h 446088"/>
              <a:gd name="connsiteX585" fmla="*/ 3175 w 449263"/>
              <a:gd name="connsiteY585" fmla="*/ 203200 h 446088"/>
              <a:gd name="connsiteX586" fmla="*/ 0 w 449263"/>
              <a:gd name="connsiteY586" fmla="*/ 203200 h 446088"/>
              <a:gd name="connsiteX587" fmla="*/ 19066 w 449263"/>
              <a:gd name="connsiteY587" fmla="*/ 189472 h 446088"/>
              <a:gd name="connsiteX588" fmla="*/ 415925 w 449263"/>
              <a:gd name="connsiteY588" fmla="*/ 109537 h 446088"/>
              <a:gd name="connsiteX589" fmla="*/ 395964 w 449263"/>
              <a:gd name="connsiteY589" fmla="*/ 127598 h 446088"/>
              <a:gd name="connsiteX590" fmla="*/ 409159 w 449263"/>
              <a:gd name="connsiteY590" fmla="*/ 121824 h 446088"/>
              <a:gd name="connsiteX591" fmla="*/ 393700 w 449263"/>
              <a:gd name="connsiteY591" fmla="*/ 131762 h 446088"/>
              <a:gd name="connsiteX592" fmla="*/ 393700 w 449263"/>
              <a:gd name="connsiteY592" fmla="*/ 129646 h 446088"/>
              <a:gd name="connsiteX593" fmla="*/ 385763 w 449263"/>
              <a:gd name="connsiteY593" fmla="*/ 136827 h 446088"/>
              <a:gd name="connsiteX594" fmla="*/ 385763 w 449263"/>
              <a:gd name="connsiteY594" fmla="*/ 136327 h 446088"/>
              <a:gd name="connsiteX595" fmla="*/ 406301 w 449263"/>
              <a:gd name="connsiteY595" fmla="*/ 114504 h 446088"/>
              <a:gd name="connsiteX596" fmla="*/ 57150 w 449263"/>
              <a:gd name="connsiteY596" fmla="*/ 104206 h 446088"/>
              <a:gd name="connsiteX597" fmla="*/ 47423 w 449263"/>
              <a:gd name="connsiteY597" fmla="*/ 110997 h 446088"/>
              <a:gd name="connsiteX598" fmla="*/ 44450 w 449263"/>
              <a:gd name="connsiteY598" fmla="*/ 112713 h 446088"/>
              <a:gd name="connsiteX599" fmla="*/ 261937 w 449263"/>
              <a:gd name="connsiteY599" fmla="*/ 101600 h 446088"/>
              <a:gd name="connsiteX600" fmla="*/ 265112 w 449263"/>
              <a:gd name="connsiteY600" fmla="*/ 123825 h 446088"/>
              <a:gd name="connsiteX601" fmla="*/ 261937 w 449263"/>
              <a:gd name="connsiteY601" fmla="*/ 123825 h 446088"/>
              <a:gd name="connsiteX602" fmla="*/ 401638 w 449263"/>
              <a:gd name="connsiteY602" fmla="*/ 87312 h 446088"/>
              <a:gd name="connsiteX603" fmla="*/ 401638 w 449263"/>
              <a:gd name="connsiteY603" fmla="*/ 90487 h 446088"/>
              <a:gd name="connsiteX604" fmla="*/ 367086 w 449263"/>
              <a:gd name="connsiteY604" fmla="*/ 134461 h 446088"/>
              <a:gd name="connsiteX605" fmla="*/ 396875 w 449263"/>
              <a:gd name="connsiteY605" fmla="*/ 90487 h 446088"/>
              <a:gd name="connsiteX606" fmla="*/ 330200 w 449263"/>
              <a:gd name="connsiteY606" fmla="*/ 131762 h 446088"/>
              <a:gd name="connsiteX607" fmla="*/ 325437 w 449263"/>
              <a:gd name="connsiteY607" fmla="*/ 131762 h 446088"/>
              <a:gd name="connsiteX608" fmla="*/ 217487 w 449263"/>
              <a:gd name="connsiteY608" fmla="*/ 82550 h 446088"/>
              <a:gd name="connsiteX609" fmla="*/ 220662 w 449263"/>
              <a:gd name="connsiteY609" fmla="*/ 82550 h 446088"/>
              <a:gd name="connsiteX610" fmla="*/ 220662 w 449263"/>
              <a:gd name="connsiteY610" fmla="*/ 87312 h 446088"/>
              <a:gd name="connsiteX611" fmla="*/ 217487 w 449263"/>
              <a:gd name="connsiteY611" fmla="*/ 87312 h 446088"/>
              <a:gd name="connsiteX612" fmla="*/ 396875 w 449263"/>
              <a:gd name="connsiteY612" fmla="*/ 79375 h 446088"/>
              <a:gd name="connsiteX613" fmla="*/ 396875 w 449263"/>
              <a:gd name="connsiteY613" fmla="*/ 82550 h 446088"/>
              <a:gd name="connsiteX614" fmla="*/ 242887 w 449263"/>
              <a:gd name="connsiteY614" fmla="*/ 169863 h 446088"/>
              <a:gd name="connsiteX615" fmla="*/ 290513 w 449263"/>
              <a:gd name="connsiteY615" fmla="*/ 139297 h 446088"/>
              <a:gd name="connsiteX616" fmla="*/ 390525 w 449263"/>
              <a:gd name="connsiteY616" fmla="*/ 76200 h 446088"/>
              <a:gd name="connsiteX617" fmla="*/ 393700 w 449263"/>
              <a:gd name="connsiteY617" fmla="*/ 76200 h 446088"/>
              <a:gd name="connsiteX618" fmla="*/ 299207 w 449263"/>
              <a:gd name="connsiteY618" fmla="*/ 133717 h 446088"/>
              <a:gd name="connsiteX619" fmla="*/ 349250 w 449263"/>
              <a:gd name="connsiteY619" fmla="*/ 101600 h 446088"/>
              <a:gd name="connsiteX620" fmla="*/ 253999 w 449263"/>
              <a:gd name="connsiteY620" fmla="*/ 158750 h 446088"/>
              <a:gd name="connsiteX621" fmla="*/ 253999 w 449263"/>
              <a:gd name="connsiteY621" fmla="*/ 153988 h 446088"/>
              <a:gd name="connsiteX622" fmla="*/ 273049 w 449263"/>
              <a:gd name="connsiteY622" fmla="*/ 120650 h 446088"/>
              <a:gd name="connsiteX623" fmla="*/ 265112 w 449263"/>
              <a:gd name="connsiteY623" fmla="*/ 123825 h 446088"/>
              <a:gd name="connsiteX624" fmla="*/ 273049 w 449263"/>
              <a:gd name="connsiteY624" fmla="*/ 117475 h 446088"/>
              <a:gd name="connsiteX625" fmla="*/ 277812 w 449263"/>
              <a:gd name="connsiteY625" fmla="*/ 117475 h 446088"/>
              <a:gd name="connsiteX626" fmla="*/ 258762 w 449263"/>
              <a:gd name="connsiteY626" fmla="*/ 153988 h 446088"/>
              <a:gd name="connsiteX627" fmla="*/ 231774 w 449263"/>
              <a:gd name="connsiteY627" fmla="*/ 76200 h 446088"/>
              <a:gd name="connsiteX628" fmla="*/ 231774 w 449263"/>
              <a:gd name="connsiteY628" fmla="*/ 79374 h 446088"/>
              <a:gd name="connsiteX629" fmla="*/ 220662 w 449263"/>
              <a:gd name="connsiteY629" fmla="*/ 87312 h 446088"/>
              <a:gd name="connsiteX630" fmla="*/ 287652 w 449263"/>
              <a:gd name="connsiteY630" fmla="*/ 59059 h 446088"/>
              <a:gd name="connsiteX631" fmla="*/ 284591 w 449263"/>
              <a:gd name="connsiteY631" fmla="*/ 63286 h 446088"/>
              <a:gd name="connsiteX632" fmla="*/ 284162 w 449263"/>
              <a:gd name="connsiteY632" fmla="*/ 63500 h 446088"/>
              <a:gd name="connsiteX633" fmla="*/ 355601 w 449263"/>
              <a:gd name="connsiteY633" fmla="*/ 52388 h 446088"/>
              <a:gd name="connsiteX634" fmla="*/ 349690 w 449263"/>
              <a:gd name="connsiteY634" fmla="*/ 57521 h 446088"/>
              <a:gd name="connsiteX635" fmla="*/ 305361 w 449263"/>
              <a:gd name="connsiteY635" fmla="*/ 84118 h 446088"/>
              <a:gd name="connsiteX636" fmla="*/ 363538 w 449263"/>
              <a:gd name="connsiteY636" fmla="*/ 49212 h 446088"/>
              <a:gd name="connsiteX637" fmla="*/ 303212 w 449263"/>
              <a:gd name="connsiteY637" fmla="*/ 101600 h 446088"/>
              <a:gd name="connsiteX638" fmla="*/ 374651 w 449263"/>
              <a:gd name="connsiteY638" fmla="*/ 60325 h 446088"/>
              <a:gd name="connsiteX639" fmla="*/ 377826 w 449263"/>
              <a:gd name="connsiteY639" fmla="*/ 60325 h 446088"/>
              <a:gd name="connsiteX640" fmla="*/ 311150 w 449263"/>
              <a:gd name="connsiteY640" fmla="*/ 104775 h 446088"/>
              <a:gd name="connsiteX641" fmla="*/ 382588 w 449263"/>
              <a:gd name="connsiteY641" fmla="*/ 63500 h 446088"/>
              <a:gd name="connsiteX642" fmla="*/ 284162 w 449263"/>
              <a:gd name="connsiteY642" fmla="*/ 120650 h 446088"/>
              <a:gd name="connsiteX643" fmla="*/ 352426 w 449263"/>
              <a:gd name="connsiteY643" fmla="*/ 76200 h 446088"/>
              <a:gd name="connsiteX644" fmla="*/ 295275 w 449263"/>
              <a:gd name="connsiteY644" fmla="*/ 109538 h 446088"/>
              <a:gd name="connsiteX645" fmla="*/ 292100 w 449263"/>
              <a:gd name="connsiteY645" fmla="*/ 109538 h 446088"/>
              <a:gd name="connsiteX646" fmla="*/ 295275 w 449263"/>
              <a:gd name="connsiteY646" fmla="*/ 104775 h 446088"/>
              <a:gd name="connsiteX647" fmla="*/ 349690 w 449263"/>
              <a:gd name="connsiteY647" fmla="*/ 57521 h 446088"/>
              <a:gd name="connsiteX648" fmla="*/ 231774 w 449263"/>
              <a:gd name="connsiteY648" fmla="*/ 49212 h 446088"/>
              <a:gd name="connsiteX649" fmla="*/ 229305 w 449263"/>
              <a:gd name="connsiteY649" fmla="*/ 52387 h 446088"/>
              <a:gd name="connsiteX650" fmla="*/ 228599 w 449263"/>
              <a:gd name="connsiteY650" fmla="*/ 52387 h 446088"/>
              <a:gd name="connsiteX651" fmla="*/ 104540 w 449263"/>
              <a:gd name="connsiteY651" fmla="*/ 37972 h 446088"/>
              <a:gd name="connsiteX652" fmla="*/ 41275 w 449263"/>
              <a:gd name="connsiteY652" fmla="*/ 98425 h 446088"/>
              <a:gd name="connsiteX653" fmla="*/ 69049 w 449263"/>
              <a:gd name="connsiteY653" fmla="*/ 82480 h 446088"/>
              <a:gd name="connsiteX654" fmla="*/ 36512 w 449263"/>
              <a:gd name="connsiteY654" fmla="*/ 101600 h 446088"/>
              <a:gd name="connsiteX655" fmla="*/ 33337 w 449263"/>
              <a:gd name="connsiteY655" fmla="*/ 101600 h 446088"/>
              <a:gd name="connsiteX656" fmla="*/ 341313 w 449263"/>
              <a:gd name="connsiteY656" fmla="*/ 34925 h 446088"/>
              <a:gd name="connsiteX657" fmla="*/ 300037 w 449263"/>
              <a:gd name="connsiteY657" fmla="*/ 87312 h 446088"/>
              <a:gd name="connsiteX658" fmla="*/ 305361 w 449263"/>
              <a:gd name="connsiteY658" fmla="*/ 84118 h 446088"/>
              <a:gd name="connsiteX659" fmla="*/ 295275 w 449263"/>
              <a:gd name="connsiteY659" fmla="*/ 90488 h 446088"/>
              <a:gd name="connsiteX660" fmla="*/ 295275 w 449263"/>
              <a:gd name="connsiteY660" fmla="*/ 87312 h 446088"/>
              <a:gd name="connsiteX661" fmla="*/ 336551 w 449263"/>
              <a:gd name="connsiteY661" fmla="*/ 38100 h 446088"/>
              <a:gd name="connsiteX662" fmla="*/ 280987 w 449263"/>
              <a:gd name="connsiteY662" fmla="*/ 68262 h 446088"/>
              <a:gd name="connsiteX663" fmla="*/ 284591 w 449263"/>
              <a:gd name="connsiteY663" fmla="*/ 63286 h 446088"/>
              <a:gd name="connsiteX664" fmla="*/ 107950 w 449263"/>
              <a:gd name="connsiteY664" fmla="*/ 34925 h 446088"/>
              <a:gd name="connsiteX665" fmla="*/ 104540 w 449263"/>
              <a:gd name="connsiteY665" fmla="*/ 37972 h 446088"/>
              <a:gd name="connsiteX666" fmla="*/ 107634 w 449263"/>
              <a:gd name="connsiteY666" fmla="*/ 35015 h 446088"/>
              <a:gd name="connsiteX667" fmla="*/ 112712 w 449263"/>
              <a:gd name="connsiteY667" fmla="*/ 30163 h 446088"/>
              <a:gd name="connsiteX668" fmla="*/ 107634 w 449263"/>
              <a:gd name="connsiteY668" fmla="*/ 35015 h 446088"/>
              <a:gd name="connsiteX669" fmla="*/ 96837 w 449263"/>
              <a:gd name="connsiteY669" fmla="*/ 38100 h 446088"/>
              <a:gd name="connsiteX670" fmla="*/ 190500 w 449263"/>
              <a:gd name="connsiteY670" fmla="*/ 11113 h 446088"/>
              <a:gd name="connsiteX671" fmla="*/ 177230 w 449263"/>
              <a:gd name="connsiteY671" fmla="*/ 20377 h 446088"/>
              <a:gd name="connsiteX672" fmla="*/ 69049 w 449263"/>
              <a:gd name="connsiteY672" fmla="*/ 82480 h 446088"/>
              <a:gd name="connsiteX673" fmla="*/ 284162 w 449263"/>
              <a:gd name="connsiteY673" fmla="*/ 7937 h 446088"/>
              <a:gd name="connsiteX674" fmla="*/ 261937 w 449263"/>
              <a:gd name="connsiteY674" fmla="*/ 34924 h 446088"/>
              <a:gd name="connsiteX675" fmla="*/ 300037 w 449263"/>
              <a:gd name="connsiteY675" fmla="*/ 11112 h 446088"/>
              <a:gd name="connsiteX676" fmla="*/ 300037 w 449263"/>
              <a:gd name="connsiteY676" fmla="*/ 13581 h 446088"/>
              <a:gd name="connsiteX677" fmla="*/ 288925 w 449263"/>
              <a:gd name="connsiteY677" fmla="*/ 22224 h 446088"/>
              <a:gd name="connsiteX678" fmla="*/ 300037 w 449263"/>
              <a:gd name="connsiteY678" fmla="*/ 15874 h 446088"/>
              <a:gd name="connsiteX679" fmla="*/ 300037 w 449263"/>
              <a:gd name="connsiteY679" fmla="*/ 13581 h 446088"/>
              <a:gd name="connsiteX680" fmla="*/ 303212 w 449263"/>
              <a:gd name="connsiteY680" fmla="*/ 11112 h 446088"/>
              <a:gd name="connsiteX681" fmla="*/ 303212 w 449263"/>
              <a:gd name="connsiteY681" fmla="*/ 15874 h 446088"/>
              <a:gd name="connsiteX682" fmla="*/ 274635 w 449263"/>
              <a:gd name="connsiteY682" fmla="*/ 41730 h 446088"/>
              <a:gd name="connsiteX683" fmla="*/ 314259 w 449263"/>
              <a:gd name="connsiteY683" fmla="*/ 19088 h 446088"/>
              <a:gd name="connsiteX684" fmla="*/ 314325 w 449263"/>
              <a:gd name="connsiteY684" fmla="*/ 19050 h 446088"/>
              <a:gd name="connsiteX685" fmla="*/ 314317 w 449263"/>
              <a:gd name="connsiteY685" fmla="*/ 19055 h 446088"/>
              <a:gd name="connsiteX686" fmla="*/ 314325 w 449263"/>
              <a:gd name="connsiteY686" fmla="*/ 19050 h 446088"/>
              <a:gd name="connsiteX687" fmla="*/ 319088 w 449263"/>
              <a:gd name="connsiteY687" fmla="*/ 19050 h 446088"/>
              <a:gd name="connsiteX688" fmla="*/ 287652 w 449263"/>
              <a:gd name="connsiteY688" fmla="*/ 59059 h 446088"/>
              <a:gd name="connsiteX689" fmla="*/ 314325 w 449263"/>
              <a:gd name="connsiteY689" fmla="*/ 22225 h 446088"/>
              <a:gd name="connsiteX690" fmla="*/ 236537 w 449263"/>
              <a:gd name="connsiteY690" fmla="*/ 68262 h 446088"/>
              <a:gd name="connsiteX691" fmla="*/ 232833 w 449263"/>
              <a:gd name="connsiteY691" fmla="*/ 68262 h 446088"/>
              <a:gd name="connsiteX692" fmla="*/ 223837 w 449263"/>
              <a:gd name="connsiteY692" fmla="*/ 76200 h 446088"/>
              <a:gd name="connsiteX693" fmla="*/ 231774 w 449263"/>
              <a:gd name="connsiteY693" fmla="*/ 71437 h 446088"/>
              <a:gd name="connsiteX694" fmla="*/ 217487 w 449263"/>
              <a:gd name="connsiteY694" fmla="*/ 82550 h 446088"/>
              <a:gd name="connsiteX695" fmla="*/ 217487 w 449263"/>
              <a:gd name="connsiteY695" fmla="*/ 79374 h 446088"/>
              <a:gd name="connsiteX696" fmla="*/ 232303 w 449263"/>
              <a:gd name="connsiteY696" fmla="*/ 68262 h 446088"/>
              <a:gd name="connsiteX697" fmla="*/ 231775 w 449263"/>
              <a:gd name="connsiteY697" fmla="*/ 68262 h 446088"/>
              <a:gd name="connsiteX698" fmla="*/ 231775 w 449263"/>
              <a:gd name="connsiteY698" fmla="*/ 65881 h 446088"/>
              <a:gd name="connsiteX699" fmla="*/ 220662 w 449263"/>
              <a:gd name="connsiteY699" fmla="*/ 71437 h 446088"/>
              <a:gd name="connsiteX700" fmla="*/ 217487 w 449263"/>
              <a:gd name="connsiteY700" fmla="*/ 71437 h 446088"/>
              <a:gd name="connsiteX701" fmla="*/ 231774 w 449263"/>
              <a:gd name="connsiteY701" fmla="*/ 60324 h 446088"/>
              <a:gd name="connsiteX702" fmla="*/ 220662 w 449263"/>
              <a:gd name="connsiteY702" fmla="*/ 63500 h 446088"/>
              <a:gd name="connsiteX703" fmla="*/ 229305 w 449263"/>
              <a:gd name="connsiteY703" fmla="*/ 52387 h 446088"/>
              <a:gd name="connsiteX704" fmla="*/ 231774 w 449263"/>
              <a:gd name="connsiteY704" fmla="*/ 52387 h 446088"/>
              <a:gd name="connsiteX705" fmla="*/ 223837 w 449263"/>
              <a:gd name="connsiteY705" fmla="*/ 60324 h 446088"/>
              <a:gd name="connsiteX706" fmla="*/ 239712 w 449263"/>
              <a:gd name="connsiteY706" fmla="*/ 52387 h 446088"/>
              <a:gd name="connsiteX707" fmla="*/ 228599 w 449263"/>
              <a:gd name="connsiteY707" fmla="*/ 63500 h 446088"/>
              <a:gd name="connsiteX708" fmla="*/ 247650 w 449263"/>
              <a:gd name="connsiteY708" fmla="*/ 52387 h 446088"/>
              <a:gd name="connsiteX709" fmla="*/ 250825 w 449263"/>
              <a:gd name="connsiteY709" fmla="*/ 52387 h 446088"/>
              <a:gd name="connsiteX710" fmla="*/ 243879 w 449263"/>
              <a:gd name="connsiteY710" fmla="*/ 58516 h 446088"/>
              <a:gd name="connsiteX711" fmla="*/ 248818 w 449263"/>
              <a:gd name="connsiteY711" fmla="*/ 56483 h 446088"/>
              <a:gd name="connsiteX712" fmla="*/ 241342 w 449263"/>
              <a:gd name="connsiteY712" fmla="*/ 60754 h 446088"/>
              <a:gd name="connsiteX713" fmla="*/ 240446 w 449263"/>
              <a:gd name="connsiteY713" fmla="*/ 61545 h 446088"/>
              <a:gd name="connsiteX714" fmla="*/ 236545 w 449263"/>
              <a:gd name="connsiteY714" fmla="*/ 63496 h 446088"/>
              <a:gd name="connsiteX715" fmla="*/ 236537 w 449263"/>
              <a:gd name="connsiteY715" fmla="*/ 63500 h 446088"/>
              <a:gd name="connsiteX716" fmla="*/ 240445 w 449263"/>
              <a:gd name="connsiteY716" fmla="*/ 61546 h 446088"/>
              <a:gd name="connsiteX717" fmla="*/ 240446 w 449263"/>
              <a:gd name="connsiteY717" fmla="*/ 61545 h 446088"/>
              <a:gd name="connsiteX718" fmla="*/ 242887 w 449263"/>
              <a:gd name="connsiteY718" fmla="*/ 60324 h 446088"/>
              <a:gd name="connsiteX719" fmla="*/ 242883 w 449263"/>
              <a:gd name="connsiteY719" fmla="*/ 60327 h 446088"/>
              <a:gd name="connsiteX720" fmla="*/ 258762 w 449263"/>
              <a:gd name="connsiteY720" fmla="*/ 52388 h 446088"/>
              <a:gd name="connsiteX721" fmla="*/ 248818 w 449263"/>
              <a:gd name="connsiteY721" fmla="*/ 56483 h 446088"/>
              <a:gd name="connsiteX722" fmla="*/ 262616 w 449263"/>
              <a:gd name="connsiteY722" fmla="*/ 48598 h 446088"/>
              <a:gd name="connsiteX723" fmla="*/ 295275 w 449263"/>
              <a:gd name="connsiteY723" fmla="*/ 19050 h 446088"/>
              <a:gd name="connsiteX724" fmla="*/ 258762 w 449263"/>
              <a:gd name="connsiteY724" fmla="*/ 41274 h 446088"/>
              <a:gd name="connsiteX725" fmla="*/ 258762 w 449263"/>
              <a:gd name="connsiteY725" fmla="*/ 38100 h 446088"/>
              <a:gd name="connsiteX726" fmla="*/ 280987 w 449263"/>
              <a:gd name="connsiteY726" fmla="*/ 11112 h 446088"/>
              <a:gd name="connsiteX727" fmla="*/ 254000 w 449263"/>
              <a:gd name="connsiteY727" fmla="*/ 26987 h 446088"/>
              <a:gd name="connsiteX728" fmla="*/ 239713 w 449263"/>
              <a:gd name="connsiteY728" fmla="*/ 0 h 446088"/>
              <a:gd name="connsiteX729" fmla="*/ 242888 w 449263"/>
              <a:gd name="connsiteY729" fmla="*/ 0 h 446088"/>
              <a:gd name="connsiteX730" fmla="*/ 25400 w 449263"/>
              <a:gd name="connsiteY730" fmla="*/ 153988 h 446088"/>
              <a:gd name="connsiteX731" fmla="*/ 280988 w 449263"/>
              <a:gd name="connsiteY731" fmla="*/ 7938 h 446088"/>
              <a:gd name="connsiteX732" fmla="*/ 212725 w 449263"/>
              <a:gd name="connsiteY732" fmla="*/ 49271 h 446088"/>
              <a:gd name="connsiteX733" fmla="*/ 212725 w 449263"/>
              <a:gd name="connsiteY733" fmla="*/ 49213 h 446088"/>
              <a:gd name="connsiteX734" fmla="*/ 107950 w 449263"/>
              <a:gd name="connsiteY734" fmla="*/ 112713 h 446088"/>
              <a:gd name="connsiteX735" fmla="*/ 212725 w 449263"/>
              <a:gd name="connsiteY735" fmla="*/ 49271 h 446088"/>
              <a:gd name="connsiteX736" fmla="*/ 212725 w 449263"/>
              <a:gd name="connsiteY736" fmla="*/ 52388 h 446088"/>
              <a:gd name="connsiteX737" fmla="*/ 65851 w 449263"/>
              <a:gd name="connsiteY737" fmla="*/ 155787 h 446088"/>
              <a:gd name="connsiteX738" fmla="*/ 198438 w 449263"/>
              <a:gd name="connsiteY738" fmla="*/ 60325 h 446088"/>
              <a:gd name="connsiteX739" fmla="*/ 6350 w 449263"/>
              <a:gd name="connsiteY739" fmla="*/ 173038 h 446088"/>
              <a:gd name="connsiteX740" fmla="*/ 6350 w 449263"/>
              <a:gd name="connsiteY740" fmla="*/ 169863 h 446088"/>
              <a:gd name="connsiteX741" fmla="*/ 179387 w 449263"/>
              <a:gd name="connsiteY741" fmla="*/ 68263 h 446088"/>
              <a:gd name="connsiteX742" fmla="*/ 6350 w 449263"/>
              <a:gd name="connsiteY742" fmla="*/ 165100 h 446088"/>
              <a:gd name="connsiteX743" fmla="*/ 223838 w 449263"/>
              <a:gd name="connsiteY743" fmla="*/ 11113 h 446088"/>
              <a:gd name="connsiteX744" fmla="*/ 22225 w 449263"/>
              <a:gd name="connsiteY744" fmla="*/ 128588 h 446088"/>
              <a:gd name="connsiteX745" fmla="*/ 47423 w 449263"/>
              <a:gd name="connsiteY745" fmla="*/ 110997 h 446088"/>
              <a:gd name="connsiteX746" fmla="*/ 212725 w 449263"/>
              <a:gd name="connsiteY746" fmla="*/ 0 h 446088"/>
              <a:gd name="connsiteX747" fmla="*/ 57150 w 449263"/>
              <a:gd name="connsiteY747" fmla="*/ 104206 h 446088"/>
              <a:gd name="connsiteX748" fmla="*/ 177230 w 449263"/>
              <a:gd name="connsiteY748" fmla="*/ 20377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</a:cxnLst>
            <a:rect l="l" t="t" r="r" b="b"/>
            <a:pathLst>
              <a:path w="449263" h="446088">
                <a:moveTo>
                  <a:pt x="155739" y="408491"/>
                </a:moveTo>
                <a:lnTo>
                  <a:pt x="153987" y="409575"/>
                </a:lnTo>
                <a:lnTo>
                  <a:pt x="155268" y="408743"/>
                </a:lnTo>
                <a:close/>
                <a:moveTo>
                  <a:pt x="374651" y="382588"/>
                </a:moveTo>
                <a:lnTo>
                  <a:pt x="374651" y="382588"/>
                </a:lnTo>
                <a:lnTo>
                  <a:pt x="374651" y="382588"/>
                </a:lnTo>
                <a:close/>
                <a:moveTo>
                  <a:pt x="336550" y="379412"/>
                </a:moveTo>
                <a:lnTo>
                  <a:pt x="330583" y="383199"/>
                </a:lnTo>
                <a:lnTo>
                  <a:pt x="330410" y="383297"/>
                </a:lnTo>
                <a:close/>
                <a:moveTo>
                  <a:pt x="349254" y="377505"/>
                </a:moveTo>
                <a:lnTo>
                  <a:pt x="333375" y="387350"/>
                </a:lnTo>
                <a:lnTo>
                  <a:pt x="345663" y="379552"/>
                </a:lnTo>
                <a:close/>
                <a:moveTo>
                  <a:pt x="385763" y="376238"/>
                </a:moveTo>
                <a:lnTo>
                  <a:pt x="385763" y="379413"/>
                </a:lnTo>
                <a:lnTo>
                  <a:pt x="344488" y="409575"/>
                </a:lnTo>
                <a:lnTo>
                  <a:pt x="352426" y="404813"/>
                </a:lnTo>
                <a:lnTo>
                  <a:pt x="352426" y="409575"/>
                </a:lnTo>
                <a:lnTo>
                  <a:pt x="333376" y="417513"/>
                </a:lnTo>
                <a:lnTo>
                  <a:pt x="374651" y="382588"/>
                </a:lnTo>
                <a:close/>
                <a:moveTo>
                  <a:pt x="220663" y="368300"/>
                </a:moveTo>
                <a:lnTo>
                  <a:pt x="220663" y="371475"/>
                </a:lnTo>
                <a:lnTo>
                  <a:pt x="160337" y="409575"/>
                </a:lnTo>
                <a:lnTo>
                  <a:pt x="223838" y="376238"/>
                </a:lnTo>
                <a:lnTo>
                  <a:pt x="223838" y="379413"/>
                </a:lnTo>
                <a:lnTo>
                  <a:pt x="165100" y="417513"/>
                </a:lnTo>
                <a:lnTo>
                  <a:pt x="223838" y="382588"/>
                </a:lnTo>
                <a:lnTo>
                  <a:pt x="228600" y="382588"/>
                </a:lnTo>
                <a:lnTo>
                  <a:pt x="179387" y="439738"/>
                </a:lnTo>
                <a:lnTo>
                  <a:pt x="231775" y="409575"/>
                </a:lnTo>
                <a:lnTo>
                  <a:pt x="236538" y="409575"/>
                </a:lnTo>
                <a:lnTo>
                  <a:pt x="212725" y="442913"/>
                </a:lnTo>
                <a:lnTo>
                  <a:pt x="242888" y="423863"/>
                </a:lnTo>
                <a:lnTo>
                  <a:pt x="242888" y="428625"/>
                </a:lnTo>
                <a:lnTo>
                  <a:pt x="212725" y="446088"/>
                </a:lnTo>
                <a:lnTo>
                  <a:pt x="209550" y="446088"/>
                </a:lnTo>
                <a:lnTo>
                  <a:pt x="231775" y="412750"/>
                </a:lnTo>
                <a:lnTo>
                  <a:pt x="176212" y="442913"/>
                </a:lnTo>
                <a:lnTo>
                  <a:pt x="223838" y="387350"/>
                </a:lnTo>
                <a:lnTo>
                  <a:pt x="146050" y="431800"/>
                </a:lnTo>
                <a:lnTo>
                  <a:pt x="141287" y="431800"/>
                </a:lnTo>
                <a:lnTo>
                  <a:pt x="201613" y="390525"/>
                </a:lnTo>
                <a:lnTo>
                  <a:pt x="134937" y="428625"/>
                </a:lnTo>
                <a:lnTo>
                  <a:pt x="130175" y="428625"/>
                </a:lnTo>
                <a:lnTo>
                  <a:pt x="195262" y="387350"/>
                </a:lnTo>
                <a:lnTo>
                  <a:pt x="155739" y="408491"/>
                </a:lnTo>
                <a:close/>
                <a:moveTo>
                  <a:pt x="269875" y="357186"/>
                </a:moveTo>
                <a:lnTo>
                  <a:pt x="269875" y="357187"/>
                </a:lnTo>
                <a:lnTo>
                  <a:pt x="269875" y="357187"/>
                </a:lnTo>
                <a:close/>
                <a:moveTo>
                  <a:pt x="404813" y="349250"/>
                </a:moveTo>
                <a:lnTo>
                  <a:pt x="407988" y="352425"/>
                </a:lnTo>
                <a:lnTo>
                  <a:pt x="311150" y="412750"/>
                </a:lnTo>
                <a:lnTo>
                  <a:pt x="396876" y="360363"/>
                </a:lnTo>
                <a:lnTo>
                  <a:pt x="396876" y="363538"/>
                </a:lnTo>
                <a:lnTo>
                  <a:pt x="307975" y="420688"/>
                </a:lnTo>
                <a:lnTo>
                  <a:pt x="374651" y="382588"/>
                </a:lnTo>
                <a:lnTo>
                  <a:pt x="277813" y="439738"/>
                </a:lnTo>
                <a:lnTo>
                  <a:pt x="366713" y="382588"/>
                </a:lnTo>
                <a:lnTo>
                  <a:pt x="258763" y="442913"/>
                </a:lnTo>
                <a:lnTo>
                  <a:pt x="254000" y="442913"/>
                </a:lnTo>
                <a:lnTo>
                  <a:pt x="352426" y="382588"/>
                </a:lnTo>
                <a:lnTo>
                  <a:pt x="247650" y="446088"/>
                </a:lnTo>
                <a:lnTo>
                  <a:pt x="242888" y="446088"/>
                </a:lnTo>
                <a:lnTo>
                  <a:pt x="242888" y="442913"/>
                </a:lnTo>
                <a:lnTo>
                  <a:pt x="242888" y="428625"/>
                </a:lnTo>
                <a:lnTo>
                  <a:pt x="247650" y="442913"/>
                </a:lnTo>
                <a:close/>
                <a:moveTo>
                  <a:pt x="160337" y="349250"/>
                </a:moveTo>
                <a:lnTo>
                  <a:pt x="152133" y="354661"/>
                </a:lnTo>
                <a:lnTo>
                  <a:pt x="148761" y="356574"/>
                </a:lnTo>
                <a:close/>
                <a:moveTo>
                  <a:pt x="412750" y="338137"/>
                </a:moveTo>
                <a:lnTo>
                  <a:pt x="415925" y="341312"/>
                </a:lnTo>
                <a:lnTo>
                  <a:pt x="412750" y="341312"/>
                </a:lnTo>
                <a:lnTo>
                  <a:pt x="349254" y="377505"/>
                </a:lnTo>
                <a:close/>
                <a:moveTo>
                  <a:pt x="415925" y="334962"/>
                </a:moveTo>
                <a:lnTo>
                  <a:pt x="345663" y="379552"/>
                </a:lnTo>
                <a:lnTo>
                  <a:pt x="254000" y="431800"/>
                </a:lnTo>
                <a:lnTo>
                  <a:pt x="330583" y="383199"/>
                </a:lnTo>
                <a:close/>
                <a:moveTo>
                  <a:pt x="274996" y="334962"/>
                </a:moveTo>
                <a:lnTo>
                  <a:pt x="275771" y="334962"/>
                </a:lnTo>
                <a:lnTo>
                  <a:pt x="269875" y="338137"/>
                </a:lnTo>
                <a:close/>
                <a:moveTo>
                  <a:pt x="155927" y="330201"/>
                </a:moveTo>
                <a:lnTo>
                  <a:pt x="88900" y="390525"/>
                </a:lnTo>
                <a:lnTo>
                  <a:pt x="148761" y="356574"/>
                </a:lnTo>
                <a:lnTo>
                  <a:pt x="82550" y="398463"/>
                </a:lnTo>
                <a:lnTo>
                  <a:pt x="82550" y="393700"/>
                </a:lnTo>
                <a:close/>
                <a:moveTo>
                  <a:pt x="195262" y="330200"/>
                </a:moveTo>
                <a:lnTo>
                  <a:pt x="119062" y="379413"/>
                </a:lnTo>
                <a:lnTo>
                  <a:pt x="198438" y="334963"/>
                </a:lnTo>
                <a:lnTo>
                  <a:pt x="112712" y="401638"/>
                </a:lnTo>
                <a:lnTo>
                  <a:pt x="206375" y="346075"/>
                </a:lnTo>
                <a:lnTo>
                  <a:pt x="209550" y="346075"/>
                </a:lnTo>
                <a:lnTo>
                  <a:pt x="209550" y="349250"/>
                </a:lnTo>
                <a:lnTo>
                  <a:pt x="127000" y="417513"/>
                </a:lnTo>
                <a:lnTo>
                  <a:pt x="217488" y="363538"/>
                </a:lnTo>
                <a:lnTo>
                  <a:pt x="217488" y="368300"/>
                </a:lnTo>
                <a:lnTo>
                  <a:pt x="155268" y="408743"/>
                </a:lnTo>
                <a:lnTo>
                  <a:pt x="127000" y="423863"/>
                </a:lnTo>
                <a:lnTo>
                  <a:pt x="190500" y="382588"/>
                </a:lnTo>
                <a:lnTo>
                  <a:pt x="123825" y="420688"/>
                </a:lnTo>
                <a:lnTo>
                  <a:pt x="119062" y="420688"/>
                </a:lnTo>
                <a:lnTo>
                  <a:pt x="198438" y="352425"/>
                </a:lnTo>
                <a:lnTo>
                  <a:pt x="100012" y="409575"/>
                </a:lnTo>
                <a:lnTo>
                  <a:pt x="187325" y="341313"/>
                </a:lnTo>
                <a:lnTo>
                  <a:pt x="85725" y="401638"/>
                </a:lnTo>
                <a:lnTo>
                  <a:pt x="85725" y="398463"/>
                </a:lnTo>
                <a:lnTo>
                  <a:pt x="152133" y="354661"/>
                </a:lnTo>
                <a:close/>
                <a:moveTo>
                  <a:pt x="165100" y="322263"/>
                </a:moveTo>
                <a:lnTo>
                  <a:pt x="155927" y="330201"/>
                </a:lnTo>
                <a:lnTo>
                  <a:pt x="164159" y="322792"/>
                </a:lnTo>
                <a:close/>
                <a:moveTo>
                  <a:pt x="135370" y="320151"/>
                </a:moveTo>
                <a:lnTo>
                  <a:pt x="80240" y="365610"/>
                </a:lnTo>
                <a:lnTo>
                  <a:pt x="69850" y="371475"/>
                </a:lnTo>
                <a:close/>
                <a:moveTo>
                  <a:pt x="168275" y="315913"/>
                </a:moveTo>
                <a:lnTo>
                  <a:pt x="171450" y="315913"/>
                </a:lnTo>
                <a:lnTo>
                  <a:pt x="168275" y="319088"/>
                </a:lnTo>
                <a:lnTo>
                  <a:pt x="164159" y="322792"/>
                </a:lnTo>
                <a:lnTo>
                  <a:pt x="63500" y="379413"/>
                </a:lnTo>
                <a:lnTo>
                  <a:pt x="80240" y="365610"/>
                </a:lnTo>
                <a:close/>
                <a:moveTo>
                  <a:pt x="42642" y="312280"/>
                </a:moveTo>
                <a:lnTo>
                  <a:pt x="36512" y="315913"/>
                </a:lnTo>
                <a:lnTo>
                  <a:pt x="37063" y="315511"/>
                </a:lnTo>
                <a:close/>
                <a:moveTo>
                  <a:pt x="115887" y="311150"/>
                </a:moveTo>
                <a:lnTo>
                  <a:pt x="113086" y="312955"/>
                </a:lnTo>
                <a:lnTo>
                  <a:pt x="55562" y="346075"/>
                </a:lnTo>
                <a:lnTo>
                  <a:pt x="55955" y="345778"/>
                </a:lnTo>
                <a:close/>
                <a:moveTo>
                  <a:pt x="390525" y="300037"/>
                </a:moveTo>
                <a:lnTo>
                  <a:pt x="393700" y="304800"/>
                </a:lnTo>
                <a:lnTo>
                  <a:pt x="390525" y="304800"/>
                </a:lnTo>
                <a:close/>
                <a:moveTo>
                  <a:pt x="341313" y="300037"/>
                </a:moveTo>
                <a:lnTo>
                  <a:pt x="341039" y="300256"/>
                </a:lnTo>
                <a:lnTo>
                  <a:pt x="269875" y="341312"/>
                </a:lnTo>
                <a:close/>
                <a:moveTo>
                  <a:pt x="401638" y="295098"/>
                </a:moveTo>
                <a:lnTo>
                  <a:pt x="401638" y="296862"/>
                </a:lnTo>
                <a:lnTo>
                  <a:pt x="404813" y="296862"/>
                </a:lnTo>
                <a:lnTo>
                  <a:pt x="396875" y="300037"/>
                </a:lnTo>
                <a:lnTo>
                  <a:pt x="396875" y="297215"/>
                </a:lnTo>
                <a:close/>
                <a:moveTo>
                  <a:pt x="404813" y="293687"/>
                </a:moveTo>
                <a:lnTo>
                  <a:pt x="404813" y="296862"/>
                </a:lnTo>
                <a:lnTo>
                  <a:pt x="402615" y="294664"/>
                </a:lnTo>
                <a:close/>
                <a:moveTo>
                  <a:pt x="401638" y="293687"/>
                </a:moveTo>
                <a:lnTo>
                  <a:pt x="396875" y="296862"/>
                </a:lnTo>
                <a:lnTo>
                  <a:pt x="396875" y="297215"/>
                </a:lnTo>
                <a:lnTo>
                  <a:pt x="390525" y="300037"/>
                </a:lnTo>
                <a:close/>
                <a:moveTo>
                  <a:pt x="401638" y="293687"/>
                </a:moveTo>
                <a:lnTo>
                  <a:pt x="402615" y="294664"/>
                </a:lnTo>
                <a:lnTo>
                  <a:pt x="401638" y="295098"/>
                </a:lnTo>
                <a:close/>
                <a:moveTo>
                  <a:pt x="352425" y="293687"/>
                </a:moveTo>
                <a:lnTo>
                  <a:pt x="277812" y="334962"/>
                </a:lnTo>
                <a:lnTo>
                  <a:pt x="275771" y="334962"/>
                </a:lnTo>
                <a:close/>
                <a:moveTo>
                  <a:pt x="352425" y="293687"/>
                </a:moveTo>
                <a:lnTo>
                  <a:pt x="269875" y="357186"/>
                </a:lnTo>
                <a:lnTo>
                  <a:pt x="341039" y="300256"/>
                </a:lnTo>
                <a:close/>
                <a:moveTo>
                  <a:pt x="349250" y="288925"/>
                </a:moveTo>
                <a:lnTo>
                  <a:pt x="352425" y="288925"/>
                </a:lnTo>
                <a:lnTo>
                  <a:pt x="352425" y="293687"/>
                </a:lnTo>
                <a:close/>
                <a:moveTo>
                  <a:pt x="431800" y="285750"/>
                </a:moveTo>
                <a:lnTo>
                  <a:pt x="438151" y="285750"/>
                </a:lnTo>
                <a:lnTo>
                  <a:pt x="423863" y="300038"/>
                </a:lnTo>
                <a:lnTo>
                  <a:pt x="434976" y="293688"/>
                </a:lnTo>
                <a:lnTo>
                  <a:pt x="434976" y="296862"/>
                </a:lnTo>
                <a:lnTo>
                  <a:pt x="434975" y="296862"/>
                </a:lnTo>
                <a:lnTo>
                  <a:pt x="434975" y="300037"/>
                </a:lnTo>
                <a:lnTo>
                  <a:pt x="269875" y="417512"/>
                </a:lnTo>
                <a:lnTo>
                  <a:pt x="330410" y="383297"/>
                </a:lnTo>
                <a:lnTo>
                  <a:pt x="258762" y="428625"/>
                </a:lnTo>
                <a:lnTo>
                  <a:pt x="254000" y="428625"/>
                </a:lnTo>
                <a:lnTo>
                  <a:pt x="258762" y="423862"/>
                </a:lnTo>
                <a:lnTo>
                  <a:pt x="419100" y="307975"/>
                </a:lnTo>
                <a:lnTo>
                  <a:pt x="265112" y="393700"/>
                </a:lnTo>
                <a:lnTo>
                  <a:pt x="396875" y="307975"/>
                </a:lnTo>
                <a:lnTo>
                  <a:pt x="265112" y="382587"/>
                </a:lnTo>
                <a:lnTo>
                  <a:pt x="261937" y="382587"/>
                </a:lnTo>
                <a:lnTo>
                  <a:pt x="355600" y="311150"/>
                </a:lnTo>
                <a:lnTo>
                  <a:pt x="261937" y="363537"/>
                </a:lnTo>
                <a:lnTo>
                  <a:pt x="269875" y="357187"/>
                </a:lnTo>
                <a:lnTo>
                  <a:pt x="363538" y="304800"/>
                </a:lnTo>
                <a:lnTo>
                  <a:pt x="366713" y="304800"/>
                </a:lnTo>
                <a:lnTo>
                  <a:pt x="273050" y="376237"/>
                </a:lnTo>
                <a:lnTo>
                  <a:pt x="415925" y="293687"/>
                </a:lnTo>
                <a:lnTo>
                  <a:pt x="419100" y="293687"/>
                </a:lnTo>
                <a:lnTo>
                  <a:pt x="288925" y="379412"/>
                </a:lnTo>
                <a:lnTo>
                  <a:pt x="434971" y="296864"/>
                </a:lnTo>
                <a:lnTo>
                  <a:pt x="419100" y="304800"/>
                </a:lnTo>
                <a:lnTo>
                  <a:pt x="431800" y="288925"/>
                </a:lnTo>
                <a:lnTo>
                  <a:pt x="427038" y="293688"/>
                </a:lnTo>
                <a:lnTo>
                  <a:pt x="423863" y="293688"/>
                </a:lnTo>
                <a:close/>
                <a:moveTo>
                  <a:pt x="160337" y="285750"/>
                </a:moveTo>
                <a:lnTo>
                  <a:pt x="88900" y="330200"/>
                </a:lnTo>
                <a:lnTo>
                  <a:pt x="160337" y="288925"/>
                </a:lnTo>
                <a:lnTo>
                  <a:pt x="74612" y="346075"/>
                </a:lnTo>
                <a:lnTo>
                  <a:pt x="160337" y="296863"/>
                </a:lnTo>
                <a:lnTo>
                  <a:pt x="165100" y="296863"/>
                </a:lnTo>
                <a:lnTo>
                  <a:pt x="135370" y="320151"/>
                </a:lnTo>
                <a:lnTo>
                  <a:pt x="153987" y="304800"/>
                </a:lnTo>
                <a:lnTo>
                  <a:pt x="52387" y="363538"/>
                </a:lnTo>
                <a:lnTo>
                  <a:pt x="47625" y="363538"/>
                </a:lnTo>
                <a:lnTo>
                  <a:pt x="47625" y="360363"/>
                </a:lnTo>
                <a:lnTo>
                  <a:pt x="134937" y="304800"/>
                </a:lnTo>
                <a:lnTo>
                  <a:pt x="44450" y="357188"/>
                </a:lnTo>
                <a:lnTo>
                  <a:pt x="113086" y="312955"/>
                </a:lnTo>
                <a:close/>
                <a:moveTo>
                  <a:pt x="438151" y="277812"/>
                </a:moveTo>
                <a:lnTo>
                  <a:pt x="438151" y="280988"/>
                </a:lnTo>
                <a:lnTo>
                  <a:pt x="431800" y="285750"/>
                </a:lnTo>
                <a:close/>
                <a:moveTo>
                  <a:pt x="146050" y="274638"/>
                </a:moveTo>
                <a:lnTo>
                  <a:pt x="143025" y="276884"/>
                </a:lnTo>
                <a:lnTo>
                  <a:pt x="52387" y="330200"/>
                </a:lnTo>
                <a:lnTo>
                  <a:pt x="53679" y="329280"/>
                </a:lnTo>
                <a:close/>
                <a:moveTo>
                  <a:pt x="336550" y="269875"/>
                </a:moveTo>
                <a:lnTo>
                  <a:pt x="333538" y="272704"/>
                </a:lnTo>
                <a:lnTo>
                  <a:pt x="331602" y="274523"/>
                </a:lnTo>
                <a:lnTo>
                  <a:pt x="301346" y="292892"/>
                </a:lnTo>
                <a:lnTo>
                  <a:pt x="325382" y="277177"/>
                </a:lnTo>
                <a:close/>
                <a:moveTo>
                  <a:pt x="344488" y="266700"/>
                </a:moveTo>
                <a:lnTo>
                  <a:pt x="292100" y="315912"/>
                </a:lnTo>
                <a:lnTo>
                  <a:pt x="349250" y="280987"/>
                </a:lnTo>
                <a:lnTo>
                  <a:pt x="349250" y="285750"/>
                </a:lnTo>
                <a:lnTo>
                  <a:pt x="292100" y="322262"/>
                </a:lnTo>
                <a:lnTo>
                  <a:pt x="349250" y="288925"/>
                </a:lnTo>
                <a:lnTo>
                  <a:pt x="274996" y="334962"/>
                </a:lnTo>
                <a:lnTo>
                  <a:pt x="273050" y="334962"/>
                </a:lnTo>
                <a:lnTo>
                  <a:pt x="330200" y="293687"/>
                </a:lnTo>
                <a:lnTo>
                  <a:pt x="284162" y="322262"/>
                </a:lnTo>
                <a:lnTo>
                  <a:pt x="284162" y="319087"/>
                </a:lnTo>
                <a:lnTo>
                  <a:pt x="331374" y="274737"/>
                </a:lnTo>
                <a:lnTo>
                  <a:pt x="331602" y="274523"/>
                </a:lnTo>
                <a:close/>
                <a:moveTo>
                  <a:pt x="160337" y="266700"/>
                </a:moveTo>
                <a:lnTo>
                  <a:pt x="55955" y="345778"/>
                </a:lnTo>
                <a:lnTo>
                  <a:pt x="44450" y="352425"/>
                </a:lnTo>
                <a:lnTo>
                  <a:pt x="41275" y="352425"/>
                </a:lnTo>
                <a:lnTo>
                  <a:pt x="143025" y="276884"/>
                </a:lnTo>
                <a:close/>
                <a:moveTo>
                  <a:pt x="153987" y="255588"/>
                </a:moveTo>
                <a:lnTo>
                  <a:pt x="151599" y="257285"/>
                </a:lnTo>
                <a:lnTo>
                  <a:pt x="25400" y="330200"/>
                </a:lnTo>
                <a:close/>
                <a:moveTo>
                  <a:pt x="446088" y="252412"/>
                </a:moveTo>
                <a:lnTo>
                  <a:pt x="438151" y="266700"/>
                </a:lnTo>
                <a:lnTo>
                  <a:pt x="442913" y="263525"/>
                </a:lnTo>
                <a:lnTo>
                  <a:pt x="446088" y="263525"/>
                </a:lnTo>
                <a:lnTo>
                  <a:pt x="431800" y="285750"/>
                </a:lnTo>
                <a:lnTo>
                  <a:pt x="427038" y="288925"/>
                </a:lnTo>
                <a:lnTo>
                  <a:pt x="427038" y="285750"/>
                </a:lnTo>
                <a:lnTo>
                  <a:pt x="442913" y="266700"/>
                </a:lnTo>
                <a:lnTo>
                  <a:pt x="434976" y="269875"/>
                </a:lnTo>
                <a:lnTo>
                  <a:pt x="434976" y="266700"/>
                </a:lnTo>
                <a:lnTo>
                  <a:pt x="442913" y="255588"/>
                </a:lnTo>
                <a:lnTo>
                  <a:pt x="438151" y="255588"/>
                </a:lnTo>
                <a:close/>
                <a:moveTo>
                  <a:pt x="168275" y="247650"/>
                </a:moveTo>
                <a:lnTo>
                  <a:pt x="53679" y="329280"/>
                </a:lnTo>
                <a:lnTo>
                  <a:pt x="33337" y="341313"/>
                </a:lnTo>
                <a:lnTo>
                  <a:pt x="151599" y="257285"/>
                </a:lnTo>
                <a:close/>
                <a:moveTo>
                  <a:pt x="165100" y="239713"/>
                </a:moveTo>
                <a:lnTo>
                  <a:pt x="168275" y="239713"/>
                </a:lnTo>
                <a:lnTo>
                  <a:pt x="79764" y="295615"/>
                </a:lnTo>
                <a:lnTo>
                  <a:pt x="77787" y="296863"/>
                </a:lnTo>
                <a:lnTo>
                  <a:pt x="168275" y="244475"/>
                </a:lnTo>
                <a:lnTo>
                  <a:pt x="168275" y="247650"/>
                </a:lnTo>
                <a:lnTo>
                  <a:pt x="25400" y="327025"/>
                </a:lnTo>
                <a:lnTo>
                  <a:pt x="115887" y="269875"/>
                </a:lnTo>
                <a:lnTo>
                  <a:pt x="42642" y="312280"/>
                </a:lnTo>
                <a:close/>
                <a:moveTo>
                  <a:pt x="446088" y="236538"/>
                </a:moveTo>
                <a:lnTo>
                  <a:pt x="438151" y="255588"/>
                </a:lnTo>
                <a:lnTo>
                  <a:pt x="434976" y="255588"/>
                </a:lnTo>
                <a:lnTo>
                  <a:pt x="442913" y="239712"/>
                </a:lnTo>
                <a:lnTo>
                  <a:pt x="438151" y="244475"/>
                </a:lnTo>
                <a:lnTo>
                  <a:pt x="438151" y="239712"/>
                </a:lnTo>
                <a:close/>
                <a:moveTo>
                  <a:pt x="446088" y="222250"/>
                </a:moveTo>
                <a:lnTo>
                  <a:pt x="449263" y="222250"/>
                </a:lnTo>
                <a:lnTo>
                  <a:pt x="438151" y="239712"/>
                </a:lnTo>
                <a:lnTo>
                  <a:pt x="446088" y="225425"/>
                </a:lnTo>
                <a:lnTo>
                  <a:pt x="438151" y="228600"/>
                </a:lnTo>
                <a:lnTo>
                  <a:pt x="434976" y="228600"/>
                </a:lnTo>
                <a:close/>
                <a:moveTo>
                  <a:pt x="249612" y="221502"/>
                </a:moveTo>
                <a:lnTo>
                  <a:pt x="242887" y="225425"/>
                </a:lnTo>
                <a:lnTo>
                  <a:pt x="243649" y="224739"/>
                </a:lnTo>
                <a:close/>
                <a:moveTo>
                  <a:pt x="446088" y="211138"/>
                </a:moveTo>
                <a:lnTo>
                  <a:pt x="446088" y="214312"/>
                </a:lnTo>
                <a:lnTo>
                  <a:pt x="434976" y="228600"/>
                </a:lnTo>
                <a:lnTo>
                  <a:pt x="442913" y="214312"/>
                </a:lnTo>
                <a:lnTo>
                  <a:pt x="434976" y="222250"/>
                </a:lnTo>
                <a:lnTo>
                  <a:pt x="434976" y="217488"/>
                </a:lnTo>
                <a:close/>
                <a:moveTo>
                  <a:pt x="217487" y="192087"/>
                </a:moveTo>
                <a:lnTo>
                  <a:pt x="182885" y="225248"/>
                </a:lnTo>
                <a:lnTo>
                  <a:pt x="182562" y="225425"/>
                </a:lnTo>
                <a:lnTo>
                  <a:pt x="214207" y="193780"/>
                </a:lnTo>
                <a:close/>
                <a:moveTo>
                  <a:pt x="349250" y="187325"/>
                </a:moveTo>
                <a:lnTo>
                  <a:pt x="288925" y="244475"/>
                </a:lnTo>
                <a:lnTo>
                  <a:pt x="371475" y="195262"/>
                </a:lnTo>
                <a:lnTo>
                  <a:pt x="371475" y="197115"/>
                </a:lnTo>
                <a:lnTo>
                  <a:pt x="374650" y="195263"/>
                </a:lnTo>
                <a:lnTo>
                  <a:pt x="374650" y="198438"/>
                </a:lnTo>
                <a:lnTo>
                  <a:pt x="374650" y="214313"/>
                </a:lnTo>
                <a:lnTo>
                  <a:pt x="423863" y="187325"/>
                </a:lnTo>
                <a:lnTo>
                  <a:pt x="396875" y="206375"/>
                </a:lnTo>
                <a:lnTo>
                  <a:pt x="423863" y="192088"/>
                </a:lnTo>
                <a:lnTo>
                  <a:pt x="423863" y="195263"/>
                </a:lnTo>
                <a:lnTo>
                  <a:pt x="418052" y="201757"/>
                </a:lnTo>
                <a:lnTo>
                  <a:pt x="423862" y="198437"/>
                </a:lnTo>
                <a:lnTo>
                  <a:pt x="423862" y="203200"/>
                </a:lnTo>
                <a:lnTo>
                  <a:pt x="419100" y="206374"/>
                </a:lnTo>
                <a:lnTo>
                  <a:pt x="415925" y="206374"/>
                </a:lnTo>
                <a:lnTo>
                  <a:pt x="415925" y="205220"/>
                </a:lnTo>
                <a:lnTo>
                  <a:pt x="419100" y="203200"/>
                </a:lnTo>
                <a:lnTo>
                  <a:pt x="416761" y="203200"/>
                </a:lnTo>
                <a:lnTo>
                  <a:pt x="415925" y="204135"/>
                </a:lnTo>
                <a:lnTo>
                  <a:pt x="415925" y="205220"/>
                </a:lnTo>
                <a:lnTo>
                  <a:pt x="413670" y="206655"/>
                </a:lnTo>
                <a:lnTo>
                  <a:pt x="396875" y="225425"/>
                </a:lnTo>
                <a:lnTo>
                  <a:pt x="407988" y="217488"/>
                </a:lnTo>
                <a:lnTo>
                  <a:pt x="412750" y="236538"/>
                </a:lnTo>
                <a:lnTo>
                  <a:pt x="427038" y="228600"/>
                </a:lnTo>
                <a:lnTo>
                  <a:pt x="431800" y="228600"/>
                </a:lnTo>
                <a:lnTo>
                  <a:pt x="431800" y="233363"/>
                </a:lnTo>
                <a:lnTo>
                  <a:pt x="427038" y="236538"/>
                </a:lnTo>
                <a:lnTo>
                  <a:pt x="431800" y="236538"/>
                </a:lnTo>
                <a:lnTo>
                  <a:pt x="427038" y="239713"/>
                </a:lnTo>
                <a:lnTo>
                  <a:pt x="423863" y="239713"/>
                </a:lnTo>
                <a:lnTo>
                  <a:pt x="423863" y="236538"/>
                </a:lnTo>
                <a:lnTo>
                  <a:pt x="427038" y="233363"/>
                </a:lnTo>
                <a:lnTo>
                  <a:pt x="415925" y="239713"/>
                </a:lnTo>
                <a:lnTo>
                  <a:pt x="412750" y="239713"/>
                </a:lnTo>
                <a:lnTo>
                  <a:pt x="407988" y="239713"/>
                </a:lnTo>
                <a:lnTo>
                  <a:pt x="404813" y="222250"/>
                </a:lnTo>
                <a:lnTo>
                  <a:pt x="393700" y="228600"/>
                </a:lnTo>
                <a:lnTo>
                  <a:pt x="390525" y="228600"/>
                </a:lnTo>
                <a:lnTo>
                  <a:pt x="404134" y="212723"/>
                </a:lnTo>
                <a:lnTo>
                  <a:pt x="401637" y="214312"/>
                </a:lnTo>
                <a:lnTo>
                  <a:pt x="401637" y="211137"/>
                </a:lnTo>
                <a:lnTo>
                  <a:pt x="409196" y="206818"/>
                </a:lnTo>
                <a:lnTo>
                  <a:pt x="419100" y="195263"/>
                </a:lnTo>
                <a:lnTo>
                  <a:pt x="377825" y="222250"/>
                </a:lnTo>
                <a:lnTo>
                  <a:pt x="377825" y="217488"/>
                </a:lnTo>
                <a:lnTo>
                  <a:pt x="404813" y="198438"/>
                </a:lnTo>
                <a:lnTo>
                  <a:pt x="374650" y="217488"/>
                </a:lnTo>
                <a:lnTo>
                  <a:pt x="371475" y="198438"/>
                </a:lnTo>
                <a:lnTo>
                  <a:pt x="371468" y="198443"/>
                </a:lnTo>
                <a:lnTo>
                  <a:pt x="311150" y="255587"/>
                </a:lnTo>
                <a:lnTo>
                  <a:pt x="344488" y="236537"/>
                </a:lnTo>
                <a:lnTo>
                  <a:pt x="303579" y="289133"/>
                </a:lnTo>
                <a:lnTo>
                  <a:pt x="300037" y="293687"/>
                </a:lnTo>
                <a:lnTo>
                  <a:pt x="301346" y="292892"/>
                </a:lnTo>
                <a:lnTo>
                  <a:pt x="295275" y="296862"/>
                </a:lnTo>
                <a:lnTo>
                  <a:pt x="295275" y="293687"/>
                </a:lnTo>
                <a:lnTo>
                  <a:pt x="341313" y="239712"/>
                </a:lnTo>
                <a:lnTo>
                  <a:pt x="307975" y="263525"/>
                </a:lnTo>
                <a:lnTo>
                  <a:pt x="303212" y="263525"/>
                </a:lnTo>
                <a:lnTo>
                  <a:pt x="303212" y="258762"/>
                </a:lnTo>
                <a:lnTo>
                  <a:pt x="353343" y="211138"/>
                </a:lnTo>
                <a:lnTo>
                  <a:pt x="352425" y="211138"/>
                </a:lnTo>
                <a:lnTo>
                  <a:pt x="355600" y="206375"/>
                </a:lnTo>
                <a:lnTo>
                  <a:pt x="362742" y="202209"/>
                </a:lnTo>
                <a:lnTo>
                  <a:pt x="366713" y="198437"/>
                </a:lnTo>
                <a:lnTo>
                  <a:pt x="280987" y="252412"/>
                </a:lnTo>
                <a:lnTo>
                  <a:pt x="280987" y="247650"/>
                </a:lnTo>
                <a:lnTo>
                  <a:pt x="341313" y="192087"/>
                </a:lnTo>
                <a:lnTo>
                  <a:pt x="254000" y="244475"/>
                </a:lnTo>
                <a:lnTo>
                  <a:pt x="250825" y="244475"/>
                </a:lnTo>
                <a:lnTo>
                  <a:pt x="250825" y="239712"/>
                </a:lnTo>
                <a:lnTo>
                  <a:pt x="303212" y="206375"/>
                </a:lnTo>
                <a:lnTo>
                  <a:pt x="247650" y="239712"/>
                </a:lnTo>
                <a:lnTo>
                  <a:pt x="242887" y="239712"/>
                </a:lnTo>
                <a:lnTo>
                  <a:pt x="242887" y="236537"/>
                </a:lnTo>
                <a:lnTo>
                  <a:pt x="292100" y="198437"/>
                </a:lnTo>
                <a:lnTo>
                  <a:pt x="249612" y="221502"/>
                </a:lnTo>
                <a:lnTo>
                  <a:pt x="300037" y="192087"/>
                </a:lnTo>
                <a:lnTo>
                  <a:pt x="300037" y="195262"/>
                </a:lnTo>
                <a:lnTo>
                  <a:pt x="254000" y="233362"/>
                </a:lnTo>
                <a:lnTo>
                  <a:pt x="319087" y="195262"/>
                </a:lnTo>
                <a:lnTo>
                  <a:pt x="322262" y="195262"/>
                </a:lnTo>
                <a:lnTo>
                  <a:pt x="269875" y="228600"/>
                </a:lnTo>
                <a:close/>
                <a:moveTo>
                  <a:pt x="442913" y="184150"/>
                </a:moveTo>
                <a:lnTo>
                  <a:pt x="446088" y="184150"/>
                </a:lnTo>
                <a:lnTo>
                  <a:pt x="434976" y="203200"/>
                </a:lnTo>
                <a:lnTo>
                  <a:pt x="446088" y="198438"/>
                </a:lnTo>
                <a:lnTo>
                  <a:pt x="434976" y="217488"/>
                </a:lnTo>
                <a:lnTo>
                  <a:pt x="442913" y="203200"/>
                </a:lnTo>
                <a:lnTo>
                  <a:pt x="434976" y="206375"/>
                </a:lnTo>
                <a:lnTo>
                  <a:pt x="431801" y="206375"/>
                </a:lnTo>
                <a:close/>
                <a:moveTo>
                  <a:pt x="127000" y="184150"/>
                </a:moveTo>
                <a:lnTo>
                  <a:pt x="125436" y="185323"/>
                </a:lnTo>
                <a:lnTo>
                  <a:pt x="123043" y="187118"/>
                </a:lnTo>
                <a:lnTo>
                  <a:pt x="3175" y="258763"/>
                </a:lnTo>
                <a:lnTo>
                  <a:pt x="117156" y="190081"/>
                </a:lnTo>
                <a:close/>
                <a:moveTo>
                  <a:pt x="190500" y="180974"/>
                </a:moveTo>
                <a:lnTo>
                  <a:pt x="176212" y="206374"/>
                </a:lnTo>
                <a:lnTo>
                  <a:pt x="220663" y="180974"/>
                </a:lnTo>
                <a:lnTo>
                  <a:pt x="220663" y="184150"/>
                </a:lnTo>
                <a:lnTo>
                  <a:pt x="220662" y="184150"/>
                </a:lnTo>
                <a:lnTo>
                  <a:pt x="220662" y="187325"/>
                </a:lnTo>
                <a:lnTo>
                  <a:pt x="214207" y="193780"/>
                </a:lnTo>
                <a:lnTo>
                  <a:pt x="168275" y="217487"/>
                </a:lnTo>
                <a:lnTo>
                  <a:pt x="168275" y="214312"/>
                </a:lnTo>
                <a:lnTo>
                  <a:pt x="168275" y="211137"/>
                </a:lnTo>
                <a:lnTo>
                  <a:pt x="171450" y="211137"/>
                </a:lnTo>
                <a:lnTo>
                  <a:pt x="171450" y="214312"/>
                </a:lnTo>
                <a:lnTo>
                  <a:pt x="220610" y="184182"/>
                </a:lnTo>
                <a:lnTo>
                  <a:pt x="176212" y="211137"/>
                </a:lnTo>
                <a:lnTo>
                  <a:pt x="171450" y="211137"/>
                </a:lnTo>
                <a:lnTo>
                  <a:pt x="186191" y="183129"/>
                </a:lnTo>
                <a:close/>
                <a:moveTo>
                  <a:pt x="187325" y="180974"/>
                </a:moveTo>
                <a:lnTo>
                  <a:pt x="186191" y="183129"/>
                </a:lnTo>
                <a:lnTo>
                  <a:pt x="176212" y="188118"/>
                </a:lnTo>
                <a:close/>
                <a:moveTo>
                  <a:pt x="295796" y="177807"/>
                </a:moveTo>
                <a:lnTo>
                  <a:pt x="243649" y="224739"/>
                </a:lnTo>
                <a:lnTo>
                  <a:pt x="236537" y="228600"/>
                </a:lnTo>
                <a:close/>
                <a:moveTo>
                  <a:pt x="141287" y="176213"/>
                </a:moveTo>
                <a:lnTo>
                  <a:pt x="17462" y="266700"/>
                </a:lnTo>
                <a:lnTo>
                  <a:pt x="141287" y="195263"/>
                </a:lnTo>
                <a:lnTo>
                  <a:pt x="141287" y="198438"/>
                </a:lnTo>
                <a:lnTo>
                  <a:pt x="22225" y="293688"/>
                </a:lnTo>
                <a:lnTo>
                  <a:pt x="153987" y="214313"/>
                </a:lnTo>
                <a:lnTo>
                  <a:pt x="157162" y="214313"/>
                </a:lnTo>
                <a:lnTo>
                  <a:pt x="157162" y="217488"/>
                </a:lnTo>
                <a:lnTo>
                  <a:pt x="41275" y="293688"/>
                </a:lnTo>
                <a:lnTo>
                  <a:pt x="160337" y="222250"/>
                </a:lnTo>
                <a:lnTo>
                  <a:pt x="160337" y="225425"/>
                </a:lnTo>
                <a:lnTo>
                  <a:pt x="37063" y="315511"/>
                </a:lnTo>
                <a:lnTo>
                  <a:pt x="25400" y="322263"/>
                </a:lnTo>
                <a:lnTo>
                  <a:pt x="22225" y="322263"/>
                </a:lnTo>
                <a:lnTo>
                  <a:pt x="146050" y="233363"/>
                </a:lnTo>
                <a:lnTo>
                  <a:pt x="17462" y="307975"/>
                </a:lnTo>
                <a:lnTo>
                  <a:pt x="14287" y="307975"/>
                </a:lnTo>
                <a:lnTo>
                  <a:pt x="130175" y="233363"/>
                </a:lnTo>
                <a:lnTo>
                  <a:pt x="14287" y="300038"/>
                </a:lnTo>
                <a:lnTo>
                  <a:pt x="14287" y="296863"/>
                </a:lnTo>
                <a:lnTo>
                  <a:pt x="130175" y="203200"/>
                </a:lnTo>
                <a:lnTo>
                  <a:pt x="6350" y="277813"/>
                </a:lnTo>
                <a:lnTo>
                  <a:pt x="6350" y="274638"/>
                </a:lnTo>
                <a:lnTo>
                  <a:pt x="123043" y="187118"/>
                </a:lnTo>
                <a:close/>
                <a:moveTo>
                  <a:pt x="141287" y="173038"/>
                </a:moveTo>
                <a:lnTo>
                  <a:pt x="22225" y="244475"/>
                </a:lnTo>
                <a:lnTo>
                  <a:pt x="25082" y="242494"/>
                </a:lnTo>
                <a:close/>
                <a:moveTo>
                  <a:pt x="119062" y="173038"/>
                </a:moveTo>
                <a:lnTo>
                  <a:pt x="117676" y="174026"/>
                </a:lnTo>
                <a:lnTo>
                  <a:pt x="112210" y="177262"/>
                </a:lnTo>
                <a:close/>
                <a:moveTo>
                  <a:pt x="412750" y="173037"/>
                </a:moveTo>
                <a:lnTo>
                  <a:pt x="390525" y="195262"/>
                </a:lnTo>
                <a:lnTo>
                  <a:pt x="423862" y="176212"/>
                </a:lnTo>
                <a:lnTo>
                  <a:pt x="385762" y="198437"/>
                </a:lnTo>
                <a:close/>
                <a:moveTo>
                  <a:pt x="179387" y="173037"/>
                </a:moveTo>
                <a:lnTo>
                  <a:pt x="182562" y="173037"/>
                </a:lnTo>
                <a:lnTo>
                  <a:pt x="168275" y="192087"/>
                </a:lnTo>
                <a:lnTo>
                  <a:pt x="176212" y="188118"/>
                </a:lnTo>
                <a:lnTo>
                  <a:pt x="165100" y="195262"/>
                </a:lnTo>
                <a:lnTo>
                  <a:pt x="176212" y="176212"/>
                </a:lnTo>
                <a:lnTo>
                  <a:pt x="168275" y="180974"/>
                </a:lnTo>
                <a:close/>
                <a:moveTo>
                  <a:pt x="236537" y="169862"/>
                </a:moveTo>
                <a:lnTo>
                  <a:pt x="237114" y="173038"/>
                </a:lnTo>
                <a:lnTo>
                  <a:pt x="236537" y="173038"/>
                </a:lnTo>
                <a:close/>
                <a:moveTo>
                  <a:pt x="236537" y="169862"/>
                </a:moveTo>
                <a:lnTo>
                  <a:pt x="239712" y="169862"/>
                </a:lnTo>
                <a:lnTo>
                  <a:pt x="239712" y="173038"/>
                </a:lnTo>
                <a:close/>
                <a:moveTo>
                  <a:pt x="437357" y="167481"/>
                </a:moveTo>
                <a:lnTo>
                  <a:pt x="434976" y="184150"/>
                </a:lnTo>
                <a:lnTo>
                  <a:pt x="442913" y="180975"/>
                </a:lnTo>
                <a:lnTo>
                  <a:pt x="438151" y="187325"/>
                </a:lnTo>
                <a:lnTo>
                  <a:pt x="442913" y="184150"/>
                </a:lnTo>
                <a:lnTo>
                  <a:pt x="431801" y="192088"/>
                </a:lnTo>
                <a:lnTo>
                  <a:pt x="438151" y="184150"/>
                </a:lnTo>
                <a:lnTo>
                  <a:pt x="431801" y="187325"/>
                </a:lnTo>
                <a:lnTo>
                  <a:pt x="431801" y="184150"/>
                </a:lnTo>
                <a:close/>
                <a:moveTo>
                  <a:pt x="438151" y="165100"/>
                </a:moveTo>
                <a:lnTo>
                  <a:pt x="437357" y="167481"/>
                </a:lnTo>
                <a:lnTo>
                  <a:pt x="437643" y="165481"/>
                </a:lnTo>
                <a:close/>
                <a:moveTo>
                  <a:pt x="407987" y="165100"/>
                </a:moveTo>
                <a:lnTo>
                  <a:pt x="412750" y="165100"/>
                </a:lnTo>
                <a:lnTo>
                  <a:pt x="396875" y="180974"/>
                </a:lnTo>
                <a:lnTo>
                  <a:pt x="415925" y="169862"/>
                </a:lnTo>
                <a:lnTo>
                  <a:pt x="412750" y="173037"/>
                </a:lnTo>
                <a:lnTo>
                  <a:pt x="393700" y="184150"/>
                </a:lnTo>
                <a:lnTo>
                  <a:pt x="390525" y="184150"/>
                </a:lnTo>
                <a:lnTo>
                  <a:pt x="404812" y="169862"/>
                </a:lnTo>
                <a:lnTo>
                  <a:pt x="390525" y="180974"/>
                </a:lnTo>
                <a:lnTo>
                  <a:pt x="390525" y="176212"/>
                </a:lnTo>
                <a:close/>
                <a:moveTo>
                  <a:pt x="434976" y="161925"/>
                </a:moveTo>
                <a:lnTo>
                  <a:pt x="431801" y="165100"/>
                </a:lnTo>
                <a:lnTo>
                  <a:pt x="438151" y="161925"/>
                </a:lnTo>
                <a:lnTo>
                  <a:pt x="437643" y="165481"/>
                </a:lnTo>
                <a:lnTo>
                  <a:pt x="431801" y="169862"/>
                </a:lnTo>
                <a:lnTo>
                  <a:pt x="427038" y="169862"/>
                </a:lnTo>
                <a:close/>
                <a:moveTo>
                  <a:pt x="314325" y="161925"/>
                </a:moveTo>
                <a:lnTo>
                  <a:pt x="295796" y="177807"/>
                </a:lnTo>
                <a:lnTo>
                  <a:pt x="311945" y="163273"/>
                </a:lnTo>
                <a:close/>
                <a:moveTo>
                  <a:pt x="138112" y="161925"/>
                </a:moveTo>
                <a:lnTo>
                  <a:pt x="141287" y="161925"/>
                </a:lnTo>
                <a:lnTo>
                  <a:pt x="25082" y="242494"/>
                </a:lnTo>
                <a:lnTo>
                  <a:pt x="3175" y="255588"/>
                </a:lnTo>
                <a:lnTo>
                  <a:pt x="117676" y="174026"/>
                </a:lnTo>
                <a:close/>
                <a:moveTo>
                  <a:pt x="65851" y="155787"/>
                </a:moveTo>
                <a:lnTo>
                  <a:pt x="19066" y="189472"/>
                </a:lnTo>
                <a:lnTo>
                  <a:pt x="14287" y="192088"/>
                </a:lnTo>
                <a:close/>
                <a:moveTo>
                  <a:pt x="382587" y="153987"/>
                </a:moveTo>
                <a:lnTo>
                  <a:pt x="385762" y="158750"/>
                </a:lnTo>
                <a:lnTo>
                  <a:pt x="385762" y="153987"/>
                </a:lnTo>
                <a:lnTo>
                  <a:pt x="390525" y="176212"/>
                </a:lnTo>
                <a:close/>
                <a:moveTo>
                  <a:pt x="319087" y="150812"/>
                </a:moveTo>
                <a:lnTo>
                  <a:pt x="322262" y="150812"/>
                </a:lnTo>
                <a:lnTo>
                  <a:pt x="322262" y="153987"/>
                </a:lnTo>
                <a:lnTo>
                  <a:pt x="322262" y="153988"/>
                </a:lnTo>
                <a:lnTo>
                  <a:pt x="322260" y="153989"/>
                </a:lnTo>
                <a:lnTo>
                  <a:pt x="311945" y="163273"/>
                </a:lnTo>
                <a:lnTo>
                  <a:pt x="182562" y="236537"/>
                </a:lnTo>
                <a:lnTo>
                  <a:pt x="182562" y="233362"/>
                </a:lnTo>
                <a:lnTo>
                  <a:pt x="212725" y="211137"/>
                </a:lnTo>
                <a:lnTo>
                  <a:pt x="179387" y="233362"/>
                </a:lnTo>
                <a:lnTo>
                  <a:pt x="179387" y="228600"/>
                </a:lnTo>
                <a:lnTo>
                  <a:pt x="182885" y="225248"/>
                </a:lnTo>
                <a:lnTo>
                  <a:pt x="231775" y="198437"/>
                </a:lnTo>
                <a:lnTo>
                  <a:pt x="231775" y="203200"/>
                </a:lnTo>
                <a:lnTo>
                  <a:pt x="198437" y="222250"/>
                </a:lnTo>
                <a:lnTo>
                  <a:pt x="236537" y="200694"/>
                </a:lnTo>
                <a:lnTo>
                  <a:pt x="236537" y="198438"/>
                </a:lnTo>
                <a:lnTo>
                  <a:pt x="298457" y="157157"/>
                </a:lnTo>
                <a:lnTo>
                  <a:pt x="250824" y="192088"/>
                </a:lnTo>
                <a:close/>
                <a:moveTo>
                  <a:pt x="307974" y="150812"/>
                </a:moveTo>
                <a:lnTo>
                  <a:pt x="298457" y="157157"/>
                </a:lnTo>
                <a:lnTo>
                  <a:pt x="304777" y="152522"/>
                </a:lnTo>
                <a:close/>
                <a:moveTo>
                  <a:pt x="431801" y="142875"/>
                </a:moveTo>
                <a:lnTo>
                  <a:pt x="434976" y="142875"/>
                </a:lnTo>
                <a:lnTo>
                  <a:pt x="431801" y="161925"/>
                </a:lnTo>
                <a:lnTo>
                  <a:pt x="434976" y="158750"/>
                </a:lnTo>
                <a:lnTo>
                  <a:pt x="438151" y="158750"/>
                </a:lnTo>
                <a:lnTo>
                  <a:pt x="434976" y="161925"/>
                </a:lnTo>
                <a:lnTo>
                  <a:pt x="427038" y="165100"/>
                </a:lnTo>
                <a:lnTo>
                  <a:pt x="427038" y="161925"/>
                </a:lnTo>
                <a:lnTo>
                  <a:pt x="431801" y="146050"/>
                </a:lnTo>
                <a:lnTo>
                  <a:pt x="423863" y="150812"/>
                </a:lnTo>
                <a:lnTo>
                  <a:pt x="424899" y="145636"/>
                </a:lnTo>
                <a:close/>
                <a:moveTo>
                  <a:pt x="322262" y="139700"/>
                </a:moveTo>
                <a:lnTo>
                  <a:pt x="304777" y="152522"/>
                </a:lnTo>
                <a:lnTo>
                  <a:pt x="239712" y="187325"/>
                </a:lnTo>
                <a:lnTo>
                  <a:pt x="237114" y="173038"/>
                </a:lnTo>
                <a:lnTo>
                  <a:pt x="239712" y="173038"/>
                </a:lnTo>
                <a:lnTo>
                  <a:pt x="239712" y="184150"/>
                </a:lnTo>
                <a:close/>
                <a:moveTo>
                  <a:pt x="385763" y="136827"/>
                </a:moveTo>
                <a:lnTo>
                  <a:pt x="385763" y="139700"/>
                </a:lnTo>
                <a:lnTo>
                  <a:pt x="382588" y="139700"/>
                </a:lnTo>
                <a:close/>
                <a:moveTo>
                  <a:pt x="427038" y="134938"/>
                </a:moveTo>
                <a:lnTo>
                  <a:pt x="424899" y="145636"/>
                </a:lnTo>
                <a:lnTo>
                  <a:pt x="423863" y="146050"/>
                </a:lnTo>
                <a:lnTo>
                  <a:pt x="426233" y="135385"/>
                </a:lnTo>
                <a:close/>
                <a:moveTo>
                  <a:pt x="385763" y="134937"/>
                </a:moveTo>
                <a:lnTo>
                  <a:pt x="385763" y="136327"/>
                </a:lnTo>
                <a:lnTo>
                  <a:pt x="382588" y="139700"/>
                </a:lnTo>
                <a:close/>
                <a:moveTo>
                  <a:pt x="367086" y="134461"/>
                </a:moveTo>
                <a:lnTo>
                  <a:pt x="366792" y="134896"/>
                </a:lnTo>
                <a:lnTo>
                  <a:pt x="366712" y="134937"/>
                </a:lnTo>
                <a:close/>
                <a:moveTo>
                  <a:pt x="126917" y="133836"/>
                </a:moveTo>
                <a:lnTo>
                  <a:pt x="126237" y="134310"/>
                </a:lnTo>
                <a:lnTo>
                  <a:pt x="112712" y="142875"/>
                </a:lnTo>
                <a:close/>
                <a:moveTo>
                  <a:pt x="299207" y="133717"/>
                </a:moveTo>
                <a:lnTo>
                  <a:pt x="290513" y="139297"/>
                </a:lnTo>
                <a:lnTo>
                  <a:pt x="284162" y="142875"/>
                </a:lnTo>
                <a:close/>
                <a:moveTo>
                  <a:pt x="427038" y="131762"/>
                </a:moveTo>
                <a:lnTo>
                  <a:pt x="426233" y="135385"/>
                </a:lnTo>
                <a:lnTo>
                  <a:pt x="412750" y="142875"/>
                </a:lnTo>
                <a:lnTo>
                  <a:pt x="412750" y="139700"/>
                </a:lnTo>
                <a:close/>
                <a:moveTo>
                  <a:pt x="397861" y="118860"/>
                </a:moveTo>
                <a:lnTo>
                  <a:pt x="363537" y="139700"/>
                </a:lnTo>
                <a:lnTo>
                  <a:pt x="366792" y="134896"/>
                </a:lnTo>
                <a:close/>
                <a:moveTo>
                  <a:pt x="419100" y="117475"/>
                </a:moveTo>
                <a:lnTo>
                  <a:pt x="412750" y="139700"/>
                </a:lnTo>
                <a:lnTo>
                  <a:pt x="415714" y="118957"/>
                </a:lnTo>
                <a:close/>
                <a:moveTo>
                  <a:pt x="415925" y="117475"/>
                </a:moveTo>
                <a:lnTo>
                  <a:pt x="415714" y="118957"/>
                </a:lnTo>
                <a:lnTo>
                  <a:pt x="409159" y="121824"/>
                </a:lnTo>
                <a:close/>
                <a:moveTo>
                  <a:pt x="160337" y="112713"/>
                </a:moveTo>
                <a:lnTo>
                  <a:pt x="17462" y="211138"/>
                </a:lnTo>
                <a:lnTo>
                  <a:pt x="149225" y="134938"/>
                </a:lnTo>
                <a:lnTo>
                  <a:pt x="149225" y="139700"/>
                </a:lnTo>
                <a:lnTo>
                  <a:pt x="17462" y="233363"/>
                </a:lnTo>
                <a:lnTo>
                  <a:pt x="112210" y="177262"/>
                </a:lnTo>
                <a:lnTo>
                  <a:pt x="3175" y="244475"/>
                </a:lnTo>
                <a:lnTo>
                  <a:pt x="0" y="244475"/>
                </a:lnTo>
                <a:lnTo>
                  <a:pt x="0" y="239713"/>
                </a:lnTo>
                <a:lnTo>
                  <a:pt x="134937" y="146050"/>
                </a:lnTo>
                <a:lnTo>
                  <a:pt x="0" y="225425"/>
                </a:lnTo>
                <a:lnTo>
                  <a:pt x="0" y="222250"/>
                </a:lnTo>
                <a:lnTo>
                  <a:pt x="126237" y="134310"/>
                </a:lnTo>
                <a:close/>
                <a:moveTo>
                  <a:pt x="407988" y="112712"/>
                </a:moveTo>
                <a:lnTo>
                  <a:pt x="406301" y="114504"/>
                </a:lnTo>
                <a:lnTo>
                  <a:pt x="397861" y="118860"/>
                </a:lnTo>
                <a:close/>
                <a:moveTo>
                  <a:pt x="165100" y="109538"/>
                </a:moveTo>
                <a:lnTo>
                  <a:pt x="126917" y="133836"/>
                </a:lnTo>
                <a:lnTo>
                  <a:pt x="141287" y="123825"/>
                </a:lnTo>
                <a:lnTo>
                  <a:pt x="3175" y="206375"/>
                </a:lnTo>
                <a:lnTo>
                  <a:pt x="0" y="206375"/>
                </a:lnTo>
                <a:lnTo>
                  <a:pt x="55562" y="173038"/>
                </a:lnTo>
                <a:lnTo>
                  <a:pt x="3175" y="203200"/>
                </a:lnTo>
                <a:lnTo>
                  <a:pt x="0" y="203200"/>
                </a:lnTo>
                <a:lnTo>
                  <a:pt x="19066" y="189472"/>
                </a:lnTo>
                <a:close/>
                <a:moveTo>
                  <a:pt x="415925" y="109537"/>
                </a:moveTo>
                <a:lnTo>
                  <a:pt x="395964" y="127598"/>
                </a:lnTo>
                <a:lnTo>
                  <a:pt x="409159" y="121824"/>
                </a:lnTo>
                <a:lnTo>
                  <a:pt x="393700" y="131762"/>
                </a:lnTo>
                <a:lnTo>
                  <a:pt x="393700" y="129646"/>
                </a:lnTo>
                <a:lnTo>
                  <a:pt x="385763" y="136827"/>
                </a:lnTo>
                <a:lnTo>
                  <a:pt x="385763" y="136327"/>
                </a:lnTo>
                <a:lnTo>
                  <a:pt x="406301" y="114504"/>
                </a:lnTo>
                <a:close/>
                <a:moveTo>
                  <a:pt x="57150" y="104206"/>
                </a:moveTo>
                <a:lnTo>
                  <a:pt x="47423" y="110997"/>
                </a:lnTo>
                <a:lnTo>
                  <a:pt x="44450" y="112713"/>
                </a:lnTo>
                <a:close/>
                <a:moveTo>
                  <a:pt x="261937" y="101600"/>
                </a:moveTo>
                <a:lnTo>
                  <a:pt x="265112" y="123825"/>
                </a:lnTo>
                <a:lnTo>
                  <a:pt x="261937" y="123825"/>
                </a:lnTo>
                <a:close/>
                <a:moveTo>
                  <a:pt x="401638" y="87312"/>
                </a:moveTo>
                <a:lnTo>
                  <a:pt x="401638" y="90487"/>
                </a:lnTo>
                <a:lnTo>
                  <a:pt x="367086" y="134461"/>
                </a:lnTo>
                <a:lnTo>
                  <a:pt x="396875" y="90487"/>
                </a:lnTo>
                <a:lnTo>
                  <a:pt x="330200" y="131762"/>
                </a:lnTo>
                <a:lnTo>
                  <a:pt x="325437" y="131762"/>
                </a:lnTo>
                <a:close/>
                <a:moveTo>
                  <a:pt x="217487" y="82550"/>
                </a:moveTo>
                <a:lnTo>
                  <a:pt x="220662" y="82550"/>
                </a:lnTo>
                <a:lnTo>
                  <a:pt x="220662" y="87312"/>
                </a:lnTo>
                <a:lnTo>
                  <a:pt x="217487" y="87312"/>
                </a:lnTo>
                <a:close/>
                <a:moveTo>
                  <a:pt x="396875" y="79375"/>
                </a:moveTo>
                <a:lnTo>
                  <a:pt x="396875" y="82550"/>
                </a:lnTo>
                <a:lnTo>
                  <a:pt x="242887" y="169863"/>
                </a:lnTo>
                <a:lnTo>
                  <a:pt x="290513" y="139297"/>
                </a:lnTo>
                <a:close/>
                <a:moveTo>
                  <a:pt x="390525" y="76200"/>
                </a:moveTo>
                <a:lnTo>
                  <a:pt x="393700" y="76200"/>
                </a:lnTo>
                <a:lnTo>
                  <a:pt x="299207" y="133717"/>
                </a:lnTo>
                <a:lnTo>
                  <a:pt x="349250" y="101600"/>
                </a:lnTo>
                <a:lnTo>
                  <a:pt x="253999" y="158750"/>
                </a:lnTo>
                <a:lnTo>
                  <a:pt x="253999" y="153988"/>
                </a:lnTo>
                <a:lnTo>
                  <a:pt x="273049" y="120650"/>
                </a:lnTo>
                <a:lnTo>
                  <a:pt x="265112" y="123825"/>
                </a:lnTo>
                <a:lnTo>
                  <a:pt x="273049" y="117475"/>
                </a:lnTo>
                <a:lnTo>
                  <a:pt x="277812" y="117475"/>
                </a:lnTo>
                <a:lnTo>
                  <a:pt x="258762" y="153988"/>
                </a:lnTo>
                <a:close/>
                <a:moveTo>
                  <a:pt x="231774" y="76200"/>
                </a:moveTo>
                <a:lnTo>
                  <a:pt x="231774" y="79374"/>
                </a:lnTo>
                <a:lnTo>
                  <a:pt x="220662" y="87312"/>
                </a:lnTo>
                <a:close/>
                <a:moveTo>
                  <a:pt x="287652" y="59059"/>
                </a:moveTo>
                <a:lnTo>
                  <a:pt x="284591" y="63286"/>
                </a:lnTo>
                <a:lnTo>
                  <a:pt x="284162" y="63500"/>
                </a:lnTo>
                <a:close/>
                <a:moveTo>
                  <a:pt x="355601" y="52388"/>
                </a:moveTo>
                <a:lnTo>
                  <a:pt x="349690" y="57521"/>
                </a:lnTo>
                <a:lnTo>
                  <a:pt x="305361" y="84118"/>
                </a:lnTo>
                <a:close/>
                <a:moveTo>
                  <a:pt x="363538" y="49212"/>
                </a:moveTo>
                <a:lnTo>
                  <a:pt x="303212" y="101600"/>
                </a:lnTo>
                <a:lnTo>
                  <a:pt x="374651" y="60325"/>
                </a:lnTo>
                <a:lnTo>
                  <a:pt x="377826" y="60325"/>
                </a:lnTo>
                <a:lnTo>
                  <a:pt x="311150" y="104775"/>
                </a:lnTo>
                <a:lnTo>
                  <a:pt x="382588" y="63500"/>
                </a:lnTo>
                <a:lnTo>
                  <a:pt x="284162" y="120650"/>
                </a:lnTo>
                <a:lnTo>
                  <a:pt x="352426" y="76200"/>
                </a:lnTo>
                <a:lnTo>
                  <a:pt x="295275" y="109538"/>
                </a:lnTo>
                <a:lnTo>
                  <a:pt x="292100" y="109538"/>
                </a:lnTo>
                <a:lnTo>
                  <a:pt x="295275" y="104775"/>
                </a:lnTo>
                <a:lnTo>
                  <a:pt x="349690" y="57521"/>
                </a:lnTo>
                <a:close/>
                <a:moveTo>
                  <a:pt x="231774" y="49212"/>
                </a:moveTo>
                <a:lnTo>
                  <a:pt x="229305" y="52387"/>
                </a:lnTo>
                <a:lnTo>
                  <a:pt x="228599" y="52387"/>
                </a:lnTo>
                <a:close/>
                <a:moveTo>
                  <a:pt x="104540" y="37972"/>
                </a:moveTo>
                <a:lnTo>
                  <a:pt x="41275" y="98425"/>
                </a:lnTo>
                <a:lnTo>
                  <a:pt x="69049" y="82480"/>
                </a:lnTo>
                <a:lnTo>
                  <a:pt x="36512" y="101600"/>
                </a:lnTo>
                <a:lnTo>
                  <a:pt x="33337" y="101600"/>
                </a:lnTo>
                <a:close/>
                <a:moveTo>
                  <a:pt x="341313" y="34925"/>
                </a:moveTo>
                <a:lnTo>
                  <a:pt x="300037" y="87312"/>
                </a:lnTo>
                <a:lnTo>
                  <a:pt x="305361" y="84118"/>
                </a:lnTo>
                <a:lnTo>
                  <a:pt x="295275" y="90488"/>
                </a:lnTo>
                <a:lnTo>
                  <a:pt x="295275" y="87312"/>
                </a:lnTo>
                <a:lnTo>
                  <a:pt x="336551" y="38100"/>
                </a:lnTo>
                <a:lnTo>
                  <a:pt x="280987" y="68262"/>
                </a:lnTo>
                <a:lnTo>
                  <a:pt x="284591" y="63286"/>
                </a:lnTo>
                <a:close/>
                <a:moveTo>
                  <a:pt x="107950" y="34925"/>
                </a:moveTo>
                <a:lnTo>
                  <a:pt x="104540" y="37972"/>
                </a:lnTo>
                <a:lnTo>
                  <a:pt x="107634" y="35015"/>
                </a:lnTo>
                <a:close/>
                <a:moveTo>
                  <a:pt x="112712" y="30163"/>
                </a:moveTo>
                <a:lnTo>
                  <a:pt x="107634" y="35015"/>
                </a:lnTo>
                <a:lnTo>
                  <a:pt x="96837" y="38100"/>
                </a:lnTo>
                <a:close/>
                <a:moveTo>
                  <a:pt x="190500" y="11113"/>
                </a:moveTo>
                <a:lnTo>
                  <a:pt x="177230" y="20377"/>
                </a:lnTo>
                <a:lnTo>
                  <a:pt x="69049" y="82480"/>
                </a:lnTo>
                <a:close/>
                <a:moveTo>
                  <a:pt x="284162" y="7937"/>
                </a:moveTo>
                <a:lnTo>
                  <a:pt x="261937" y="34924"/>
                </a:lnTo>
                <a:lnTo>
                  <a:pt x="300037" y="11112"/>
                </a:lnTo>
                <a:lnTo>
                  <a:pt x="300037" y="13581"/>
                </a:lnTo>
                <a:lnTo>
                  <a:pt x="288925" y="22224"/>
                </a:lnTo>
                <a:lnTo>
                  <a:pt x="300037" y="15874"/>
                </a:lnTo>
                <a:lnTo>
                  <a:pt x="300037" y="13581"/>
                </a:lnTo>
                <a:lnTo>
                  <a:pt x="303212" y="11112"/>
                </a:lnTo>
                <a:lnTo>
                  <a:pt x="303212" y="15874"/>
                </a:lnTo>
                <a:lnTo>
                  <a:pt x="274635" y="41730"/>
                </a:lnTo>
                <a:lnTo>
                  <a:pt x="314259" y="19088"/>
                </a:lnTo>
                <a:lnTo>
                  <a:pt x="314325" y="19050"/>
                </a:lnTo>
                <a:lnTo>
                  <a:pt x="314317" y="19055"/>
                </a:lnTo>
                <a:lnTo>
                  <a:pt x="314325" y="19050"/>
                </a:lnTo>
                <a:lnTo>
                  <a:pt x="319088" y="19050"/>
                </a:lnTo>
                <a:lnTo>
                  <a:pt x="287652" y="59059"/>
                </a:lnTo>
                <a:lnTo>
                  <a:pt x="314325" y="22225"/>
                </a:lnTo>
                <a:lnTo>
                  <a:pt x="236537" y="68262"/>
                </a:lnTo>
                <a:lnTo>
                  <a:pt x="232833" y="68262"/>
                </a:lnTo>
                <a:lnTo>
                  <a:pt x="223837" y="76200"/>
                </a:lnTo>
                <a:lnTo>
                  <a:pt x="231774" y="71437"/>
                </a:lnTo>
                <a:lnTo>
                  <a:pt x="217487" y="82550"/>
                </a:lnTo>
                <a:lnTo>
                  <a:pt x="217487" y="79374"/>
                </a:lnTo>
                <a:lnTo>
                  <a:pt x="232303" y="68262"/>
                </a:lnTo>
                <a:lnTo>
                  <a:pt x="231775" y="68262"/>
                </a:lnTo>
                <a:lnTo>
                  <a:pt x="231775" y="65881"/>
                </a:lnTo>
                <a:lnTo>
                  <a:pt x="220662" y="71437"/>
                </a:lnTo>
                <a:lnTo>
                  <a:pt x="217487" y="71437"/>
                </a:lnTo>
                <a:lnTo>
                  <a:pt x="231774" y="60324"/>
                </a:lnTo>
                <a:lnTo>
                  <a:pt x="220662" y="63500"/>
                </a:lnTo>
                <a:lnTo>
                  <a:pt x="229305" y="52387"/>
                </a:lnTo>
                <a:lnTo>
                  <a:pt x="231774" y="52387"/>
                </a:lnTo>
                <a:lnTo>
                  <a:pt x="223837" y="60324"/>
                </a:lnTo>
                <a:lnTo>
                  <a:pt x="239712" y="52387"/>
                </a:lnTo>
                <a:lnTo>
                  <a:pt x="228599" y="63500"/>
                </a:lnTo>
                <a:lnTo>
                  <a:pt x="247650" y="52387"/>
                </a:lnTo>
                <a:lnTo>
                  <a:pt x="250825" y="52387"/>
                </a:lnTo>
                <a:lnTo>
                  <a:pt x="243879" y="58516"/>
                </a:lnTo>
                <a:lnTo>
                  <a:pt x="248818" y="56483"/>
                </a:lnTo>
                <a:lnTo>
                  <a:pt x="241342" y="60754"/>
                </a:lnTo>
                <a:lnTo>
                  <a:pt x="240446" y="61545"/>
                </a:lnTo>
                <a:lnTo>
                  <a:pt x="236545" y="63496"/>
                </a:lnTo>
                <a:lnTo>
                  <a:pt x="236537" y="63500"/>
                </a:lnTo>
                <a:lnTo>
                  <a:pt x="240445" y="61546"/>
                </a:lnTo>
                <a:lnTo>
                  <a:pt x="240446" y="61545"/>
                </a:lnTo>
                <a:lnTo>
                  <a:pt x="242887" y="60324"/>
                </a:lnTo>
                <a:lnTo>
                  <a:pt x="242883" y="60327"/>
                </a:lnTo>
                <a:lnTo>
                  <a:pt x="258762" y="52388"/>
                </a:lnTo>
                <a:lnTo>
                  <a:pt x="248818" y="56483"/>
                </a:lnTo>
                <a:lnTo>
                  <a:pt x="262616" y="48598"/>
                </a:lnTo>
                <a:lnTo>
                  <a:pt x="295275" y="19050"/>
                </a:lnTo>
                <a:lnTo>
                  <a:pt x="258762" y="41274"/>
                </a:lnTo>
                <a:lnTo>
                  <a:pt x="258762" y="38100"/>
                </a:lnTo>
                <a:lnTo>
                  <a:pt x="280987" y="11112"/>
                </a:lnTo>
                <a:lnTo>
                  <a:pt x="254000" y="26987"/>
                </a:lnTo>
                <a:close/>
                <a:moveTo>
                  <a:pt x="239713" y="0"/>
                </a:moveTo>
                <a:lnTo>
                  <a:pt x="242888" y="0"/>
                </a:lnTo>
                <a:lnTo>
                  <a:pt x="25400" y="153988"/>
                </a:lnTo>
                <a:lnTo>
                  <a:pt x="280988" y="7938"/>
                </a:lnTo>
                <a:lnTo>
                  <a:pt x="212725" y="49271"/>
                </a:lnTo>
                <a:lnTo>
                  <a:pt x="212725" y="49213"/>
                </a:lnTo>
                <a:lnTo>
                  <a:pt x="107950" y="112713"/>
                </a:lnTo>
                <a:lnTo>
                  <a:pt x="212725" y="49271"/>
                </a:lnTo>
                <a:lnTo>
                  <a:pt x="212725" y="52388"/>
                </a:lnTo>
                <a:lnTo>
                  <a:pt x="65851" y="155787"/>
                </a:lnTo>
                <a:lnTo>
                  <a:pt x="198438" y="60325"/>
                </a:lnTo>
                <a:lnTo>
                  <a:pt x="6350" y="173038"/>
                </a:lnTo>
                <a:lnTo>
                  <a:pt x="6350" y="169863"/>
                </a:lnTo>
                <a:lnTo>
                  <a:pt x="179387" y="68263"/>
                </a:lnTo>
                <a:lnTo>
                  <a:pt x="6350" y="165100"/>
                </a:lnTo>
                <a:lnTo>
                  <a:pt x="223838" y="11113"/>
                </a:lnTo>
                <a:lnTo>
                  <a:pt x="22225" y="128588"/>
                </a:lnTo>
                <a:lnTo>
                  <a:pt x="47423" y="110997"/>
                </a:lnTo>
                <a:close/>
                <a:moveTo>
                  <a:pt x="212725" y="0"/>
                </a:moveTo>
                <a:lnTo>
                  <a:pt x="57150" y="104206"/>
                </a:lnTo>
                <a:lnTo>
                  <a:pt x="177230" y="203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3" name="PA_任意多边形 92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222270" y="2446338"/>
            <a:ext cx="479426" cy="333375"/>
          </a:xfrm>
          <a:custGeom>
            <a:avLst/>
            <a:gdLst>
              <a:gd name="connsiteX0" fmla="*/ 265114 w 479426"/>
              <a:gd name="connsiteY0" fmla="*/ 306388 h 333375"/>
              <a:gd name="connsiteX1" fmla="*/ 269876 w 479426"/>
              <a:gd name="connsiteY1" fmla="*/ 306388 h 333375"/>
              <a:gd name="connsiteX2" fmla="*/ 269876 w 479426"/>
              <a:gd name="connsiteY2" fmla="*/ 306388 h 333375"/>
              <a:gd name="connsiteX3" fmla="*/ 269876 w 479426"/>
              <a:gd name="connsiteY3" fmla="*/ 306388 h 333375"/>
              <a:gd name="connsiteX4" fmla="*/ 242888 w 479426"/>
              <a:gd name="connsiteY4" fmla="*/ 333375 h 333375"/>
              <a:gd name="connsiteX5" fmla="*/ 242888 w 479426"/>
              <a:gd name="connsiteY5" fmla="*/ 330200 h 333375"/>
              <a:gd name="connsiteX6" fmla="*/ 261938 w 479426"/>
              <a:gd name="connsiteY6" fmla="*/ 311151 h 333375"/>
              <a:gd name="connsiteX7" fmla="*/ 245503 w 479426"/>
              <a:gd name="connsiteY7" fmla="*/ 320395 h 333375"/>
              <a:gd name="connsiteX8" fmla="*/ 245505 w 479426"/>
              <a:gd name="connsiteY8" fmla="*/ 320394 h 333375"/>
              <a:gd name="connsiteX9" fmla="*/ 245503 w 479426"/>
              <a:gd name="connsiteY9" fmla="*/ 320395 h 333375"/>
              <a:gd name="connsiteX10" fmla="*/ 284164 w 479426"/>
              <a:gd name="connsiteY10" fmla="*/ 242888 h 333375"/>
              <a:gd name="connsiteX11" fmla="*/ 288926 w 479426"/>
              <a:gd name="connsiteY11" fmla="*/ 242888 h 333375"/>
              <a:gd name="connsiteX12" fmla="*/ 288926 w 479426"/>
              <a:gd name="connsiteY12" fmla="*/ 242888 h 333375"/>
              <a:gd name="connsiteX13" fmla="*/ 288926 w 479426"/>
              <a:gd name="connsiteY13" fmla="*/ 247650 h 333375"/>
              <a:gd name="connsiteX14" fmla="*/ 223838 w 479426"/>
              <a:gd name="connsiteY14" fmla="*/ 292100 h 333375"/>
              <a:gd name="connsiteX15" fmla="*/ 295276 w 479426"/>
              <a:gd name="connsiteY15" fmla="*/ 250825 h 333375"/>
              <a:gd name="connsiteX16" fmla="*/ 277832 w 479426"/>
              <a:gd name="connsiteY16" fmla="*/ 264531 h 333375"/>
              <a:gd name="connsiteX17" fmla="*/ 288926 w 479426"/>
              <a:gd name="connsiteY17" fmla="*/ 258763 h 333375"/>
              <a:gd name="connsiteX18" fmla="*/ 288924 w 479426"/>
              <a:gd name="connsiteY18" fmla="*/ 258764 h 333375"/>
              <a:gd name="connsiteX19" fmla="*/ 288926 w 479426"/>
              <a:gd name="connsiteY19" fmla="*/ 258763 h 333375"/>
              <a:gd name="connsiteX20" fmla="*/ 237502 w 479426"/>
              <a:gd name="connsiteY20" fmla="*/ 298228 h 333375"/>
              <a:gd name="connsiteX21" fmla="*/ 307976 w 479426"/>
              <a:gd name="connsiteY21" fmla="*/ 258763 h 333375"/>
              <a:gd name="connsiteX22" fmla="*/ 311151 w 479426"/>
              <a:gd name="connsiteY22" fmla="*/ 258763 h 333375"/>
              <a:gd name="connsiteX23" fmla="*/ 311151 w 479426"/>
              <a:gd name="connsiteY23" fmla="*/ 258763 h 333375"/>
              <a:gd name="connsiteX24" fmla="*/ 311151 w 479426"/>
              <a:gd name="connsiteY24" fmla="*/ 261938 h 333375"/>
              <a:gd name="connsiteX25" fmla="*/ 311151 w 479426"/>
              <a:gd name="connsiteY25" fmla="*/ 261938 h 333375"/>
              <a:gd name="connsiteX26" fmla="*/ 244125 w 479426"/>
              <a:gd name="connsiteY26" fmla="*/ 321170 h 333375"/>
              <a:gd name="connsiteX27" fmla="*/ 245503 w 479426"/>
              <a:gd name="connsiteY27" fmla="*/ 320395 h 333375"/>
              <a:gd name="connsiteX28" fmla="*/ 245501 w 479426"/>
              <a:gd name="connsiteY28" fmla="*/ 320397 h 333375"/>
              <a:gd name="connsiteX29" fmla="*/ 245503 w 479426"/>
              <a:gd name="connsiteY29" fmla="*/ 320395 h 333375"/>
              <a:gd name="connsiteX30" fmla="*/ 242888 w 479426"/>
              <a:gd name="connsiteY30" fmla="*/ 322263 h 333375"/>
              <a:gd name="connsiteX31" fmla="*/ 242891 w 479426"/>
              <a:gd name="connsiteY31" fmla="*/ 322261 h 333375"/>
              <a:gd name="connsiteX32" fmla="*/ 242888 w 479426"/>
              <a:gd name="connsiteY32" fmla="*/ 322263 h 333375"/>
              <a:gd name="connsiteX33" fmla="*/ 244123 w 479426"/>
              <a:gd name="connsiteY33" fmla="*/ 321172 h 333375"/>
              <a:gd name="connsiteX34" fmla="*/ 236538 w 479426"/>
              <a:gd name="connsiteY34" fmla="*/ 325438 h 333375"/>
              <a:gd name="connsiteX35" fmla="*/ 236540 w 479426"/>
              <a:gd name="connsiteY35" fmla="*/ 325437 h 333375"/>
              <a:gd name="connsiteX36" fmla="*/ 236538 w 479426"/>
              <a:gd name="connsiteY36" fmla="*/ 325438 h 333375"/>
              <a:gd name="connsiteX37" fmla="*/ 303211 w 479426"/>
              <a:gd name="connsiteY37" fmla="*/ 265115 h 333375"/>
              <a:gd name="connsiteX38" fmla="*/ 220663 w 479426"/>
              <a:gd name="connsiteY38" fmla="*/ 311150 h 333375"/>
              <a:gd name="connsiteX39" fmla="*/ 237498 w 479426"/>
              <a:gd name="connsiteY39" fmla="*/ 298230 h 333375"/>
              <a:gd name="connsiteX40" fmla="*/ 228601 w 479426"/>
              <a:gd name="connsiteY40" fmla="*/ 303213 h 333375"/>
              <a:gd name="connsiteX41" fmla="*/ 228605 w 479426"/>
              <a:gd name="connsiteY41" fmla="*/ 303211 h 333375"/>
              <a:gd name="connsiteX42" fmla="*/ 228601 w 479426"/>
              <a:gd name="connsiteY42" fmla="*/ 303213 h 333375"/>
              <a:gd name="connsiteX43" fmla="*/ 277830 w 479426"/>
              <a:gd name="connsiteY43" fmla="*/ 264533 h 333375"/>
              <a:gd name="connsiteX44" fmla="*/ 209551 w 479426"/>
              <a:gd name="connsiteY44" fmla="*/ 300038 h 333375"/>
              <a:gd name="connsiteX45" fmla="*/ 209555 w 479426"/>
              <a:gd name="connsiteY45" fmla="*/ 300036 h 333375"/>
              <a:gd name="connsiteX46" fmla="*/ 209551 w 479426"/>
              <a:gd name="connsiteY46" fmla="*/ 300038 h 333375"/>
              <a:gd name="connsiteX47" fmla="*/ 273051 w 479426"/>
              <a:gd name="connsiteY47" fmla="*/ 254000 h 333375"/>
              <a:gd name="connsiteX48" fmla="*/ 222197 w 479426"/>
              <a:gd name="connsiteY48" fmla="*/ 281123 h 333375"/>
              <a:gd name="connsiteX49" fmla="*/ 222206 w 479426"/>
              <a:gd name="connsiteY49" fmla="*/ 281118 h 333375"/>
              <a:gd name="connsiteX50" fmla="*/ 222197 w 479426"/>
              <a:gd name="connsiteY50" fmla="*/ 281123 h 333375"/>
              <a:gd name="connsiteX51" fmla="*/ 201613 w 479426"/>
              <a:gd name="connsiteY51" fmla="*/ 242888 h 333375"/>
              <a:gd name="connsiteX52" fmla="*/ 201613 w 479426"/>
              <a:gd name="connsiteY52" fmla="*/ 242889 h 333375"/>
              <a:gd name="connsiteX53" fmla="*/ 201613 w 479426"/>
              <a:gd name="connsiteY53" fmla="*/ 242888 h 333375"/>
              <a:gd name="connsiteX54" fmla="*/ 189015 w 479426"/>
              <a:gd name="connsiteY54" fmla="*/ 269485 h 333375"/>
              <a:gd name="connsiteX55" fmla="*/ 226956 w 479426"/>
              <a:gd name="connsiteY55" fmla="*/ 248517 h 333375"/>
              <a:gd name="connsiteX56" fmla="*/ 187326 w 479426"/>
              <a:gd name="connsiteY56" fmla="*/ 273050 h 333375"/>
              <a:gd name="connsiteX57" fmla="*/ 187326 w 479426"/>
              <a:gd name="connsiteY57" fmla="*/ 273050 h 333375"/>
              <a:gd name="connsiteX58" fmla="*/ 187326 w 479426"/>
              <a:gd name="connsiteY58" fmla="*/ 273050 h 333375"/>
              <a:gd name="connsiteX59" fmla="*/ 189015 w 479426"/>
              <a:gd name="connsiteY59" fmla="*/ 269486 h 333375"/>
              <a:gd name="connsiteX60" fmla="*/ 182563 w 479426"/>
              <a:gd name="connsiteY60" fmla="*/ 273050 h 333375"/>
              <a:gd name="connsiteX61" fmla="*/ 198438 w 479426"/>
              <a:gd name="connsiteY61" fmla="*/ 247650 h 333375"/>
              <a:gd name="connsiteX62" fmla="*/ 195263 w 479426"/>
              <a:gd name="connsiteY62" fmla="*/ 247650 h 333375"/>
              <a:gd name="connsiteX63" fmla="*/ 269876 w 479426"/>
              <a:gd name="connsiteY63" fmla="*/ 236538 h 333375"/>
              <a:gd name="connsiteX64" fmla="*/ 269876 w 479426"/>
              <a:gd name="connsiteY64" fmla="*/ 236538 h 333375"/>
              <a:gd name="connsiteX65" fmla="*/ 269876 w 479426"/>
              <a:gd name="connsiteY65" fmla="*/ 239713 h 333375"/>
              <a:gd name="connsiteX66" fmla="*/ 269876 w 479426"/>
              <a:gd name="connsiteY66" fmla="*/ 239713 h 333375"/>
              <a:gd name="connsiteX67" fmla="*/ 213301 w 479426"/>
              <a:gd name="connsiteY67" fmla="*/ 285867 h 333375"/>
              <a:gd name="connsiteX68" fmla="*/ 222197 w 479426"/>
              <a:gd name="connsiteY68" fmla="*/ 281123 h 333375"/>
              <a:gd name="connsiteX69" fmla="*/ 222188 w 479426"/>
              <a:gd name="connsiteY69" fmla="*/ 281128 h 333375"/>
              <a:gd name="connsiteX70" fmla="*/ 222197 w 479426"/>
              <a:gd name="connsiteY70" fmla="*/ 281123 h 333375"/>
              <a:gd name="connsiteX71" fmla="*/ 209551 w 479426"/>
              <a:gd name="connsiteY71" fmla="*/ 288925 h 333375"/>
              <a:gd name="connsiteX72" fmla="*/ 209553 w 479426"/>
              <a:gd name="connsiteY72" fmla="*/ 288924 h 333375"/>
              <a:gd name="connsiteX73" fmla="*/ 209551 w 479426"/>
              <a:gd name="connsiteY73" fmla="*/ 288925 h 333375"/>
              <a:gd name="connsiteX74" fmla="*/ 213295 w 479426"/>
              <a:gd name="connsiteY74" fmla="*/ 285871 h 333375"/>
              <a:gd name="connsiteX75" fmla="*/ 201613 w 479426"/>
              <a:gd name="connsiteY75" fmla="*/ 292100 h 333375"/>
              <a:gd name="connsiteX76" fmla="*/ 261935 w 479426"/>
              <a:gd name="connsiteY76" fmla="*/ 242890 h 333375"/>
              <a:gd name="connsiteX77" fmla="*/ 204237 w 479426"/>
              <a:gd name="connsiteY77" fmla="*/ 276226 h 333375"/>
              <a:gd name="connsiteX78" fmla="*/ 134937 w 479426"/>
              <a:gd name="connsiteY78" fmla="*/ 231776 h 333375"/>
              <a:gd name="connsiteX79" fmla="*/ 137557 w 479426"/>
              <a:gd name="connsiteY79" fmla="*/ 231776 h 333375"/>
              <a:gd name="connsiteX80" fmla="*/ 137556 w 479426"/>
              <a:gd name="connsiteY80" fmla="*/ 231776 h 333375"/>
              <a:gd name="connsiteX81" fmla="*/ 137557 w 479426"/>
              <a:gd name="connsiteY81" fmla="*/ 231776 h 333375"/>
              <a:gd name="connsiteX82" fmla="*/ 130175 w 479426"/>
              <a:gd name="connsiteY82" fmla="*/ 236538 h 333375"/>
              <a:gd name="connsiteX83" fmla="*/ 134937 w 479426"/>
              <a:gd name="connsiteY83" fmla="*/ 231776 h 333375"/>
              <a:gd name="connsiteX84" fmla="*/ 134937 w 479426"/>
              <a:gd name="connsiteY84" fmla="*/ 231776 h 333375"/>
              <a:gd name="connsiteX85" fmla="*/ 254001 w 479426"/>
              <a:gd name="connsiteY85" fmla="*/ 231775 h 333375"/>
              <a:gd name="connsiteX86" fmla="*/ 254001 w 479426"/>
              <a:gd name="connsiteY86" fmla="*/ 236538 h 333375"/>
              <a:gd name="connsiteX87" fmla="*/ 254001 w 479426"/>
              <a:gd name="connsiteY87" fmla="*/ 236538 h 333375"/>
              <a:gd name="connsiteX88" fmla="*/ 201951 w 479426"/>
              <a:gd name="connsiteY88" fmla="*/ 277547 h 333375"/>
              <a:gd name="connsiteX89" fmla="*/ 204237 w 479426"/>
              <a:gd name="connsiteY89" fmla="*/ 276226 h 333375"/>
              <a:gd name="connsiteX90" fmla="*/ 201613 w 479426"/>
              <a:gd name="connsiteY90" fmla="*/ 277813 h 333375"/>
              <a:gd name="connsiteX91" fmla="*/ 201616 w 479426"/>
              <a:gd name="connsiteY91" fmla="*/ 277811 h 333375"/>
              <a:gd name="connsiteX92" fmla="*/ 201613 w 479426"/>
              <a:gd name="connsiteY92" fmla="*/ 277813 h 333375"/>
              <a:gd name="connsiteX93" fmla="*/ 201947 w 479426"/>
              <a:gd name="connsiteY93" fmla="*/ 277549 h 333375"/>
              <a:gd name="connsiteX94" fmla="*/ 190501 w 479426"/>
              <a:gd name="connsiteY94" fmla="*/ 284163 h 333375"/>
              <a:gd name="connsiteX95" fmla="*/ 190501 w 479426"/>
              <a:gd name="connsiteY95" fmla="*/ 284162 h 333375"/>
              <a:gd name="connsiteX96" fmla="*/ 190501 w 479426"/>
              <a:gd name="connsiteY96" fmla="*/ 284163 h 333375"/>
              <a:gd name="connsiteX97" fmla="*/ 190501 w 479426"/>
              <a:gd name="connsiteY97" fmla="*/ 280988 h 333375"/>
              <a:gd name="connsiteX98" fmla="*/ 242886 w 479426"/>
              <a:gd name="connsiteY98" fmla="*/ 239714 h 333375"/>
              <a:gd name="connsiteX99" fmla="*/ 226956 w 479426"/>
              <a:gd name="connsiteY99" fmla="*/ 248517 h 333375"/>
              <a:gd name="connsiteX100" fmla="*/ 336651 w 479426"/>
              <a:gd name="connsiteY100" fmla="*/ 156533 h 333375"/>
              <a:gd name="connsiteX101" fmla="*/ 336640 w 479426"/>
              <a:gd name="connsiteY101" fmla="*/ 156539 h 333375"/>
              <a:gd name="connsiteX102" fmla="*/ 336651 w 479426"/>
              <a:gd name="connsiteY102" fmla="*/ 156533 h 333375"/>
              <a:gd name="connsiteX103" fmla="*/ 269875 w 479426"/>
              <a:gd name="connsiteY103" fmla="*/ 195263 h 333375"/>
              <a:gd name="connsiteX104" fmla="*/ 297529 w 479426"/>
              <a:gd name="connsiteY104" fmla="*/ 173831 h 333375"/>
              <a:gd name="connsiteX105" fmla="*/ 280989 w 479426"/>
              <a:gd name="connsiteY105" fmla="*/ 187325 h 333375"/>
              <a:gd name="connsiteX106" fmla="*/ 305960 w 479426"/>
              <a:gd name="connsiteY106" fmla="*/ 173511 h 333375"/>
              <a:gd name="connsiteX107" fmla="*/ 55562 w 479426"/>
              <a:gd name="connsiteY107" fmla="*/ 155053 h 333375"/>
              <a:gd name="connsiteX108" fmla="*/ 55562 w 479426"/>
              <a:gd name="connsiteY108" fmla="*/ 155054 h 333375"/>
              <a:gd name="connsiteX109" fmla="*/ 55562 w 479426"/>
              <a:gd name="connsiteY109" fmla="*/ 155053 h 333375"/>
              <a:gd name="connsiteX110" fmla="*/ 55562 w 479426"/>
              <a:gd name="connsiteY110" fmla="*/ 157163 h 333375"/>
              <a:gd name="connsiteX111" fmla="*/ 55562 w 479426"/>
              <a:gd name="connsiteY111" fmla="*/ 157163 h 333375"/>
              <a:gd name="connsiteX112" fmla="*/ 52387 w 479426"/>
              <a:gd name="connsiteY112" fmla="*/ 157163 h 333375"/>
              <a:gd name="connsiteX113" fmla="*/ 52387 w 479426"/>
              <a:gd name="connsiteY113" fmla="*/ 157163 h 333375"/>
              <a:gd name="connsiteX114" fmla="*/ 355601 w 479426"/>
              <a:gd name="connsiteY114" fmla="*/ 146050 h 333375"/>
              <a:gd name="connsiteX115" fmla="*/ 355600 w 479426"/>
              <a:gd name="connsiteY115" fmla="*/ 146050 h 333375"/>
              <a:gd name="connsiteX116" fmla="*/ 355601 w 479426"/>
              <a:gd name="connsiteY116" fmla="*/ 146050 h 333375"/>
              <a:gd name="connsiteX117" fmla="*/ 303213 w 479426"/>
              <a:gd name="connsiteY117" fmla="*/ 198438 h 333375"/>
              <a:gd name="connsiteX118" fmla="*/ 374651 w 479426"/>
              <a:gd name="connsiteY118" fmla="*/ 157162 h 333375"/>
              <a:gd name="connsiteX119" fmla="*/ 377826 w 479426"/>
              <a:gd name="connsiteY119" fmla="*/ 157162 h 333375"/>
              <a:gd name="connsiteX120" fmla="*/ 377826 w 479426"/>
              <a:gd name="connsiteY120" fmla="*/ 160337 h 333375"/>
              <a:gd name="connsiteX121" fmla="*/ 333376 w 479426"/>
              <a:gd name="connsiteY121" fmla="*/ 212725 h 333375"/>
              <a:gd name="connsiteX122" fmla="*/ 396876 w 479426"/>
              <a:gd name="connsiteY122" fmla="*/ 176212 h 333375"/>
              <a:gd name="connsiteX123" fmla="*/ 401638 w 479426"/>
              <a:gd name="connsiteY123" fmla="*/ 176212 h 333375"/>
              <a:gd name="connsiteX124" fmla="*/ 401637 w 479426"/>
              <a:gd name="connsiteY124" fmla="*/ 176212 h 333375"/>
              <a:gd name="connsiteX125" fmla="*/ 401638 w 479426"/>
              <a:gd name="connsiteY125" fmla="*/ 176212 h 333375"/>
              <a:gd name="connsiteX126" fmla="*/ 363538 w 479426"/>
              <a:gd name="connsiteY126" fmla="*/ 198438 h 333375"/>
              <a:gd name="connsiteX127" fmla="*/ 401638 w 479426"/>
              <a:gd name="connsiteY127" fmla="*/ 179387 h 333375"/>
              <a:gd name="connsiteX128" fmla="*/ 401635 w 479426"/>
              <a:gd name="connsiteY128" fmla="*/ 179389 h 333375"/>
              <a:gd name="connsiteX129" fmla="*/ 401638 w 479426"/>
              <a:gd name="connsiteY129" fmla="*/ 179387 h 333375"/>
              <a:gd name="connsiteX130" fmla="*/ 352428 w 479426"/>
              <a:gd name="connsiteY130" fmla="*/ 212724 h 333375"/>
              <a:gd name="connsiteX131" fmla="*/ 404813 w 479426"/>
              <a:gd name="connsiteY131" fmla="*/ 182562 h 333375"/>
              <a:gd name="connsiteX132" fmla="*/ 407988 w 479426"/>
              <a:gd name="connsiteY132" fmla="*/ 182562 h 333375"/>
              <a:gd name="connsiteX133" fmla="*/ 407988 w 479426"/>
              <a:gd name="connsiteY133" fmla="*/ 182562 h 333375"/>
              <a:gd name="connsiteX134" fmla="*/ 407988 w 479426"/>
              <a:gd name="connsiteY134" fmla="*/ 182562 h 333375"/>
              <a:gd name="connsiteX135" fmla="*/ 384176 w 479426"/>
              <a:gd name="connsiteY135" fmla="*/ 207169 h 333375"/>
              <a:gd name="connsiteX136" fmla="*/ 360363 w 479426"/>
              <a:gd name="connsiteY136" fmla="*/ 231776 h 333375"/>
              <a:gd name="connsiteX137" fmla="*/ 355602 w 479426"/>
              <a:gd name="connsiteY137" fmla="*/ 236538 h 333375"/>
              <a:gd name="connsiteX138" fmla="*/ 363538 w 479426"/>
              <a:gd name="connsiteY138" fmla="*/ 231776 h 333375"/>
              <a:gd name="connsiteX139" fmla="*/ 363537 w 479426"/>
              <a:gd name="connsiteY139" fmla="*/ 231777 h 333375"/>
              <a:gd name="connsiteX140" fmla="*/ 363538 w 479426"/>
              <a:gd name="connsiteY140" fmla="*/ 231776 h 333375"/>
              <a:gd name="connsiteX141" fmla="*/ 358776 w 479426"/>
              <a:gd name="connsiteY141" fmla="*/ 236538 h 333375"/>
              <a:gd name="connsiteX142" fmla="*/ 360363 w 479426"/>
              <a:gd name="connsiteY142" fmla="*/ 236538 h 333375"/>
              <a:gd name="connsiteX143" fmla="*/ 355601 w 479426"/>
              <a:gd name="connsiteY143" fmla="*/ 239713 h 333375"/>
              <a:gd name="connsiteX144" fmla="*/ 355602 w 479426"/>
              <a:gd name="connsiteY144" fmla="*/ 239712 h 333375"/>
              <a:gd name="connsiteX145" fmla="*/ 355601 w 479426"/>
              <a:gd name="connsiteY145" fmla="*/ 239713 h 333375"/>
              <a:gd name="connsiteX146" fmla="*/ 358776 w 479426"/>
              <a:gd name="connsiteY146" fmla="*/ 236538 h 333375"/>
              <a:gd name="connsiteX147" fmla="*/ 355601 w 479426"/>
              <a:gd name="connsiteY147" fmla="*/ 236538 h 333375"/>
              <a:gd name="connsiteX148" fmla="*/ 355601 w 479426"/>
              <a:gd name="connsiteY148" fmla="*/ 236538 h 333375"/>
              <a:gd name="connsiteX149" fmla="*/ 352426 w 479426"/>
              <a:gd name="connsiteY149" fmla="*/ 236538 h 333375"/>
              <a:gd name="connsiteX150" fmla="*/ 352426 w 479426"/>
              <a:gd name="connsiteY150" fmla="*/ 236538 h 333375"/>
              <a:gd name="connsiteX151" fmla="*/ 376992 w 479426"/>
              <a:gd name="connsiteY151" fmla="*/ 211972 h 333375"/>
              <a:gd name="connsiteX152" fmla="*/ 401637 w 479426"/>
              <a:gd name="connsiteY152" fmla="*/ 187326 h 333375"/>
              <a:gd name="connsiteX153" fmla="*/ 359892 w 479426"/>
              <a:gd name="connsiteY153" fmla="*/ 210744 h 333375"/>
              <a:gd name="connsiteX154" fmla="*/ 336551 w 479426"/>
              <a:gd name="connsiteY154" fmla="*/ 223838 h 333375"/>
              <a:gd name="connsiteX155" fmla="*/ 336553 w 479426"/>
              <a:gd name="connsiteY155" fmla="*/ 223837 h 333375"/>
              <a:gd name="connsiteX156" fmla="*/ 336551 w 479426"/>
              <a:gd name="connsiteY156" fmla="*/ 223838 h 333375"/>
              <a:gd name="connsiteX157" fmla="*/ 355961 w 479426"/>
              <a:gd name="connsiteY157" fmla="*/ 209782 h 333375"/>
              <a:gd name="connsiteX158" fmla="*/ 382585 w 479426"/>
              <a:gd name="connsiteY158" fmla="*/ 190502 h 333375"/>
              <a:gd name="connsiteX159" fmla="*/ 349423 w 479426"/>
              <a:gd name="connsiteY159" fmla="*/ 209595 h 333375"/>
              <a:gd name="connsiteX160" fmla="*/ 330201 w 479426"/>
              <a:gd name="connsiteY160" fmla="*/ 220663 h 333375"/>
              <a:gd name="connsiteX161" fmla="*/ 330201 w 479426"/>
              <a:gd name="connsiteY161" fmla="*/ 220662 h 333375"/>
              <a:gd name="connsiteX162" fmla="*/ 330201 w 479426"/>
              <a:gd name="connsiteY162" fmla="*/ 220663 h 333375"/>
              <a:gd name="connsiteX163" fmla="*/ 330201 w 479426"/>
              <a:gd name="connsiteY163" fmla="*/ 217488 h 333375"/>
              <a:gd name="connsiteX164" fmla="*/ 325438 w 479426"/>
              <a:gd name="connsiteY164" fmla="*/ 217488 h 333375"/>
              <a:gd name="connsiteX165" fmla="*/ 374651 w 479426"/>
              <a:gd name="connsiteY165" fmla="*/ 160337 h 333375"/>
              <a:gd name="connsiteX166" fmla="*/ 303213 w 479426"/>
              <a:gd name="connsiteY166" fmla="*/ 206375 h 333375"/>
              <a:gd name="connsiteX167" fmla="*/ 300038 w 479426"/>
              <a:gd name="connsiteY167" fmla="*/ 201613 h 333375"/>
              <a:gd name="connsiteX168" fmla="*/ 307975 w 479426"/>
              <a:gd name="connsiteY168" fmla="*/ 198438 h 333375"/>
              <a:gd name="connsiteX169" fmla="*/ 304801 w 479426"/>
              <a:gd name="connsiteY169" fmla="*/ 199232 h 333375"/>
              <a:gd name="connsiteX170" fmla="*/ 295276 w 479426"/>
              <a:gd name="connsiteY170" fmla="*/ 201613 h 333375"/>
              <a:gd name="connsiteX171" fmla="*/ 295276 w 479426"/>
              <a:gd name="connsiteY171" fmla="*/ 201613 h 333375"/>
              <a:gd name="connsiteX172" fmla="*/ 295276 w 479426"/>
              <a:gd name="connsiteY172" fmla="*/ 201613 h 333375"/>
              <a:gd name="connsiteX173" fmla="*/ 321551 w 479426"/>
              <a:gd name="connsiteY173" fmla="*/ 176110 h 333375"/>
              <a:gd name="connsiteX174" fmla="*/ 348440 w 479426"/>
              <a:gd name="connsiteY174" fmla="*/ 150011 h 333375"/>
              <a:gd name="connsiteX175" fmla="*/ 340868 w 479426"/>
              <a:gd name="connsiteY175" fmla="*/ 154200 h 333375"/>
              <a:gd name="connsiteX176" fmla="*/ 336651 w 479426"/>
              <a:gd name="connsiteY176" fmla="*/ 156533 h 333375"/>
              <a:gd name="connsiteX177" fmla="*/ 336662 w 479426"/>
              <a:gd name="connsiteY177" fmla="*/ 156527 h 333375"/>
              <a:gd name="connsiteX178" fmla="*/ 336651 w 479426"/>
              <a:gd name="connsiteY178" fmla="*/ 156533 h 333375"/>
              <a:gd name="connsiteX179" fmla="*/ 349251 w 479426"/>
              <a:gd name="connsiteY179" fmla="*/ 149225 h 333375"/>
              <a:gd name="connsiteX180" fmla="*/ 349250 w 479426"/>
              <a:gd name="connsiteY180" fmla="*/ 149225 h 333375"/>
              <a:gd name="connsiteX181" fmla="*/ 349251 w 479426"/>
              <a:gd name="connsiteY181" fmla="*/ 149225 h 333375"/>
              <a:gd name="connsiteX182" fmla="*/ 348851 w 479426"/>
              <a:gd name="connsiteY182" fmla="*/ 149613 h 333375"/>
              <a:gd name="connsiteX183" fmla="*/ 348442 w 479426"/>
              <a:gd name="connsiteY183" fmla="*/ 150009 h 333375"/>
              <a:gd name="connsiteX184" fmla="*/ 353040 w 479426"/>
              <a:gd name="connsiteY184" fmla="*/ 147466 h 333375"/>
              <a:gd name="connsiteX185" fmla="*/ 314326 w 479426"/>
              <a:gd name="connsiteY185" fmla="*/ 127000 h 333375"/>
              <a:gd name="connsiteX186" fmla="*/ 314325 w 479426"/>
              <a:gd name="connsiteY186" fmla="*/ 127000 h 333375"/>
              <a:gd name="connsiteX187" fmla="*/ 314326 w 479426"/>
              <a:gd name="connsiteY187" fmla="*/ 127000 h 333375"/>
              <a:gd name="connsiteX188" fmla="*/ 283442 w 479426"/>
              <a:gd name="connsiteY188" fmla="*/ 156339 h 333375"/>
              <a:gd name="connsiteX189" fmla="*/ 250826 w 479426"/>
              <a:gd name="connsiteY189" fmla="*/ 187324 h 333375"/>
              <a:gd name="connsiteX190" fmla="*/ 341313 w 479426"/>
              <a:gd name="connsiteY190" fmla="*/ 138112 h 333375"/>
              <a:gd name="connsiteX191" fmla="*/ 341311 w 479426"/>
              <a:gd name="connsiteY191" fmla="*/ 138113 h 333375"/>
              <a:gd name="connsiteX192" fmla="*/ 341313 w 479426"/>
              <a:gd name="connsiteY192" fmla="*/ 138112 h 333375"/>
              <a:gd name="connsiteX193" fmla="*/ 328459 w 479426"/>
              <a:gd name="connsiteY193" fmla="*/ 148599 h 333375"/>
              <a:gd name="connsiteX194" fmla="*/ 331689 w 479426"/>
              <a:gd name="connsiteY194" fmla="*/ 146924 h 333375"/>
              <a:gd name="connsiteX195" fmla="*/ 333376 w 479426"/>
              <a:gd name="connsiteY195" fmla="*/ 146050 h 333375"/>
              <a:gd name="connsiteX196" fmla="*/ 333375 w 479426"/>
              <a:gd name="connsiteY196" fmla="*/ 146051 h 333375"/>
              <a:gd name="connsiteX197" fmla="*/ 333376 w 479426"/>
              <a:gd name="connsiteY197" fmla="*/ 146050 h 333375"/>
              <a:gd name="connsiteX198" fmla="*/ 297529 w 479426"/>
              <a:gd name="connsiteY198" fmla="*/ 173831 h 333375"/>
              <a:gd name="connsiteX199" fmla="*/ 328456 w 479426"/>
              <a:gd name="connsiteY199" fmla="*/ 148601 h 333375"/>
              <a:gd name="connsiteX200" fmla="*/ 247650 w 479426"/>
              <a:gd name="connsiteY200" fmla="*/ 190500 h 333375"/>
              <a:gd name="connsiteX201" fmla="*/ 247651 w 479426"/>
              <a:gd name="connsiteY201" fmla="*/ 190499 h 333375"/>
              <a:gd name="connsiteX202" fmla="*/ 247650 w 479426"/>
              <a:gd name="connsiteY202" fmla="*/ 190500 h 333375"/>
              <a:gd name="connsiteX203" fmla="*/ 250825 w 479426"/>
              <a:gd name="connsiteY203" fmla="*/ 187325 h 333375"/>
              <a:gd name="connsiteX204" fmla="*/ 250826 w 479426"/>
              <a:gd name="connsiteY204" fmla="*/ 187324 h 333375"/>
              <a:gd name="connsiteX205" fmla="*/ 250835 w 479426"/>
              <a:gd name="connsiteY205" fmla="*/ 187315 h 333375"/>
              <a:gd name="connsiteX206" fmla="*/ 250825 w 479426"/>
              <a:gd name="connsiteY206" fmla="*/ 187325 h 333375"/>
              <a:gd name="connsiteX207" fmla="*/ 279069 w 479426"/>
              <a:gd name="connsiteY207" fmla="*/ 159081 h 333375"/>
              <a:gd name="connsiteX208" fmla="*/ 307219 w 479426"/>
              <a:gd name="connsiteY208" fmla="*/ 130931 h 333375"/>
              <a:gd name="connsiteX209" fmla="*/ 302606 w 479426"/>
              <a:gd name="connsiteY209" fmla="*/ 133483 h 333375"/>
              <a:gd name="connsiteX210" fmla="*/ 294237 w 479426"/>
              <a:gd name="connsiteY210" fmla="*/ 138112 h 333375"/>
              <a:gd name="connsiteX211" fmla="*/ 294258 w 479426"/>
              <a:gd name="connsiteY211" fmla="*/ 138100 h 333375"/>
              <a:gd name="connsiteX212" fmla="*/ 294237 w 479426"/>
              <a:gd name="connsiteY212" fmla="*/ 138112 h 333375"/>
              <a:gd name="connsiteX213" fmla="*/ 302956 w 479426"/>
              <a:gd name="connsiteY213" fmla="*/ 133075 h 333375"/>
              <a:gd name="connsiteX214" fmla="*/ 307976 w 479426"/>
              <a:gd name="connsiteY214" fmla="*/ 130175 h 333375"/>
              <a:gd name="connsiteX215" fmla="*/ 307975 w 479426"/>
              <a:gd name="connsiteY215" fmla="*/ 130175 h 333375"/>
              <a:gd name="connsiteX216" fmla="*/ 307976 w 479426"/>
              <a:gd name="connsiteY216" fmla="*/ 130175 h 333375"/>
              <a:gd name="connsiteX217" fmla="*/ 307221 w 479426"/>
              <a:gd name="connsiteY217" fmla="*/ 130930 h 333375"/>
              <a:gd name="connsiteX218" fmla="*/ 212725 w 479426"/>
              <a:gd name="connsiteY218" fmla="*/ 115888 h 333375"/>
              <a:gd name="connsiteX219" fmla="*/ 217488 w 479426"/>
              <a:gd name="connsiteY219" fmla="*/ 115888 h 333375"/>
              <a:gd name="connsiteX220" fmla="*/ 217488 w 479426"/>
              <a:gd name="connsiteY220" fmla="*/ 115888 h 333375"/>
              <a:gd name="connsiteX221" fmla="*/ 217488 w 479426"/>
              <a:gd name="connsiteY221" fmla="*/ 119063 h 333375"/>
              <a:gd name="connsiteX222" fmla="*/ 187179 w 479426"/>
              <a:gd name="connsiteY222" fmla="*/ 139727 h 333375"/>
              <a:gd name="connsiteX223" fmla="*/ 112721 w 479426"/>
              <a:gd name="connsiteY223" fmla="*/ 190495 h 333375"/>
              <a:gd name="connsiteX224" fmla="*/ 205663 w 479426"/>
              <a:gd name="connsiteY224" fmla="*/ 135892 h 333375"/>
              <a:gd name="connsiteX225" fmla="*/ 239713 w 479426"/>
              <a:gd name="connsiteY225" fmla="*/ 115888 h 333375"/>
              <a:gd name="connsiteX226" fmla="*/ 239710 w 479426"/>
              <a:gd name="connsiteY226" fmla="*/ 115889 h 333375"/>
              <a:gd name="connsiteX227" fmla="*/ 239713 w 479426"/>
              <a:gd name="connsiteY227" fmla="*/ 115888 h 333375"/>
              <a:gd name="connsiteX228" fmla="*/ 179821 w 479426"/>
              <a:gd name="connsiteY228" fmla="*/ 158442 h 333375"/>
              <a:gd name="connsiteX229" fmla="*/ 119065 w 479426"/>
              <a:gd name="connsiteY229" fmla="*/ 201611 h 333375"/>
              <a:gd name="connsiteX230" fmla="*/ 192088 w 479426"/>
              <a:gd name="connsiteY230" fmla="*/ 158750 h 333375"/>
              <a:gd name="connsiteX231" fmla="*/ 265113 w 479426"/>
              <a:gd name="connsiteY231" fmla="*/ 115888 h 333375"/>
              <a:gd name="connsiteX232" fmla="*/ 265113 w 479426"/>
              <a:gd name="connsiteY232" fmla="*/ 115888 h 333375"/>
              <a:gd name="connsiteX233" fmla="*/ 269875 w 479426"/>
              <a:gd name="connsiteY233" fmla="*/ 115888 h 333375"/>
              <a:gd name="connsiteX234" fmla="*/ 138116 w 479426"/>
              <a:gd name="connsiteY234" fmla="*/ 201610 h 333375"/>
              <a:gd name="connsiteX235" fmla="*/ 209550 w 479426"/>
              <a:gd name="connsiteY235" fmla="*/ 160338 h 333375"/>
              <a:gd name="connsiteX236" fmla="*/ 280988 w 479426"/>
              <a:gd name="connsiteY236" fmla="*/ 119063 h 333375"/>
              <a:gd name="connsiteX237" fmla="*/ 280988 w 479426"/>
              <a:gd name="connsiteY237" fmla="*/ 119063 h 333375"/>
              <a:gd name="connsiteX238" fmla="*/ 284163 w 479426"/>
              <a:gd name="connsiteY238" fmla="*/ 119063 h 333375"/>
              <a:gd name="connsiteX239" fmla="*/ 284163 w 479426"/>
              <a:gd name="connsiteY239" fmla="*/ 119063 h 333375"/>
              <a:gd name="connsiteX240" fmla="*/ 211138 w 479426"/>
              <a:gd name="connsiteY240" fmla="*/ 168275 h 333375"/>
              <a:gd name="connsiteX241" fmla="*/ 138115 w 479426"/>
              <a:gd name="connsiteY241" fmla="*/ 217486 h 333375"/>
              <a:gd name="connsiteX242" fmla="*/ 303213 w 479426"/>
              <a:gd name="connsiteY242" fmla="*/ 123825 h 333375"/>
              <a:gd name="connsiteX243" fmla="*/ 307975 w 479426"/>
              <a:gd name="connsiteY243" fmla="*/ 123825 h 333375"/>
              <a:gd name="connsiteX244" fmla="*/ 307974 w 479426"/>
              <a:gd name="connsiteY244" fmla="*/ 123825 h 333375"/>
              <a:gd name="connsiteX245" fmla="*/ 307975 w 479426"/>
              <a:gd name="connsiteY245" fmla="*/ 123825 h 333375"/>
              <a:gd name="connsiteX246" fmla="*/ 240147 w 479426"/>
              <a:gd name="connsiteY246" fmla="*/ 168035 h 333375"/>
              <a:gd name="connsiteX247" fmla="*/ 294237 w 479426"/>
              <a:gd name="connsiteY247" fmla="*/ 138112 h 333375"/>
              <a:gd name="connsiteX248" fmla="*/ 294217 w 479426"/>
              <a:gd name="connsiteY248" fmla="*/ 138124 h 333375"/>
              <a:gd name="connsiteX249" fmla="*/ 294237 w 479426"/>
              <a:gd name="connsiteY249" fmla="*/ 138112 h 333375"/>
              <a:gd name="connsiteX250" fmla="*/ 248510 w 479426"/>
              <a:gd name="connsiteY250" fmla="*/ 164533 h 333375"/>
              <a:gd name="connsiteX251" fmla="*/ 222177 w 479426"/>
              <a:gd name="connsiteY251" fmla="*/ 179748 h 333375"/>
              <a:gd name="connsiteX252" fmla="*/ 130175 w 479426"/>
              <a:gd name="connsiteY252" fmla="*/ 239713 h 333375"/>
              <a:gd name="connsiteX253" fmla="*/ 134937 w 479426"/>
              <a:gd name="connsiteY253" fmla="*/ 236538 h 333375"/>
              <a:gd name="connsiteX254" fmla="*/ 138112 w 479426"/>
              <a:gd name="connsiteY254" fmla="*/ 231776 h 333375"/>
              <a:gd name="connsiteX255" fmla="*/ 137557 w 479426"/>
              <a:gd name="connsiteY255" fmla="*/ 231776 h 333375"/>
              <a:gd name="connsiteX256" fmla="*/ 137558 w 479426"/>
              <a:gd name="connsiteY256" fmla="*/ 231776 h 333375"/>
              <a:gd name="connsiteX257" fmla="*/ 137557 w 479426"/>
              <a:gd name="connsiteY257" fmla="*/ 231776 h 333375"/>
              <a:gd name="connsiteX258" fmla="*/ 172020 w 479426"/>
              <a:gd name="connsiteY258" fmla="*/ 209541 h 333375"/>
              <a:gd name="connsiteX259" fmla="*/ 184098 w 479426"/>
              <a:gd name="connsiteY259" fmla="*/ 201749 h 333375"/>
              <a:gd name="connsiteX260" fmla="*/ 165100 w 479426"/>
              <a:gd name="connsiteY260" fmla="*/ 212725 h 333375"/>
              <a:gd name="connsiteX261" fmla="*/ 165100 w 479426"/>
              <a:gd name="connsiteY261" fmla="*/ 212725 h 333375"/>
              <a:gd name="connsiteX262" fmla="*/ 165100 w 479426"/>
              <a:gd name="connsiteY262" fmla="*/ 209550 h 333375"/>
              <a:gd name="connsiteX263" fmla="*/ 165100 w 479426"/>
              <a:gd name="connsiteY263" fmla="*/ 209550 h 333375"/>
              <a:gd name="connsiteX264" fmla="*/ 196217 w 479426"/>
              <a:gd name="connsiteY264" fmla="*/ 192337 h 333375"/>
              <a:gd name="connsiteX265" fmla="*/ 213545 w 479426"/>
              <a:gd name="connsiteY265" fmla="*/ 182751 h 333375"/>
              <a:gd name="connsiteX266" fmla="*/ 277809 w 479426"/>
              <a:gd name="connsiteY266" fmla="*/ 141290 h 333375"/>
              <a:gd name="connsiteX267" fmla="*/ 119062 w 479426"/>
              <a:gd name="connsiteY267" fmla="*/ 231776 h 333375"/>
              <a:gd name="connsiteX268" fmla="*/ 119062 w 479426"/>
              <a:gd name="connsiteY268" fmla="*/ 228600 h 333375"/>
              <a:gd name="connsiteX269" fmla="*/ 261936 w 479426"/>
              <a:gd name="connsiteY269" fmla="*/ 130176 h 333375"/>
              <a:gd name="connsiteX270" fmla="*/ 107950 w 479426"/>
              <a:gd name="connsiteY270" fmla="*/ 220663 h 333375"/>
              <a:gd name="connsiteX271" fmla="*/ 107950 w 479426"/>
              <a:gd name="connsiteY271" fmla="*/ 217488 h 333375"/>
              <a:gd name="connsiteX272" fmla="*/ 239707 w 479426"/>
              <a:gd name="connsiteY272" fmla="*/ 134941 h 333375"/>
              <a:gd name="connsiteX273" fmla="*/ 190612 w 479426"/>
              <a:gd name="connsiteY273" fmla="*/ 163243 h 333375"/>
              <a:gd name="connsiteX274" fmla="*/ 104775 w 479426"/>
              <a:gd name="connsiteY274" fmla="*/ 212725 h 333375"/>
              <a:gd name="connsiteX275" fmla="*/ 100012 w 479426"/>
              <a:gd name="connsiteY275" fmla="*/ 212725 h 333375"/>
              <a:gd name="connsiteX276" fmla="*/ 100013 w 479426"/>
              <a:gd name="connsiteY276" fmla="*/ 212725 h 333375"/>
              <a:gd name="connsiteX277" fmla="*/ 100012 w 479426"/>
              <a:gd name="connsiteY277" fmla="*/ 212725 h 333375"/>
              <a:gd name="connsiteX278" fmla="*/ 223836 w 479426"/>
              <a:gd name="connsiteY278" fmla="*/ 127001 h 333375"/>
              <a:gd name="connsiteX279" fmla="*/ 93662 w 479426"/>
              <a:gd name="connsiteY279" fmla="*/ 201613 h 333375"/>
              <a:gd name="connsiteX280" fmla="*/ 93662 w 479426"/>
              <a:gd name="connsiteY280" fmla="*/ 201613 h 333375"/>
              <a:gd name="connsiteX281" fmla="*/ 88900 w 479426"/>
              <a:gd name="connsiteY281" fmla="*/ 201613 h 333375"/>
              <a:gd name="connsiteX282" fmla="*/ 198436 w 479426"/>
              <a:gd name="connsiteY282" fmla="*/ 127001 h 333375"/>
              <a:gd name="connsiteX283" fmla="*/ 82550 w 479426"/>
              <a:gd name="connsiteY283" fmla="*/ 195263 h 333375"/>
              <a:gd name="connsiteX284" fmla="*/ 82550 w 479426"/>
              <a:gd name="connsiteY284" fmla="*/ 190500 h 333375"/>
              <a:gd name="connsiteX285" fmla="*/ 82550 w 479426"/>
              <a:gd name="connsiteY285" fmla="*/ 190500 h 333375"/>
              <a:gd name="connsiteX286" fmla="*/ 141286 w 479426"/>
              <a:gd name="connsiteY286" fmla="*/ 141288 h 333375"/>
              <a:gd name="connsiteX287" fmla="*/ 107950 w 479426"/>
              <a:gd name="connsiteY287" fmla="*/ 157163 h 333375"/>
              <a:gd name="connsiteX288" fmla="*/ 146050 w 479426"/>
              <a:gd name="connsiteY288" fmla="*/ 134938 h 333375"/>
              <a:gd name="connsiteX289" fmla="*/ 149225 w 479426"/>
              <a:gd name="connsiteY289" fmla="*/ 134938 h 333375"/>
              <a:gd name="connsiteX290" fmla="*/ 88901 w 479426"/>
              <a:gd name="connsiteY290" fmla="*/ 187324 h 333375"/>
              <a:gd name="connsiteX291" fmla="*/ 259907 w 479426"/>
              <a:gd name="connsiteY291" fmla="*/ 70755 h 333375"/>
              <a:gd name="connsiteX292" fmla="*/ 259894 w 479426"/>
              <a:gd name="connsiteY292" fmla="*/ 70762 h 333375"/>
              <a:gd name="connsiteX293" fmla="*/ 259907 w 479426"/>
              <a:gd name="connsiteY293" fmla="*/ 70755 h 333375"/>
              <a:gd name="connsiteX294" fmla="*/ 259227 w 479426"/>
              <a:gd name="connsiteY294" fmla="*/ 71160 h 333375"/>
              <a:gd name="connsiteX295" fmla="*/ 258763 w 479426"/>
              <a:gd name="connsiteY295" fmla="*/ 71437 h 333375"/>
              <a:gd name="connsiteX296" fmla="*/ 258764 w 479426"/>
              <a:gd name="connsiteY296" fmla="*/ 71436 h 333375"/>
              <a:gd name="connsiteX297" fmla="*/ 258763 w 479426"/>
              <a:gd name="connsiteY297" fmla="*/ 71437 h 333375"/>
              <a:gd name="connsiteX298" fmla="*/ 258898 w 479426"/>
              <a:gd name="connsiteY298" fmla="*/ 71334 h 333375"/>
              <a:gd name="connsiteX299" fmla="*/ 431801 w 479426"/>
              <a:gd name="connsiteY299" fmla="*/ 63500 h 333375"/>
              <a:gd name="connsiteX300" fmla="*/ 431800 w 479426"/>
              <a:gd name="connsiteY300" fmla="*/ 63500 h 333375"/>
              <a:gd name="connsiteX301" fmla="*/ 431801 w 479426"/>
              <a:gd name="connsiteY301" fmla="*/ 63500 h 333375"/>
              <a:gd name="connsiteX302" fmla="*/ 407643 w 479426"/>
              <a:gd name="connsiteY302" fmla="*/ 86947 h 333375"/>
              <a:gd name="connsiteX303" fmla="*/ 406828 w 479426"/>
              <a:gd name="connsiteY303" fmla="*/ 87738 h 333375"/>
              <a:gd name="connsiteX304" fmla="*/ 382588 w 479426"/>
              <a:gd name="connsiteY304" fmla="*/ 112713 h 333375"/>
              <a:gd name="connsiteX305" fmla="*/ 454026 w 479426"/>
              <a:gd name="connsiteY305" fmla="*/ 71437 h 333375"/>
              <a:gd name="connsiteX306" fmla="*/ 454026 w 479426"/>
              <a:gd name="connsiteY306" fmla="*/ 74612 h 333375"/>
              <a:gd name="connsiteX307" fmla="*/ 451170 w 479426"/>
              <a:gd name="connsiteY307" fmla="*/ 77653 h 333375"/>
              <a:gd name="connsiteX308" fmla="*/ 404814 w 479426"/>
              <a:gd name="connsiteY308" fmla="*/ 126999 h 333375"/>
              <a:gd name="connsiteX309" fmla="*/ 473076 w 479426"/>
              <a:gd name="connsiteY309" fmla="*/ 88900 h 333375"/>
              <a:gd name="connsiteX310" fmla="*/ 473069 w 479426"/>
              <a:gd name="connsiteY310" fmla="*/ 88904 h 333375"/>
              <a:gd name="connsiteX311" fmla="*/ 473076 w 479426"/>
              <a:gd name="connsiteY311" fmla="*/ 88900 h 333375"/>
              <a:gd name="connsiteX312" fmla="*/ 446096 w 479426"/>
              <a:gd name="connsiteY312" fmla="*/ 104771 h 333375"/>
              <a:gd name="connsiteX313" fmla="*/ 476251 w 479426"/>
              <a:gd name="connsiteY313" fmla="*/ 88900 h 333375"/>
              <a:gd name="connsiteX314" fmla="*/ 476250 w 479426"/>
              <a:gd name="connsiteY314" fmla="*/ 88901 h 333375"/>
              <a:gd name="connsiteX315" fmla="*/ 476251 w 479426"/>
              <a:gd name="connsiteY315" fmla="*/ 88900 h 333375"/>
              <a:gd name="connsiteX316" fmla="*/ 442913 w 479426"/>
              <a:gd name="connsiteY316" fmla="*/ 112713 h 333375"/>
              <a:gd name="connsiteX317" fmla="*/ 476251 w 479426"/>
              <a:gd name="connsiteY317" fmla="*/ 93663 h 333375"/>
              <a:gd name="connsiteX318" fmla="*/ 476251 w 479426"/>
              <a:gd name="connsiteY318" fmla="*/ 93663 h 333375"/>
              <a:gd name="connsiteX319" fmla="*/ 479426 w 479426"/>
              <a:gd name="connsiteY319" fmla="*/ 93663 h 333375"/>
              <a:gd name="connsiteX320" fmla="*/ 479426 w 479426"/>
              <a:gd name="connsiteY320" fmla="*/ 93663 h 333375"/>
              <a:gd name="connsiteX321" fmla="*/ 453276 w 479426"/>
              <a:gd name="connsiteY321" fmla="*/ 119813 h 333375"/>
              <a:gd name="connsiteX322" fmla="*/ 427040 w 479426"/>
              <a:gd name="connsiteY322" fmla="*/ 146049 h 333375"/>
              <a:gd name="connsiteX323" fmla="*/ 459094 w 479426"/>
              <a:gd name="connsiteY323" fmla="*/ 125651 h 333375"/>
              <a:gd name="connsiteX324" fmla="*/ 479426 w 479426"/>
              <a:gd name="connsiteY324" fmla="*/ 112713 h 333375"/>
              <a:gd name="connsiteX325" fmla="*/ 479410 w 479426"/>
              <a:gd name="connsiteY325" fmla="*/ 112723 h 333375"/>
              <a:gd name="connsiteX326" fmla="*/ 479426 w 479426"/>
              <a:gd name="connsiteY326" fmla="*/ 112713 h 333375"/>
              <a:gd name="connsiteX327" fmla="*/ 457437 w 479426"/>
              <a:gd name="connsiteY327" fmla="*/ 127163 h 333375"/>
              <a:gd name="connsiteX328" fmla="*/ 423887 w 479426"/>
              <a:gd name="connsiteY328" fmla="*/ 149209 h 333375"/>
              <a:gd name="connsiteX329" fmla="*/ 455919 w 479426"/>
              <a:gd name="connsiteY329" fmla="*/ 128826 h 333375"/>
              <a:gd name="connsiteX330" fmla="*/ 476251 w 479426"/>
              <a:gd name="connsiteY330" fmla="*/ 115888 h 333375"/>
              <a:gd name="connsiteX331" fmla="*/ 476251 w 479426"/>
              <a:gd name="connsiteY331" fmla="*/ 115888 h 333375"/>
              <a:gd name="connsiteX332" fmla="*/ 479426 w 479426"/>
              <a:gd name="connsiteY332" fmla="*/ 115888 h 333375"/>
              <a:gd name="connsiteX333" fmla="*/ 479426 w 479426"/>
              <a:gd name="connsiteY333" fmla="*/ 115888 h 333375"/>
              <a:gd name="connsiteX334" fmla="*/ 479426 w 479426"/>
              <a:gd name="connsiteY334" fmla="*/ 118520 h 333375"/>
              <a:gd name="connsiteX335" fmla="*/ 479426 w 479426"/>
              <a:gd name="connsiteY335" fmla="*/ 119063 h 333375"/>
              <a:gd name="connsiteX336" fmla="*/ 438680 w 479426"/>
              <a:gd name="connsiteY336" fmla="*/ 153988 h 333375"/>
              <a:gd name="connsiteX337" fmla="*/ 442913 w 479426"/>
              <a:gd name="connsiteY337" fmla="*/ 153988 h 333375"/>
              <a:gd name="connsiteX338" fmla="*/ 442913 w 479426"/>
              <a:gd name="connsiteY338" fmla="*/ 157163 h 333375"/>
              <a:gd name="connsiteX339" fmla="*/ 434976 w 479426"/>
              <a:gd name="connsiteY339" fmla="*/ 157163 h 333375"/>
              <a:gd name="connsiteX340" fmla="*/ 434976 w 479426"/>
              <a:gd name="connsiteY340" fmla="*/ 157163 h 333375"/>
              <a:gd name="connsiteX341" fmla="*/ 434979 w 479426"/>
              <a:gd name="connsiteY341" fmla="*/ 157160 h 333375"/>
              <a:gd name="connsiteX342" fmla="*/ 434980 w 479426"/>
              <a:gd name="connsiteY342" fmla="*/ 157159 h 333375"/>
              <a:gd name="connsiteX343" fmla="*/ 434976 w 479426"/>
              <a:gd name="connsiteY343" fmla="*/ 157163 h 333375"/>
              <a:gd name="connsiteX344" fmla="*/ 438151 w 479426"/>
              <a:gd name="connsiteY344" fmla="*/ 153988 h 333375"/>
              <a:gd name="connsiteX345" fmla="*/ 438151 w 479426"/>
              <a:gd name="connsiteY345" fmla="*/ 153988 h 333375"/>
              <a:gd name="connsiteX346" fmla="*/ 438604 w 479426"/>
              <a:gd name="connsiteY346" fmla="*/ 153988 h 333375"/>
              <a:gd name="connsiteX347" fmla="*/ 435000 w 479426"/>
              <a:gd name="connsiteY347" fmla="*/ 157142 h 333375"/>
              <a:gd name="connsiteX348" fmla="*/ 438680 w 479426"/>
              <a:gd name="connsiteY348" fmla="*/ 153988 h 333375"/>
              <a:gd name="connsiteX349" fmla="*/ 438604 w 479426"/>
              <a:gd name="connsiteY349" fmla="*/ 153988 h 333375"/>
              <a:gd name="connsiteX350" fmla="*/ 473076 w 479426"/>
              <a:gd name="connsiteY350" fmla="*/ 123825 h 333375"/>
              <a:gd name="connsiteX351" fmla="*/ 423863 w 479426"/>
              <a:gd name="connsiteY351" fmla="*/ 149225 h 333375"/>
              <a:gd name="connsiteX352" fmla="*/ 423867 w 479426"/>
              <a:gd name="connsiteY352" fmla="*/ 149223 h 333375"/>
              <a:gd name="connsiteX353" fmla="*/ 423867 w 479426"/>
              <a:gd name="connsiteY353" fmla="*/ 149223 h 333375"/>
              <a:gd name="connsiteX354" fmla="*/ 423863 w 479426"/>
              <a:gd name="connsiteY354" fmla="*/ 149225 h 333375"/>
              <a:gd name="connsiteX355" fmla="*/ 419101 w 479426"/>
              <a:gd name="connsiteY355" fmla="*/ 149225 h 333375"/>
              <a:gd name="connsiteX356" fmla="*/ 419101 w 479426"/>
              <a:gd name="connsiteY356" fmla="*/ 146050 h 333375"/>
              <a:gd name="connsiteX357" fmla="*/ 419101 w 479426"/>
              <a:gd name="connsiteY357" fmla="*/ 146050 h 333375"/>
              <a:gd name="connsiteX358" fmla="*/ 419101 w 479426"/>
              <a:gd name="connsiteY358" fmla="*/ 146050 h 333375"/>
              <a:gd name="connsiteX359" fmla="*/ 424091 w 479426"/>
              <a:gd name="connsiteY359" fmla="*/ 141500 h 333375"/>
              <a:gd name="connsiteX360" fmla="*/ 473075 w 479426"/>
              <a:gd name="connsiteY360" fmla="*/ 96838 h 333375"/>
              <a:gd name="connsiteX361" fmla="*/ 404813 w 479426"/>
              <a:gd name="connsiteY361" fmla="*/ 134938 h 333375"/>
              <a:gd name="connsiteX362" fmla="*/ 401638 w 479426"/>
              <a:gd name="connsiteY362" fmla="*/ 130175 h 333375"/>
              <a:gd name="connsiteX363" fmla="*/ 401638 w 479426"/>
              <a:gd name="connsiteY363" fmla="*/ 130175 h 333375"/>
              <a:gd name="connsiteX364" fmla="*/ 401638 w 479426"/>
              <a:gd name="connsiteY364" fmla="*/ 130175 h 333375"/>
              <a:gd name="connsiteX365" fmla="*/ 449262 w 479426"/>
              <a:gd name="connsiteY365" fmla="*/ 74613 h 333375"/>
              <a:gd name="connsiteX366" fmla="*/ 403932 w 479426"/>
              <a:gd name="connsiteY366" fmla="*/ 100804 h 333375"/>
              <a:gd name="connsiteX367" fmla="*/ 377826 w 479426"/>
              <a:gd name="connsiteY367" fmla="*/ 115888 h 333375"/>
              <a:gd name="connsiteX368" fmla="*/ 377827 w 479426"/>
              <a:gd name="connsiteY368" fmla="*/ 115887 h 333375"/>
              <a:gd name="connsiteX369" fmla="*/ 377826 w 479426"/>
              <a:gd name="connsiteY369" fmla="*/ 115888 h 333375"/>
              <a:gd name="connsiteX370" fmla="*/ 405883 w 479426"/>
              <a:gd name="connsiteY370" fmla="*/ 88655 h 333375"/>
              <a:gd name="connsiteX371" fmla="*/ 406828 w 479426"/>
              <a:gd name="connsiteY371" fmla="*/ 87738 h 333375"/>
              <a:gd name="connsiteX372" fmla="*/ 428505 w 479426"/>
              <a:gd name="connsiteY372" fmla="*/ 65404 h 333375"/>
              <a:gd name="connsiteX373" fmla="*/ 434976 w 479426"/>
              <a:gd name="connsiteY373" fmla="*/ 58737 h 333375"/>
              <a:gd name="connsiteX374" fmla="*/ 428505 w 479426"/>
              <a:gd name="connsiteY374" fmla="*/ 65404 h 333375"/>
              <a:gd name="connsiteX375" fmla="*/ 360363 w 479426"/>
              <a:gd name="connsiteY375" fmla="*/ 104775 h 333375"/>
              <a:gd name="connsiteX376" fmla="*/ 355601 w 479426"/>
              <a:gd name="connsiteY376" fmla="*/ 104775 h 333375"/>
              <a:gd name="connsiteX377" fmla="*/ 355601 w 479426"/>
              <a:gd name="connsiteY377" fmla="*/ 104775 h 333375"/>
              <a:gd name="connsiteX378" fmla="*/ 355601 w 479426"/>
              <a:gd name="connsiteY378" fmla="*/ 104775 h 333375"/>
              <a:gd name="connsiteX379" fmla="*/ 393701 w 479426"/>
              <a:gd name="connsiteY379" fmla="*/ 69849 h 333375"/>
              <a:gd name="connsiteX380" fmla="*/ 393695 w 479426"/>
              <a:gd name="connsiteY380" fmla="*/ 69855 h 333375"/>
              <a:gd name="connsiteX381" fmla="*/ 393701 w 479426"/>
              <a:gd name="connsiteY381" fmla="*/ 69849 h 333375"/>
              <a:gd name="connsiteX382" fmla="*/ 363538 w 479426"/>
              <a:gd name="connsiteY382" fmla="*/ 100013 h 333375"/>
              <a:gd name="connsiteX383" fmla="*/ 88900 w 479426"/>
              <a:gd name="connsiteY383" fmla="*/ 33337 h 333375"/>
              <a:gd name="connsiteX384" fmla="*/ 88900 w 479426"/>
              <a:gd name="connsiteY384" fmla="*/ 33337 h 333375"/>
              <a:gd name="connsiteX385" fmla="*/ 88900 w 479426"/>
              <a:gd name="connsiteY385" fmla="*/ 36512 h 333375"/>
              <a:gd name="connsiteX386" fmla="*/ 88900 w 479426"/>
              <a:gd name="connsiteY386" fmla="*/ 36512 h 333375"/>
              <a:gd name="connsiteX387" fmla="*/ 8225 w 479426"/>
              <a:gd name="connsiteY387" fmla="*/ 103225 h 333375"/>
              <a:gd name="connsiteX388" fmla="*/ 101477 w 479426"/>
              <a:gd name="connsiteY388" fmla="*/ 49654 h 333375"/>
              <a:gd name="connsiteX389" fmla="*/ 101318 w 479426"/>
              <a:gd name="connsiteY389" fmla="*/ 49746 h 333375"/>
              <a:gd name="connsiteX390" fmla="*/ 101477 w 479426"/>
              <a:gd name="connsiteY390" fmla="*/ 49654 h 333375"/>
              <a:gd name="connsiteX391" fmla="*/ 6350 w 479426"/>
              <a:gd name="connsiteY391" fmla="*/ 104775 h 333375"/>
              <a:gd name="connsiteX392" fmla="*/ 6352 w 479426"/>
              <a:gd name="connsiteY392" fmla="*/ 104774 h 333375"/>
              <a:gd name="connsiteX393" fmla="*/ 6350 w 479426"/>
              <a:gd name="connsiteY393" fmla="*/ 104775 h 333375"/>
              <a:gd name="connsiteX394" fmla="*/ 8221 w 479426"/>
              <a:gd name="connsiteY394" fmla="*/ 103227 h 333375"/>
              <a:gd name="connsiteX395" fmla="*/ 0 w 479426"/>
              <a:gd name="connsiteY395" fmla="*/ 107950 h 333375"/>
              <a:gd name="connsiteX396" fmla="*/ 2 w 479426"/>
              <a:gd name="connsiteY396" fmla="*/ 107949 h 333375"/>
              <a:gd name="connsiteX397" fmla="*/ 0 w 479426"/>
              <a:gd name="connsiteY397" fmla="*/ 107950 h 333375"/>
              <a:gd name="connsiteX398" fmla="*/ 82550 w 479426"/>
              <a:gd name="connsiteY398" fmla="*/ 41275 h 333375"/>
              <a:gd name="connsiteX399" fmla="*/ 69850 w 479426"/>
              <a:gd name="connsiteY399" fmla="*/ 47625 h 333375"/>
              <a:gd name="connsiteX400" fmla="*/ 374651 w 479426"/>
              <a:gd name="connsiteY400" fmla="*/ 25400 h 333375"/>
              <a:gd name="connsiteX401" fmla="*/ 370030 w 479426"/>
              <a:gd name="connsiteY401" fmla="*/ 28700 h 333375"/>
              <a:gd name="connsiteX402" fmla="*/ 363539 w 479426"/>
              <a:gd name="connsiteY402" fmla="*/ 33336 h 333375"/>
              <a:gd name="connsiteX403" fmla="*/ 374651 w 479426"/>
              <a:gd name="connsiteY403" fmla="*/ 30162 h 333375"/>
              <a:gd name="connsiteX404" fmla="*/ 374651 w 479426"/>
              <a:gd name="connsiteY404" fmla="*/ 25400 h 333375"/>
              <a:gd name="connsiteX405" fmla="*/ 374651 w 479426"/>
              <a:gd name="connsiteY405" fmla="*/ 25400 h 333375"/>
              <a:gd name="connsiteX406" fmla="*/ 377826 w 479426"/>
              <a:gd name="connsiteY406" fmla="*/ 25400 h 333375"/>
              <a:gd name="connsiteX407" fmla="*/ 377826 w 479426"/>
              <a:gd name="connsiteY407" fmla="*/ 25400 h 333375"/>
              <a:gd name="connsiteX408" fmla="*/ 377826 w 479426"/>
              <a:gd name="connsiteY408" fmla="*/ 30162 h 333375"/>
              <a:gd name="connsiteX409" fmla="*/ 374996 w 479426"/>
              <a:gd name="connsiteY409" fmla="*/ 33164 h 333375"/>
              <a:gd name="connsiteX410" fmla="*/ 325439 w 479426"/>
              <a:gd name="connsiteY410" fmla="*/ 85724 h 333375"/>
              <a:gd name="connsiteX411" fmla="*/ 404813 w 479426"/>
              <a:gd name="connsiteY411" fmla="*/ 41275 h 333375"/>
              <a:gd name="connsiteX412" fmla="*/ 407988 w 479426"/>
              <a:gd name="connsiteY412" fmla="*/ 41275 h 333375"/>
              <a:gd name="connsiteX413" fmla="*/ 407988 w 479426"/>
              <a:gd name="connsiteY413" fmla="*/ 44450 h 333375"/>
              <a:gd name="connsiteX414" fmla="*/ 355602 w 479426"/>
              <a:gd name="connsiteY414" fmla="*/ 82549 h 333375"/>
              <a:gd name="connsiteX415" fmla="*/ 381116 w 479426"/>
              <a:gd name="connsiteY415" fmla="*/ 67778 h 333375"/>
              <a:gd name="connsiteX416" fmla="*/ 415926 w 479426"/>
              <a:gd name="connsiteY416" fmla="*/ 47625 h 333375"/>
              <a:gd name="connsiteX417" fmla="*/ 415925 w 479426"/>
              <a:gd name="connsiteY417" fmla="*/ 47625 h 333375"/>
              <a:gd name="connsiteX418" fmla="*/ 415926 w 479426"/>
              <a:gd name="connsiteY418" fmla="*/ 47625 h 333375"/>
              <a:gd name="connsiteX419" fmla="*/ 409144 w 479426"/>
              <a:gd name="connsiteY419" fmla="*/ 54407 h 333375"/>
              <a:gd name="connsiteX420" fmla="*/ 411157 w 479426"/>
              <a:gd name="connsiteY420" fmla="*/ 53280 h 333375"/>
              <a:gd name="connsiteX421" fmla="*/ 412751 w 479426"/>
              <a:gd name="connsiteY421" fmla="*/ 52387 h 333375"/>
              <a:gd name="connsiteX422" fmla="*/ 412751 w 479426"/>
              <a:gd name="connsiteY422" fmla="*/ 52387 h 333375"/>
              <a:gd name="connsiteX423" fmla="*/ 412751 w 479426"/>
              <a:gd name="connsiteY423" fmla="*/ 52387 h 333375"/>
              <a:gd name="connsiteX424" fmla="*/ 393701 w 479426"/>
              <a:gd name="connsiteY424" fmla="*/ 69849 h 333375"/>
              <a:gd name="connsiteX425" fmla="*/ 393707 w 479426"/>
              <a:gd name="connsiteY425" fmla="*/ 69843 h 333375"/>
              <a:gd name="connsiteX426" fmla="*/ 393701 w 479426"/>
              <a:gd name="connsiteY426" fmla="*/ 69849 h 333375"/>
              <a:gd name="connsiteX427" fmla="*/ 401397 w 479426"/>
              <a:gd name="connsiteY427" fmla="*/ 62154 h 333375"/>
              <a:gd name="connsiteX428" fmla="*/ 409142 w 479426"/>
              <a:gd name="connsiteY428" fmla="*/ 54408 h 333375"/>
              <a:gd name="connsiteX429" fmla="*/ 333376 w 479426"/>
              <a:gd name="connsiteY429" fmla="*/ 96838 h 333375"/>
              <a:gd name="connsiteX430" fmla="*/ 333376 w 479426"/>
              <a:gd name="connsiteY430" fmla="*/ 96837 h 333375"/>
              <a:gd name="connsiteX431" fmla="*/ 333376 w 479426"/>
              <a:gd name="connsiteY431" fmla="*/ 96838 h 333375"/>
              <a:gd name="connsiteX432" fmla="*/ 333376 w 479426"/>
              <a:gd name="connsiteY432" fmla="*/ 93663 h 333375"/>
              <a:gd name="connsiteX433" fmla="*/ 371351 w 479426"/>
              <a:gd name="connsiteY433" fmla="*/ 68346 h 333375"/>
              <a:gd name="connsiteX434" fmla="*/ 390524 w 479426"/>
              <a:gd name="connsiteY434" fmla="*/ 55563 h 333375"/>
              <a:gd name="connsiteX435" fmla="*/ 325438 w 479426"/>
              <a:gd name="connsiteY435" fmla="*/ 93663 h 333375"/>
              <a:gd name="connsiteX436" fmla="*/ 325438 w 479426"/>
              <a:gd name="connsiteY436" fmla="*/ 88900 h 333375"/>
              <a:gd name="connsiteX437" fmla="*/ 325438 w 479426"/>
              <a:gd name="connsiteY437" fmla="*/ 88900 h 333375"/>
              <a:gd name="connsiteX438" fmla="*/ 366713 w 479426"/>
              <a:gd name="connsiteY438" fmla="*/ 66675 h 333375"/>
              <a:gd name="connsiteX439" fmla="*/ 322263 w 479426"/>
              <a:gd name="connsiteY439" fmla="*/ 88900 h 333375"/>
              <a:gd name="connsiteX440" fmla="*/ 322264 w 479426"/>
              <a:gd name="connsiteY440" fmla="*/ 88899 h 333375"/>
              <a:gd name="connsiteX441" fmla="*/ 322263 w 479426"/>
              <a:gd name="connsiteY441" fmla="*/ 88900 h 333375"/>
              <a:gd name="connsiteX442" fmla="*/ 371821 w 479426"/>
              <a:gd name="connsiteY442" fmla="*/ 36339 h 333375"/>
              <a:gd name="connsiteX443" fmla="*/ 374651 w 479426"/>
              <a:gd name="connsiteY443" fmla="*/ 33337 h 333375"/>
              <a:gd name="connsiteX444" fmla="*/ 288925 w 479426"/>
              <a:gd name="connsiteY444" fmla="*/ 82550 h 333375"/>
              <a:gd name="connsiteX445" fmla="*/ 288929 w 479426"/>
              <a:gd name="connsiteY445" fmla="*/ 82548 h 333375"/>
              <a:gd name="connsiteX446" fmla="*/ 288925 w 479426"/>
              <a:gd name="connsiteY446" fmla="*/ 82550 h 333375"/>
              <a:gd name="connsiteX447" fmla="*/ 301908 w 479426"/>
              <a:gd name="connsiteY447" fmla="*/ 73277 h 333375"/>
              <a:gd name="connsiteX448" fmla="*/ 311148 w 479426"/>
              <a:gd name="connsiteY448" fmla="*/ 66676 h 333375"/>
              <a:gd name="connsiteX449" fmla="*/ 295328 w 479426"/>
              <a:gd name="connsiteY449" fmla="*/ 75982 h 333375"/>
              <a:gd name="connsiteX450" fmla="*/ 284163 w 479426"/>
              <a:gd name="connsiteY450" fmla="*/ 82550 h 333375"/>
              <a:gd name="connsiteX451" fmla="*/ 284163 w 479426"/>
              <a:gd name="connsiteY451" fmla="*/ 82550 h 333375"/>
              <a:gd name="connsiteX452" fmla="*/ 284163 w 479426"/>
              <a:gd name="connsiteY452" fmla="*/ 82550 h 333375"/>
              <a:gd name="connsiteX453" fmla="*/ 292098 w 479426"/>
              <a:gd name="connsiteY453" fmla="*/ 74614 h 333375"/>
              <a:gd name="connsiteX454" fmla="*/ 280988 w 479426"/>
              <a:gd name="connsiteY454" fmla="*/ 82550 h 333375"/>
              <a:gd name="connsiteX455" fmla="*/ 280988 w 479426"/>
              <a:gd name="connsiteY455" fmla="*/ 82550 h 333375"/>
              <a:gd name="connsiteX456" fmla="*/ 280988 w 479426"/>
              <a:gd name="connsiteY456" fmla="*/ 82550 h 333375"/>
              <a:gd name="connsiteX457" fmla="*/ 289981 w 479426"/>
              <a:gd name="connsiteY457" fmla="*/ 74006 h 333375"/>
              <a:gd name="connsiteX458" fmla="*/ 288925 w 479426"/>
              <a:gd name="connsiteY458" fmla="*/ 74612 h 333375"/>
              <a:gd name="connsiteX459" fmla="*/ 288927 w 479426"/>
              <a:gd name="connsiteY459" fmla="*/ 74611 h 333375"/>
              <a:gd name="connsiteX460" fmla="*/ 288925 w 479426"/>
              <a:gd name="connsiteY460" fmla="*/ 74612 h 333375"/>
              <a:gd name="connsiteX461" fmla="*/ 293115 w 479426"/>
              <a:gd name="connsiteY461" fmla="*/ 70842 h 333375"/>
              <a:gd name="connsiteX462" fmla="*/ 296872 w 479426"/>
              <a:gd name="connsiteY462" fmla="*/ 67461 h 333375"/>
              <a:gd name="connsiteX463" fmla="*/ 296863 w 479426"/>
              <a:gd name="connsiteY463" fmla="*/ 67469 h 333375"/>
              <a:gd name="connsiteX464" fmla="*/ 296872 w 479426"/>
              <a:gd name="connsiteY464" fmla="*/ 67461 h 333375"/>
              <a:gd name="connsiteX465" fmla="*/ 293504 w 479426"/>
              <a:gd name="connsiteY465" fmla="*/ 70660 h 333375"/>
              <a:gd name="connsiteX466" fmla="*/ 289984 w 479426"/>
              <a:gd name="connsiteY466" fmla="*/ 74004 h 333375"/>
              <a:gd name="connsiteX467" fmla="*/ 343642 w 479426"/>
              <a:gd name="connsiteY467" fmla="*/ 43201 h 333375"/>
              <a:gd name="connsiteX468" fmla="*/ 374651 w 479426"/>
              <a:gd name="connsiteY468" fmla="*/ 25400 h 333375"/>
              <a:gd name="connsiteX469" fmla="*/ 374649 w 479426"/>
              <a:gd name="connsiteY469" fmla="*/ 25401 h 333375"/>
              <a:gd name="connsiteX470" fmla="*/ 374651 w 479426"/>
              <a:gd name="connsiteY470" fmla="*/ 25400 h 333375"/>
              <a:gd name="connsiteX471" fmla="*/ 349251 w 479426"/>
              <a:gd name="connsiteY471" fmla="*/ 17462 h 333375"/>
              <a:gd name="connsiteX472" fmla="*/ 352426 w 479426"/>
              <a:gd name="connsiteY472" fmla="*/ 17462 h 333375"/>
              <a:gd name="connsiteX473" fmla="*/ 352426 w 479426"/>
              <a:gd name="connsiteY473" fmla="*/ 17462 h 333375"/>
              <a:gd name="connsiteX474" fmla="*/ 352426 w 479426"/>
              <a:gd name="connsiteY474" fmla="*/ 17462 h 333375"/>
              <a:gd name="connsiteX475" fmla="*/ 347204 w 479426"/>
              <a:gd name="connsiteY475" fmla="*/ 22162 h 333375"/>
              <a:gd name="connsiteX476" fmla="*/ 296872 w 479426"/>
              <a:gd name="connsiteY476" fmla="*/ 67461 h 333375"/>
              <a:gd name="connsiteX477" fmla="*/ 296881 w 479426"/>
              <a:gd name="connsiteY477" fmla="*/ 67452 h 333375"/>
              <a:gd name="connsiteX478" fmla="*/ 296872 w 479426"/>
              <a:gd name="connsiteY478" fmla="*/ 67461 h 333375"/>
              <a:gd name="connsiteX479" fmla="*/ 344488 w 479426"/>
              <a:gd name="connsiteY479" fmla="*/ 22225 h 333375"/>
              <a:gd name="connsiteX480" fmla="*/ 259907 w 479426"/>
              <a:gd name="connsiteY480" fmla="*/ 70755 h 333375"/>
              <a:gd name="connsiteX481" fmla="*/ 259920 w 479426"/>
              <a:gd name="connsiteY481" fmla="*/ 70747 h 333375"/>
              <a:gd name="connsiteX482" fmla="*/ 259907 w 479426"/>
              <a:gd name="connsiteY482" fmla="*/ 70755 h 333375"/>
              <a:gd name="connsiteX483" fmla="*/ 313555 w 479426"/>
              <a:gd name="connsiteY483" fmla="*/ 38754 h 333375"/>
              <a:gd name="connsiteX484" fmla="*/ 333376 w 479426"/>
              <a:gd name="connsiteY484" fmla="*/ 11112 h 333375"/>
              <a:gd name="connsiteX485" fmla="*/ 333376 w 479426"/>
              <a:gd name="connsiteY485" fmla="*/ 14287 h 333375"/>
              <a:gd name="connsiteX486" fmla="*/ 333376 w 479426"/>
              <a:gd name="connsiteY486" fmla="*/ 14287 h 333375"/>
              <a:gd name="connsiteX487" fmla="*/ 333376 w 479426"/>
              <a:gd name="connsiteY487" fmla="*/ 14287 h 333375"/>
              <a:gd name="connsiteX488" fmla="*/ 258898 w 479426"/>
              <a:gd name="connsiteY488" fmla="*/ 71334 h 333375"/>
              <a:gd name="connsiteX489" fmla="*/ 247650 w 479426"/>
              <a:gd name="connsiteY489" fmla="*/ 77787 h 333375"/>
              <a:gd name="connsiteX490" fmla="*/ 242888 w 479426"/>
              <a:gd name="connsiteY490" fmla="*/ 77787 h 333375"/>
              <a:gd name="connsiteX491" fmla="*/ 242888 w 479426"/>
              <a:gd name="connsiteY491" fmla="*/ 77787 h 333375"/>
              <a:gd name="connsiteX492" fmla="*/ 242888 w 479426"/>
              <a:gd name="connsiteY492" fmla="*/ 77787 h 333375"/>
              <a:gd name="connsiteX493" fmla="*/ 322263 w 479426"/>
              <a:gd name="connsiteY493" fmla="*/ 22225 h 333375"/>
              <a:gd name="connsiteX494" fmla="*/ 217488 w 479426"/>
              <a:gd name="connsiteY494" fmla="*/ 82550 h 333375"/>
              <a:gd name="connsiteX495" fmla="*/ 212725 w 479426"/>
              <a:gd name="connsiteY495" fmla="*/ 82550 h 333375"/>
              <a:gd name="connsiteX496" fmla="*/ 212726 w 479426"/>
              <a:gd name="connsiteY496" fmla="*/ 82550 h 333375"/>
              <a:gd name="connsiteX497" fmla="*/ 212725 w 479426"/>
              <a:gd name="connsiteY497" fmla="*/ 82550 h 333375"/>
              <a:gd name="connsiteX498" fmla="*/ 217457 w 479426"/>
              <a:gd name="connsiteY498" fmla="*/ 77818 h 333375"/>
              <a:gd name="connsiteX499" fmla="*/ 217488 w 479426"/>
              <a:gd name="connsiteY499" fmla="*/ 77787 h 333375"/>
              <a:gd name="connsiteX500" fmla="*/ 217488 w 479426"/>
              <a:gd name="connsiteY500" fmla="*/ 77787 h 333375"/>
              <a:gd name="connsiteX501" fmla="*/ 217488 w 479426"/>
              <a:gd name="connsiteY501" fmla="*/ 77787 h 333375"/>
              <a:gd name="connsiteX502" fmla="*/ 221686 w 479426"/>
              <a:gd name="connsiteY502" fmla="*/ 74036 h 333375"/>
              <a:gd name="connsiteX503" fmla="*/ 220663 w 479426"/>
              <a:gd name="connsiteY503" fmla="*/ 74612 h 333375"/>
              <a:gd name="connsiteX504" fmla="*/ 220663 w 479426"/>
              <a:gd name="connsiteY504" fmla="*/ 74612 h 333375"/>
              <a:gd name="connsiteX505" fmla="*/ 220663 w 479426"/>
              <a:gd name="connsiteY505" fmla="*/ 74612 h 333375"/>
              <a:gd name="connsiteX506" fmla="*/ 230708 w 479426"/>
              <a:gd name="connsiteY506" fmla="*/ 65973 h 333375"/>
              <a:gd name="connsiteX507" fmla="*/ 230693 w 479426"/>
              <a:gd name="connsiteY507" fmla="*/ 65986 h 333375"/>
              <a:gd name="connsiteX508" fmla="*/ 230708 w 479426"/>
              <a:gd name="connsiteY508" fmla="*/ 65973 h 333375"/>
              <a:gd name="connsiteX509" fmla="*/ 221686 w 479426"/>
              <a:gd name="connsiteY509" fmla="*/ 74036 h 333375"/>
              <a:gd name="connsiteX510" fmla="*/ 284163 w 479426"/>
              <a:gd name="connsiteY510" fmla="*/ 3175 h 333375"/>
              <a:gd name="connsiteX511" fmla="*/ 163475 w 479426"/>
              <a:gd name="connsiteY511" fmla="*/ 83357 h 333375"/>
              <a:gd name="connsiteX512" fmla="*/ 300038 w 479426"/>
              <a:gd name="connsiteY512" fmla="*/ 3175 h 333375"/>
              <a:gd name="connsiteX513" fmla="*/ 300038 w 479426"/>
              <a:gd name="connsiteY513" fmla="*/ 6350 h 333375"/>
              <a:gd name="connsiteX514" fmla="*/ 230708 w 479426"/>
              <a:gd name="connsiteY514" fmla="*/ 65973 h 333375"/>
              <a:gd name="connsiteX515" fmla="*/ 230723 w 479426"/>
              <a:gd name="connsiteY515" fmla="*/ 65960 h 333375"/>
              <a:gd name="connsiteX516" fmla="*/ 230708 w 479426"/>
              <a:gd name="connsiteY516" fmla="*/ 65973 h 333375"/>
              <a:gd name="connsiteX517" fmla="*/ 292099 w 479426"/>
              <a:gd name="connsiteY517" fmla="*/ 11113 h 333375"/>
              <a:gd name="connsiteX518" fmla="*/ 156010 w 479426"/>
              <a:gd name="connsiteY518" fmla="*/ 88317 h 333375"/>
              <a:gd name="connsiteX519" fmla="*/ 55562 w 479426"/>
              <a:gd name="connsiteY519" fmla="*/ 155053 h 333375"/>
              <a:gd name="connsiteX520" fmla="*/ 55562 w 479426"/>
              <a:gd name="connsiteY520" fmla="*/ 155052 h 333375"/>
              <a:gd name="connsiteX521" fmla="*/ 55562 w 479426"/>
              <a:gd name="connsiteY521" fmla="*/ 155053 h 333375"/>
              <a:gd name="connsiteX522" fmla="*/ 55562 w 479426"/>
              <a:gd name="connsiteY522" fmla="*/ 153988 h 333375"/>
              <a:gd name="connsiteX523" fmla="*/ 47625 w 479426"/>
              <a:gd name="connsiteY523" fmla="*/ 157163 h 333375"/>
              <a:gd name="connsiteX524" fmla="*/ 254915 w 479426"/>
              <a:gd name="connsiteY524" fmla="*/ 20008 h 333375"/>
              <a:gd name="connsiteX525" fmla="*/ 149514 w 479426"/>
              <a:gd name="connsiteY525" fmla="*/ 80671 h 333375"/>
              <a:gd name="connsiteX526" fmla="*/ 258763 w 479426"/>
              <a:gd name="connsiteY526" fmla="*/ 17462 h 333375"/>
              <a:gd name="connsiteX527" fmla="*/ 258757 w 479426"/>
              <a:gd name="connsiteY527" fmla="*/ 17466 h 333375"/>
              <a:gd name="connsiteX528" fmla="*/ 258763 w 479426"/>
              <a:gd name="connsiteY528" fmla="*/ 17462 h 333375"/>
              <a:gd name="connsiteX529" fmla="*/ 254919 w 479426"/>
              <a:gd name="connsiteY529" fmla="*/ 20006 h 333375"/>
              <a:gd name="connsiteX530" fmla="*/ 239713 w 479426"/>
              <a:gd name="connsiteY530" fmla="*/ 0 h 333375"/>
              <a:gd name="connsiteX531" fmla="*/ 63500 w 479426"/>
              <a:gd name="connsiteY531" fmla="*/ 112713 h 333375"/>
              <a:gd name="connsiteX532" fmla="*/ 258763 w 479426"/>
              <a:gd name="connsiteY532" fmla="*/ 0 h 333375"/>
              <a:gd name="connsiteX533" fmla="*/ 258763 w 479426"/>
              <a:gd name="connsiteY533" fmla="*/ 3175 h 333375"/>
              <a:gd name="connsiteX534" fmla="*/ 63506 w 479426"/>
              <a:gd name="connsiteY534" fmla="*/ 130171 h 333375"/>
              <a:gd name="connsiteX535" fmla="*/ 149514 w 479426"/>
              <a:gd name="connsiteY535" fmla="*/ 80671 h 333375"/>
              <a:gd name="connsiteX536" fmla="*/ 36512 w 479426"/>
              <a:gd name="connsiteY536" fmla="*/ 146050 h 333375"/>
              <a:gd name="connsiteX537" fmla="*/ 36522 w 479426"/>
              <a:gd name="connsiteY537" fmla="*/ 146044 h 333375"/>
              <a:gd name="connsiteX538" fmla="*/ 36512 w 479426"/>
              <a:gd name="connsiteY538" fmla="*/ 146050 h 333375"/>
              <a:gd name="connsiteX539" fmla="*/ 231774 w 479426"/>
              <a:gd name="connsiteY539" fmla="*/ 17463 h 333375"/>
              <a:gd name="connsiteX540" fmla="*/ 25400 w 479426"/>
              <a:gd name="connsiteY540" fmla="*/ 134938 h 333375"/>
              <a:gd name="connsiteX541" fmla="*/ 201147 w 479426"/>
              <a:gd name="connsiteY541" fmla="*/ 22522 h 333375"/>
              <a:gd name="connsiteX542" fmla="*/ 41275 w 479426"/>
              <a:gd name="connsiteY542" fmla="*/ 115888 h 333375"/>
              <a:gd name="connsiteX543" fmla="*/ 62690 w 479426"/>
              <a:gd name="connsiteY543" fmla="*/ 101267 h 333375"/>
              <a:gd name="connsiteX544" fmla="*/ 17462 w 479426"/>
              <a:gd name="connsiteY544" fmla="*/ 127000 h 333375"/>
              <a:gd name="connsiteX545" fmla="*/ 17471 w 479426"/>
              <a:gd name="connsiteY545" fmla="*/ 126995 h 333375"/>
              <a:gd name="connsiteX546" fmla="*/ 17462 w 479426"/>
              <a:gd name="connsiteY546" fmla="*/ 127000 h 333375"/>
              <a:gd name="connsiteX547" fmla="*/ 182557 w 479426"/>
              <a:gd name="connsiteY547" fmla="*/ 17466 h 333375"/>
              <a:gd name="connsiteX548" fmla="*/ 6350 w 479426"/>
              <a:gd name="connsiteY548" fmla="*/ 119063 h 333375"/>
              <a:gd name="connsiteX549" fmla="*/ 6350 w 479426"/>
              <a:gd name="connsiteY549" fmla="*/ 115888 h 333375"/>
              <a:gd name="connsiteX550" fmla="*/ 149221 w 479426"/>
              <a:gd name="connsiteY550" fmla="*/ 22227 h 333375"/>
              <a:gd name="connsiteX551" fmla="*/ 101477 w 479426"/>
              <a:gd name="connsiteY551" fmla="*/ 49654 h 333375"/>
              <a:gd name="connsiteX552" fmla="*/ 101636 w 479426"/>
              <a:gd name="connsiteY552" fmla="*/ 49563 h 333375"/>
              <a:gd name="connsiteX553" fmla="*/ 101477 w 479426"/>
              <a:gd name="connsiteY553" fmla="*/ 49654 h 333375"/>
              <a:gd name="connsiteX554" fmla="*/ 176213 w 479426"/>
              <a:gd name="connsiteY554" fmla="*/ 6350 h 333375"/>
              <a:gd name="connsiteX555" fmla="*/ 33340 w 479426"/>
              <a:gd name="connsiteY555" fmla="*/ 100011 h 333375"/>
              <a:gd name="connsiteX556" fmla="*/ 119856 w 479426"/>
              <a:gd name="connsiteY556" fmla="*/ 51594 h 333375"/>
              <a:gd name="connsiteX557" fmla="*/ 206376 w 479426"/>
              <a:gd name="connsiteY557" fmla="*/ 3175 h 333375"/>
              <a:gd name="connsiteX558" fmla="*/ 206373 w 479426"/>
              <a:gd name="connsiteY558" fmla="*/ 3176 h 333375"/>
              <a:gd name="connsiteX559" fmla="*/ 206376 w 479426"/>
              <a:gd name="connsiteY559" fmla="*/ 3175 h 333375"/>
              <a:gd name="connsiteX560" fmla="*/ 148197 w 479426"/>
              <a:gd name="connsiteY560" fmla="*/ 42893 h 333375"/>
              <a:gd name="connsiteX561" fmla="*/ 62699 w 479426"/>
              <a:gd name="connsiteY561" fmla="*/ 101261 h 333375"/>
              <a:gd name="connsiteX562" fmla="*/ 201613 w 479426"/>
              <a:gd name="connsiteY562" fmla="*/ 22225 h 333375"/>
              <a:gd name="connsiteX563" fmla="*/ 201165 w 479426"/>
              <a:gd name="connsiteY563" fmla="*/ 2251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</a:cxnLst>
            <a:rect l="l" t="t" r="r" b="b"/>
            <a:pathLst>
              <a:path w="479426" h="333375">
                <a:moveTo>
                  <a:pt x="265114" y="306388"/>
                </a:moveTo>
                <a:lnTo>
                  <a:pt x="269876" y="306388"/>
                </a:lnTo>
                <a:lnTo>
                  <a:pt x="269876" y="306388"/>
                </a:lnTo>
                <a:lnTo>
                  <a:pt x="269876" y="306388"/>
                </a:lnTo>
                <a:lnTo>
                  <a:pt x="242888" y="333375"/>
                </a:lnTo>
                <a:lnTo>
                  <a:pt x="242888" y="330200"/>
                </a:lnTo>
                <a:lnTo>
                  <a:pt x="261938" y="311151"/>
                </a:lnTo>
                <a:lnTo>
                  <a:pt x="245503" y="320395"/>
                </a:lnTo>
                <a:lnTo>
                  <a:pt x="245505" y="320394"/>
                </a:lnTo>
                <a:lnTo>
                  <a:pt x="245503" y="320395"/>
                </a:lnTo>
                <a:close/>
                <a:moveTo>
                  <a:pt x="284164" y="242888"/>
                </a:moveTo>
                <a:lnTo>
                  <a:pt x="288926" y="242888"/>
                </a:lnTo>
                <a:lnTo>
                  <a:pt x="288926" y="242888"/>
                </a:lnTo>
                <a:lnTo>
                  <a:pt x="288926" y="247650"/>
                </a:lnTo>
                <a:lnTo>
                  <a:pt x="223838" y="292100"/>
                </a:lnTo>
                <a:lnTo>
                  <a:pt x="295276" y="250825"/>
                </a:lnTo>
                <a:lnTo>
                  <a:pt x="277832" y="264531"/>
                </a:lnTo>
                <a:lnTo>
                  <a:pt x="288926" y="258763"/>
                </a:lnTo>
                <a:lnTo>
                  <a:pt x="288924" y="258764"/>
                </a:lnTo>
                <a:lnTo>
                  <a:pt x="288926" y="258763"/>
                </a:lnTo>
                <a:lnTo>
                  <a:pt x="237502" y="298228"/>
                </a:lnTo>
                <a:lnTo>
                  <a:pt x="307976" y="258763"/>
                </a:lnTo>
                <a:lnTo>
                  <a:pt x="311151" y="258763"/>
                </a:lnTo>
                <a:lnTo>
                  <a:pt x="311151" y="258763"/>
                </a:lnTo>
                <a:lnTo>
                  <a:pt x="311151" y="261938"/>
                </a:lnTo>
                <a:lnTo>
                  <a:pt x="311151" y="261938"/>
                </a:lnTo>
                <a:lnTo>
                  <a:pt x="244125" y="321170"/>
                </a:lnTo>
                <a:lnTo>
                  <a:pt x="245503" y="320395"/>
                </a:lnTo>
                <a:lnTo>
                  <a:pt x="245501" y="320397"/>
                </a:lnTo>
                <a:lnTo>
                  <a:pt x="245503" y="320395"/>
                </a:lnTo>
                <a:lnTo>
                  <a:pt x="242888" y="322263"/>
                </a:lnTo>
                <a:lnTo>
                  <a:pt x="242891" y="322261"/>
                </a:lnTo>
                <a:lnTo>
                  <a:pt x="242888" y="322263"/>
                </a:lnTo>
                <a:lnTo>
                  <a:pt x="244123" y="321172"/>
                </a:lnTo>
                <a:lnTo>
                  <a:pt x="236538" y="325438"/>
                </a:lnTo>
                <a:lnTo>
                  <a:pt x="236540" y="325437"/>
                </a:lnTo>
                <a:lnTo>
                  <a:pt x="236538" y="325438"/>
                </a:lnTo>
                <a:lnTo>
                  <a:pt x="303211" y="265115"/>
                </a:lnTo>
                <a:lnTo>
                  <a:pt x="220663" y="311150"/>
                </a:lnTo>
                <a:lnTo>
                  <a:pt x="237498" y="298230"/>
                </a:lnTo>
                <a:lnTo>
                  <a:pt x="228601" y="303213"/>
                </a:lnTo>
                <a:lnTo>
                  <a:pt x="228605" y="303211"/>
                </a:lnTo>
                <a:lnTo>
                  <a:pt x="228601" y="303213"/>
                </a:lnTo>
                <a:lnTo>
                  <a:pt x="277830" y="264533"/>
                </a:lnTo>
                <a:lnTo>
                  <a:pt x="209551" y="300038"/>
                </a:lnTo>
                <a:lnTo>
                  <a:pt x="209555" y="300036"/>
                </a:lnTo>
                <a:lnTo>
                  <a:pt x="209551" y="300038"/>
                </a:lnTo>
                <a:lnTo>
                  <a:pt x="273051" y="254000"/>
                </a:lnTo>
                <a:lnTo>
                  <a:pt x="222197" y="281123"/>
                </a:lnTo>
                <a:lnTo>
                  <a:pt x="222206" y="281118"/>
                </a:lnTo>
                <a:lnTo>
                  <a:pt x="222197" y="281123"/>
                </a:lnTo>
                <a:close/>
                <a:moveTo>
                  <a:pt x="201613" y="242888"/>
                </a:moveTo>
                <a:lnTo>
                  <a:pt x="201613" y="242889"/>
                </a:lnTo>
                <a:lnTo>
                  <a:pt x="201613" y="242888"/>
                </a:lnTo>
                <a:lnTo>
                  <a:pt x="189015" y="269485"/>
                </a:lnTo>
                <a:lnTo>
                  <a:pt x="226956" y="248517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9015" y="269486"/>
                </a:lnTo>
                <a:lnTo>
                  <a:pt x="182563" y="273050"/>
                </a:lnTo>
                <a:lnTo>
                  <a:pt x="198438" y="247650"/>
                </a:lnTo>
                <a:lnTo>
                  <a:pt x="195263" y="247650"/>
                </a:lnTo>
                <a:close/>
                <a:moveTo>
                  <a:pt x="269876" y="236538"/>
                </a:moveTo>
                <a:lnTo>
                  <a:pt x="269876" y="236538"/>
                </a:lnTo>
                <a:lnTo>
                  <a:pt x="269876" y="239713"/>
                </a:lnTo>
                <a:lnTo>
                  <a:pt x="269876" y="239713"/>
                </a:lnTo>
                <a:lnTo>
                  <a:pt x="213301" y="285867"/>
                </a:lnTo>
                <a:lnTo>
                  <a:pt x="222197" y="281123"/>
                </a:lnTo>
                <a:lnTo>
                  <a:pt x="222188" y="281128"/>
                </a:lnTo>
                <a:lnTo>
                  <a:pt x="222197" y="281123"/>
                </a:lnTo>
                <a:lnTo>
                  <a:pt x="209551" y="288925"/>
                </a:lnTo>
                <a:lnTo>
                  <a:pt x="209553" y="288924"/>
                </a:lnTo>
                <a:lnTo>
                  <a:pt x="209551" y="288925"/>
                </a:lnTo>
                <a:lnTo>
                  <a:pt x="213295" y="285871"/>
                </a:lnTo>
                <a:lnTo>
                  <a:pt x="201613" y="292100"/>
                </a:lnTo>
                <a:lnTo>
                  <a:pt x="261935" y="242890"/>
                </a:lnTo>
                <a:lnTo>
                  <a:pt x="204237" y="276226"/>
                </a:lnTo>
                <a:close/>
                <a:moveTo>
                  <a:pt x="134937" y="231776"/>
                </a:moveTo>
                <a:lnTo>
                  <a:pt x="137557" y="231776"/>
                </a:lnTo>
                <a:lnTo>
                  <a:pt x="137556" y="231776"/>
                </a:lnTo>
                <a:lnTo>
                  <a:pt x="137557" y="231776"/>
                </a:lnTo>
                <a:lnTo>
                  <a:pt x="130175" y="236538"/>
                </a:lnTo>
                <a:lnTo>
                  <a:pt x="134937" y="231776"/>
                </a:lnTo>
                <a:lnTo>
                  <a:pt x="134937" y="231776"/>
                </a:lnTo>
                <a:close/>
                <a:moveTo>
                  <a:pt x="254001" y="231775"/>
                </a:moveTo>
                <a:lnTo>
                  <a:pt x="254001" y="236538"/>
                </a:lnTo>
                <a:lnTo>
                  <a:pt x="254001" y="236538"/>
                </a:lnTo>
                <a:lnTo>
                  <a:pt x="201951" y="277547"/>
                </a:lnTo>
                <a:lnTo>
                  <a:pt x="204237" y="276226"/>
                </a:lnTo>
                <a:lnTo>
                  <a:pt x="201613" y="277813"/>
                </a:lnTo>
                <a:lnTo>
                  <a:pt x="201616" y="277811"/>
                </a:lnTo>
                <a:lnTo>
                  <a:pt x="201613" y="277813"/>
                </a:lnTo>
                <a:lnTo>
                  <a:pt x="201947" y="277549"/>
                </a:lnTo>
                <a:lnTo>
                  <a:pt x="190501" y="284163"/>
                </a:lnTo>
                <a:lnTo>
                  <a:pt x="190501" y="284162"/>
                </a:lnTo>
                <a:lnTo>
                  <a:pt x="190501" y="284163"/>
                </a:lnTo>
                <a:lnTo>
                  <a:pt x="190501" y="280988"/>
                </a:lnTo>
                <a:lnTo>
                  <a:pt x="242886" y="239714"/>
                </a:lnTo>
                <a:lnTo>
                  <a:pt x="226956" y="248517"/>
                </a:lnTo>
                <a:close/>
                <a:moveTo>
                  <a:pt x="336651" y="156533"/>
                </a:moveTo>
                <a:lnTo>
                  <a:pt x="336640" y="156539"/>
                </a:lnTo>
                <a:lnTo>
                  <a:pt x="336651" y="156533"/>
                </a:lnTo>
                <a:lnTo>
                  <a:pt x="269875" y="195263"/>
                </a:lnTo>
                <a:lnTo>
                  <a:pt x="297529" y="173831"/>
                </a:lnTo>
                <a:lnTo>
                  <a:pt x="280989" y="187325"/>
                </a:lnTo>
                <a:lnTo>
                  <a:pt x="305960" y="173511"/>
                </a:lnTo>
                <a:close/>
                <a:moveTo>
                  <a:pt x="55562" y="155053"/>
                </a:moveTo>
                <a:lnTo>
                  <a:pt x="55562" y="155054"/>
                </a:lnTo>
                <a:lnTo>
                  <a:pt x="55562" y="155053"/>
                </a:lnTo>
                <a:lnTo>
                  <a:pt x="55562" y="157163"/>
                </a:lnTo>
                <a:lnTo>
                  <a:pt x="55562" y="157163"/>
                </a:lnTo>
                <a:lnTo>
                  <a:pt x="52387" y="157163"/>
                </a:lnTo>
                <a:lnTo>
                  <a:pt x="52387" y="157163"/>
                </a:lnTo>
                <a:close/>
                <a:moveTo>
                  <a:pt x="355601" y="146050"/>
                </a:moveTo>
                <a:lnTo>
                  <a:pt x="355600" y="146050"/>
                </a:lnTo>
                <a:lnTo>
                  <a:pt x="355601" y="146050"/>
                </a:lnTo>
                <a:lnTo>
                  <a:pt x="303213" y="198438"/>
                </a:lnTo>
                <a:lnTo>
                  <a:pt x="374651" y="157162"/>
                </a:lnTo>
                <a:lnTo>
                  <a:pt x="377826" y="157162"/>
                </a:lnTo>
                <a:lnTo>
                  <a:pt x="377826" y="160337"/>
                </a:lnTo>
                <a:lnTo>
                  <a:pt x="333376" y="212725"/>
                </a:lnTo>
                <a:lnTo>
                  <a:pt x="396876" y="176212"/>
                </a:lnTo>
                <a:lnTo>
                  <a:pt x="401638" y="176212"/>
                </a:lnTo>
                <a:lnTo>
                  <a:pt x="401637" y="176212"/>
                </a:lnTo>
                <a:lnTo>
                  <a:pt x="401638" y="176212"/>
                </a:lnTo>
                <a:lnTo>
                  <a:pt x="363538" y="198438"/>
                </a:lnTo>
                <a:lnTo>
                  <a:pt x="401638" y="179387"/>
                </a:lnTo>
                <a:lnTo>
                  <a:pt x="401635" y="179389"/>
                </a:lnTo>
                <a:lnTo>
                  <a:pt x="401638" y="179387"/>
                </a:lnTo>
                <a:lnTo>
                  <a:pt x="352428" y="212724"/>
                </a:lnTo>
                <a:lnTo>
                  <a:pt x="404813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384176" y="207169"/>
                </a:lnTo>
                <a:lnTo>
                  <a:pt x="360363" y="231776"/>
                </a:lnTo>
                <a:lnTo>
                  <a:pt x="355602" y="236538"/>
                </a:lnTo>
                <a:lnTo>
                  <a:pt x="363538" y="231776"/>
                </a:lnTo>
                <a:lnTo>
                  <a:pt x="363537" y="231777"/>
                </a:lnTo>
                <a:lnTo>
                  <a:pt x="363538" y="231776"/>
                </a:lnTo>
                <a:lnTo>
                  <a:pt x="358776" y="236538"/>
                </a:lnTo>
                <a:lnTo>
                  <a:pt x="360363" y="236538"/>
                </a:lnTo>
                <a:lnTo>
                  <a:pt x="355601" y="239713"/>
                </a:lnTo>
                <a:lnTo>
                  <a:pt x="355602" y="239712"/>
                </a:lnTo>
                <a:lnTo>
                  <a:pt x="355601" y="239713"/>
                </a:lnTo>
                <a:lnTo>
                  <a:pt x="358776" y="236538"/>
                </a:lnTo>
                <a:lnTo>
                  <a:pt x="355601" y="236538"/>
                </a:lnTo>
                <a:lnTo>
                  <a:pt x="355601" y="236538"/>
                </a:lnTo>
                <a:lnTo>
                  <a:pt x="352426" y="236538"/>
                </a:lnTo>
                <a:lnTo>
                  <a:pt x="352426" y="236538"/>
                </a:lnTo>
                <a:lnTo>
                  <a:pt x="376992" y="211972"/>
                </a:lnTo>
                <a:lnTo>
                  <a:pt x="401637" y="187326"/>
                </a:lnTo>
                <a:lnTo>
                  <a:pt x="359892" y="210744"/>
                </a:lnTo>
                <a:lnTo>
                  <a:pt x="336551" y="223838"/>
                </a:lnTo>
                <a:lnTo>
                  <a:pt x="336553" y="223837"/>
                </a:lnTo>
                <a:lnTo>
                  <a:pt x="336551" y="223838"/>
                </a:lnTo>
                <a:lnTo>
                  <a:pt x="355961" y="209782"/>
                </a:lnTo>
                <a:lnTo>
                  <a:pt x="382585" y="190502"/>
                </a:lnTo>
                <a:lnTo>
                  <a:pt x="349423" y="209595"/>
                </a:lnTo>
                <a:lnTo>
                  <a:pt x="330201" y="220663"/>
                </a:lnTo>
                <a:lnTo>
                  <a:pt x="330201" y="220662"/>
                </a:lnTo>
                <a:lnTo>
                  <a:pt x="330201" y="220663"/>
                </a:lnTo>
                <a:lnTo>
                  <a:pt x="330201" y="217488"/>
                </a:lnTo>
                <a:lnTo>
                  <a:pt x="325438" y="217488"/>
                </a:lnTo>
                <a:lnTo>
                  <a:pt x="374651" y="160337"/>
                </a:lnTo>
                <a:lnTo>
                  <a:pt x="303213" y="206375"/>
                </a:lnTo>
                <a:lnTo>
                  <a:pt x="300038" y="201613"/>
                </a:lnTo>
                <a:lnTo>
                  <a:pt x="307975" y="198438"/>
                </a:lnTo>
                <a:lnTo>
                  <a:pt x="304801" y="199232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321551" y="176110"/>
                </a:lnTo>
                <a:lnTo>
                  <a:pt x="348440" y="150011"/>
                </a:lnTo>
                <a:lnTo>
                  <a:pt x="340868" y="154200"/>
                </a:lnTo>
                <a:lnTo>
                  <a:pt x="336651" y="156533"/>
                </a:lnTo>
                <a:lnTo>
                  <a:pt x="336662" y="156527"/>
                </a:lnTo>
                <a:lnTo>
                  <a:pt x="336651" y="156533"/>
                </a:lnTo>
                <a:lnTo>
                  <a:pt x="349251" y="149225"/>
                </a:lnTo>
                <a:lnTo>
                  <a:pt x="349250" y="149225"/>
                </a:lnTo>
                <a:lnTo>
                  <a:pt x="349251" y="149225"/>
                </a:lnTo>
                <a:lnTo>
                  <a:pt x="348851" y="149613"/>
                </a:lnTo>
                <a:lnTo>
                  <a:pt x="348442" y="150009"/>
                </a:lnTo>
                <a:lnTo>
                  <a:pt x="353040" y="147466"/>
                </a:lnTo>
                <a:close/>
                <a:moveTo>
                  <a:pt x="314326" y="127000"/>
                </a:moveTo>
                <a:lnTo>
                  <a:pt x="314325" y="127000"/>
                </a:lnTo>
                <a:lnTo>
                  <a:pt x="314326" y="127000"/>
                </a:lnTo>
                <a:lnTo>
                  <a:pt x="283442" y="156339"/>
                </a:lnTo>
                <a:lnTo>
                  <a:pt x="250826" y="187324"/>
                </a:lnTo>
                <a:lnTo>
                  <a:pt x="341313" y="138112"/>
                </a:lnTo>
                <a:lnTo>
                  <a:pt x="341311" y="138113"/>
                </a:lnTo>
                <a:lnTo>
                  <a:pt x="341313" y="138112"/>
                </a:lnTo>
                <a:lnTo>
                  <a:pt x="328459" y="148599"/>
                </a:lnTo>
                <a:lnTo>
                  <a:pt x="331689" y="146924"/>
                </a:lnTo>
                <a:lnTo>
                  <a:pt x="333376" y="146050"/>
                </a:lnTo>
                <a:lnTo>
                  <a:pt x="333375" y="146051"/>
                </a:lnTo>
                <a:lnTo>
                  <a:pt x="333376" y="146050"/>
                </a:lnTo>
                <a:lnTo>
                  <a:pt x="297529" y="173831"/>
                </a:lnTo>
                <a:lnTo>
                  <a:pt x="328456" y="148601"/>
                </a:lnTo>
                <a:lnTo>
                  <a:pt x="247650" y="190500"/>
                </a:lnTo>
                <a:lnTo>
                  <a:pt x="247651" y="190499"/>
                </a:lnTo>
                <a:lnTo>
                  <a:pt x="247650" y="190500"/>
                </a:lnTo>
                <a:lnTo>
                  <a:pt x="250825" y="187325"/>
                </a:lnTo>
                <a:lnTo>
                  <a:pt x="250826" y="187324"/>
                </a:lnTo>
                <a:lnTo>
                  <a:pt x="250835" y="187315"/>
                </a:lnTo>
                <a:lnTo>
                  <a:pt x="250825" y="187325"/>
                </a:lnTo>
                <a:lnTo>
                  <a:pt x="279069" y="159081"/>
                </a:lnTo>
                <a:lnTo>
                  <a:pt x="307219" y="130931"/>
                </a:lnTo>
                <a:lnTo>
                  <a:pt x="302606" y="133483"/>
                </a:lnTo>
                <a:lnTo>
                  <a:pt x="294237" y="138112"/>
                </a:lnTo>
                <a:lnTo>
                  <a:pt x="294258" y="138100"/>
                </a:lnTo>
                <a:lnTo>
                  <a:pt x="294237" y="138112"/>
                </a:lnTo>
                <a:lnTo>
                  <a:pt x="302956" y="133075"/>
                </a:lnTo>
                <a:lnTo>
                  <a:pt x="307976" y="130175"/>
                </a:lnTo>
                <a:lnTo>
                  <a:pt x="307975" y="130175"/>
                </a:lnTo>
                <a:lnTo>
                  <a:pt x="307976" y="130175"/>
                </a:lnTo>
                <a:lnTo>
                  <a:pt x="307221" y="130930"/>
                </a:lnTo>
                <a:close/>
                <a:moveTo>
                  <a:pt x="212725" y="115888"/>
                </a:moveTo>
                <a:lnTo>
                  <a:pt x="217488" y="115888"/>
                </a:lnTo>
                <a:lnTo>
                  <a:pt x="217488" y="115888"/>
                </a:lnTo>
                <a:lnTo>
                  <a:pt x="217488" y="119063"/>
                </a:lnTo>
                <a:lnTo>
                  <a:pt x="187179" y="139727"/>
                </a:lnTo>
                <a:lnTo>
                  <a:pt x="112721" y="190495"/>
                </a:lnTo>
                <a:lnTo>
                  <a:pt x="205663" y="135892"/>
                </a:lnTo>
                <a:lnTo>
                  <a:pt x="239713" y="115888"/>
                </a:lnTo>
                <a:lnTo>
                  <a:pt x="239710" y="115889"/>
                </a:lnTo>
                <a:lnTo>
                  <a:pt x="239713" y="115888"/>
                </a:lnTo>
                <a:lnTo>
                  <a:pt x="179821" y="158442"/>
                </a:lnTo>
                <a:lnTo>
                  <a:pt x="119065" y="201611"/>
                </a:lnTo>
                <a:lnTo>
                  <a:pt x="192088" y="158750"/>
                </a:lnTo>
                <a:lnTo>
                  <a:pt x="265113" y="115888"/>
                </a:lnTo>
                <a:lnTo>
                  <a:pt x="265113" y="115888"/>
                </a:lnTo>
                <a:lnTo>
                  <a:pt x="269875" y="115888"/>
                </a:lnTo>
                <a:lnTo>
                  <a:pt x="138116" y="201610"/>
                </a:lnTo>
                <a:lnTo>
                  <a:pt x="209550" y="160338"/>
                </a:lnTo>
                <a:lnTo>
                  <a:pt x="280988" y="119063"/>
                </a:lnTo>
                <a:lnTo>
                  <a:pt x="280988" y="119063"/>
                </a:lnTo>
                <a:lnTo>
                  <a:pt x="284163" y="119063"/>
                </a:lnTo>
                <a:lnTo>
                  <a:pt x="284163" y="119063"/>
                </a:lnTo>
                <a:lnTo>
                  <a:pt x="211138" y="168275"/>
                </a:lnTo>
                <a:lnTo>
                  <a:pt x="138115" y="217486"/>
                </a:lnTo>
                <a:lnTo>
                  <a:pt x="303213" y="123825"/>
                </a:lnTo>
                <a:lnTo>
                  <a:pt x="307975" y="123825"/>
                </a:lnTo>
                <a:lnTo>
                  <a:pt x="307974" y="123825"/>
                </a:lnTo>
                <a:lnTo>
                  <a:pt x="307975" y="123825"/>
                </a:lnTo>
                <a:lnTo>
                  <a:pt x="240147" y="168035"/>
                </a:lnTo>
                <a:lnTo>
                  <a:pt x="294237" y="138112"/>
                </a:lnTo>
                <a:lnTo>
                  <a:pt x="294217" y="138124"/>
                </a:lnTo>
                <a:lnTo>
                  <a:pt x="294237" y="138112"/>
                </a:lnTo>
                <a:lnTo>
                  <a:pt x="248510" y="164533"/>
                </a:lnTo>
                <a:lnTo>
                  <a:pt x="222177" y="179748"/>
                </a:lnTo>
                <a:lnTo>
                  <a:pt x="130175" y="239713"/>
                </a:lnTo>
                <a:lnTo>
                  <a:pt x="134937" y="236538"/>
                </a:lnTo>
                <a:lnTo>
                  <a:pt x="138112" y="231776"/>
                </a:lnTo>
                <a:lnTo>
                  <a:pt x="137557" y="231776"/>
                </a:lnTo>
                <a:lnTo>
                  <a:pt x="137558" y="231776"/>
                </a:lnTo>
                <a:lnTo>
                  <a:pt x="137557" y="231776"/>
                </a:lnTo>
                <a:lnTo>
                  <a:pt x="172020" y="209541"/>
                </a:lnTo>
                <a:lnTo>
                  <a:pt x="184098" y="201749"/>
                </a:lnTo>
                <a:lnTo>
                  <a:pt x="165100" y="212725"/>
                </a:lnTo>
                <a:lnTo>
                  <a:pt x="165100" y="212725"/>
                </a:lnTo>
                <a:lnTo>
                  <a:pt x="165100" y="209550"/>
                </a:lnTo>
                <a:lnTo>
                  <a:pt x="165100" y="209550"/>
                </a:lnTo>
                <a:lnTo>
                  <a:pt x="196217" y="192337"/>
                </a:lnTo>
                <a:lnTo>
                  <a:pt x="213545" y="182751"/>
                </a:lnTo>
                <a:lnTo>
                  <a:pt x="277809" y="141290"/>
                </a:lnTo>
                <a:lnTo>
                  <a:pt x="119062" y="231776"/>
                </a:lnTo>
                <a:lnTo>
                  <a:pt x="119062" y="228600"/>
                </a:lnTo>
                <a:lnTo>
                  <a:pt x="261936" y="130176"/>
                </a:lnTo>
                <a:lnTo>
                  <a:pt x="107950" y="220663"/>
                </a:lnTo>
                <a:lnTo>
                  <a:pt x="107950" y="217488"/>
                </a:lnTo>
                <a:lnTo>
                  <a:pt x="239707" y="134941"/>
                </a:lnTo>
                <a:lnTo>
                  <a:pt x="190612" y="163243"/>
                </a:lnTo>
                <a:lnTo>
                  <a:pt x="104775" y="212725"/>
                </a:lnTo>
                <a:lnTo>
                  <a:pt x="100012" y="212725"/>
                </a:lnTo>
                <a:lnTo>
                  <a:pt x="100013" y="212725"/>
                </a:lnTo>
                <a:lnTo>
                  <a:pt x="100012" y="212725"/>
                </a:lnTo>
                <a:lnTo>
                  <a:pt x="223836" y="127001"/>
                </a:lnTo>
                <a:lnTo>
                  <a:pt x="93662" y="201613"/>
                </a:lnTo>
                <a:lnTo>
                  <a:pt x="93662" y="201613"/>
                </a:lnTo>
                <a:lnTo>
                  <a:pt x="88900" y="201613"/>
                </a:lnTo>
                <a:lnTo>
                  <a:pt x="198436" y="127001"/>
                </a:lnTo>
                <a:lnTo>
                  <a:pt x="82550" y="195263"/>
                </a:lnTo>
                <a:lnTo>
                  <a:pt x="82550" y="190500"/>
                </a:lnTo>
                <a:lnTo>
                  <a:pt x="82550" y="190500"/>
                </a:lnTo>
                <a:lnTo>
                  <a:pt x="141286" y="141288"/>
                </a:lnTo>
                <a:lnTo>
                  <a:pt x="107950" y="157163"/>
                </a:lnTo>
                <a:lnTo>
                  <a:pt x="146050" y="134938"/>
                </a:lnTo>
                <a:lnTo>
                  <a:pt x="149225" y="134938"/>
                </a:lnTo>
                <a:lnTo>
                  <a:pt x="88901" y="187324"/>
                </a:lnTo>
                <a:close/>
                <a:moveTo>
                  <a:pt x="259907" y="70755"/>
                </a:moveTo>
                <a:lnTo>
                  <a:pt x="259894" y="70762"/>
                </a:lnTo>
                <a:lnTo>
                  <a:pt x="259907" y="70755"/>
                </a:lnTo>
                <a:lnTo>
                  <a:pt x="259227" y="71160"/>
                </a:lnTo>
                <a:lnTo>
                  <a:pt x="258763" y="71437"/>
                </a:lnTo>
                <a:lnTo>
                  <a:pt x="258764" y="71436"/>
                </a:lnTo>
                <a:lnTo>
                  <a:pt x="258763" y="71437"/>
                </a:lnTo>
                <a:lnTo>
                  <a:pt x="258898" y="71334"/>
                </a:lnTo>
                <a:close/>
                <a:moveTo>
                  <a:pt x="431801" y="63500"/>
                </a:moveTo>
                <a:lnTo>
                  <a:pt x="431800" y="63500"/>
                </a:lnTo>
                <a:lnTo>
                  <a:pt x="431801" y="63500"/>
                </a:lnTo>
                <a:lnTo>
                  <a:pt x="407643" y="86947"/>
                </a:lnTo>
                <a:lnTo>
                  <a:pt x="406828" y="87738"/>
                </a:lnTo>
                <a:lnTo>
                  <a:pt x="382588" y="112713"/>
                </a:lnTo>
                <a:lnTo>
                  <a:pt x="454026" y="71437"/>
                </a:lnTo>
                <a:lnTo>
                  <a:pt x="454026" y="74612"/>
                </a:lnTo>
                <a:lnTo>
                  <a:pt x="451170" y="77653"/>
                </a:lnTo>
                <a:lnTo>
                  <a:pt x="404814" y="126999"/>
                </a:lnTo>
                <a:lnTo>
                  <a:pt x="473076" y="88900"/>
                </a:lnTo>
                <a:lnTo>
                  <a:pt x="473069" y="88904"/>
                </a:lnTo>
                <a:lnTo>
                  <a:pt x="473076" y="88900"/>
                </a:lnTo>
                <a:lnTo>
                  <a:pt x="446096" y="104771"/>
                </a:lnTo>
                <a:lnTo>
                  <a:pt x="476251" y="88900"/>
                </a:lnTo>
                <a:lnTo>
                  <a:pt x="476250" y="88901"/>
                </a:lnTo>
                <a:lnTo>
                  <a:pt x="476251" y="88900"/>
                </a:lnTo>
                <a:lnTo>
                  <a:pt x="442913" y="112713"/>
                </a:lnTo>
                <a:lnTo>
                  <a:pt x="476251" y="93663"/>
                </a:lnTo>
                <a:lnTo>
                  <a:pt x="476251" y="93663"/>
                </a:lnTo>
                <a:lnTo>
                  <a:pt x="479426" y="93663"/>
                </a:lnTo>
                <a:lnTo>
                  <a:pt x="479426" y="93663"/>
                </a:lnTo>
                <a:lnTo>
                  <a:pt x="453276" y="119813"/>
                </a:lnTo>
                <a:lnTo>
                  <a:pt x="427040" y="146049"/>
                </a:lnTo>
                <a:lnTo>
                  <a:pt x="459094" y="125651"/>
                </a:lnTo>
                <a:lnTo>
                  <a:pt x="479426" y="112713"/>
                </a:lnTo>
                <a:lnTo>
                  <a:pt x="479410" y="112723"/>
                </a:lnTo>
                <a:lnTo>
                  <a:pt x="479426" y="112713"/>
                </a:lnTo>
                <a:lnTo>
                  <a:pt x="457437" y="127163"/>
                </a:lnTo>
                <a:lnTo>
                  <a:pt x="423887" y="149209"/>
                </a:lnTo>
                <a:lnTo>
                  <a:pt x="455919" y="128826"/>
                </a:lnTo>
                <a:lnTo>
                  <a:pt x="476251" y="115888"/>
                </a:lnTo>
                <a:lnTo>
                  <a:pt x="476251" y="115888"/>
                </a:lnTo>
                <a:lnTo>
                  <a:pt x="479426" y="115888"/>
                </a:lnTo>
                <a:lnTo>
                  <a:pt x="479426" y="115888"/>
                </a:lnTo>
                <a:lnTo>
                  <a:pt x="479426" y="118520"/>
                </a:lnTo>
                <a:lnTo>
                  <a:pt x="479426" y="119063"/>
                </a:lnTo>
                <a:lnTo>
                  <a:pt x="438680" y="153988"/>
                </a:lnTo>
                <a:lnTo>
                  <a:pt x="442913" y="153988"/>
                </a:lnTo>
                <a:lnTo>
                  <a:pt x="442913" y="157163"/>
                </a:lnTo>
                <a:lnTo>
                  <a:pt x="434976" y="157163"/>
                </a:lnTo>
                <a:lnTo>
                  <a:pt x="434976" y="157163"/>
                </a:lnTo>
                <a:lnTo>
                  <a:pt x="434979" y="157160"/>
                </a:lnTo>
                <a:lnTo>
                  <a:pt x="434980" y="157159"/>
                </a:lnTo>
                <a:lnTo>
                  <a:pt x="434976" y="157163"/>
                </a:lnTo>
                <a:lnTo>
                  <a:pt x="438151" y="153988"/>
                </a:lnTo>
                <a:lnTo>
                  <a:pt x="438151" y="153988"/>
                </a:lnTo>
                <a:lnTo>
                  <a:pt x="438604" y="153988"/>
                </a:lnTo>
                <a:lnTo>
                  <a:pt x="435000" y="157142"/>
                </a:lnTo>
                <a:lnTo>
                  <a:pt x="438680" y="153988"/>
                </a:lnTo>
                <a:lnTo>
                  <a:pt x="438604" y="153988"/>
                </a:lnTo>
                <a:lnTo>
                  <a:pt x="473076" y="123825"/>
                </a:lnTo>
                <a:lnTo>
                  <a:pt x="423863" y="149225"/>
                </a:lnTo>
                <a:lnTo>
                  <a:pt x="423867" y="149223"/>
                </a:lnTo>
                <a:lnTo>
                  <a:pt x="423867" y="149223"/>
                </a:lnTo>
                <a:lnTo>
                  <a:pt x="423863" y="149225"/>
                </a:lnTo>
                <a:lnTo>
                  <a:pt x="419101" y="149225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24091" y="141500"/>
                </a:lnTo>
                <a:lnTo>
                  <a:pt x="473075" y="96838"/>
                </a:lnTo>
                <a:lnTo>
                  <a:pt x="404813" y="134938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49262" y="74613"/>
                </a:lnTo>
                <a:lnTo>
                  <a:pt x="403932" y="100804"/>
                </a:lnTo>
                <a:lnTo>
                  <a:pt x="377826" y="115888"/>
                </a:lnTo>
                <a:lnTo>
                  <a:pt x="377827" y="115887"/>
                </a:lnTo>
                <a:lnTo>
                  <a:pt x="377826" y="115888"/>
                </a:lnTo>
                <a:lnTo>
                  <a:pt x="405883" y="88655"/>
                </a:lnTo>
                <a:lnTo>
                  <a:pt x="406828" y="87738"/>
                </a:lnTo>
                <a:lnTo>
                  <a:pt x="428505" y="65404"/>
                </a:lnTo>
                <a:close/>
                <a:moveTo>
                  <a:pt x="434976" y="58737"/>
                </a:moveTo>
                <a:lnTo>
                  <a:pt x="428505" y="65404"/>
                </a:lnTo>
                <a:lnTo>
                  <a:pt x="360363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93701" y="69849"/>
                </a:lnTo>
                <a:lnTo>
                  <a:pt x="393695" y="69855"/>
                </a:lnTo>
                <a:lnTo>
                  <a:pt x="393701" y="69849"/>
                </a:lnTo>
                <a:lnTo>
                  <a:pt x="363538" y="100013"/>
                </a:lnTo>
                <a:close/>
                <a:moveTo>
                  <a:pt x="88900" y="33337"/>
                </a:moveTo>
                <a:lnTo>
                  <a:pt x="88900" y="33337"/>
                </a:lnTo>
                <a:lnTo>
                  <a:pt x="88900" y="36512"/>
                </a:lnTo>
                <a:lnTo>
                  <a:pt x="88900" y="36512"/>
                </a:lnTo>
                <a:lnTo>
                  <a:pt x="8225" y="103225"/>
                </a:lnTo>
                <a:lnTo>
                  <a:pt x="101477" y="49654"/>
                </a:lnTo>
                <a:lnTo>
                  <a:pt x="101318" y="49746"/>
                </a:lnTo>
                <a:lnTo>
                  <a:pt x="101477" y="49654"/>
                </a:lnTo>
                <a:lnTo>
                  <a:pt x="6350" y="104775"/>
                </a:lnTo>
                <a:lnTo>
                  <a:pt x="6352" y="104774"/>
                </a:lnTo>
                <a:lnTo>
                  <a:pt x="6350" y="104775"/>
                </a:lnTo>
                <a:lnTo>
                  <a:pt x="8221" y="103227"/>
                </a:lnTo>
                <a:lnTo>
                  <a:pt x="0" y="107950"/>
                </a:lnTo>
                <a:lnTo>
                  <a:pt x="2" y="107949"/>
                </a:lnTo>
                <a:lnTo>
                  <a:pt x="0" y="107950"/>
                </a:lnTo>
                <a:lnTo>
                  <a:pt x="82550" y="41275"/>
                </a:lnTo>
                <a:lnTo>
                  <a:pt x="69850" y="47625"/>
                </a:lnTo>
                <a:close/>
                <a:moveTo>
                  <a:pt x="374651" y="25400"/>
                </a:moveTo>
                <a:lnTo>
                  <a:pt x="370030" y="28700"/>
                </a:lnTo>
                <a:lnTo>
                  <a:pt x="363539" y="33336"/>
                </a:lnTo>
                <a:lnTo>
                  <a:pt x="374651" y="30162"/>
                </a:lnTo>
                <a:close/>
                <a:moveTo>
                  <a:pt x="374651" y="25400"/>
                </a:moveTo>
                <a:lnTo>
                  <a:pt x="374651" y="25400"/>
                </a:lnTo>
                <a:lnTo>
                  <a:pt x="377826" y="25400"/>
                </a:lnTo>
                <a:lnTo>
                  <a:pt x="377826" y="25400"/>
                </a:lnTo>
                <a:lnTo>
                  <a:pt x="377826" y="30162"/>
                </a:lnTo>
                <a:lnTo>
                  <a:pt x="374996" y="33164"/>
                </a:lnTo>
                <a:lnTo>
                  <a:pt x="325439" y="85724"/>
                </a:lnTo>
                <a:lnTo>
                  <a:pt x="404813" y="41275"/>
                </a:lnTo>
                <a:lnTo>
                  <a:pt x="407988" y="41275"/>
                </a:lnTo>
                <a:lnTo>
                  <a:pt x="407988" y="44450"/>
                </a:lnTo>
                <a:lnTo>
                  <a:pt x="355602" y="82549"/>
                </a:lnTo>
                <a:lnTo>
                  <a:pt x="381116" y="67778"/>
                </a:lnTo>
                <a:lnTo>
                  <a:pt x="415926" y="47625"/>
                </a:lnTo>
                <a:lnTo>
                  <a:pt x="415925" y="47625"/>
                </a:lnTo>
                <a:lnTo>
                  <a:pt x="415926" y="47625"/>
                </a:lnTo>
                <a:lnTo>
                  <a:pt x="409144" y="54407"/>
                </a:lnTo>
                <a:lnTo>
                  <a:pt x="411157" y="53280"/>
                </a:lnTo>
                <a:lnTo>
                  <a:pt x="412751" y="52387"/>
                </a:lnTo>
                <a:lnTo>
                  <a:pt x="412751" y="52387"/>
                </a:lnTo>
                <a:lnTo>
                  <a:pt x="412751" y="52387"/>
                </a:lnTo>
                <a:lnTo>
                  <a:pt x="393701" y="69849"/>
                </a:lnTo>
                <a:lnTo>
                  <a:pt x="393707" y="69843"/>
                </a:lnTo>
                <a:lnTo>
                  <a:pt x="393701" y="69849"/>
                </a:lnTo>
                <a:lnTo>
                  <a:pt x="401397" y="62154"/>
                </a:lnTo>
                <a:lnTo>
                  <a:pt x="409142" y="54408"/>
                </a:lnTo>
                <a:lnTo>
                  <a:pt x="333376" y="96838"/>
                </a:lnTo>
                <a:lnTo>
                  <a:pt x="333376" y="96837"/>
                </a:lnTo>
                <a:lnTo>
                  <a:pt x="333376" y="96838"/>
                </a:lnTo>
                <a:lnTo>
                  <a:pt x="333376" y="93663"/>
                </a:lnTo>
                <a:lnTo>
                  <a:pt x="371351" y="68346"/>
                </a:lnTo>
                <a:lnTo>
                  <a:pt x="390524" y="55563"/>
                </a:lnTo>
                <a:lnTo>
                  <a:pt x="325438" y="93663"/>
                </a:lnTo>
                <a:lnTo>
                  <a:pt x="325438" y="88900"/>
                </a:lnTo>
                <a:lnTo>
                  <a:pt x="325438" y="88900"/>
                </a:lnTo>
                <a:lnTo>
                  <a:pt x="366713" y="66675"/>
                </a:lnTo>
                <a:lnTo>
                  <a:pt x="322263" y="88900"/>
                </a:lnTo>
                <a:lnTo>
                  <a:pt x="322264" y="88899"/>
                </a:lnTo>
                <a:lnTo>
                  <a:pt x="322263" y="88900"/>
                </a:lnTo>
                <a:lnTo>
                  <a:pt x="371821" y="36339"/>
                </a:lnTo>
                <a:lnTo>
                  <a:pt x="374651" y="33337"/>
                </a:lnTo>
                <a:lnTo>
                  <a:pt x="288925" y="82550"/>
                </a:lnTo>
                <a:lnTo>
                  <a:pt x="288929" y="82548"/>
                </a:lnTo>
                <a:lnTo>
                  <a:pt x="288925" y="82550"/>
                </a:lnTo>
                <a:lnTo>
                  <a:pt x="301908" y="73277"/>
                </a:lnTo>
                <a:lnTo>
                  <a:pt x="311148" y="66676"/>
                </a:lnTo>
                <a:lnTo>
                  <a:pt x="295328" y="75982"/>
                </a:lnTo>
                <a:lnTo>
                  <a:pt x="284163" y="82550"/>
                </a:lnTo>
                <a:lnTo>
                  <a:pt x="284163" y="82550"/>
                </a:lnTo>
                <a:lnTo>
                  <a:pt x="284163" y="82550"/>
                </a:lnTo>
                <a:lnTo>
                  <a:pt x="292098" y="74614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9981" y="74006"/>
                </a:lnTo>
                <a:lnTo>
                  <a:pt x="288925" y="74612"/>
                </a:lnTo>
                <a:lnTo>
                  <a:pt x="288927" y="74611"/>
                </a:lnTo>
                <a:lnTo>
                  <a:pt x="288925" y="74612"/>
                </a:lnTo>
                <a:lnTo>
                  <a:pt x="293115" y="70842"/>
                </a:lnTo>
                <a:lnTo>
                  <a:pt x="296872" y="67461"/>
                </a:lnTo>
                <a:lnTo>
                  <a:pt x="296863" y="67469"/>
                </a:lnTo>
                <a:lnTo>
                  <a:pt x="296872" y="67461"/>
                </a:lnTo>
                <a:lnTo>
                  <a:pt x="293504" y="70660"/>
                </a:lnTo>
                <a:lnTo>
                  <a:pt x="289984" y="74004"/>
                </a:lnTo>
                <a:lnTo>
                  <a:pt x="343642" y="43201"/>
                </a:lnTo>
                <a:lnTo>
                  <a:pt x="374651" y="25400"/>
                </a:lnTo>
                <a:lnTo>
                  <a:pt x="374649" y="25401"/>
                </a:lnTo>
                <a:lnTo>
                  <a:pt x="374651" y="25400"/>
                </a:lnTo>
                <a:close/>
                <a:moveTo>
                  <a:pt x="349251" y="17462"/>
                </a:moveTo>
                <a:lnTo>
                  <a:pt x="352426" y="17462"/>
                </a:lnTo>
                <a:lnTo>
                  <a:pt x="352426" y="17462"/>
                </a:lnTo>
                <a:lnTo>
                  <a:pt x="352426" y="17462"/>
                </a:lnTo>
                <a:lnTo>
                  <a:pt x="347204" y="22162"/>
                </a:lnTo>
                <a:lnTo>
                  <a:pt x="296872" y="67461"/>
                </a:lnTo>
                <a:lnTo>
                  <a:pt x="296881" y="67452"/>
                </a:lnTo>
                <a:lnTo>
                  <a:pt x="296872" y="67461"/>
                </a:lnTo>
                <a:lnTo>
                  <a:pt x="344488" y="22225"/>
                </a:lnTo>
                <a:lnTo>
                  <a:pt x="259907" y="70755"/>
                </a:lnTo>
                <a:lnTo>
                  <a:pt x="259920" y="70747"/>
                </a:lnTo>
                <a:lnTo>
                  <a:pt x="259907" y="70755"/>
                </a:lnTo>
                <a:lnTo>
                  <a:pt x="313555" y="38754"/>
                </a:lnTo>
                <a:close/>
                <a:moveTo>
                  <a:pt x="333376" y="11112"/>
                </a:moveTo>
                <a:lnTo>
                  <a:pt x="333376" y="14287"/>
                </a:lnTo>
                <a:lnTo>
                  <a:pt x="333376" y="14287"/>
                </a:lnTo>
                <a:lnTo>
                  <a:pt x="333376" y="14287"/>
                </a:lnTo>
                <a:lnTo>
                  <a:pt x="258898" y="71334"/>
                </a:lnTo>
                <a:lnTo>
                  <a:pt x="247650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322263" y="22225"/>
                </a:lnTo>
                <a:lnTo>
                  <a:pt x="217488" y="82550"/>
                </a:lnTo>
                <a:lnTo>
                  <a:pt x="212725" y="82550"/>
                </a:lnTo>
                <a:lnTo>
                  <a:pt x="212726" y="82550"/>
                </a:lnTo>
                <a:lnTo>
                  <a:pt x="212725" y="82550"/>
                </a:lnTo>
                <a:lnTo>
                  <a:pt x="217457" y="77818"/>
                </a:lnTo>
                <a:lnTo>
                  <a:pt x="217488" y="77787"/>
                </a:lnTo>
                <a:lnTo>
                  <a:pt x="217488" y="77787"/>
                </a:lnTo>
                <a:lnTo>
                  <a:pt x="217488" y="77787"/>
                </a:lnTo>
                <a:lnTo>
                  <a:pt x="221686" y="74036"/>
                </a:lnTo>
                <a:lnTo>
                  <a:pt x="220663" y="74612"/>
                </a:lnTo>
                <a:lnTo>
                  <a:pt x="220663" y="74612"/>
                </a:lnTo>
                <a:lnTo>
                  <a:pt x="220663" y="74612"/>
                </a:lnTo>
                <a:lnTo>
                  <a:pt x="230708" y="65973"/>
                </a:lnTo>
                <a:lnTo>
                  <a:pt x="230693" y="65986"/>
                </a:lnTo>
                <a:lnTo>
                  <a:pt x="230708" y="65973"/>
                </a:lnTo>
                <a:lnTo>
                  <a:pt x="221686" y="74036"/>
                </a:lnTo>
                <a:close/>
                <a:moveTo>
                  <a:pt x="284163" y="3175"/>
                </a:moveTo>
                <a:lnTo>
                  <a:pt x="163475" y="83357"/>
                </a:lnTo>
                <a:lnTo>
                  <a:pt x="300038" y="3175"/>
                </a:lnTo>
                <a:lnTo>
                  <a:pt x="300038" y="6350"/>
                </a:lnTo>
                <a:lnTo>
                  <a:pt x="230708" y="65973"/>
                </a:lnTo>
                <a:lnTo>
                  <a:pt x="230723" y="65960"/>
                </a:lnTo>
                <a:lnTo>
                  <a:pt x="230708" y="65973"/>
                </a:lnTo>
                <a:lnTo>
                  <a:pt x="292099" y="11113"/>
                </a:lnTo>
                <a:lnTo>
                  <a:pt x="156010" y="88317"/>
                </a:lnTo>
                <a:lnTo>
                  <a:pt x="55562" y="155053"/>
                </a:lnTo>
                <a:lnTo>
                  <a:pt x="55562" y="155052"/>
                </a:lnTo>
                <a:lnTo>
                  <a:pt x="55562" y="155053"/>
                </a:lnTo>
                <a:lnTo>
                  <a:pt x="55562" y="153988"/>
                </a:lnTo>
                <a:lnTo>
                  <a:pt x="47625" y="157163"/>
                </a:lnTo>
                <a:lnTo>
                  <a:pt x="254915" y="20008"/>
                </a:lnTo>
                <a:lnTo>
                  <a:pt x="149514" y="80671"/>
                </a:lnTo>
                <a:lnTo>
                  <a:pt x="258763" y="17462"/>
                </a:lnTo>
                <a:lnTo>
                  <a:pt x="258757" y="17466"/>
                </a:lnTo>
                <a:lnTo>
                  <a:pt x="258763" y="17462"/>
                </a:lnTo>
                <a:lnTo>
                  <a:pt x="254919" y="20006"/>
                </a:lnTo>
                <a:close/>
                <a:moveTo>
                  <a:pt x="239713" y="0"/>
                </a:moveTo>
                <a:lnTo>
                  <a:pt x="63500" y="112713"/>
                </a:lnTo>
                <a:lnTo>
                  <a:pt x="258763" y="0"/>
                </a:lnTo>
                <a:lnTo>
                  <a:pt x="258763" y="3175"/>
                </a:lnTo>
                <a:lnTo>
                  <a:pt x="63506" y="130171"/>
                </a:lnTo>
                <a:lnTo>
                  <a:pt x="149514" y="80671"/>
                </a:lnTo>
                <a:lnTo>
                  <a:pt x="36512" y="146050"/>
                </a:lnTo>
                <a:lnTo>
                  <a:pt x="36522" y="146044"/>
                </a:lnTo>
                <a:lnTo>
                  <a:pt x="36512" y="146050"/>
                </a:lnTo>
                <a:lnTo>
                  <a:pt x="231774" y="17463"/>
                </a:lnTo>
                <a:lnTo>
                  <a:pt x="25400" y="134938"/>
                </a:lnTo>
                <a:lnTo>
                  <a:pt x="201147" y="22522"/>
                </a:lnTo>
                <a:lnTo>
                  <a:pt x="41275" y="115888"/>
                </a:lnTo>
                <a:lnTo>
                  <a:pt x="62690" y="101267"/>
                </a:lnTo>
                <a:lnTo>
                  <a:pt x="17462" y="127000"/>
                </a:lnTo>
                <a:lnTo>
                  <a:pt x="17471" y="126995"/>
                </a:lnTo>
                <a:lnTo>
                  <a:pt x="17462" y="127000"/>
                </a:lnTo>
                <a:lnTo>
                  <a:pt x="182557" y="17466"/>
                </a:lnTo>
                <a:lnTo>
                  <a:pt x="6350" y="119063"/>
                </a:lnTo>
                <a:lnTo>
                  <a:pt x="6350" y="115888"/>
                </a:lnTo>
                <a:lnTo>
                  <a:pt x="149221" y="22227"/>
                </a:lnTo>
                <a:lnTo>
                  <a:pt x="101477" y="49654"/>
                </a:lnTo>
                <a:lnTo>
                  <a:pt x="101636" y="49563"/>
                </a:lnTo>
                <a:lnTo>
                  <a:pt x="101477" y="49654"/>
                </a:lnTo>
                <a:lnTo>
                  <a:pt x="176213" y="6350"/>
                </a:lnTo>
                <a:lnTo>
                  <a:pt x="33340" y="100011"/>
                </a:lnTo>
                <a:lnTo>
                  <a:pt x="119856" y="51594"/>
                </a:lnTo>
                <a:lnTo>
                  <a:pt x="206376" y="3175"/>
                </a:lnTo>
                <a:lnTo>
                  <a:pt x="206373" y="3176"/>
                </a:lnTo>
                <a:lnTo>
                  <a:pt x="206376" y="3175"/>
                </a:lnTo>
                <a:lnTo>
                  <a:pt x="148197" y="42893"/>
                </a:lnTo>
                <a:lnTo>
                  <a:pt x="62699" y="101261"/>
                </a:lnTo>
                <a:lnTo>
                  <a:pt x="201613" y="22225"/>
                </a:lnTo>
                <a:lnTo>
                  <a:pt x="201165" y="2251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9" name="PA_任意多边形 9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722525" y="1889919"/>
            <a:ext cx="168276" cy="555626"/>
          </a:xfrm>
          <a:custGeom>
            <a:avLst/>
            <a:gdLst>
              <a:gd name="connsiteX0" fmla="*/ 168275 w 168276"/>
              <a:gd name="connsiteY0" fmla="*/ 550864 h 555626"/>
              <a:gd name="connsiteX1" fmla="*/ 168275 w 168276"/>
              <a:gd name="connsiteY1" fmla="*/ 555626 h 555626"/>
              <a:gd name="connsiteX2" fmla="*/ 165100 w 168276"/>
              <a:gd name="connsiteY2" fmla="*/ 555626 h 555626"/>
              <a:gd name="connsiteX3" fmla="*/ 22226 w 168276"/>
              <a:gd name="connsiteY3" fmla="*/ 550864 h 555626"/>
              <a:gd name="connsiteX4" fmla="*/ 26988 w 168276"/>
              <a:gd name="connsiteY4" fmla="*/ 555626 h 555626"/>
              <a:gd name="connsiteX5" fmla="*/ 22226 w 168276"/>
              <a:gd name="connsiteY5" fmla="*/ 555626 h 555626"/>
              <a:gd name="connsiteX6" fmla="*/ 168275 w 168276"/>
              <a:gd name="connsiteY6" fmla="*/ 547689 h 555626"/>
              <a:gd name="connsiteX7" fmla="*/ 168275 w 168276"/>
              <a:gd name="connsiteY7" fmla="*/ 550864 h 555626"/>
              <a:gd name="connsiteX8" fmla="*/ 161925 w 168276"/>
              <a:gd name="connsiteY8" fmla="*/ 555626 h 555626"/>
              <a:gd name="connsiteX9" fmla="*/ 157163 w 168276"/>
              <a:gd name="connsiteY9" fmla="*/ 555626 h 555626"/>
              <a:gd name="connsiteX10" fmla="*/ 22226 w 168276"/>
              <a:gd name="connsiteY10" fmla="*/ 547689 h 555626"/>
              <a:gd name="connsiteX11" fmla="*/ 14288 w 168276"/>
              <a:gd name="connsiteY11" fmla="*/ 555626 h 555626"/>
              <a:gd name="connsiteX12" fmla="*/ 15689 w 168276"/>
              <a:gd name="connsiteY12" fmla="*/ 550303 h 555626"/>
              <a:gd name="connsiteX13" fmla="*/ 168275 w 168276"/>
              <a:gd name="connsiteY13" fmla="*/ 544514 h 555626"/>
              <a:gd name="connsiteX14" fmla="*/ 153988 w 168276"/>
              <a:gd name="connsiteY14" fmla="*/ 555626 h 555626"/>
              <a:gd name="connsiteX15" fmla="*/ 155753 w 168276"/>
              <a:gd name="connsiteY15" fmla="*/ 550079 h 555626"/>
              <a:gd name="connsiteX16" fmla="*/ 17630 w 168276"/>
              <a:gd name="connsiteY16" fmla="*/ 542926 h 555626"/>
              <a:gd name="connsiteX17" fmla="*/ 15689 w 168276"/>
              <a:gd name="connsiteY17" fmla="*/ 550303 h 555626"/>
              <a:gd name="connsiteX18" fmla="*/ 14288 w 168276"/>
              <a:gd name="connsiteY18" fmla="*/ 550864 h 555626"/>
              <a:gd name="connsiteX19" fmla="*/ 159871 w 168276"/>
              <a:gd name="connsiteY19" fmla="*/ 537137 h 555626"/>
              <a:gd name="connsiteX20" fmla="*/ 155753 w 168276"/>
              <a:gd name="connsiteY20" fmla="*/ 550079 h 555626"/>
              <a:gd name="connsiteX21" fmla="*/ 153988 w 168276"/>
              <a:gd name="connsiteY21" fmla="*/ 550864 h 555626"/>
              <a:gd name="connsiteX22" fmla="*/ 112713 w 168276"/>
              <a:gd name="connsiteY22" fmla="*/ 531814 h 555626"/>
              <a:gd name="connsiteX23" fmla="*/ 112713 w 168276"/>
              <a:gd name="connsiteY23" fmla="*/ 555626 h 555626"/>
              <a:gd name="connsiteX24" fmla="*/ 109538 w 168276"/>
              <a:gd name="connsiteY24" fmla="*/ 555626 h 555626"/>
              <a:gd name="connsiteX25" fmla="*/ 109538 w 168276"/>
              <a:gd name="connsiteY25" fmla="*/ 533719 h 555626"/>
              <a:gd name="connsiteX26" fmla="*/ 109538 w 168276"/>
              <a:gd name="connsiteY26" fmla="*/ 531814 h 555626"/>
              <a:gd name="connsiteX27" fmla="*/ 109538 w 168276"/>
              <a:gd name="connsiteY27" fmla="*/ 533719 h 555626"/>
              <a:gd name="connsiteX28" fmla="*/ 104776 w 168276"/>
              <a:gd name="connsiteY28" fmla="*/ 536576 h 555626"/>
              <a:gd name="connsiteX29" fmla="*/ 22226 w 168276"/>
              <a:gd name="connsiteY29" fmla="*/ 520701 h 555626"/>
              <a:gd name="connsiteX30" fmla="*/ 26988 w 168276"/>
              <a:gd name="connsiteY30" fmla="*/ 520701 h 555626"/>
              <a:gd name="connsiteX31" fmla="*/ 17630 w 168276"/>
              <a:gd name="connsiteY31" fmla="*/ 542926 h 555626"/>
              <a:gd name="connsiteX32" fmla="*/ 22226 w 168276"/>
              <a:gd name="connsiteY32" fmla="*/ 525464 h 555626"/>
              <a:gd name="connsiteX33" fmla="*/ 0 w 168276"/>
              <a:gd name="connsiteY33" fmla="*/ 536576 h 555626"/>
              <a:gd name="connsiteX34" fmla="*/ 3175 w 168276"/>
              <a:gd name="connsiteY34" fmla="*/ 531814 h 555626"/>
              <a:gd name="connsiteX35" fmla="*/ 168275 w 168276"/>
              <a:gd name="connsiteY35" fmla="*/ 517526 h 555626"/>
              <a:gd name="connsiteX36" fmla="*/ 159871 w 168276"/>
              <a:gd name="connsiteY36" fmla="*/ 537137 h 555626"/>
              <a:gd name="connsiteX37" fmla="*/ 165100 w 168276"/>
              <a:gd name="connsiteY37" fmla="*/ 520701 h 555626"/>
              <a:gd name="connsiteX38" fmla="*/ 142875 w 168276"/>
              <a:gd name="connsiteY38" fmla="*/ 536576 h 555626"/>
              <a:gd name="connsiteX39" fmla="*/ 139700 w 168276"/>
              <a:gd name="connsiteY39" fmla="*/ 536576 h 555626"/>
              <a:gd name="connsiteX40" fmla="*/ 142875 w 168276"/>
              <a:gd name="connsiteY40" fmla="*/ 531814 h 555626"/>
              <a:gd name="connsiteX41" fmla="*/ 12701 w 168276"/>
              <a:gd name="connsiteY41" fmla="*/ 494771 h 555626"/>
              <a:gd name="connsiteX42" fmla="*/ 7938 w 168276"/>
              <a:gd name="connsiteY42" fmla="*/ 498476 h 555626"/>
              <a:gd name="connsiteX43" fmla="*/ 8732 w 168276"/>
              <a:gd name="connsiteY43" fmla="*/ 497418 h 555626"/>
              <a:gd name="connsiteX44" fmla="*/ 22226 w 168276"/>
              <a:gd name="connsiteY44" fmla="*/ 487364 h 555626"/>
              <a:gd name="connsiteX45" fmla="*/ 7938 w 168276"/>
              <a:gd name="connsiteY45" fmla="*/ 506414 h 555626"/>
              <a:gd name="connsiteX46" fmla="*/ 22226 w 168276"/>
              <a:gd name="connsiteY46" fmla="*/ 498476 h 555626"/>
              <a:gd name="connsiteX47" fmla="*/ 22226 w 168276"/>
              <a:gd name="connsiteY47" fmla="*/ 503239 h 555626"/>
              <a:gd name="connsiteX48" fmla="*/ 0 w 168276"/>
              <a:gd name="connsiteY48" fmla="*/ 514351 h 555626"/>
              <a:gd name="connsiteX49" fmla="*/ 0 w 168276"/>
              <a:gd name="connsiteY49" fmla="*/ 509589 h 555626"/>
              <a:gd name="connsiteX50" fmla="*/ 19050 w 168276"/>
              <a:gd name="connsiteY50" fmla="*/ 490539 h 555626"/>
              <a:gd name="connsiteX51" fmla="*/ 12701 w 168276"/>
              <a:gd name="connsiteY51" fmla="*/ 494771 h 555626"/>
              <a:gd name="connsiteX52" fmla="*/ 18144 w 168276"/>
              <a:gd name="connsiteY52" fmla="*/ 484869 h 555626"/>
              <a:gd name="connsiteX53" fmla="*/ 8732 w 168276"/>
              <a:gd name="connsiteY53" fmla="*/ 497418 h 555626"/>
              <a:gd name="connsiteX54" fmla="*/ 0 w 168276"/>
              <a:gd name="connsiteY54" fmla="*/ 503239 h 555626"/>
              <a:gd name="connsiteX55" fmla="*/ 0 w 168276"/>
              <a:gd name="connsiteY55" fmla="*/ 498476 h 555626"/>
              <a:gd name="connsiteX56" fmla="*/ 19050 w 168276"/>
              <a:gd name="connsiteY56" fmla="*/ 484189 h 555626"/>
              <a:gd name="connsiteX57" fmla="*/ 18144 w 168276"/>
              <a:gd name="connsiteY57" fmla="*/ 484869 h 555626"/>
              <a:gd name="connsiteX58" fmla="*/ 18521 w 168276"/>
              <a:gd name="connsiteY58" fmla="*/ 484365 h 555626"/>
              <a:gd name="connsiteX59" fmla="*/ 109538 w 168276"/>
              <a:gd name="connsiteY59" fmla="*/ 476251 h 555626"/>
              <a:gd name="connsiteX60" fmla="*/ 52388 w 168276"/>
              <a:gd name="connsiteY60" fmla="*/ 514351 h 555626"/>
              <a:gd name="connsiteX61" fmla="*/ 52388 w 168276"/>
              <a:gd name="connsiteY61" fmla="*/ 509589 h 555626"/>
              <a:gd name="connsiteX62" fmla="*/ 100013 w 168276"/>
              <a:gd name="connsiteY62" fmla="*/ 477327 h 555626"/>
              <a:gd name="connsiteX63" fmla="*/ 63501 w 168276"/>
              <a:gd name="connsiteY63" fmla="*/ 503239 h 555626"/>
              <a:gd name="connsiteX64" fmla="*/ 109538 w 168276"/>
              <a:gd name="connsiteY64" fmla="*/ 476251 h 555626"/>
              <a:gd name="connsiteX65" fmla="*/ 112713 w 168276"/>
              <a:gd name="connsiteY65" fmla="*/ 479426 h 555626"/>
              <a:gd name="connsiteX66" fmla="*/ 60326 w 168276"/>
              <a:gd name="connsiteY66" fmla="*/ 531814 h 555626"/>
              <a:gd name="connsiteX67" fmla="*/ 109538 w 168276"/>
              <a:gd name="connsiteY67" fmla="*/ 503239 h 555626"/>
              <a:gd name="connsiteX68" fmla="*/ 112713 w 168276"/>
              <a:gd name="connsiteY68" fmla="*/ 503239 h 555626"/>
              <a:gd name="connsiteX69" fmla="*/ 71438 w 168276"/>
              <a:gd name="connsiteY69" fmla="*/ 550864 h 555626"/>
              <a:gd name="connsiteX70" fmla="*/ 109538 w 168276"/>
              <a:gd name="connsiteY70" fmla="*/ 528639 h 555626"/>
              <a:gd name="connsiteX71" fmla="*/ 112713 w 168276"/>
              <a:gd name="connsiteY71" fmla="*/ 528639 h 555626"/>
              <a:gd name="connsiteX72" fmla="*/ 112713 w 168276"/>
              <a:gd name="connsiteY72" fmla="*/ 531814 h 555626"/>
              <a:gd name="connsiteX73" fmla="*/ 109538 w 168276"/>
              <a:gd name="connsiteY73" fmla="*/ 531814 h 555626"/>
              <a:gd name="connsiteX74" fmla="*/ 71438 w 168276"/>
              <a:gd name="connsiteY74" fmla="*/ 555626 h 555626"/>
              <a:gd name="connsiteX75" fmla="*/ 76345 w 168276"/>
              <a:gd name="connsiteY75" fmla="*/ 550719 h 555626"/>
              <a:gd name="connsiteX76" fmla="*/ 77435 w 168276"/>
              <a:gd name="connsiteY76" fmla="*/ 549629 h 555626"/>
              <a:gd name="connsiteX77" fmla="*/ 79376 w 168276"/>
              <a:gd name="connsiteY77" fmla="*/ 547689 h 555626"/>
              <a:gd name="connsiteX78" fmla="*/ 68263 w 168276"/>
              <a:gd name="connsiteY78" fmla="*/ 555626 h 555626"/>
              <a:gd name="connsiteX79" fmla="*/ 63501 w 168276"/>
              <a:gd name="connsiteY79" fmla="*/ 555626 h 555626"/>
              <a:gd name="connsiteX80" fmla="*/ 104776 w 168276"/>
              <a:gd name="connsiteY80" fmla="*/ 506414 h 555626"/>
              <a:gd name="connsiteX81" fmla="*/ 52388 w 168276"/>
              <a:gd name="connsiteY81" fmla="*/ 536576 h 555626"/>
              <a:gd name="connsiteX82" fmla="*/ 104776 w 168276"/>
              <a:gd name="connsiteY82" fmla="*/ 484189 h 555626"/>
              <a:gd name="connsiteX83" fmla="*/ 52388 w 168276"/>
              <a:gd name="connsiteY83" fmla="*/ 514351 h 555626"/>
              <a:gd name="connsiteX84" fmla="*/ 109538 w 168276"/>
              <a:gd name="connsiteY84" fmla="*/ 479426 h 555626"/>
              <a:gd name="connsiteX85" fmla="*/ 101601 w 168276"/>
              <a:gd name="connsiteY85" fmla="*/ 476251 h 555626"/>
              <a:gd name="connsiteX86" fmla="*/ 100013 w 168276"/>
              <a:gd name="connsiteY86" fmla="*/ 477327 h 555626"/>
              <a:gd name="connsiteX87" fmla="*/ 101283 w 168276"/>
              <a:gd name="connsiteY87" fmla="*/ 476425 h 555626"/>
              <a:gd name="connsiteX88" fmla="*/ 80011 w 168276"/>
              <a:gd name="connsiteY88" fmla="*/ 475299 h 555626"/>
              <a:gd name="connsiteX89" fmla="*/ 60326 w 168276"/>
              <a:gd name="connsiteY89" fmla="*/ 487364 h 555626"/>
              <a:gd name="connsiteX90" fmla="*/ 63012 w 168276"/>
              <a:gd name="connsiteY90" fmla="*/ 484677 h 555626"/>
              <a:gd name="connsiteX91" fmla="*/ 109538 w 168276"/>
              <a:gd name="connsiteY91" fmla="*/ 457201 h 555626"/>
              <a:gd name="connsiteX92" fmla="*/ 112713 w 168276"/>
              <a:gd name="connsiteY92" fmla="*/ 457201 h 555626"/>
              <a:gd name="connsiteX93" fmla="*/ 63501 w 168276"/>
              <a:gd name="connsiteY93" fmla="*/ 495301 h 555626"/>
              <a:gd name="connsiteX94" fmla="*/ 109538 w 168276"/>
              <a:gd name="connsiteY94" fmla="*/ 468314 h 555626"/>
              <a:gd name="connsiteX95" fmla="*/ 112713 w 168276"/>
              <a:gd name="connsiteY95" fmla="*/ 468314 h 555626"/>
              <a:gd name="connsiteX96" fmla="*/ 101283 w 168276"/>
              <a:gd name="connsiteY96" fmla="*/ 476425 h 555626"/>
              <a:gd name="connsiteX97" fmla="*/ 52388 w 168276"/>
              <a:gd name="connsiteY97" fmla="*/ 503239 h 555626"/>
              <a:gd name="connsiteX98" fmla="*/ 52388 w 168276"/>
              <a:gd name="connsiteY98" fmla="*/ 498476 h 555626"/>
              <a:gd name="connsiteX99" fmla="*/ 98426 w 168276"/>
              <a:gd name="connsiteY99" fmla="*/ 465139 h 555626"/>
              <a:gd name="connsiteX100" fmla="*/ 80011 w 168276"/>
              <a:gd name="connsiteY100" fmla="*/ 475299 h 555626"/>
              <a:gd name="connsiteX101" fmla="*/ 165100 w 168276"/>
              <a:gd name="connsiteY101" fmla="*/ 454026 h 555626"/>
              <a:gd name="connsiteX102" fmla="*/ 142875 w 168276"/>
              <a:gd name="connsiteY102" fmla="*/ 487364 h 555626"/>
              <a:gd name="connsiteX103" fmla="*/ 168275 w 168276"/>
              <a:gd name="connsiteY103" fmla="*/ 473076 h 555626"/>
              <a:gd name="connsiteX104" fmla="*/ 168275 w 168276"/>
              <a:gd name="connsiteY104" fmla="*/ 476251 h 555626"/>
              <a:gd name="connsiteX105" fmla="*/ 146050 w 168276"/>
              <a:gd name="connsiteY105" fmla="*/ 495301 h 555626"/>
              <a:gd name="connsiteX106" fmla="*/ 168275 w 168276"/>
              <a:gd name="connsiteY106" fmla="*/ 484189 h 555626"/>
              <a:gd name="connsiteX107" fmla="*/ 146050 w 168276"/>
              <a:gd name="connsiteY107" fmla="*/ 506414 h 555626"/>
              <a:gd name="connsiteX108" fmla="*/ 168275 w 168276"/>
              <a:gd name="connsiteY108" fmla="*/ 495301 h 555626"/>
              <a:gd name="connsiteX109" fmla="*/ 168275 w 168276"/>
              <a:gd name="connsiteY109" fmla="*/ 498476 h 555626"/>
              <a:gd name="connsiteX110" fmla="*/ 142875 w 168276"/>
              <a:gd name="connsiteY110" fmla="*/ 531814 h 555626"/>
              <a:gd name="connsiteX111" fmla="*/ 165100 w 168276"/>
              <a:gd name="connsiteY111" fmla="*/ 498476 h 555626"/>
              <a:gd name="connsiteX112" fmla="*/ 142875 w 168276"/>
              <a:gd name="connsiteY112" fmla="*/ 514351 h 555626"/>
              <a:gd name="connsiteX113" fmla="*/ 139700 w 168276"/>
              <a:gd name="connsiteY113" fmla="*/ 514351 h 555626"/>
              <a:gd name="connsiteX114" fmla="*/ 139700 w 168276"/>
              <a:gd name="connsiteY114" fmla="*/ 509589 h 555626"/>
              <a:gd name="connsiteX115" fmla="*/ 161925 w 168276"/>
              <a:gd name="connsiteY115" fmla="*/ 487364 h 555626"/>
              <a:gd name="connsiteX116" fmla="*/ 142875 w 168276"/>
              <a:gd name="connsiteY116" fmla="*/ 503239 h 555626"/>
              <a:gd name="connsiteX117" fmla="*/ 139700 w 168276"/>
              <a:gd name="connsiteY117" fmla="*/ 503239 h 555626"/>
              <a:gd name="connsiteX118" fmla="*/ 139700 w 168276"/>
              <a:gd name="connsiteY118" fmla="*/ 498476 h 555626"/>
              <a:gd name="connsiteX119" fmla="*/ 161925 w 168276"/>
              <a:gd name="connsiteY119" fmla="*/ 479426 h 555626"/>
              <a:gd name="connsiteX120" fmla="*/ 142875 w 168276"/>
              <a:gd name="connsiteY120" fmla="*/ 490539 h 555626"/>
              <a:gd name="connsiteX121" fmla="*/ 139700 w 168276"/>
              <a:gd name="connsiteY121" fmla="*/ 490539 h 555626"/>
              <a:gd name="connsiteX122" fmla="*/ 22226 w 168276"/>
              <a:gd name="connsiteY122" fmla="*/ 454026 h 555626"/>
              <a:gd name="connsiteX123" fmla="*/ 7938 w 168276"/>
              <a:gd name="connsiteY123" fmla="*/ 461964 h 555626"/>
              <a:gd name="connsiteX124" fmla="*/ 9237 w 168276"/>
              <a:gd name="connsiteY124" fmla="*/ 460521 h 555626"/>
              <a:gd name="connsiteX125" fmla="*/ 22226 w 168276"/>
              <a:gd name="connsiteY125" fmla="*/ 454026 h 555626"/>
              <a:gd name="connsiteX126" fmla="*/ 3175 w 168276"/>
              <a:gd name="connsiteY126" fmla="*/ 487364 h 555626"/>
              <a:gd name="connsiteX127" fmla="*/ 22226 w 168276"/>
              <a:gd name="connsiteY127" fmla="*/ 476251 h 555626"/>
              <a:gd name="connsiteX128" fmla="*/ 22226 w 168276"/>
              <a:gd name="connsiteY128" fmla="*/ 479426 h 555626"/>
              <a:gd name="connsiteX129" fmla="*/ 18521 w 168276"/>
              <a:gd name="connsiteY129" fmla="*/ 484365 h 555626"/>
              <a:gd name="connsiteX130" fmla="*/ 0 w 168276"/>
              <a:gd name="connsiteY130" fmla="*/ 490539 h 555626"/>
              <a:gd name="connsiteX131" fmla="*/ 22226 w 168276"/>
              <a:gd name="connsiteY131" fmla="*/ 442914 h 555626"/>
              <a:gd name="connsiteX132" fmla="*/ 22226 w 168276"/>
              <a:gd name="connsiteY132" fmla="*/ 446089 h 555626"/>
              <a:gd name="connsiteX133" fmla="*/ 9237 w 168276"/>
              <a:gd name="connsiteY133" fmla="*/ 460521 h 555626"/>
              <a:gd name="connsiteX134" fmla="*/ 0 w 168276"/>
              <a:gd name="connsiteY134" fmla="*/ 465139 h 555626"/>
              <a:gd name="connsiteX135" fmla="*/ 19050 w 168276"/>
              <a:gd name="connsiteY135" fmla="*/ 449264 h 555626"/>
              <a:gd name="connsiteX136" fmla="*/ 0 w 168276"/>
              <a:gd name="connsiteY136" fmla="*/ 457201 h 555626"/>
              <a:gd name="connsiteX137" fmla="*/ 9525 w 168276"/>
              <a:gd name="connsiteY137" fmla="*/ 442914 h 555626"/>
              <a:gd name="connsiteX138" fmla="*/ 3175 w 168276"/>
              <a:gd name="connsiteY138" fmla="*/ 454026 h 555626"/>
              <a:gd name="connsiteX139" fmla="*/ 80011 w 168276"/>
              <a:gd name="connsiteY139" fmla="*/ 441961 h 555626"/>
              <a:gd name="connsiteX140" fmla="*/ 60326 w 168276"/>
              <a:gd name="connsiteY140" fmla="*/ 454026 h 555626"/>
              <a:gd name="connsiteX141" fmla="*/ 63012 w 168276"/>
              <a:gd name="connsiteY141" fmla="*/ 451340 h 555626"/>
              <a:gd name="connsiteX142" fmla="*/ 98612 w 168276"/>
              <a:gd name="connsiteY142" fmla="*/ 438525 h 555626"/>
              <a:gd name="connsiteX143" fmla="*/ 68263 w 168276"/>
              <a:gd name="connsiteY143" fmla="*/ 457201 h 555626"/>
              <a:gd name="connsiteX144" fmla="*/ 75165 w 168276"/>
              <a:gd name="connsiteY144" fmla="*/ 452025 h 555626"/>
              <a:gd name="connsiteX145" fmla="*/ 109538 w 168276"/>
              <a:gd name="connsiteY145" fmla="*/ 431801 h 555626"/>
              <a:gd name="connsiteX146" fmla="*/ 112713 w 168276"/>
              <a:gd name="connsiteY146" fmla="*/ 431801 h 555626"/>
              <a:gd name="connsiteX147" fmla="*/ 112713 w 168276"/>
              <a:gd name="connsiteY147" fmla="*/ 434976 h 555626"/>
              <a:gd name="connsiteX148" fmla="*/ 63012 w 168276"/>
              <a:gd name="connsiteY148" fmla="*/ 484677 h 555626"/>
              <a:gd name="connsiteX149" fmla="*/ 52388 w 168276"/>
              <a:gd name="connsiteY149" fmla="*/ 490539 h 555626"/>
              <a:gd name="connsiteX150" fmla="*/ 104776 w 168276"/>
              <a:gd name="connsiteY150" fmla="*/ 434976 h 555626"/>
              <a:gd name="connsiteX151" fmla="*/ 98612 w 168276"/>
              <a:gd name="connsiteY151" fmla="*/ 438525 h 555626"/>
              <a:gd name="connsiteX152" fmla="*/ 109538 w 168276"/>
              <a:gd name="connsiteY152" fmla="*/ 423864 h 555626"/>
              <a:gd name="connsiteX153" fmla="*/ 112713 w 168276"/>
              <a:gd name="connsiteY153" fmla="*/ 423864 h 555626"/>
              <a:gd name="connsiteX154" fmla="*/ 75165 w 168276"/>
              <a:gd name="connsiteY154" fmla="*/ 452025 h 555626"/>
              <a:gd name="connsiteX155" fmla="*/ 52388 w 168276"/>
              <a:gd name="connsiteY155" fmla="*/ 465139 h 555626"/>
              <a:gd name="connsiteX156" fmla="*/ 98426 w 168276"/>
              <a:gd name="connsiteY156" fmla="*/ 431801 h 555626"/>
              <a:gd name="connsiteX157" fmla="*/ 80011 w 168276"/>
              <a:gd name="connsiteY157" fmla="*/ 441961 h 555626"/>
              <a:gd name="connsiteX158" fmla="*/ 22226 w 168276"/>
              <a:gd name="connsiteY158" fmla="*/ 423864 h 555626"/>
              <a:gd name="connsiteX159" fmla="*/ 9525 w 168276"/>
              <a:gd name="connsiteY159" fmla="*/ 442914 h 555626"/>
              <a:gd name="connsiteX160" fmla="*/ 19686 w 168276"/>
              <a:gd name="connsiteY160" fmla="*/ 425134 h 555626"/>
              <a:gd name="connsiteX161" fmla="*/ 165100 w 168276"/>
              <a:gd name="connsiteY161" fmla="*/ 420689 h 555626"/>
              <a:gd name="connsiteX162" fmla="*/ 142875 w 168276"/>
              <a:gd name="connsiteY162" fmla="*/ 454026 h 555626"/>
              <a:gd name="connsiteX163" fmla="*/ 168275 w 168276"/>
              <a:gd name="connsiteY163" fmla="*/ 438151 h 555626"/>
              <a:gd name="connsiteX164" fmla="*/ 168275 w 168276"/>
              <a:gd name="connsiteY164" fmla="*/ 442914 h 555626"/>
              <a:gd name="connsiteX165" fmla="*/ 146050 w 168276"/>
              <a:gd name="connsiteY165" fmla="*/ 461964 h 555626"/>
              <a:gd name="connsiteX166" fmla="*/ 168275 w 168276"/>
              <a:gd name="connsiteY166" fmla="*/ 449264 h 555626"/>
              <a:gd name="connsiteX167" fmla="*/ 165100 w 168276"/>
              <a:gd name="connsiteY167" fmla="*/ 454026 h 555626"/>
              <a:gd name="connsiteX168" fmla="*/ 142875 w 168276"/>
              <a:gd name="connsiteY168" fmla="*/ 465139 h 555626"/>
              <a:gd name="connsiteX169" fmla="*/ 139700 w 168276"/>
              <a:gd name="connsiteY169" fmla="*/ 465139 h 555626"/>
              <a:gd name="connsiteX170" fmla="*/ 161925 w 168276"/>
              <a:gd name="connsiteY170" fmla="*/ 446089 h 555626"/>
              <a:gd name="connsiteX171" fmla="*/ 142875 w 168276"/>
              <a:gd name="connsiteY171" fmla="*/ 457201 h 555626"/>
              <a:gd name="connsiteX172" fmla="*/ 139700 w 168276"/>
              <a:gd name="connsiteY172" fmla="*/ 457201 h 555626"/>
              <a:gd name="connsiteX173" fmla="*/ 22226 w 168276"/>
              <a:gd name="connsiteY173" fmla="*/ 420689 h 555626"/>
              <a:gd name="connsiteX174" fmla="*/ 19686 w 168276"/>
              <a:gd name="connsiteY174" fmla="*/ 425134 h 555626"/>
              <a:gd name="connsiteX175" fmla="*/ 0 w 168276"/>
              <a:gd name="connsiteY175" fmla="*/ 434976 h 555626"/>
              <a:gd name="connsiteX176" fmla="*/ 0 w 168276"/>
              <a:gd name="connsiteY176" fmla="*/ 431801 h 555626"/>
              <a:gd name="connsiteX177" fmla="*/ 4041 w 168276"/>
              <a:gd name="connsiteY177" fmla="*/ 426750 h 555626"/>
              <a:gd name="connsiteX178" fmla="*/ 12699 w 168276"/>
              <a:gd name="connsiteY178" fmla="*/ 415928 h 555626"/>
              <a:gd name="connsiteX179" fmla="*/ 4041 w 168276"/>
              <a:gd name="connsiteY179" fmla="*/ 426750 h 555626"/>
              <a:gd name="connsiteX180" fmla="*/ 3175 w 168276"/>
              <a:gd name="connsiteY180" fmla="*/ 427039 h 555626"/>
              <a:gd name="connsiteX181" fmla="*/ 12701 w 168276"/>
              <a:gd name="connsiteY181" fmla="*/ 412221 h 555626"/>
              <a:gd name="connsiteX182" fmla="*/ 7938 w 168276"/>
              <a:gd name="connsiteY182" fmla="*/ 415926 h 555626"/>
              <a:gd name="connsiteX183" fmla="*/ 8732 w 168276"/>
              <a:gd name="connsiteY183" fmla="*/ 414868 h 555626"/>
              <a:gd name="connsiteX184" fmla="*/ 22226 w 168276"/>
              <a:gd name="connsiteY184" fmla="*/ 404814 h 555626"/>
              <a:gd name="connsiteX185" fmla="*/ 12699 w 168276"/>
              <a:gd name="connsiteY185" fmla="*/ 415928 h 555626"/>
              <a:gd name="connsiteX186" fmla="*/ 19050 w 168276"/>
              <a:gd name="connsiteY186" fmla="*/ 407989 h 555626"/>
              <a:gd name="connsiteX187" fmla="*/ 12701 w 168276"/>
              <a:gd name="connsiteY187" fmla="*/ 412221 h 555626"/>
              <a:gd name="connsiteX188" fmla="*/ 17464 w 168276"/>
              <a:gd name="connsiteY188" fmla="*/ 403225 h 555626"/>
              <a:gd name="connsiteX189" fmla="*/ 8732 w 168276"/>
              <a:gd name="connsiteY189" fmla="*/ 414868 h 555626"/>
              <a:gd name="connsiteX190" fmla="*/ 0 w 168276"/>
              <a:gd name="connsiteY190" fmla="*/ 420689 h 555626"/>
              <a:gd name="connsiteX191" fmla="*/ 19050 w 168276"/>
              <a:gd name="connsiteY191" fmla="*/ 401639 h 555626"/>
              <a:gd name="connsiteX192" fmla="*/ 17464 w 168276"/>
              <a:gd name="connsiteY192" fmla="*/ 403225 h 555626"/>
              <a:gd name="connsiteX193" fmla="*/ 18521 w 168276"/>
              <a:gd name="connsiteY193" fmla="*/ 401815 h 555626"/>
              <a:gd name="connsiteX194" fmla="*/ 6349 w 168276"/>
              <a:gd name="connsiteY194" fmla="*/ 392644 h 555626"/>
              <a:gd name="connsiteX195" fmla="*/ 3419 w 168276"/>
              <a:gd name="connsiteY195" fmla="*/ 396795 h 555626"/>
              <a:gd name="connsiteX196" fmla="*/ 3175 w 168276"/>
              <a:gd name="connsiteY196" fmla="*/ 396876 h 555626"/>
              <a:gd name="connsiteX197" fmla="*/ 22226 w 168276"/>
              <a:gd name="connsiteY197" fmla="*/ 390526 h 555626"/>
              <a:gd name="connsiteX198" fmla="*/ 7938 w 168276"/>
              <a:gd name="connsiteY198" fmla="*/ 404814 h 555626"/>
              <a:gd name="connsiteX199" fmla="*/ 22226 w 168276"/>
              <a:gd name="connsiteY199" fmla="*/ 393701 h 555626"/>
              <a:gd name="connsiteX200" fmla="*/ 22226 w 168276"/>
              <a:gd name="connsiteY200" fmla="*/ 396876 h 555626"/>
              <a:gd name="connsiteX201" fmla="*/ 18521 w 168276"/>
              <a:gd name="connsiteY201" fmla="*/ 401815 h 555626"/>
              <a:gd name="connsiteX202" fmla="*/ 0 w 168276"/>
              <a:gd name="connsiteY202" fmla="*/ 407989 h 555626"/>
              <a:gd name="connsiteX203" fmla="*/ 14288 w 168276"/>
              <a:gd name="connsiteY203" fmla="*/ 393701 h 555626"/>
              <a:gd name="connsiteX204" fmla="*/ 0 w 168276"/>
              <a:gd name="connsiteY204" fmla="*/ 401639 h 555626"/>
              <a:gd name="connsiteX205" fmla="*/ 3419 w 168276"/>
              <a:gd name="connsiteY205" fmla="*/ 396795 h 555626"/>
              <a:gd name="connsiteX206" fmla="*/ 168275 w 168276"/>
              <a:gd name="connsiteY206" fmla="*/ 385763 h 555626"/>
              <a:gd name="connsiteX207" fmla="*/ 150813 w 168276"/>
              <a:gd name="connsiteY207" fmla="*/ 401639 h 555626"/>
              <a:gd name="connsiteX208" fmla="*/ 168275 w 168276"/>
              <a:gd name="connsiteY208" fmla="*/ 390526 h 555626"/>
              <a:gd name="connsiteX209" fmla="*/ 168275 w 168276"/>
              <a:gd name="connsiteY209" fmla="*/ 393701 h 555626"/>
              <a:gd name="connsiteX210" fmla="*/ 146050 w 168276"/>
              <a:gd name="connsiteY210" fmla="*/ 415926 h 555626"/>
              <a:gd name="connsiteX211" fmla="*/ 168275 w 168276"/>
              <a:gd name="connsiteY211" fmla="*/ 401639 h 555626"/>
              <a:gd name="connsiteX212" fmla="*/ 168275 w 168276"/>
              <a:gd name="connsiteY212" fmla="*/ 404814 h 555626"/>
              <a:gd name="connsiteX213" fmla="*/ 146050 w 168276"/>
              <a:gd name="connsiteY213" fmla="*/ 427039 h 555626"/>
              <a:gd name="connsiteX214" fmla="*/ 168275 w 168276"/>
              <a:gd name="connsiteY214" fmla="*/ 415926 h 555626"/>
              <a:gd name="connsiteX215" fmla="*/ 165100 w 168276"/>
              <a:gd name="connsiteY215" fmla="*/ 420689 h 555626"/>
              <a:gd name="connsiteX216" fmla="*/ 142875 w 168276"/>
              <a:gd name="connsiteY216" fmla="*/ 434976 h 555626"/>
              <a:gd name="connsiteX217" fmla="*/ 139700 w 168276"/>
              <a:gd name="connsiteY217" fmla="*/ 431801 h 555626"/>
              <a:gd name="connsiteX218" fmla="*/ 165100 w 168276"/>
              <a:gd name="connsiteY218" fmla="*/ 404814 h 555626"/>
              <a:gd name="connsiteX219" fmla="*/ 142875 w 168276"/>
              <a:gd name="connsiteY219" fmla="*/ 420689 h 555626"/>
              <a:gd name="connsiteX220" fmla="*/ 139700 w 168276"/>
              <a:gd name="connsiteY220" fmla="*/ 420689 h 555626"/>
              <a:gd name="connsiteX221" fmla="*/ 161925 w 168276"/>
              <a:gd name="connsiteY221" fmla="*/ 396876 h 555626"/>
              <a:gd name="connsiteX222" fmla="*/ 142875 w 168276"/>
              <a:gd name="connsiteY222" fmla="*/ 407989 h 555626"/>
              <a:gd name="connsiteX223" fmla="*/ 139700 w 168276"/>
              <a:gd name="connsiteY223" fmla="*/ 407989 h 555626"/>
              <a:gd name="connsiteX224" fmla="*/ 161925 w 168276"/>
              <a:gd name="connsiteY224" fmla="*/ 390526 h 555626"/>
              <a:gd name="connsiteX225" fmla="*/ 142875 w 168276"/>
              <a:gd name="connsiteY225" fmla="*/ 401639 h 555626"/>
              <a:gd name="connsiteX226" fmla="*/ 139700 w 168276"/>
              <a:gd name="connsiteY226" fmla="*/ 401639 h 555626"/>
              <a:gd name="connsiteX227" fmla="*/ 144198 w 168276"/>
              <a:gd name="connsiteY227" fmla="*/ 396297 h 555626"/>
              <a:gd name="connsiteX228" fmla="*/ 165100 w 168276"/>
              <a:gd name="connsiteY228" fmla="*/ 371476 h 555626"/>
              <a:gd name="connsiteX229" fmla="*/ 144198 w 168276"/>
              <a:gd name="connsiteY229" fmla="*/ 396297 h 555626"/>
              <a:gd name="connsiteX230" fmla="*/ 142875 w 168276"/>
              <a:gd name="connsiteY230" fmla="*/ 396876 h 555626"/>
              <a:gd name="connsiteX231" fmla="*/ 163279 w 168276"/>
              <a:gd name="connsiteY231" fmla="*/ 372647 h 555626"/>
              <a:gd name="connsiteX232" fmla="*/ 69851 w 168276"/>
              <a:gd name="connsiteY232" fmla="*/ 357700 h 555626"/>
              <a:gd name="connsiteX233" fmla="*/ 60326 w 168276"/>
              <a:gd name="connsiteY233" fmla="*/ 363538 h 555626"/>
              <a:gd name="connsiteX234" fmla="*/ 63099 w 168276"/>
              <a:gd name="connsiteY234" fmla="*/ 361185 h 555626"/>
              <a:gd name="connsiteX235" fmla="*/ 168275 w 168276"/>
              <a:gd name="connsiteY235" fmla="*/ 352426 h 555626"/>
              <a:gd name="connsiteX236" fmla="*/ 145666 w 168276"/>
              <a:gd name="connsiteY236" fmla="*/ 379274 h 555626"/>
              <a:gd name="connsiteX237" fmla="*/ 142875 w 168276"/>
              <a:gd name="connsiteY237" fmla="*/ 382588 h 555626"/>
              <a:gd name="connsiteX238" fmla="*/ 168275 w 168276"/>
              <a:gd name="connsiteY238" fmla="*/ 366713 h 555626"/>
              <a:gd name="connsiteX239" fmla="*/ 163279 w 168276"/>
              <a:gd name="connsiteY239" fmla="*/ 372647 h 555626"/>
              <a:gd name="connsiteX240" fmla="*/ 142875 w 168276"/>
              <a:gd name="connsiteY240" fmla="*/ 385763 h 555626"/>
              <a:gd name="connsiteX241" fmla="*/ 139700 w 168276"/>
              <a:gd name="connsiteY241" fmla="*/ 385763 h 555626"/>
              <a:gd name="connsiteX242" fmla="*/ 139700 w 168276"/>
              <a:gd name="connsiteY242" fmla="*/ 382588 h 555626"/>
              <a:gd name="connsiteX243" fmla="*/ 165100 w 168276"/>
              <a:gd name="connsiteY243" fmla="*/ 355601 h 555626"/>
              <a:gd name="connsiteX244" fmla="*/ 142875 w 168276"/>
              <a:gd name="connsiteY244" fmla="*/ 366713 h 555626"/>
              <a:gd name="connsiteX245" fmla="*/ 139700 w 168276"/>
              <a:gd name="connsiteY245" fmla="*/ 366713 h 555626"/>
              <a:gd name="connsiteX246" fmla="*/ 149225 w 168276"/>
              <a:gd name="connsiteY246" fmla="*/ 355998 h 555626"/>
              <a:gd name="connsiteX247" fmla="*/ 142875 w 168276"/>
              <a:gd name="connsiteY247" fmla="*/ 363538 h 555626"/>
              <a:gd name="connsiteX248" fmla="*/ 109538 w 168276"/>
              <a:gd name="connsiteY248" fmla="*/ 352426 h 555626"/>
              <a:gd name="connsiteX249" fmla="*/ 112713 w 168276"/>
              <a:gd name="connsiteY249" fmla="*/ 352426 h 555626"/>
              <a:gd name="connsiteX250" fmla="*/ 60326 w 168276"/>
              <a:gd name="connsiteY250" fmla="*/ 396876 h 555626"/>
              <a:gd name="connsiteX251" fmla="*/ 109538 w 168276"/>
              <a:gd name="connsiteY251" fmla="*/ 366713 h 555626"/>
              <a:gd name="connsiteX252" fmla="*/ 112713 w 168276"/>
              <a:gd name="connsiteY252" fmla="*/ 366713 h 555626"/>
              <a:gd name="connsiteX253" fmla="*/ 112713 w 168276"/>
              <a:gd name="connsiteY253" fmla="*/ 371476 h 555626"/>
              <a:gd name="connsiteX254" fmla="*/ 71438 w 168276"/>
              <a:gd name="connsiteY254" fmla="*/ 396876 h 555626"/>
              <a:gd name="connsiteX255" fmla="*/ 109538 w 168276"/>
              <a:gd name="connsiteY255" fmla="*/ 374651 h 555626"/>
              <a:gd name="connsiteX256" fmla="*/ 112713 w 168276"/>
              <a:gd name="connsiteY256" fmla="*/ 374651 h 555626"/>
              <a:gd name="connsiteX257" fmla="*/ 63501 w 168276"/>
              <a:gd name="connsiteY257" fmla="*/ 412751 h 555626"/>
              <a:gd name="connsiteX258" fmla="*/ 109538 w 168276"/>
              <a:gd name="connsiteY258" fmla="*/ 385763 h 555626"/>
              <a:gd name="connsiteX259" fmla="*/ 112713 w 168276"/>
              <a:gd name="connsiteY259" fmla="*/ 385763 h 555626"/>
              <a:gd name="connsiteX260" fmla="*/ 63501 w 168276"/>
              <a:gd name="connsiteY260" fmla="*/ 427039 h 555626"/>
              <a:gd name="connsiteX261" fmla="*/ 109538 w 168276"/>
              <a:gd name="connsiteY261" fmla="*/ 396876 h 555626"/>
              <a:gd name="connsiteX262" fmla="*/ 112713 w 168276"/>
              <a:gd name="connsiteY262" fmla="*/ 396876 h 555626"/>
              <a:gd name="connsiteX263" fmla="*/ 112713 w 168276"/>
              <a:gd name="connsiteY263" fmla="*/ 401639 h 555626"/>
              <a:gd name="connsiteX264" fmla="*/ 63012 w 168276"/>
              <a:gd name="connsiteY264" fmla="*/ 451340 h 555626"/>
              <a:gd name="connsiteX265" fmla="*/ 52388 w 168276"/>
              <a:gd name="connsiteY265" fmla="*/ 457201 h 555626"/>
              <a:gd name="connsiteX266" fmla="*/ 104776 w 168276"/>
              <a:gd name="connsiteY266" fmla="*/ 404814 h 555626"/>
              <a:gd name="connsiteX267" fmla="*/ 52388 w 168276"/>
              <a:gd name="connsiteY267" fmla="*/ 434976 h 555626"/>
              <a:gd name="connsiteX268" fmla="*/ 52388 w 168276"/>
              <a:gd name="connsiteY268" fmla="*/ 431801 h 555626"/>
              <a:gd name="connsiteX269" fmla="*/ 101601 w 168276"/>
              <a:gd name="connsiteY269" fmla="*/ 393701 h 555626"/>
              <a:gd name="connsiteX270" fmla="*/ 52388 w 168276"/>
              <a:gd name="connsiteY270" fmla="*/ 420689 h 555626"/>
              <a:gd name="connsiteX271" fmla="*/ 98426 w 168276"/>
              <a:gd name="connsiteY271" fmla="*/ 382588 h 555626"/>
              <a:gd name="connsiteX272" fmla="*/ 52388 w 168276"/>
              <a:gd name="connsiteY272" fmla="*/ 407989 h 555626"/>
              <a:gd name="connsiteX273" fmla="*/ 93663 w 168276"/>
              <a:gd name="connsiteY273" fmla="*/ 379413 h 555626"/>
              <a:gd name="connsiteX274" fmla="*/ 52388 w 168276"/>
              <a:gd name="connsiteY274" fmla="*/ 401639 h 555626"/>
              <a:gd name="connsiteX275" fmla="*/ 101061 w 168276"/>
              <a:gd name="connsiteY275" fmla="*/ 358865 h 555626"/>
              <a:gd name="connsiteX276" fmla="*/ 104776 w 168276"/>
              <a:gd name="connsiteY276" fmla="*/ 355601 h 555626"/>
              <a:gd name="connsiteX277" fmla="*/ 52388 w 168276"/>
              <a:gd name="connsiteY277" fmla="*/ 385763 h 555626"/>
              <a:gd name="connsiteX278" fmla="*/ 52388 w 168276"/>
              <a:gd name="connsiteY278" fmla="*/ 382588 h 555626"/>
              <a:gd name="connsiteX279" fmla="*/ 63215 w 168276"/>
              <a:gd name="connsiteY279" fmla="*/ 376874 h 555626"/>
              <a:gd name="connsiteX280" fmla="*/ 60326 w 168276"/>
              <a:gd name="connsiteY280" fmla="*/ 379413 h 555626"/>
              <a:gd name="connsiteX281" fmla="*/ 72240 w 168276"/>
              <a:gd name="connsiteY281" fmla="*/ 372111 h 555626"/>
              <a:gd name="connsiteX282" fmla="*/ 109538 w 168276"/>
              <a:gd name="connsiteY282" fmla="*/ 349251 h 555626"/>
              <a:gd name="connsiteX283" fmla="*/ 72240 w 168276"/>
              <a:gd name="connsiteY283" fmla="*/ 372111 h 555626"/>
              <a:gd name="connsiteX284" fmla="*/ 63215 w 168276"/>
              <a:gd name="connsiteY284" fmla="*/ 376874 h 555626"/>
              <a:gd name="connsiteX285" fmla="*/ 65251 w 168276"/>
              <a:gd name="connsiteY285" fmla="*/ 375085 h 555626"/>
              <a:gd name="connsiteX286" fmla="*/ 6350 w 168276"/>
              <a:gd name="connsiteY286" fmla="*/ 341313 h 555626"/>
              <a:gd name="connsiteX287" fmla="*/ 4041 w 168276"/>
              <a:gd name="connsiteY287" fmla="*/ 344200 h 555626"/>
              <a:gd name="connsiteX288" fmla="*/ 3175 w 168276"/>
              <a:gd name="connsiteY288" fmla="*/ 344488 h 555626"/>
              <a:gd name="connsiteX289" fmla="*/ 70372 w 168276"/>
              <a:gd name="connsiteY289" fmla="*/ 339986 h 555626"/>
              <a:gd name="connsiteX290" fmla="*/ 63501 w 168276"/>
              <a:gd name="connsiteY290" fmla="*/ 344488 h 555626"/>
              <a:gd name="connsiteX291" fmla="*/ 66474 w 168276"/>
              <a:gd name="connsiteY291" fmla="*/ 341994 h 555626"/>
              <a:gd name="connsiteX292" fmla="*/ 165100 w 168276"/>
              <a:gd name="connsiteY292" fmla="*/ 338138 h 555626"/>
              <a:gd name="connsiteX293" fmla="*/ 149225 w 168276"/>
              <a:gd name="connsiteY293" fmla="*/ 355998 h 555626"/>
              <a:gd name="connsiteX294" fmla="*/ 163657 w 168276"/>
              <a:gd name="connsiteY294" fmla="*/ 338860 h 555626"/>
              <a:gd name="connsiteX295" fmla="*/ 22226 w 168276"/>
              <a:gd name="connsiteY295" fmla="*/ 338138 h 555626"/>
              <a:gd name="connsiteX296" fmla="*/ 3175 w 168276"/>
              <a:gd name="connsiteY296" fmla="*/ 363538 h 555626"/>
              <a:gd name="connsiteX297" fmla="*/ 22226 w 168276"/>
              <a:gd name="connsiteY297" fmla="*/ 352426 h 555626"/>
              <a:gd name="connsiteX298" fmla="*/ 22226 w 168276"/>
              <a:gd name="connsiteY298" fmla="*/ 355601 h 555626"/>
              <a:gd name="connsiteX299" fmla="*/ 4907 w 168276"/>
              <a:gd name="connsiteY299" fmla="*/ 380135 h 555626"/>
              <a:gd name="connsiteX300" fmla="*/ 3175 w 168276"/>
              <a:gd name="connsiteY300" fmla="*/ 382588 h 555626"/>
              <a:gd name="connsiteX301" fmla="*/ 22226 w 168276"/>
              <a:gd name="connsiteY301" fmla="*/ 371476 h 555626"/>
              <a:gd name="connsiteX302" fmla="*/ 6349 w 168276"/>
              <a:gd name="connsiteY302" fmla="*/ 392644 h 555626"/>
              <a:gd name="connsiteX303" fmla="*/ 19050 w 168276"/>
              <a:gd name="connsiteY303" fmla="*/ 374651 h 555626"/>
              <a:gd name="connsiteX304" fmla="*/ 0 w 168276"/>
              <a:gd name="connsiteY304" fmla="*/ 385763 h 555626"/>
              <a:gd name="connsiteX305" fmla="*/ 0 w 168276"/>
              <a:gd name="connsiteY305" fmla="*/ 382588 h 555626"/>
              <a:gd name="connsiteX306" fmla="*/ 19050 w 168276"/>
              <a:gd name="connsiteY306" fmla="*/ 355601 h 555626"/>
              <a:gd name="connsiteX307" fmla="*/ 0 w 168276"/>
              <a:gd name="connsiteY307" fmla="*/ 366713 h 555626"/>
              <a:gd name="connsiteX308" fmla="*/ 19050 w 168276"/>
              <a:gd name="connsiteY308" fmla="*/ 341313 h 555626"/>
              <a:gd name="connsiteX309" fmla="*/ 0 w 168276"/>
              <a:gd name="connsiteY309" fmla="*/ 349251 h 555626"/>
              <a:gd name="connsiteX310" fmla="*/ 4041 w 168276"/>
              <a:gd name="connsiteY310" fmla="*/ 344200 h 555626"/>
              <a:gd name="connsiteX311" fmla="*/ 109538 w 168276"/>
              <a:gd name="connsiteY311" fmla="*/ 333376 h 555626"/>
              <a:gd name="connsiteX312" fmla="*/ 112713 w 168276"/>
              <a:gd name="connsiteY312" fmla="*/ 333376 h 555626"/>
              <a:gd name="connsiteX313" fmla="*/ 65251 w 168276"/>
              <a:gd name="connsiteY313" fmla="*/ 375085 h 555626"/>
              <a:gd name="connsiteX314" fmla="*/ 52388 w 168276"/>
              <a:gd name="connsiteY314" fmla="*/ 382588 h 555626"/>
              <a:gd name="connsiteX315" fmla="*/ 101601 w 168276"/>
              <a:gd name="connsiteY315" fmla="*/ 341313 h 555626"/>
              <a:gd name="connsiteX316" fmla="*/ 69851 w 168276"/>
              <a:gd name="connsiteY316" fmla="*/ 357700 h 555626"/>
              <a:gd name="connsiteX317" fmla="*/ 109538 w 168276"/>
              <a:gd name="connsiteY317" fmla="*/ 314326 h 555626"/>
              <a:gd name="connsiteX318" fmla="*/ 112713 w 168276"/>
              <a:gd name="connsiteY318" fmla="*/ 314326 h 555626"/>
              <a:gd name="connsiteX319" fmla="*/ 112713 w 168276"/>
              <a:gd name="connsiteY319" fmla="*/ 319088 h 555626"/>
              <a:gd name="connsiteX320" fmla="*/ 63099 w 168276"/>
              <a:gd name="connsiteY320" fmla="*/ 361185 h 555626"/>
              <a:gd name="connsiteX321" fmla="*/ 52388 w 168276"/>
              <a:gd name="connsiteY321" fmla="*/ 366713 h 555626"/>
              <a:gd name="connsiteX322" fmla="*/ 104776 w 168276"/>
              <a:gd name="connsiteY322" fmla="*/ 322263 h 555626"/>
              <a:gd name="connsiteX323" fmla="*/ 70372 w 168276"/>
              <a:gd name="connsiteY323" fmla="*/ 339986 h 555626"/>
              <a:gd name="connsiteX324" fmla="*/ 22226 w 168276"/>
              <a:gd name="connsiteY324" fmla="*/ 300038 h 555626"/>
              <a:gd name="connsiteX325" fmla="*/ 3175 w 168276"/>
              <a:gd name="connsiteY325" fmla="*/ 333376 h 555626"/>
              <a:gd name="connsiteX326" fmla="*/ 22226 w 168276"/>
              <a:gd name="connsiteY326" fmla="*/ 322263 h 555626"/>
              <a:gd name="connsiteX327" fmla="*/ 22226 w 168276"/>
              <a:gd name="connsiteY327" fmla="*/ 325438 h 555626"/>
              <a:gd name="connsiteX328" fmla="*/ 6350 w 168276"/>
              <a:gd name="connsiteY328" fmla="*/ 341313 h 555626"/>
              <a:gd name="connsiteX329" fmla="*/ 19050 w 168276"/>
              <a:gd name="connsiteY329" fmla="*/ 325438 h 555626"/>
              <a:gd name="connsiteX330" fmla="*/ 0 w 168276"/>
              <a:gd name="connsiteY330" fmla="*/ 338138 h 555626"/>
              <a:gd name="connsiteX331" fmla="*/ 168275 w 168276"/>
              <a:gd name="connsiteY331" fmla="*/ 296863 h 555626"/>
              <a:gd name="connsiteX332" fmla="*/ 142875 w 168276"/>
              <a:gd name="connsiteY332" fmla="*/ 333376 h 555626"/>
              <a:gd name="connsiteX333" fmla="*/ 168275 w 168276"/>
              <a:gd name="connsiteY333" fmla="*/ 319088 h 555626"/>
              <a:gd name="connsiteX334" fmla="*/ 168275 w 168276"/>
              <a:gd name="connsiteY334" fmla="*/ 322263 h 555626"/>
              <a:gd name="connsiteX335" fmla="*/ 146050 w 168276"/>
              <a:gd name="connsiteY335" fmla="*/ 344488 h 555626"/>
              <a:gd name="connsiteX336" fmla="*/ 168275 w 168276"/>
              <a:gd name="connsiteY336" fmla="*/ 333376 h 555626"/>
              <a:gd name="connsiteX337" fmla="*/ 163657 w 168276"/>
              <a:gd name="connsiteY337" fmla="*/ 338860 h 555626"/>
              <a:gd name="connsiteX338" fmla="*/ 142875 w 168276"/>
              <a:gd name="connsiteY338" fmla="*/ 349251 h 555626"/>
              <a:gd name="connsiteX339" fmla="*/ 139700 w 168276"/>
              <a:gd name="connsiteY339" fmla="*/ 349251 h 555626"/>
              <a:gd name="connsiteX340" fmla="*/ 165100 w 168276"/>
              <a:gd name="connsiteY340" fmla="*/ 325438 h 555626"/>
              <a:gd name="connsiteX341" fmla="*/ 142875 w 168276"/>
              <a:gd name="connsiteY341" fmla="*/ 338138 h 555626"/>
              <a:gd name="connsiteX342" fmla="*/ 139700 w 168276"/>
              <a:gd name="connsiteY342" fmla="*/ 338138 h 555626"/>
              <a:gd name="connsiteX343" fmla="*/ 163905 w 168276"/>
              <a:gd name="connsiteY343" fmla="*/ 298806 h 555626"/>
              <a:gd name="connsiteX344" fmla="*/ 165100 w 168276"/>
              <a:gd name="connsiteY344" fmla="*/ 296863 h 555626"/>
              <a:gd name="connsiteX345" fmla="*/ 163905 w 168276"/>
              <a:gd name="connsiteY345" fmla="*/ 298806 h 555626"/>
              <a:gd name="connsiteX346" fmla="*/ 157988 w 168276"/>
              <a:gd name="connsiteY346" fmla="*/ 301435 h 555626"/>
              <a:gd name="connsiteX347" fmla="*/ 17464 w 168276"/>
              <a:gd name="connsiteY347" fmla="*/ 290513 h 555626"/>
              <a:gd name="connsiteX348" fmla="*/ 7938 w 168276"/>
              <a:gd name="connsiteY348" fmla="*/ 303213 h 555626"/>
              <a:gd name="connsiteX349" fmla="*/ 22226 w 168276"/>
              <a:gd name="connsiteY349" fmla="*/ 292101 h 555626"/>
              <a:gd name="connsiteX350" fmla="*/ 22226 w 168276"/>
              <a:gd name="connsiteY350" fmla="*/ 296863 h 555626"/>
              <a:gd name="connsiteX351" fmla="*/ 11113 w 168276"/>
              <a:gd name="connsiteY351" fmla="*/ 303213 h 555626"/>
              <a:gd name="connsiteX352" fmla="*/ 22226 w 168276"/>
              <a:gd name="connsiteY352" fmla="*/ 300038 h 555626"/>
              <a:gd name="connsiteX353" fmla="*/ 0 w 168276"/>
              <a:gd name="connsiteY353" fmla="*/ 311151 h 555626"/>
              <a:gd name="connsiteX354" fmla="*/ 14288 w 168276"/>
              <a:gd name="connsiteY354" fmla="*/ 300038 h 555626"/>
              <a:gd name="connsiteX355" fmla="*/ 0 w 168276"/>
              <a:gd name="connsiteY355" fmla="*/ 307976 h 555626"/>
              <a:gd name="connsiteX356" fmla="*/ 168275 w 168276"/>
              <a:gd name="connsiteY356" fmla="*/ 288926 h 555626"/>
              <a:gd name="connsiteX357" fmla="*/ 168275 w 168276"/>
              <a:gd name="connsiteY357" fmla="*/ 292101 h 555626"/>
              <a:gd name="connsiteX358" fmla="*/ 153988 w 168276"/>
              <a:gd name="connsiteY358" fmla="*/ 303213 h 555626"/>
              <a:gd name="connsiteX359" fmla="*/ 157988 w 168276"/>
              <a:gd name="connsiteY359" fmla="*/ 301435 h 555626"/>
              <a:gd name="connsiteX360" fmla="*/ 142875 w 168276"/>
              <a:gd name="connsiteY360" fmla="*/ 311151 h 555626"/>
              <a:gd name="connsiteX361" fmla="*/ 139700 w 168276"/>
              <a:gd name="connsiteY361" fmla="*/ 311151 h 555626"/>
              <a:gd name="connsiteX362" fmla="*/ 157163 w 168276"/>
              <a:gd name="connsiteY362" fmla="*/ 300038 h 555626"/>
              <a:gd name="connsiteX363" fmla="*/ 142875 w 168276"/>
              <a:gd name="connsiteY363" fmla="*/ 307976 h 555626"/>
              <a:gd name="connsiteX364" fmla="*/ 139700 w 168276"/>
              <a:gd name="connsiteY364" fmla="*/ 307976 h 555626"/>
              <a:gd name="connsiteX365" fmla="*/ 153035 w 168276"/>
              <a:gd name="connsiteY365" fmla="*/ 296546 h 555626"/>
              <a:gd name="connsiteX366" fmla="*/ 161925 w 168276"/>
              <a:gd name="connsiteY366" fmla="*/ 288926 h 555626"/>
              <a:gd name="connsiteX367" fmla="*/ 153035 w 168276"/>
              <a:gd name="connsiteY367" fmla="*/ 296546 h 555626"/>
              <a:gd name="connsiteX368" fmla="*/ 146050 w 168276"/>
              <a:gd name="connsiteY368" fmla="*/ 300038 h 555626"/>
              <a:gd name="connsiteX369" fmla="*/ 160193 w 168276"/>
              <a:gd name="connsiteY369" fmla="*/ 289936 h 555626"/>
              <a:gd name="connsiteX370" fmla="*/ 19050 w 168276"/>
              <a:gd name="connsiteY370" fmla="*/ 288926 h 555626"/>
              <a:gd name="connsiteX371" fmla="*/ 17464 w 168276"/>
              <a:gd name="connsiteY371" fmla="*/ 290513 h 555626"/>
              <a:gd name="connsiteX372" fmla="*/ 18345 w 168276"/>
              <a:gd name="connsiteY372" fmla="*/ 289337 h 555626"/>
              <a:gd name="connsiteX373" fmla="*/ 101782 w 168276"/>
              <a:gd name="connsiteY373" fmla="*/ 282712 h 555626"/>
              <a:gd name="connsiteX374" fmla="*/ 79376 w 168276"/>
              <a:gd name="connsiteY374" fmla="*/ 296863 h 555626"/>
              <a:gd name="connsiteX375" fmla="*/ 88405 w 168276"/>
              <a:gd name="connsiteY375" fmla="*/ 290414 h 555626"/>
              <a:gd name="connsiteX376" fmla="*/ 109538 w 168276"/>
              <a:gd name="connsiteY376" fmla="*/ 277813 h 555626"/>
              <a:gd name="connsiteX377" fmla="*/ 112713 w 168276"/>
              <a:gd name="connsiteY377" fmla="*/ 277813 h 555626"/>
              <a:gd name="connsiteX378" fmla="*/ 60326 w 168276"/>
              <a:gd name="connsiteY378" fmla="*/ 333376 h 555626"/>
              <a:gd name="connsiteX379" fmla="*/ 109538 w 168276"/>
              <a:gd name="connsiteY379" fmla="*/ 303213 h 555626"/>
              <a:gd name="connsiteX380" fmla="*/ 112713 w 168276"/>
              <a:gd name="connsiteY380" fmla="*/ 303213 h 555626"/>
              <a:gd name="connsiteX381" fmla="*/ 66474 w 168276"/>
              <a:gd name="connsiteY381" fmla="*/ 341994 h 555626"/>
              <a:gd name="connsiteX382" fmla="*/ 52388 w 168276"/>
              <a:gd name="connsiteY382" fmla="*/ 349251 h 555626"/>
              <a:gd name="connsiteX383" fmla="*/ 101601 w 168276"/>
              <a:gd name="connsiteY383" fmla="*/ 311151 h 555626"/>
              <a:gd name="connsiteX384" fmla="*/ 52388 w 168276"/>
              <a:gd name="connsiteY384" fmla="*/ 338138 h 555626"/>
              <a:gd name="connsiteX385" fmla="*/ 104776 w 168276"/>
              <a:gd name="connsiteY385" fmla="*/ 280988 h 555626"/>
              <a:gd name="connsiteX386" fmla="*/ 101782 w 168276"/>
              <a:gd name="connsiteY386" fmla="*/ 282712 h 555626"/>
              <a:gd name="connsiteX387" fmla="*/ 158750 w 168276"/>
              <a:gd name="connsiteY387" fmla="*/ 275035 h 555626"/>
              <a:gd name="connsiteX388" fmla="*/ 142875 w 168276"/>
              <a:gd name="connsiteY388" fmla="*/ 296863 h 555626"/>
              <a:gd name="connsiteX389" fmla="*/ 168275 w 168276"/>
              <a:gd name="connsiteY389" fmla="*/ 280988 h 555626"/>
              <a:gd name="connsiteX390" fmla="*/ 168275 w 168276"/>
              <a:gd name="connsiteY390" fmla="*/ 284163 h 555626"/>
              <a:gd name="connsiteX391" fmla="*/ 160193 w 168276"/>
              <a:gd name="connsiteY391" fmla="*/ 289936 h 555626"/>
              <a:gd name="connsiteX392" fmla="*/ 142875 w 168276"/>
              <a:gd name="connsiteY392" fmla="*/ 300038 h 555626"/>
              <a:gd name="connsiteX393" fmla="*/ 139700 w 168276"/>
              <a:gd name="connsiteY393" fmla="*/ 300038 h 555626"/>
              <a:gd name="connsiteX394" fmla="*/ 98426 w 168276"/>
              <a:gd name="connsiteY394" fmla="*/ 273051 h 555626"/>
              <a:gd name="connsiteX395" fmla="*/ 95263 w 168276"/>
              <a:gd name="connsiteY395" fmla="*/ 275450 h 555626"/>
              <a:gd name="connsiteX396" fmla="*/ 60326 w 168276"/>
              <a:gd name="connsiteY396" fmla="*/ 296863 h 555626"/>
              <a:gd name="connsiteX397" fmla="*/ 63654 w 168276"/>
              <a:gd name="connsiteY397" fmla="*/ 293434 h 555626"/>
              <a:gd name="connsiteX398" fmla="*/ 165100 w 168276"/>
              <a:gd name="connsiteY398" fmla="*/ 266701 h 555626"/>
              <a:gd name="connsiteX399" fmla="*/ 158750 w 168276"/>
              <a:gd name="connsiteY399" fmla="*/ 275035 h 555626"/>
              <a:gd name="connsiteX400" fmla="*/ 164647 w 168276"/>
              <a:gd name="connsiteY400" fmla="*/ 266928 h 555626"/>
              <a:gd name="connsiteX401" fmla="*/ 109538 w 168276"/>
              <a:gd name="connsiteY401" fmla="*/ 266701 h 555626"/>
              <a:gd name="connsiteX402" fmla="*/ 112713 w 168276"/>
              <a:gd name="connsiteY402" fmla="*/ 266701 h 555626"/>
              <a:gd name="connsiteX403" fmla="*/ 68263 w 168276"/>
              <a:gd name="connsiteY403" fmla="*/ 296863 h 555626"/>
              <a:gd name="connsiteX404" fmla="*/ 109538 w 168276"/>
              <a:gd name="connsiteY404" fmla="*/ 273051 h 555626"/>
              <a:gd name="connsiteX405" fmla="*/ 112713 w 168276"/>
              <a:gd name="connsiteY405" fmla="*/ 273051 h 555626"/>
              <a:gd name="connsiteX406" fmla="*/ 88405 w 168276"/>
              <a:gd name="connsiteY406" fmla="*/ 290414 h 555626"/>
              <a:gd name="connsiteX407" fmla="*/ 52388 w 168276"/>
              <a:gd name="connsiteY407" fmla="*/ 311151 h 555626"/>
              <a:gd name="connsiteX408" fmla="*/ 85726 w 168276"/>
              <a:gd name="connsiteY408" fmla="*/ 288926 h 555626"/>
              <a:gd name="connsiteX409" fmla="*/ 52388 w 168276"/>
              <a:gd name="connsiteY409" fmla="*/ 307976 h 555626"/>
              <a:gd name="connsiteX410" fmla="*/ 95263 w 168276"/>
              <a:gd name="connsiteY410" fmla="*/ 275450 h 555626"/>
              <a:gd name="connsiteX411" fmla="*/ 60326 w 168276"/>
              <a:gd name="connsiteY411" fmla="*/ 266607 h 555626"/>
              <a:gd name="connsiteX412" fmla="*/ 55892 w 168276"/>
              <a:gd name="connsiteY412" fmla="*/ 272867 h 555626"/>
              <a:gd name="connsiteX413" fmla="*/ 55563 w 168276"/>
              <a:gd name="connsiteY413" fmla="*/ 273051 h 555626"/>
              <a:gd name="connsiteX414" fmla="*/ 168275 w 168276"/>
              <a:gd name="connsiteY414" fmla="*/ 261938 h 555626"/>
              <a:gd name="connsiteX415" fmla="*/ 164647 w 168276"/>
              <a:gd name="connsiteY415" fmla="*/ 266928 h 555626"/>
              <a:gd name="connsiteX416" fmla="*/ 142875 w 168276"/>
              <a:gd name="connsiteY416" fmla="*/ 277813 h 555626"/>
              <a:gd name="connsiteX417" fmla="*/ 139700 w 168276"/>
              <a:gd name="connsiteY417" fmla="*/ 277813 h 555626"/>
              <a:gd name="connsiteX418" fmla="*/ 142875 w 168276"/>
              <a:gd name="connsiteY418" fmla="*/ 273051 h 555626"/>
              <a:gd name="connsiteX419" fmla="*/ 22226 w 168276"/>
              <a:gd name="connsiteY419" fmla="*/ 261938 h 555626"/>
              <a:gd name="connsiteX420" fmla="*/ 22226 w 168276"/>
              <a:gd name="connsiteY420" fmla="*/ 266701 h 555626"/>
              <a:gd name="connsiteX421" fmla="*/ 3175 w 168276"/>
              <a:gd name="connsiteY421" fmla="*/ 296863 h 555626"/>
              <a:gd name="connsiteX422" fmla="*/ 22226 w 168276"/>
              <a:gd name="connsiteY422" fmla="*/ 284163 h 555626"/>
              <a:gd name="connsiteX423" fmla="*/ 18345 w 168276"/>
              <a:gd name="connsiteY423" fmla="*/ 289337 h 555626"/>
              <a:gd name="connsiteX424" fmla="*/ 0 w 168276"/>
              <a:gd name="connsiteY424" fmla="*/ 300038 h 555626"/>
              <a:gd name="connsiteX425" fmla="*/ 19050 w 168276"/>
              <a:gd name="connsiteY425" fmla="*/ 266701 h 555626"/>
              <a:gd name="connsiteX426" fmla="*/ 0 w 168276"/>
              <a:gd name="connsiteY426" fmla="*/ 277813 h 555626"/>
              <a:gd name="connsiteX427" fmla="*/ 4445 w 168276"/>
              <a:gd name="connsiteY427" fmla="*/ 270829 h 555626"/>
              <a:gd name="connsiteX428" fmla="*/ 3175 w 168276"/>
              <a:gd name="connsiteY428" fmla="*/ 273051 h 555626"/>
              <a:gd name="connsiteX429" fmla="*/ 109538 w 168276"/>
              <a:gd name="connsiteY429" fmla="*/ 242888 h 555626"/>
              <a:gd name="connsiteX430" fmla="*/ 112713 w 168276"/>
              <a:gd name="connsiteY430" fmla="*/ 242888 h 555626"/>
              <a:gd name="connsiteX431" fmla="*/ 63654 w 168276"/>
              <a:gd name="connsiteY431" fmla="*/ 293434 h 555626"/>
              <a:gd name="connsiteX432" fmla="*/ 52388 w 168276"/>
              <a:gd name="connsiteY432" fmla="*/ 300038 h 555626"/>
              <a:gd name="connsiteX433" fmla="*/ 104776 w 168276"/>
              <a:gd name="connsiteY433" fmla="*/ 247651 h 555626"/>
              <a:gd name="connsiteX434" fmla="*/ 52388 w 168276"/>
              <a:gd name="connsiteY434" fmla="*/ 277813 h 555626"/>
              <a:gd name="connsiteX435" fmla="*/ 55892 w 168276"/>
              <a:gd name="connsiteY435" fmla="*/ 272867 h 555626"/>
              <a:gd name="connsiteX436" fmla="*/ 22226 w 168276"/>
              <a:gd name="connsiteY436" fmla="*/ 242888 h 555626"/>
              <a:gd name="connsiteX437" fmla="*/ 4445 w 168276"/>
              <a:gd name="connsiteY437" fmla="*/ 270829 h 555626"/>
              <a:gd name="connsiteX438" fmla="*/ 19532 w 168276"/>
              <a:gd name="connsiteY438" fmla="*/ 244428 h 555626"/>
              <a:gd name="connsiteX439" fmla="*/ 146050 w 168276"/>
              <a:gd name="connsiteY439" fmla="*/ 236538 h 555626"/>
              <a:gd name="connsiteX440" fmla="*/ 142875 w 168276"/>
              <a:gd name="connsiteY440" fmla="*/ 250826 h 555626"/>
              <a:gd name="connsiteX441" fmla="*/ 168275 w 168276"/>
              <a:gd name="connsiteY441" fmla="*/ 236538 h 555626"/>
              <a:gd name="connsiteX442" fmla="*/ 142875 w 168276"/>
              <a:gd name="connsiteY442" fmla="*/ 273051 h 555626"/>
              <a:gd name="connsiteX443" fmla="*/ 165100 w 168276"/>
              <a:gd name="connsiteY443" fmla="*/ 239713 h 555626"/>
              <a:gd name="connsiteX444" fmla="*/ 142875 w 168276"/>
              <a:gd name="connsiteY444" fmla="*/ 255588 h 555626"/>
              <a:gd name="connsiteX445" fmla="*/ 139700 w 168276"/>
              <a:gd name="connsiteY445" fmla="*/ 255588 h 555626"/>
              <a:gd name="connsiteX446" fmla="*/ 139700 w 168276"/>
              <a:gd name="connsiteY446" fmla="*/ 250826 h 555626"/>
              <a:gd name="connsiteX447" fmla="*/ 139700 w 168276"/>
              <a:gd name="connsiteY447" fmla="*/ 236538 h 555626"/>
              <a:gd name="connsiteX448" fmla="*/ 142875 w 168276"/>
              <a:gd name="connsiteY448" fmla="*/ 236538 h 555626"/>
              <a:gd name="connsiteX449" fmla="*/ 146050 w 168276"/>
              <a:gd name="connsiteY449" fmla="*/ 236538 h 555626"/>
              <a:gd name="connsiteX450" fmla="*/ 142875 w 168276"/>
              <a:gd name="connsiteY450" fmla="*/ 239713 h 555626"/>
              <a:gd name="connsiteX451" fmla="*/ 139700 w 168276"/>
              <a:gd name="connsiteY451" fmla="*/ 239713 h 555626"/>
              <a:gd name="connsiteX452" fmla="*/ 55563 w 168276"/>
              <a:gd name="connsiteY452" fmla="*/ 236538 h 555626"/>
              <a:gd name="connsiteX453" fmla="*/ 60326 w 168276"/>
              <a:gd name="connsiteY453" fmla="*/ 236538 h 555626"/>
              <a:gd name="connsiteX454" fmla="*/ 55563 w 168276"/>
              <a:gd name="connsiteY454" fmla="*/ 250826 h 555626"/>
              <a:gd name="connsiteX455" fmla="*/ 82551 w 168276"/>
              <a:gd name="connsiteY455" fmla="*/ 236538 h 555626"/>
              <a:gd name="connsiteX456" fmla="*/ 60326 w 168276"/>
              <a:gd name="connsiteY456" fmla="*/ 266607 h 555626"/>
              <a:gd name="connsiteX457" fmla="*/ 79376 w 168276"/>
              <a:gd name="connsiteY457" fmla="*/ 239713 h 555626"/>
              <a:gd name="connsiteX458" fmla="*/ 52388 w 168276"/>
              <a:gd name="connsiteY458" fmla="*/ 255588 h 555626"/>
              <a:gd name="connsiteX459" fmla="*/ 52388 w 168276"/>
              <a:gd name="connsiteY459" fmla="*/ 250826 h 555626"/>
              <a:gd name="connsiteX460" fmla="*/ 52388 w 168276"/>
              <a:gd name="connsiteY460" fmla="*/ 236538 h 555626"/>
              <a:gd name="connsiteX461" fmla="*/ 55563 w 168276"/>
              <a:gd name="connsiteY461" fmla="*/ 236538 h 555626"/>
              <a:gd name="connsiteX462" fmla="*/ 52388 w 168276"/>
              <a:gd name="connsiteY462" fmla="*/ 239713 h 555626"/>
              <a:gd name="connsiteX463" fmla="*/ 7938 w 168276"/>
              <a:gd name="connsiteY463" fmla="*/ 236538 h 555626"/>
              <a:gd name="connsiteX464" fmla="*/ 3175 w 168276"/>
              <a:gd name="connsiteY464" fmla="*/ 250826 h 555626"/>
              <a:gd name="connsiteX465" fmla="*/ 22226 w 168276"/>
              <a:gd name="connsiteY465" fmla="*/ 239713 h 555626"/>
              <a:gd name="connsiteX466" fmla="*/ 19532 w 168276"/>
              <a:gd name="connsiteY466" fmla="*/ 244428 h 555626"/>
              <a:gd name="connsiteX467" fmla="*/ 0 w 168276"/>
              <a:gd name="connsiteY467" fmla="*/ 255588 h 555626"/>
              <a:gd name="connsiteX468" fmla="*/ 0 w 168276"/>
              <a:gd name="connsiteY468" fmla="*/ 250826 h 555626"/>
              <a:gd name="connsiteX469" fmla="*/ 0 w 168276"/>
              <a:gd name="connsiteY469" fmla="*/ 236538 h 555626"/>
              <a:gd name="connsiteX470" fmla="*/ 3175 w 168276"/>
              <a:gd name="connsiteY470" fmla="*/ 236538 h 555626"/>
              <a:gd name="connsiteX471" fmla="*/ 7938 w 168276"/>
              <a:gd name="connsiteY471" fmla="*/ 236538 h 555626"/>
              <a:gd name="connsiteX472" fmla="*/ 0 w 168276"/>
              <a:gd name="connsiteY472" fmla="*/ 239713 h 555626"/>
              <a:gd name="connsiteX473" fmla="*/ 165101 w 168276"/>
              <a:gd name="connsiteY473" fmla="*/ 209550 h 555626"/>
              <a:gd name="connsiteX474" fmla="*/ 168276 w 168276"/>
              <a:gd name="connsiteY474" fmla="*/ 209550 h 555626"/>
              <a:gd name="connsiteX475" fmla="*/ 168276 w 168276"/>
              <a:gd name="connsiteY475" fmla="*/ 214313 h 555626"/>
              <a:gd name="connsiteX476" fmla="*/ 165101 w 168276"/>
              <a:gd name="connsiteY476" fmla="*/ 214313 h 555626"/>
              <a:gd name="connsiteX477" fmla="*/ 137055 w 168276"/>
              <a:gd name="connsiteY477" fmla="*/ 207131 h 555626"/>
              <a:gd name="connsiteX478" fmla="*/ 135487 w 168276"/>
              <a:gd name="connsiteY478" fmla="*/ 209260 h 555626"/>
              <a:gd name="connsiteX479" fmla="*/ 134939 w 168276"/>
              <a:gd name="connsiteY479" fmla="*/ 209550 h 555626"/>
              <a:gd name="connsiteX480" fmla="*/ 165101 w 168276"/>
              <a:gd name="connsiteY480" fmla="*/ 201613 h 555626"/>
              <a:gd name="connsiteX481" fmla="*/ 165101 w 168276"/>
              <a:gd name="connsiteY481" fmla="*/ 209550 h 555626"/>
              <a:gd name="connsiteX482" fmla="*/ 161926 w 168276"/>
              <a:gd name="connsiteY482" fmla="*/ 214313 h 555626"/>
              <a:gd name="connsiteX483" fmla="*/ 161926 w 168276"/>
              <a:gd name="connsiteY483" fmla="*/ 203377 h 555626"/>
              <a:gd name="connsiteX484" fmla="*/ 161926 w 168276"/>
              <a:gd name="connsiteY484" fmla="*/ 201613 h 555626"/>
              <a:gd name="connsiteX485" fmla="*/ 161926 w 168276"/>
              <a:gd name="connsiteY485" fmla="*/ 203377 h 555626"/>
              <a:gd name="connsiteX486" fmla="*/ 154710 w 168276"/>
              <a:gd name="connsiteY486" fmla="*/ 207385 h 555626"/>
              <a:gd name="connsiteX487" fmla="*/ 161926 w 168276"/>
              <a:gd name="connsiteY487" fmla="*/ 195263 h 555626"/>
              <a:gd name="connsiteX488" fmla="*/ 150814 w 168276"/>
              <a:gd name="connsiteY488" fmla="*/ 209550 h 555626"/>
              <a:gd name="connsiteX489" fmla="*/ 154710 w 168276"/>
              <a:gd name="connsiteY489" fmla="*/ 207385 h 555626"/>
              <a:gd name="connsiteX490" fmla="*/ 146051 w 168276"/>
              <a:gd name="connsiteY490" fmla="*/ 214313 h 555626"/>
              <a:gd name="connsiteX491" fmla="*/ 142876 w 168276"/>
              <a:gd name="connsiteY491" fmla="*/ 214313 h 555626"/>
              <a:gd name="connsiteX492" fmla="*/ 157164 w 168276"/>
              <a:gd name="connsiteY492" fmla="*/ 198438 h 555626"/>
              <a:gd name="connsiteX493" fmla="*/ 131764 w 168276"/>
              <a:gd name="connsiteY493" fmla="*/ 214313 h 555626"/>
              <a:gd name="connsiteX494" fmla="*/ 135487 w 168276"/>
              <a:gd name="connsiteY494" fmla="*/ 209260 h 555626"/>
              <a:gd name="connsiteX495" fmla="*/ 94483 w 168276"/>
              <a:gd name="connsiteY495" fmla="*/ 175430 h 555626"/>
              <a:gd name="connsiteX496" fmla="*/ 66612 w 168276"/>
              <a:gd name="connsiteY496" fmla="*/ 195798 h 555626"/>
              <a:gd name="connsiteX497" fmla="*/ 55563 w 168276"/>
              <a:gd name="connsiteY497" fmla="*/ 201613 h 555626"/>
              <a:gd name="connsiteX498" fmla="*/ 146051 w 168276"/>
              <a:gd name="connsiteY498" fmla="*/ 173038 h 555626"/>
              <a:gd name="connsiteX499" fmla="*/ 110149 w 168276"/>
              <a:gd name="connsiteY499" fmla="*/ 208940 h 555626"/>
              <a:gd name="connsiteX500" fmla="*/ 109538 w 168276"/>
              <a:gd name="connsiteY500" fmla="*/ 209550 h 555626"/>
              <a:gd name="connsiteX501" fmla="*/ 157164 w 168276"/>
              <a:gd name="connsiteY501" fmla="*/ 179388 h 555626"/>
              <a:gd name="connsiteX502" fmla="*/ 157164 w 168276"/>
              <a:gd name="connsiteY502" fmla="*/ 184150 h 555626"/>
              <a:gd name="connsiteX503" fmla="*/ 137055 w 168276"/>
              <a:gd name="connsiteY503" fmla="*/ 207131 h 555626"/>
              <a:gd name="connsiteX504" fmla="*/ 151872 w 168276"/>
              <a:gd name="connsiteY504" fmla="*/ 187023 h 555626"/>
              <a:gd name="connsiteX505" fmla="*/ 153989 w 168276"/>
              <a:gd name="connsiteY505" fmla="*/ 184150 h 555626"/>
              <a:gd name="connsiteX506" fmla="*/ 101601 w 168276"/>
              <a:gd name="connsiteY506" fmla="*/ 214313 h 555626"/>
              <a:gd name="connsiteX507" fmla="*/ 49572 w 168276"/>
              <a:gd name="connsiteY507" fmla="*/ 159416 h 555626"/>
              <a:gd name="connsiteX508" fmla="*/ 26988 w 168276"/>
              <a:gd name="connsiteY508" fmla="*/ 173038 h 555626"/>
              <a:gd name="connsiteX509" fmla="*/ 30376 w 168276"/>
              <a:gd name="connsiteY509" fmla="*/ 170281 h 555626"/>
              <a:gd name="connsiteX510" fmla="*/ 146051 w 168276"/>
              <a:gd name="connsiteY510" fmla="*/ 153988 h 555626"/>
              <a:gd name="connsiteX511" fmla="*/ 82551 w 168276"/>
              <a:gd name="connsiteY511" fmla="*/ 206375 h 555626"/>
              <a:gd name="connsiteX512" fmla="*/ 150814 w 168276"/>
              <a:gd name="connsiteY512" fmla="*/ 168275 h 555626"/>
              <a:gd name="connsiteX513" fmla="*/ 146051 w 168276"/>
              <a:gd name="connsiteY513" fmla="*/ 173038 h 555626"/>
              <a:gd name="connsiteX514" fmla="*/ 74613 w 168276"/>
              <a:gd name="connsiteY514" fmla="*/ 214313 h 555626"/>
              <a:gd name="connsiteX515" fmla="*/ 71438 w 168276"/>
              <a:gd name="connsiteY515" fmla="*/ 214313 h 555626"/>
              <a:gd name="connsiteX516" fmla="*/ 134939 w 168276"/>
              <a:gd name="connsiteY516" fmla="*/ 160338 h 555626"/>
              <a:gd name="connsiteX517" fmla="*/ 41276 w 168276"/>
              <a:gd name="connsiteY517" fmla="*/ 214313 h 555626"/>
              <a:gd name="connsiteX518" fmla="*/ 66612 w 168276"/>
              <a:gd name="connsiteY518" fmla="*/ 195798 h 555626"/>
              <a:gd name="connsiteX519" fmla="*/ 98426 w 168276"/>
              <a:gd name="connsiteY519" fmla="*/ 131763 h 555626"/>
              <a:gd name="connsiteX520" fmla="*/ 53519 w 168276"/>
              <a:gd name="connsiteY520" fmla="*/ 160339 h 555626"/>
              <a:gd name="connsiteX521" fmla="*/ 91982 w 168276"/>
              <a:gd name="connsiteY521" fmla="*/ 135410 h 555626"/>
              <a:gd name="connsiteX522" fmla="*/ 123826 w 168276"/>
              <a:gd name="connsiteY522" fmla="*/ 127000 h 555626"/>
              <a:gd name="connsiteX523" fmla="*/ 118304 w 168276"/>
              <a:gd name="connsiteY523" fmla="*/ 131602 h 555626"/>
              <a:gd name="connsiteX524" fmla="*/ 60326 w 168276"/>
              <a:gd name="connsiteY524" fmla="*/ 165100 h 555626"/>
              <a:gd name="connsiteX525" fmla="*/ 81301 w 168276"/>
              <a:gd name="connsiteY525" fmla="*/ 152049 h 555626"/>
              <a:gd name="connsiteX526" fmla="*/ 131764 w 168276"/>
              <a:gd name="connsiteY526" fmla="*/ 123825 h 555626"/>
              <a:gd name="connsiteX527" fmla="*/ 134939 w 168276"/>
              <a:gd name="connsiteY527" fmla="*/ 123825 h 555626"/>
              <a:gd name="connsiteX528" fmla="*/ 30163 w 168276"/>
              <a:gd name="connsiteY528" fmla="*/ 206375 h 555626"/>
              <a:gd name="connsiteX529" fmla="*/ 139701 w 168276"/>
              <a:gd name="connsiteY529" fmla="*/ 142875 h 555626"/>
              <a:gd name="connsiteX530" fmla="*/ 142876 w 168276"/>
              <a:gd name="connsiteY530" fmla="*/ 142875 h 555626"/>
              <a:gd name="connsiteX531" fmla="*/ 94483 w 168276"/>
              <a:gd name="connsiteY531" fmla="*/ 175430 h 555626"/>
              <a:gd name="connsiteX532" fmla="*/ 123826 w 168276"/>
              <a:gd name="connsiteY532" fmla="*/ 153988 h 555626"/>
              <a:gd name="connsiteX533" fmla="*/ 19051 w 168276"/>
              <a:gd name="connsiteY533" fmla="*/ 214313 h 555626"/>
              <a:gd name="connsiteX534" fmla="*/ 118304 w 168276"/>
              <a:gd name="connsiteY534" fmla="*/ 131602 h 555626"/>
              <a:gd name="connsiteX535" fmla="*/ 131764 w 168276"/>
              <a:gd name="connsiteY535" fmla="*/ 120650 h 555626"/>
              <a:gd name="connsiteX536" fmla="*/ 81301 w 168276"/>
              <a:gd name="connsiteY536" fmla="*/ 152049 h 555626"/>
              <a:gd name="connsiteX537" fmla="*/ 7938 w 168276"/>
              <a:gd name="connsiteY537" fmla="*/ 195263 h 555626"/>
              <a:gd name="connsiteX538" fmla="*/ 79376 w 168276"/>
              <a:gd name="connsiteY538" fmla="*/ 149225 h 555626"/>
              <a:gd name="connsiteX539" fmla="*/ 11113 w 168276"/>
              <a:gd name="connsiteY539" fmla="*/ 187325 h 555626"/>
              <a:gd name="connsiteX540" fmla="*/ 53519 w 168276"/>
              <a:gd name="connsiteY540" fmla="*/ 160339 h 555626"/>
              <a:gd name="connsiteX541" fmla="*/ 41276 w 168276"/>
              <a:gd name="connsiteY541" fmla="*/ 168275 h 555626"/>
              <a:gd name="connsiteX542" fmla="*/ 127001 w 168276"/>
              <a:gd name="connsiteY542" fmla="*/ 112713 h 555626"/>
              <a:gd name="connsiteX543" fmla="*/ 91982 w 168276"/>
              <a:gd name="connsiteY543" fmla="*/ 135410 h 555626"/>
              <a:gd name="connsiteX544" fmla="*/ 49572 w 168276"/>
              <a:gd name="connsiteY544" fmla="*/ 159416 h 555626"/>
              <a:gd name="connsiteX545" fmla="*/ 71438 w 168276"/>
              <a:gd name="connsiteY545" fmla="*/ 101600 h 555626"/>
              <a:gd name="connsiteX546" fmla="*/ 36513 w 168276"/>
              <a:gd name="connsiteY546" fmla="*/ 139020 h 555626"/>
              <a:gd name="connsiteX547" fmla="*/ 69110 w 168276"/>
              <a:gd name="connsiteY547" fmla="*/ 102931 h 555626"/>
              <a:gd name="connsiteX548" fmla="*/ 120651 w 168276"/>
              <a:gd name="connsiteY548" fmla="*/ 96838 h 555626"/>
              <a:gd name="connsiteX549" fmla="*/ 30376 w 168276"/>
              <a:gd name="connsiteY549" fmla="*/ 170281 h 555626"/>
              <a:gd name="connsiteX550" fmla="*/ 14288 w 168276"/>
              <a:gd name="connsiteY550" fmla="*/ 179388 h 555626"/>
              <a:gd name="connsiteX551" fmla="*/ 14288 w 168276"/>
              <a:gd name="connsiteY551" fmla="*/ 176213 h 555626"/>
              <a:gd name="connsiteX552" fmla="*/ 109538 w 168276"/>
              <a:gd name="connsiteY552" fmla="*/ 104775 h 555626"/>
              <a:gd name="connsiteX553" fmla="*/ 26988 w 168276"/>
              <a:gd name="connsiteY553" fmla="*/ 149225 h 555626"/>
              <a:gd name="connsiteX554" fmla="*/ 36513 w 168276"/>
              <a:gd name="connsiteY554" fmla="*/ 139020 h 555626"/>
              <a:gd name="connsiteX555" fmla="*/ 30163 w 168276"/>
              <a:gd name="connsiteY555" fmla="*/ 146050 h 555626"/>
              <a:gd name="connsiteX556" fmla="*/ 49213 w 168276"/>
              <a:gd name="connsiteY556" fmla="*/ 96838 h 555626"/>
              <a:gd name="connsiteX557" fmla="*/ 52388 w 168276"/>
              <a:gd name="connsiteY557" fmla="*/ 96838 h 555626"/>
              <a:gd name="connsiteX558" fmla="*/ 41276 w 168276"/>
              <a:gd name="connsiteY558" fmla="*/ 115888 h 555626"/>
              <a:gd name="connsiteX559" fmla="*/ 74613 w 168276"/>
              <a:gd name="connsiteY559" fmla="*/ 96838 h 555626"/>
              <a:gd name="connsiteX560" fmla="*/ 69110 w 168276"/>
              <a:gd name="connsiteY560" fmla="*/ 102931 h 555626"/>
              <a:gd name="connsiteX561" fmla="*/ 38101 w 168276"/>
              <a:gd name="connsiteY561" fmla="*/ 120650 h 555626"/>
              <a:gd name="connsiteX562" fmla="*/ 38101 w 168276"/>
              <a:gd name="connsiteY562" fmla="*/ 115888 h 555626"/>
              <a:gd name="connsiteX563" fmla="*/ 98426 w 168276"/>
              <a:gd name="connsiteY563" fmla="*/ 60325 h 555626"/>
              <a:gd name="connsiteX564" fmla="*/ 88643 w 168276"/>
              <a:gd name="connsiteY564" fmla="*/ 66503 h 555626"/>
              <a:gd name="connsiteX565" fmla="*/ 91746 w 168276"/>
              <a:gd name="connsiteY565" fmla="*/ 63788 h 555626"/>
              <a:gd name="connsiteX566" fmla="*/ 109538 w 168276"/>
              <a:gd name="connsiteY566" fmla="*/ 55562 h 555626"/>
              <a:gd name="connsiteX567" fmla="*/ 109538 w 168276"/>
              <a:gd name="connsiteY567" fmla="*/ 60325 h 555626"/>
              <a:gd name="connsiteX568" fmla="*/ 115888 w 168276"/>
              <a:gd name="connsiteY568" fmla="*/ 79375 h 555626"/>
              <a:gd name="connsiteX569" fmla="*/ 109538 w 168276"/>
              <a:gd name="connsiteY569" fmla="*/ 63500 h 555626"/>
              <a:gd name="connsiteX570" fmla="*/ 79376 w 168276"/>
              <a:gd name="connsiteY570" fmla="*/ 82550 h 555626"/>
              <a:gd name="connsiteX571" fmla="*/ 74613 w 168276"/>
              <a:gd name="connsiteY571" fmla="*/ 82550 h 555626"/>
              <a:gd name="connsiteX572" fmla="*/ 74613 w 168276"/>
              <a:gd name="connsiteY572" fmla="*/ 79375 h 555626"/>
              <a:gd name="connsiteX573" fmla="*/ 93663 w 168276"/>
              <a:gd name="connsiteY573" fmla="*/ 66675 h 555626"/>
              <a:gd name="connsiteX574" fmla="*/ 68263 w 168276"/>
              <a:gd name="connsiteY574" fmla="*/ 82550 h 555626"/>
              <a:gd name="connsiteX575" fmla="*/ 68263 w 168276"/>
              <a:gd name="connsiteY575" fmla="*/ 79375 h 555626"/>
              <a:gd name="connsiteX576" fmla="*/ 88643 w 168276"/>
              <a:gd name="connsiteY576" fmla="*/ 66503 h 555626"/>
              <a:gd name="connsiteX577" fmla="*/ 79376 w 168276"/>
              <a:gd name="connsiteY577" fmla="*/ 74612 h 555626"/>
              <a:gd name="connsiteX578" fmla="*/ 90488 w 168276"/>
              <a:gd name="connsiteY578" fmla="*/ 14287 h 555626"/>
              <a:gd name="connsiteX579" fmla="*/ 68263 w 168276"/>
              <a:gd name="connsiteY579" fmla="*/ 52387 h 555626"/>
              <a:gd name="connsiteX580" fmla="*/ 98426 w 168276"/>
              <a:gd name="connsiteY580" fmla="*/ 33337 h 555626"/>
              <a:gd name="connsiteX581" fmla="*/ 60326 w 168276"/>
              <a:gd name="connsiteY581" fmla="*/ 79375 h 555626"/>
              <a:gd name="connsiteX582" fmla="*/ 104776 w 168276"/>
              <a:gd name="connsiteY582" fmla="*/ 52387 h 555626"/>
              <a:gd name="connsiteX583" fmla="*/ 91746 w 168276"/>
              <a:gd name="connsiteY583" fmla="*/ 63788 h 555626"/>
              <a:gd name="connsiteX584" fmla="*/ 55563 w 168276"/>
              <a:gd name="connsiteY584" fmla="*/ 82550 h 555626"/>
              <a:gd name="connsiteX585" fmla="*/ 52388 w 168276"/>
              <a:gd name="connsiteY585" fmla="*/ 82550 h 555626"/>
              <a:gd name="connsiteX586" fmla="*/ 52388 w 168276"/>
              <a:gd name="connsiteY586" fmla="*/ 79375 h 555626"/>
              <a:gd name="connsiteX587" fmla="*/ 93663 w 168276"/>
              <a:gd name="connsiteY587" fmla="*/ 38100 h 555626"/>
              <a:gd name="connsiteX588" fmla="*/ 63501 w 168276"/>
              <a:gd name="connsiteY588" fmla="*/ 55562 h 555626"/>
              <a:gd name="connsiteX589" fmla="*/ 63501 w 168276"/>
              <a:gd name="connsiteY589" fmla="*/ 52387 h 555626"/>
              <a:gd name="connsiteX590" fmla="*/ 84138 w 168276"/>
              <a:gd name="connsiteY590" fmla="*/ 17009 h 555626"/>
              <a:gd name="connsiteX591" fmla="*/ 85726 w 168276"/>
              <a:gd name="connsiteY591" fmla="*/ 14287 h 555626"/>
              <a:gd name="connsiteX592" fmla="*/ 84138 w 168276"/>
              <a:gd name="connsiteY592" fmla="*/ 17009 h 555626"/>
              <a:gd name="connsiteX593" fmla="*/ 79376 w 168276"/>
              <a:gd name="connsiteY593" fmla="*/ 19050 h 555626"/>
              <a:gd name="connsiteX594" fmla="*/ 79503 w 168276"/>
              <a:gd name="connsiteY594" fmla="*/ 18732 h 555626"/>
              <a:gd name="connsiteX595" fmla="*/ 82551 w 168276"/>
              <a:gd name="connsiteY595" fmla="*/ 0 h 555626"/>
              <a:gd name="connsiteX596" fmla="*/ 85726 w 168276"/>
              <a:gd name="connsiteY596" fmla="*/ 3175 h 555626"/>
              <a:gd name="connsiteX597" fmla="*/ 79503 w 168276"/>
              <a:gd name="connsiteY597" fmla="*/ 18732 h 555626"/>
              <a:gd name="connsiteX598" fmla="*/ 74613 w 168276"/>
              <a:gd name="connsiteY598" fmla="*/ 22225 h 555626"/>
              <a:gd name="connsiteX599" fmla="*/ 82551 w 168276"/>
              <a:gd name="connsiteY599" fmla="*/ 7937 h 555626"/>
              <a:gd name="connsiteX600" fmla="*/ 82551 w 168276"/>
              <a:gd name="connsiteY600" fmla="*/ 3175 h 55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</a:cxnLst>
            <a:rect l="l" t="t" r="r" b="b"/>
            <a:pathLst>
              <a:path w="168276" h="555626">
                <a:moveTo>
                  <a:pt x="168275" y="550864"/>
                </a:moveTo>
                <a:lnTo>
                  <a:pt x="168275" y="555626"/>
                </a:lnTo>
                <a:lnTo>
                  <a:pt x="165100" y="555626"/>
                </a:lnTo>
                <a:close/>
                <a:moveTo>
                  <a:pt x="22226" y="550864"/>
                </a:moveTo>
                <a:lnTo>
                  <a:pt x="26988" y="555626"/>
                </a:lnTo>
                <a:lnTo>
                  <a:pt x="22226" y="555626"/>
                </a:lnTo>
                <a:close/>
                <a:moveTo>
                  <a:pt x="168275" y="547689"/>
                </a:moveTo>
                <a:lnTo>
                  <a:pt x="168275" y="550864"/>
                </a:lnTo>
                <a:lnTo>
                  <a:pt x="161925" y="555626"/>
                </a:lnTo>
                <a:lnTo>
                  <a:pt x="157163" y="555626"/>
                </a:lnTo>
                <a:close/>
                <a:moveTo>
                  <a:pt x="22226" y="547689"/>
                </a:moveTo>
                <a:lnTo>
                  <a:pt x="14288" y="555626"/>
                </a:lnTo>
                <a:lnTo>
                  <a:pt x="15689" y="550303"/>
                </a:lnTo>
                <a:close/>
                <a:moveTo>
                  <a:pt x="168275" y="544514"/>
                </a:moveTo>
                <a:lnTo>
                  <a:pt x="153988" y="555626"/>
                </a:lnTo>
                <a:lnTo>
                  <a:pt x="155753" y="550079"/>
                </a:lnTo>
                <a:close/>
                <a:moveTo>
                  <a:pt x="17630" y="542926"/>
                </a:moveTo>
                <a:lnTo>
                  <a:pt x="15689" y="550303"/>
                </a:lnTo>
                <a:lnTo>
                  <a:pt x="14288" y="550864"/>
                </a:lnTo>
                <a:close/>
                <a:moveTo>
                  <a:pt x="159871" y="537137"/>
                </a:moveTo>
                <a:lnTo>
                  <a:pt x="155753" y="550079"/>
                </a:lnTo>
                <a:lnTo>
                  <a:pt x="153988" y="550864"/>
                </a:lnTo>
                <a:close/>
                <a:moveTo>
                  <a:pt x="112713" y="531814"/>
                </a:moveTo>
                <a:lnTo>
                  <a:pt x="112713" y="555626"/>
                </a:lnTo>
                <a:lnTo>
                  <a:pt x="109538" y="555626"/>
                </a:lnTo>
                <a:lnTo>
                  <a:pt x="109538" y="533719"/>
                </a:lnTo>
                <a:close/>
                <a:moveTo>
                  <a:pt x="109538" y="531814"/>
                </a:moveTo>
                <a:lnTo>
                  <a:pt x="109538" y="533719"/>
                </a:lnTo>
                <a:lnTo>
                  <a:pt x="104776" y="536576"/>
                </a:lnTo>
                <a:close/>
                <a:moveTo>
                  <a:pt x="22226" y="520701"/>
                </a:moveTo>
                <a:lnTo>
                  <a:pt x="26988" y="520701"/>
                </a:lnTo>
                <a:lnTo>
                  <a:pt x="17630" y="542926"/>
                </a:lnTo>
                <a:lnTo>
                  <a:pt x="22226" y="525464"/>
                </a:lnTo>
                <a:lnTo>
                  <a:pt x="0" y="536576"/>
                </a:lnTo>
                <a:lnTo>
                  <a:pt x="3175" y="531814"/>
                </a:lnTo>
                <a:close/>
                <a:moveTo>
                  <a:pt x="168275" y="517526"/>
                </a:moveTo>
                <a:lnTo>
                  <a:pt x="159871" y="537137"/>
                </a:lnTo>
                <a:lnTo>
                  <a:pt x="165100" y="520701"/>
                </a:lnTo>
                <a:lnTo>
                  <a:pt x="142875" y="536576"/>
                </a:lnTo>
                <a:lnTo>
                  <a:pt x="139700" y="536576"/>
                </a:lnTo>
                <a:lnTo>
                  <a:pt x="142875" y="531814"/>
                </a:lnTo>
                <a:close/>
                <a:moveTo>
                  <a:pt x="12701" y="494771"/>
                </a:moveTo>
                <a:lnTo>
                  <a:pt x="7938" y="498476"/>
                </a:lnTo>
                <a:lnTo>
                  <a:pt x="8732" y="497418"/>
                </a:lnTo>
                <a:close/>
                <a:moveTo>
                  <a:pt x="22226" y="487364"/>
                </a:moveTo>
                <a:lnTo>
                  <a:pt x="7938" y="506414"/>
                </a:lnTo>
                <a:lnTo>
                  <a:pt x="22226" y="498476"/>
                </a:lnTo>
                <a:lnTo>
                  <a:pt x="22226" y="503239"/>
                </a:lnTo>
                <a:lnTo>
                  <a:pt x="0" y="514351"/>
                </a:lnTo>
                <a:lnTo>
                  <a:pt x="0" y="509589"/>
                </a:lnTo>
                <a:lnTo>
                  <a:pt x="19050" y="490539"/>
                </a:lnTo>
                <a:lnTo>
                  <a:pt x="12701" y="494771"/>
                </a:lnTo>
                <a:close/>
                <a:moveTo>
                  <a:pt x="18144" y="484869"/>
                </a:moveTo>
                <a:lnTo>
                  <a:pt x="8732" y="497418"/>
                </a:lnTo>
                <a:lnTo>
                  <a:pt x="0" y="503239"/>
                </a:lnTo>
                <a:lnTo>
                  <a:pt x="0" y="498476"/>
                </a:lnTo>
                <a:close/>
                <a:moveTo>
                  <a:pt x="19050" y="484189"/>
                </a:moveTo>
                <a:lnTo>
                  <a:pt x="18144" y="484869"/>
                </a:lnTo>
                <a:lnTo>
                  <a:pt x="18521" y="484365"/>
                </a:lnTo>
                <a:close/>
                <a:moveTo>
                  <a:pt x="109538" y="476251"/>
                </a:moveTo>
                <a:lnTo>
                  <a:pt x="52388" y="514351"/>
                </a:lnTo>
                <a:lnTo>
                  <a:pt x="52388" y="509589"/>
                </a:lnTo>
                <a:lnTo>
                  <a:pt x="100013" y="477327"/>
                </a:lnTo>
                <a:lnTo>
                  <a:pt x="63501" y="503239"/>
                </a:lnTo>
                <a:close/>
                <a:moveTo>
                  <a:pt x="109538" y="476251"/>
                </a:moveTo>
                <a:lnTo>
                  <a:pt x="112713" y="479426"/>
                </a:lnTo>
                <a:lnTo>
                  <a:pt x="60326" y="531814"/>
                </a:lnTo>
                <a:lnTo>
                  <a:pt x="109538" y="503239"/>
                </a:lnTo>
                <a:lnTo>
                  <a:pt x="112713" y="503239"/>
                </a:lnTo>
                <a:lnTo>
                  <a:pt x="71438" y="550864"/>
                </a:lnTo>
                <a:lnTo>
                  <a:pt x="109538" y="528639"/>
                </a:lnTo>
                <a:lnTo>
                  <a:pt x="112713" y="528639"/>
                </a:lnTo>
                <a:lnTo>
                  <a:pt x="112713" y="531814"/>
                </a:lnTo>
                <a:lnTo>
                  <a:pt x="109538" y="531814"/>
                </a:lnTo>
                <a:lnTo>
                  <a:pt x="71438" y="555626"/>
                </a:lnTo>
                <a:lnTo>
                  <a:pt x="76345" y="550719"/>
                </a:lnTo>
                <a:lnTo>
                  <a:pt x="77435" y="549629"/>
                </a:lnTo>
                <a:lnTo>
                  <a:pt x="79376" y="547689"/>
                </a:lnTo>
                <a:lnTo>
                  <a:pt x="68263" y="555626"/>
                </a:lnTo>
                <a:lnTo>
                  <a:pt x="63501" y="555626"/>
                </a:lnTo>
                <a:lnTo>
                  <a:pt x="104776" y="506414"/>
                </a:lnTo>
                <a:lnTo>
                  <a:pt x="52388" y="536576"/>
                </a:lnTo>
                <a:lnTo>
                  <a:pt x="104776" y="484189"/>
                </a:lnTo>
                <a:lnTo>
                  <a:pt x="52388" y="514351"/>
                </a:lnTo>
                <a:lnTo>
                  <a:pt x="109538" y="479426"/>
                </a:lnTo>
                <a:close/>
                <a:moveTo>
                  <a:pt x="101601" y="476251"/>
                </a:moveTo>
                <a:lnTo>
                  <a:pt x="100013" y="477327"/>
                </a:lnTo>
                <a:lnTo>
                  <a:pt x="101283" y="476425"/>
                </a:lnTo>
                <a:close/>
                <a:moveTo>
                  <a:pt x="80011" y="475299"/>
                </a:moveTo>
                <a:lnTo>
                  <a:pt x="60326" y="487364"/>
                </a:lnTo>
                <a:lnTo>
                  <a:pt x="63012" y="484677"/>
                </a:lnTo>
                <a:close/>
                <a:moveTo>
                  <a:pt x="109538" y="457201"/>
                </a:moveTo>
                <a:lnTo>
                  <a:pt x="112713" y="457201"/>
                </a:lnTo>
                <a:lnTo>
                  <a:pt x="63501" y="495301"/>
                </a:lnTo>
                <a:lnTo>
                  <a:pt x="109538" y="468314"/>
                </a:lnTo>
                <a:lnTo>
                  <a:pt x="112713" y="468314"/>
                </a:lnTo>
                <a:lnTo>
                  <a:pt x="101283" y="476425"/>
                </a:lnTo>
                <a:lnTo>
                  <a:pt x="52388" y="503239"/>
                </a:lnTo>
                <a:lnTo>
                  <a:pt x="52388" y="498476"/>
                </a:lnTo>
                <a:lnTo>
                  <a:pt x="98426" y="465139"/>
                </a:lnTo>
                <a:lnTo>
                  <a:pt x="80011" y="475299"/>
                </a:lnTo>
                <a:close/>
                <a:moveTo>
                  <a:pt x="165100" y="454026"/>
                </a:moveTo>
                <a:lnTo>
                  <a:pt x="142875" y="487364"/>
                </a:lnTo>
                <a:lnTo>
                  <a:pt x="168275" y="473076"/>
                </a:lnTo>
                <a:lnTo>
                  <a:pt x="168275" y="476251"/>
                </a:lnTo>
                <a:lnTo>
                  <a:pt x="146050" y="495301"/>
                </a:lnTo>
                <a:lnTo>
                  <a:pt x="168275" y="484189"/>
                </a:lnTo>
                <a:lnTo>
                  <a:pt x="146050" y="506414"/>
                </a:lnTo>
                <a:lnTo>
                  <a:pt x="168275" y="495301"/>
                </a:lnTo>
                <a:lnTo>
                  <a:pt x="168275" y="498476"/>
                </a:lnTo>
                <a:lnTo>
                  <a:pt x="142875" y="531814"/>
                </a:lnTo>
                <a:lnTo>
                  <a:pt x="165100" y="498476"/>
                </a:lnTo>
                <a:lnTo>
                  <a:pt x="142875" y="514351"/>
                </a:lnTo>
                <a:lnTo>
                  <a:pt x="139700" y="514351"/>
                </a:lnTo>
                <a:lnTo>
                  <a:pt x="139700" y="509589"/>
                </a:lnTo>
                <a:lnTo>
                  <a:pt x="161925" y="487364"/>
                </a:lnTo>
                <a:lnTo>
                  <a:pt x="142875" y="503239"/>
                </a:lnTo>
                <a:lnTo>
                  <a:pt x="139700" y="503239"/>
                </a:lnTo>
                <a:lnTo>
                  <a:pt x="139700" y="498476"/>
                </a:lnTo>
                <a:lnTo>
                  <a:pt x="161925" y="479426"/>
                </a:lnTo>
                <a:lnTo>
                  <a:pt x="142875" y="490539"/>
                </a:lnTo>
                <a:lnTo>
                  <a:pt x="139700" y="490539"/>
                </a:lnTo>
                <a:close/>
                <a:moveTo>
                  <a:pt x="22226" y="454026"/>
                </a:moveTo>
                <a:lnTo>
                  <a:pt x="7938" y="461964"/>
                </a:lnTo>
                <a:lnTo>
                  <a:pt x="9237" y="460521"/>
                </a:lnTo>
                <a:close/>
                <a:moveTo>
                  <a:pt x="22226" y="454026"/>
                </a:moveTo>
                <a:lnTo>
                  <a:pt x="3175" y="487364"/>
                </a:lnTo>
                <a:lnTo>
                  <a:pt x="22226" y="476251"/>
                </a:lnTo>
                <a:lnTo>
                  <a:pt x="22226" y="479426"/>
                </a:lnTo>
                <a:lnTo>
                  <a:pt x="18521" y="484365"/>
                </a:lnTo>
                <a:lnTo>
                  <a:pt x="0" y="490539"/>
                </a:lnTo>
                <a:close/>
                <a:moveTo>
                  <a:pt x="22226" y="442914"/>
                </a:moveTo>
                <a:lnTo>
                  <a:pt x="22226" y="446089"/>
                </a:lnTo>
                <a:lnTo>
                  <a:pt x="9237" y="460521"/>
                </a:lnTo>
                <a:lnTo>
                  <a:pt x="0" y="465139"/>
                </a:lnTo>
                <a:lnTo>
                  <a:pt x="19050" y="449264"/>
                </a:lnTo>
                <a:lnTo>
                  <a:pt x="0" y="457201"/>
                </a:lnTo>
                <a:lnTo>
                  <a:pt x="9525" y="442914"/>
                </a:lnTo>
                <a:lnTo>
                  <a:pt x="3175" y="454026"/>
                </a:lnTo>
                <a:close/>
                <a:moveTo>
                  <a:pt x="80011" y="441961"/>
                </a:moveTo>
                <a:lnTo>
                  <a:pt x="60326" y="454026"/>
                </a:lnTo>
                <a:lnTo>
                  <a:pt x="63012" y="451340"/>
                </a:lnTo>
                <a:close/>
                <a:moveTo>
                  <a:pt x="98612" y="438525"/>
                </a:moveTo>
                <a:lnTo>
                  <a:pt x="68263" y="457201"/>
                </a:lnTo>
                <a:lnTo>
                  <a:pt x="75165" y="452025"/>
                </a:lnTo>
                <a:close/>
                <a:moveTo>
                  <a:pt x="109538" y="431801"/>
                </a:moveTo>
                <a:lnTo>
                  <a:pt x="112713" y="431801"/>
                </a:lnTo>
                <a:lnTo>
                  <a:pt x="112713" y="434976"/>
                </a:lnTo>
                <a:lnTo>
                  <a:pt x="63012" y="484677"/>
                </a:lnTo>
                <a:lnTo>
                  <a:pt x="52388" y="490539"/>
                </a:lnTo>
                <a:lnTo>
                  <a:pt x="104776" y="434976"/>
                </a:lnTo>
                <a:lnTo>
                  <a:pt x="98612" y="438525"/>
                </a:lnTo>
                <a:close/>
                <a:moveTo>
                  <a:pt x="109538" y="423864"/>
                </a:moveTo>
                <a:lnTo>
                  <a:pt x="112713" y="423864"/>
                </a:lnTo>
                <a:lnTo>
                  <a:pt x="75165" y="452025"/>
                </a:lnTo>
                <a:lnTo>
                  <a:pt x="52388" y="465139"/>
                </a:lnTo>
                <a:lnTo>
                  <a:pt x="98426" y="431801"/>
                </a:lnTo>
                <a:lnTo>
                  <a:pt x="80011" y="441961"/>
                </a:lnTo>
                <a:close/>
                <a:moveTo>
                  <a:pt x="22226" y="423864"/>
                </a:moveTo>
                <a:lnTo>
                  <a:pt x="9525" y="442914"/>
                </a:lnTo>
                <a:lnTo>
                  <a:pt x="19686" y="425134"/>
                </a:lnTo>
                <a:close/>
                <a:moveTo>
                  <a:pt x="165100" y="420689"/>
                </a:moveTo>
                <a:lnTo>
                  <a:pt x="142875" y="454026"/>
                </a:lnTo>
                <a:lnTo>
                  <a:pt x="168275" y="438151"/>
                </a:lnTo>
                <a:lnTo>
                  <a:pt x="168275" y="442914"/>
                </a:lnTo>
                <a:lnTo>
                  <a:pt x="146050" y="461964"/>
                </a:lnTo>
                <a:lnTo>
                  <a:pt x="168275" y="449264"/>
                </a:lnTo>
                <a:lnTo>
                  <a:pt x="165100" y="454026"/>
                </a:lnTo>
                <a:lnTo>
                  <a:pt x="142875" y="465139"/>
                </a:lnTo>
                <a:lnTo>
                  <a:pt x="139700" y="465139"/>
                </a:lnTo>
                <a:lnTo>
                  <a:pt x="161925" y="446089"/>
                </a:lnTo>
                <a:lnTo>
                  <a:pt x="142875" y="457201"/>
                </a:lnTo>
                <a:lnTo>
                  <a:pt x="139700" y="457201"/>
                </a:lnTo>
                <a:close/>
                <a:moveTo>
                  <a:pt x="22226" y="420689"/>
                </a:moveTo>
                <a:lnTo>
                  <a:pt x="19686" y="425134"/>
                </a:lnTo>
                <a:lnTo>
                  <a:pt x="0" y="434976"/>
                </a:lnTo>
                <a:lnTo>
                  <a:pt x="0" y="431801"/>
                </a:lnTo>
                <a:lnTo>
                  <a:pt x="4041" y="426750"/>
                </a:lnTo>
                <a:close/>
                <a:moveTo>
                  <a:pt x="12699" y="415928"/>
                </a:moveTo>
                <a:lnTo>
                  <a:pt x="4041" y="426750"/>
                </a:lnTo>
                <a:lnTo>
                  <a:pt x="3175" y="427039"/>
                </a:lnTo>
                <a:close/>
                <a:moveTo>
                  <a:pt x="12701" y="412221"/>
                </a:moveTo>
                <a:lnTo>
                  <a:pt x="7938" y="415926"/>
                </a:lnTo>
                <a:lnTo>
                  <a:pt x="8732" y="414868"/>
                </a:lnTo>
                <a:close/>
                <a:moveTo>
                  <a:pt x="22226" y="404814"/>
                </a:moveTo>
                <a:lnTo>
                  <a:pt x="12699" y="415928"/>
                </a:lnTo>
                <a:lnTo>
                  <a:pt x="19050" y="407989"/>
                </a:lnTo>
                <a:lnTo>
                  <a:pt x="12701" y="412221"/>
                </a:lnTo>
                <a:close/>
                <a:moveTo>
                  <a:pt x="17464" y="403225"/>
                </a:moveTo>
                <a:lnTo>
                  <a:pt x="8732" y="414868"/>
                </a:lnTo>
                <a:lnTo>
                  <a:pt x="0" y="420689"/>
                </a:lnTo>
                <a:close/>
                <a:moveTo>
                  <a:pt x="19050" y="401639"/>
                </a:moveTo>
                <a:lnTo>
                  <a:pt x="17464" y="403225"/>
                </a:lnTo>
                <a:lnTo>
                  <a:pt x="18521" y="401815"/>
                </a:lnTo>
                <a:close/>
                <a:moveTo>
                  <a:pt x="6349" y="392644"/>
                </a:moveTo>
                <a:lnTo>
                  <a:pt x="3419" y="396795"/>
                </a:lnTo>
                <a:lnTo>
                  <a:pt x="3175" y="396876"/>
                </a:lnTo>
                <a:close/>
                <a:moveTo>
                  <a:pt x="22226" y="390526"/>
                </a:moveTo>
                <a:lnTo>
                  <a:pt x="7938" y="404814"/>
                </a:lnTo>
                <a:lnTo>
                  <a:pt x="22226" y="393701"/>
                </a:lnTo>
                <a:lnTo>
                  <a:pt x="22226" y="396876"/>
                </a:lnTo>
                <a:lnTo>
                  <a:pt x="18521" y="401815"/>
                </a:lnTo>
                <a:lnTo>
                  <a:pt x="0" y="407989"/>
                </a:lnTo>
                <a:lnTo>
                  <a:pt x="14288" y="393701"/>
                </a:lnTo>
                <a:lnTo>
                  <a:pt x="0" y="401639"/>
                </a:lnTo>
                <a:lnTo>
                  <a:pt x="3419" y="396795"/>
                </a:lnTo>
                <a:close/>
                <a:moveTo>
                  <a:pt x="168275" y="385763"/>
                </a:moveTo>
                <a:lnTo>
                  <a:pt x="150813" y="401639"/>
                </a:lnTo>
                <a:lnTo>
                  <a:pt x="168275" y="390526"/>
                </a:lnTo>
                <a:lnTo>
                  <a:pt x="168275" y="393701"/>
                </a:lnTo>
                <a:lnTo>
                  <a:pt x="146050" y="415926"/>
                </a:lnTo>
                <a:lnTo>
                  <a:pt x="168275" y="401639"/>
                </a:lnTo>
                <a:lnTo>
                  <a:pt x="168275" y="404814"/>
                </a:lnTo>
                <a:lnTo>
                  <a:pt x="146050" y="427039"/>
                </a:lnTo>
                <a:lnTo>
                  <a:pt x="168275" y="415926"/>
                </a:lnTo>
                <a:lnTo>
                  <a:pt x="165100" y="420689"/>
                </a:lnTo>
                <a:lnTo>
                  <a:pt x="142875" y="434976"/>
                </a:lnTo>
                <a:lnTo>
                  <a:pt x="139700" y="431801"/>
                </a:lnTo>
                <a:lnTo>
                  <a:pt x="165100" y="404814"/>
                </a:lnTo>
                <a:lnTo>
                  <a:pt x="142875" y="420689"/>
                </a:lnTo>
                <a:lnTo>
                  <a:pt x="139700" y="420689"/>
                </a:lnTo>
                <a:lnTo>
                  <a:pt x="161925" y="396876"/>
                </a:lnTo>
                <a:lnTo>
                  <a:pt x="142875" y="407989"/>
                </a:lnTo>
                <a:lnTo>
                  <a:pt x="139700" y="407989"/>
                </a:lnTo>
                <a:lnTo>
                  <a:pt x="161925" y="390526"/>
                </a:lnTo>
                <a:lnTo>
                  <a:pt x="142875" y="401639"/>
                </a:lnTo>
                <a:lnTo>
                  <a:pt x="139700" y="401639"/>
                </a:lnTo>
                <a:lnTo>
                  <a:pt x="144198" y="396297"/>
                </a:lnTo>
                <a:close/>
                <a:moveTo>
                  <a:pt x="165100" y="371476"/>
                </a:moveTo>
                <a:lnTo>
                  <a:pt x="144198" y="396297"/>
                </a:lnTo>
                <a:lnTo>
                  <a:pt x="142875" y="396876"/>
                </a:lnTo>
                <a:lnTo>
                  <a:pt x="163279" y="372647"/>
                </a:lnTo>
                <a:close/>
                <a:moveTo>
                  <a:pt x="69851" y="357700"/>
                </a:moveTo>
                <a:lnTo>
                  <a:pt x="60326" y="363538"/>
                </a:lnTo>
                <a:lnTo>
                  <a:pt x="63099" y="361185"/>
                </a:lnTo>
                <a:close/>
                <a:moveTo>
                  <a:pt x="168275" y="352426"/>
                </a:moveTo>
                <a:lnTo>
                  <a:pt x="145666" y="379274"/>
                </a:lnTo>
                <a:lnTo>
                  <a:pt x="142875" y="382588"/>
                </a:lnTo>
                <a:lnTo>
                  <a:pt x="168275" y="366713"/>
                </a:lnTo>
                <a:lnTo>
                  <a:pt x="163279" y="372647"/>
                </a:lnTo>
                <a:lnTo>
                  <a:pt x="142875" y="385763"/>
                </a:lnTo>
                <a:lnTo>
                  <a:pt x="139700" y="385763"/>
                </a:lnTo>
                <a:lnTo>
                  <a:pt x="139700" y="382588"/>
                </a:lnTo>
                <a:lnTo>
                  <a:pt x="165100" y="355601"/>
                </a:lnTo>
                <a:lnTo>
                  <a:pt x="142875" y="366713"/>
                </a:lnTo>
                <a:lnTo>
                  <a:pt x="139700" y="366713"/>
                </a:lnTo>
                <a:lnTo>
                  <a:pt x="149225" y="355998"/>
                </a:lnTo>
                <a:lnTo>
                  <a:pt x="142875" y="363538"/>
                </a:lnTo>
                <a:close/>
                <a:moveTo>
                  <a:pt x="109538" y="352426"/>
                </a:moveTo>
                <a:lnTo>
                  <a:pt x="112713" y="352426"/>
                </a:lnTo>
                <a:lnTo>
                  <a:pt x="60326" y="396876"/>
                </a:lnTo>
                <a:lnTo>
                  <a:pt x="109538" y="366713"/>
                </a:lnTo>
                <a:lnTo>
                  <a:pt x="112713" y="366713"/>
                </a:lnTo>
                <a:lnTo>
                  <a:pt x="112713" y="371476"/>
                </a:lnTo>
                <a:lnTo>
                  <a:pt x="71438" y="396876"/>
                </a:lnTo>
                <a:lnTo>
                  <a:pt x="109538" y="374651"/>
                </a:lnTo>
                <a:lnTo>
                  <a:pt x="112713" y="374651"/>
                </a:lnTo>
                <a:lnTo>
                  <a:pt x="63501" y="412751"/>
                </a:lnTo>
                <a:lnTo>
                  <a:pt x="109538" y="385763"/>
                </a:lnTo>
                <a:lnTo>
                  <a:pt x="112713" y="385763"/>
                </a:lnTo>
                <a:lnTo>
                  <a:pt x="63501" y="427039"/>
                </a:lnTo>
                <a:lnTo>
                  <a:pt x="109538" y="396876"/>
                </a:lnTo>
                <a:lnTo>
                  <a:pt x="112713" y="396876"/>
                </a:lnTo>
                <a:lnTo>
                  <a:pt x="112713" y="401639"/>
                </a:lnTo>
                <a:lnTo>
                  <a:pt x="63012" y="451340"/>
                </a:lnTo>
                <a:lnTo>
                  <a:pt x="52388" y="457201"/>
                </a:lnTo>
                <a:lnTo>
                  <a:pt x="104776" y="404814"/>
                </a:lnTo>
                <a:lnTo>
                  <a:pt x="52388" y="434976"/>
                </a:lnTo>
                <a:lnTo>
                  <a:pt x="52388" y="431801"/>
                </a:lnTo>
                <a:lnTo>
                  <a:pt x="101601" y="393701"/>
                </a:lnTo>
                <a:lnTo>
                  <a:pt x="52388" y="420689"/>
                </a:lnTo>
                <a:lnTo>
                  <a:pt x="98426" y="382588"/>
                </a:lnTo>
                <a:lnTo>
                  <a:pt x="52388" y="407989"/>
                </a:lnTo>
                <a:lnTo>
                  <a:pt x="93663" y="379413"/>
                </a:lnTo>
                <a:lnTo>
                  <a:pt x="52388" y="401639"/>
                </a:lnTo>
                <a:lnTo>
                  <a:pt x="101061" y="358865"/>
                </a:lnTo>
                <a:lnTo>
                  <a:pt x="104776" y="355601"/>
                </a:lnTo>
                <a:lnTo>
                  <a:pt x="52388" y="385763"/>
                </a:lnTo>
                <a:lnTo>
                  <a:pt x="52388" y="382588"/>
                </a:lnTo>
                <a:lnTo>
                  <a:pt x="63215" y="376874"/>
                </a:lnTo>
                <a:lnTo>
                  <a:pt x="60326" y="379413"/>
                </a:lnTo>
                <a:lnTo>
                  <a:pt x="72240" y="372111"/>
                </a:lnTo>
                <a:close/>
                <a:moveTo>
                  <a:pt x="109538" y="349251"/>
                </a:moveTo>
                <a:lnTo>
                  <a:pt x="72240" y="372111"/>
                </a:lnTo>
                <a:lnTo>
                  <a:pt x="63215" y="376874"/>
                </a:lnTo>
                <a:lnTo>
                  <a:pt x="65251" y="375085"/>
                </a:lnTo>
                <a:close/>
                <a:moveTo>
                  <a:pt x="6350" y="341313"/>
                </a:moveTo>
                <a:lnTo>
                  <a:pt x="4041" y="344200"/>
                </a:lnTo>
                <a:lnTo>
                  <a:pt x="3175" y="344488"/>
                </a:lnTo>
                <a:close/>
                <a:moveTo>
                  <a:pt x="70372" y="339986"/>
                </a:moveTo>
                <a:lnTo>
                  <a:pt x="63501" y="344488"/>
                </a:lnTo>
                <a:lnTo>
                  <a:pt x="66474" y="341994"/>
                </a:lnTo>
                <a:close/>
                <a:moveTo>
                  <a:pt x="165100" y="338138"/>
                </a:moveTo>
                <a:lnTo>
                  <a:pt x="149225" y="355998"/>
                </a:lnTo>
                <a:lnTo>
                  <a:pt x="163657" y="338860"/>
                </a:lnTo>
                <a:close/>
                <a:moveTo>
                  <a:pt x="22226" y="338138"/>
                </a:moveTo>
                <a:lnTo>
                  <a:pt x="3175" y="363538"/>
                </a:lnTo>
                <a:lnTo>
                  <a:pt x="22226" y="352426"/>
                </a:lnTo>
                <a:lnTo>
                  <a:pt x="22226" y="355601"/>
                </a:lnTo>
                <a:lnTo>
                  <a:pt x="4907" y="380135"/>
                </a:lnTo>
                <a:lnTo>
                  <a:pt x="3175" y="382588"/>
                </a:lnTo>
                <a:lnTo>
                  <a:pt x="22226" y="371476"/>
                </a:lnTo>
                <a:lnTo>
                  <a:pt x="6349" y="392644"/>
                </a:lnTo>
                <a:lnTo>
                  <a:pt x="19050" y="374651"/>
                </a:lnTo>
                <a:lnTo>
                  <a:pt x="0" y="385763"/>
                </a:lnTo>
                <a:lnTo>
                  <a:pt x="0" y="382588"/>
                </a:lnTo>
                <a:lnTo>
                  <a:pt x="19050" y="355601"/>
                </a:lnTo>
                <a:lnTo>
                  <a:pt x="0" y="366713"/>
                </a:lnTo>
                <a:lnTo>
                  <a:pt x="19050" y="341313"/>
                </a:lnTo>
                <a:lnTo>
                  <a:pt x="0" y="349251"/>
                </a:lnTo>
                <a:lnTo>
                  <a:pt x="4041" y="344200"/>
                </a:lnTo>
                <a:close/>
                <a:moveTo>
                  <a:pt x="109538" y="333376"/>
                </a:moveTo>
                <a:lnTo>
                  <a:pt x="112713" y="333376"/>
                </a:lnTo>
                <a:lnTo>
                  <a:pt x="65251" y="375085"/>
                </a:lnTo>
                <a:lnTo>
                  <a:pt x="52388" y="382588"/>
                </a:lnTo>
                <a:lnTo>
                  <a:pt x="101601" y="341313"/>
                </a:lnTo>
                <a:lnTo>
                  <a:pt x="69851" y="357700"/>
                </a:lnTo>
                <a:close/>
                <a:moveTo>
                  <a:pt x="109538" y="314326"/>
                </a:moveTo>
                <a:lnTo>
                  <a:pt x="112713" y="314326"/>
                </a:lnTo>
                <a:lnTo>
                  <a:pt x="112713" y="319088"/>
                </a:lnTo>
                <a:lnTo>
                  <a:pt x="63099" y="361185"/>
                </a:lnTo>
                <a:lnTo>
                  <a:pt x="52388" y="366713"/>
                </a:lnTo>
                <a:lnTo>
                  <a:pt x="104776" y="322263"/>
                </a:lnTo>
                <a:lnTo>
                  <a:pt x="70372" y="339986"/>
                </a:lnTo>
                <a:close/>
                <a:moveTo>
                  <a:pt x="22226" y="300038"/>
                </a:moveTo>
                <a:lnTo>
                  <a:pt x="3175" y="333376"/>
                </a:lnTo>
                <a:lnTo>
                  <a:pt x="22226" y="322263"/>
                </a:lnTo>
                <a:lnTo>
                  <a:pt x="22226" y="325438"/>
                </a:lnTo>
                <a:lnTo>
                  <a:pt x="6350" y="341313"/>
                </a:lnTo>
                <a:lnTo>
                  <a:pt x="19050" y="325438"/>
                </a:lnTo>
                <a:lnTo>
                  <a:pt x="0" y="338138"/>
                </a:lnTo>
                <a:close/>
                <a:moveTo>
                  <a:pt x="168275" y="296863"/>
                </a:moveTo>
                <a:lnTo>
                  <a:pt x="142875" y="333376"/>
                </a:lnTo>
                <a:lnTo>
                  <a:pt x="168275" y="319088"/>
                </a:lnTo>
                <a:lnTo>
                  <a:pt x="168275" y="322263"/>
                </a:lnTo>
                <a:lnTo>
                  <a:pt x="146050" y="344488"/>
                </a:lnTo>
                <a:lnTo>
                  <a:pt x="168275" y="333376"/>
                </a:lnTo>
                <a:lnTo>
                  <a:pt x="163657" y="338860"/>
                </a:lnTo>
                <a:lnTo>
                  <a:pt x="142875" y="349251"/>
                </a:lnTo>
                <a:lnTo>
                  <a:pt x="139700" y="349251"/>
                </a:lnTo>
                <a:lnTo>
                  <a:pt x="165100" y="325438"/>
                </a:lnTo>
                <a:lnTo>
                  <a:pt x="142875" y="338138"/>
                </a:lnTo>
                <a:lnTo>
                  <a:pt x="139700" y="338138"/>
                </a:lnTo>
                <a:lnTo>
                  <a:pt x="163905" y="298806"/>
                </a:lnTo>
                <a:close/>
                <a:moveTo>
                  <a:pt x="165100" y="296863"/>
                </a:moveTo>
                <a:lnTo>
                  <a:pt x="163905" y="298806"/>
                </a:lnTo>
                <a:lnTo>
                  <a:pt x="157988" y="301435"/>
                </a:lnTo>
                <a:close/>
                <a:moveTo>
                  <a:pt x="17464" y="290513"/>
                </a:moveTo>
                <a:lnTo>
                  <a:pt x="7938" y="303213"/>
                </a:lnTo>
                <a:lnTo>
                  <a:pt x="22226" y="292101"/>
                </a:lnTo>
                <a:lnTo>
                  <a:pt x="22226" y="296863"/>
                </a:lnTo>
                <a:lnTo>
                  <a:pt x="11113" y="303213"/>
                </a:lnTo>
                <a:lnTo>
                  <a:pt x="22226" y="300038"/>
                </a:lnTo>
                <a:lnTo>
                  <a:pt x="0" y="311151"/>
                </a:lnTo>
                <a:lnTo>
                  <a:pt x="14288" y="300038"/>
                </a:lnTo>
                <a:lnTo>
                  <a:pt x="0" y="307976"/>
                </a:lnTo>
                <a:close/>
                <a:moveTo>
                  <a:pt x="168275" y="288926"/>
                </a:moveTo>
                <a:lnTo>
                  <a:pt x="168275" y="292101"/>
                </a:lnTo>
                <a:lnTo>
                  <a:pt x="153988" y="303213"/>
                </a:lnTo>
                <a:lnTo>
                  <a:pt x="157988" y="301435"/>
                </a:lnTo>
                <a:lnTo>
                  <a:pt x="142875" y="311151"/>
                </a:lnTo>
                <a:lnTo>
                  <a:pt x="139700" y="311151"/>
                </a:lnTo>
                <a:lnTo>
                  <a:pt x="157163" y="300038"/>
                </a:lnTo>
                <a:lnTo>
                  <a:pt x="142875" y="307976"/>
                </a:lnTo>
                <a:lnTo>
                  <a:pt x="139700" y="307976"/>
                </a:lnTo>
                <a:lnTo>
                  <a:pt x="153035" y="296546"/>
                </a:lnTo>
                <a:close/>
                <a:moveTo>
                  <a:pt x="161925" y="288926"/>
                </a:moveTo>
                <a:lnTo>
                  <a:pt x="153035" y="296546"/>
                </a:lnTo>
                <a:lnTo>
                  <a:pt x="146050" y="300038"/>
                </a:lnTo>
                <a:lnTo>
                  <a:pt x="160193" y="289936"/>
                </a:lnTo>
                <a:close/>
                <a:moveTo>
                  <a:pt x="19050" y="288926"/>
                </a:moveTo>
                <a:lnTo>
                  <a:pt x="17464" y="290513"/>
                </a:lnTo>
                <a:lnTo>
                  <a:pt x="18345" y="289337"/>
                </a:lnTo>
                <a:close/>
                <a:moveTo>
                  <a:pt x="101782" y="282712"/>
                </a:moveTo>
                <a:lnTo>
                  <a:pt x="79376" y="296863"/>
                </a:lnTo>
                <a:lnTo>
                  <a:pt x="88405" y="290414"/>
                </a:lnTo>
                <a:close/>
                <a:moveTo>
                  <a:pt x="109538" y="277813"/>
                </a:moveTo>
                <a:lnTo>
                  <a:pt x="112713" y="277813"/>
                </a:lnTo>
                <a:lnTo>
                  <a:pt x="60326" y="333376"/>
                </a:lnTo>
                <a:lnTo>
                  <a:pt x="109538" y="303213"/>
                </a:lnTo>
                <a:lnTo>
                  <a:pt x="112713" y="303213"/>
                </a:lnTo>
                <a:lnTo>
                  <a:pt x="66474" y="341994"/>
                </a:lnTo>
                <a:lnTo>
                  <a:pt x="52388" y="349251"/>
                </a:lnTo>
                <a:lnTo>
                  <a:pt x="101601" y="311151"/>
                </a:lnTo>
                <a:lnTo>
                  <a:pt x="52388" y="338138"/>
                </a:lnTo>
                <a:lnTo>
                  <a:pt x="104776" y="280988"/>
                </a:lnTo>
                <a:lnTo>
                  <a:pt x="101782" y="282712"/>
                </a:lnTo>
                <a:close/>
                <a:moveTo>
                  <a:pt x="158750" y="275035"/>
                </a:moveTo>
                <a:lnTo>
                  <a:pt x="142875" y="296863"/>
                </a:lnTo>
                <a:lnTo>
                  <a:pt x="168275" y="280988"/>
                </a:lnTo>
                <a:lnTo>
                  <a:pt x="168275" y="284163"/>
                </a:lnTo>
                <a:lnTo>
                  <a:pt x="160193" y="289936"/>
                </a:lnTo>
                <a:lnTo>
                  <a:pt x="142875" y="300038"/>
                </a:lnTo>
                <a:lnTo>
                  <a:pt x="139700" y="300038"/>
                </a:lnTo>
                <a:close/>
                <a:moveTo>
                  <a:pt x="98426" y="273051"/>
                </a:moveTo>
                <a:lnTo>
                  <a:pt x="95263" y="275450"/>
                </a:lnTo>
                <a:lnTo>
                  <a:pt x="60326" y="296863"/>
                </a:lnTo>
                <a:lnTo>
                  <a:pt x="63654" y="293434"/>
                </a:lnTo>
                <a:close/>
                <a:moveTo>
                  <a:pt x="165100" y="266701"/>
                </a:moveTo>
                <a:lnTo>
                  <a:pt x="158750" y="275035"/>
                </a:lnTo>
                <a:lnTo>
                  <a:pt x="164647" y="266928"/>
                </a:lnTo>
                <a:close/>
                <a:moveTo>
                  <a:pt x="109538" y="266701"/>
                </a:moveTo>
                <a:lnTo>
                  <a:pt x="112713" y="266701"/>
                </a:lnTo>
                <a:lnTo>
                  <a:pt x="68263" y="296863"/>
                </a:lnTo>
                <a:lnTo>
                  <a:pt x="109538" y="273051"/>
                </a:lnTo>
                <a:lnTo>
                  <a:pt x="112713" y="273051"/>
                </a:lnTo>
                <a:lnTo>
                  <a:pt x="88405" y="290414"/>
                </a:lnTo>
                <a:lnTo>
                  <a:pt x="52388" y="311151"/>
                </a:lnTo>
                <a:lnTo>
                  <a:pt x="85726" y="288926"/>
                </a:lnTo>
                <a:lnTo>
                  <a:pt x="52388" y="307976"/>
                </a:lnTo>
                <a:lnTo>
                  <a:pt x="95263" y="275450"/>
                </a:lnTo>
                <a:close/>
                <a:moveTo>
                  <a:pt x="60326" y="266607"/>
                </a:moveTo>
                <a:lnTo>
                  <a:pt x="55892" y="272867"/>
                </a:lnTo>
                <a:lnTo>
                  <a:pt x="55563" y="273051"/>
                </a:lnTo>
                <a:close/>
                <a:moveTo>
                  <a:pt x="168275" y="261938"/>
                </a:moveTo>
                <a:lnTo>
                  <a:pt x="164647" y="266928"/>
                </a:lnTo>
                <a:lnTo>
                  <a:pt x="142875" y="277813"/>
                </a:lnTo>
                <a:lnTo>
                  <a:pt x="139700" y="277813"/>
                </a:lnTo>
                <a:lnTo>
                  <a:pt x="142875" y="273051"/>
                </a:lnTo>
                <a:close/>
                <a:moveTo>
                  <a:pt x="22226" y="261938"/>
                </a:moveTo>
                <a:lnTo>
                  <a:pt x="22226" y="266701"/>
                </a:lnTo>
                <a:lnTo>
                  <a:pt x="3175" y="296863"/>
                </a:lnTo>
                <a:lnTo>
                  <a:pt x="22226" y="284163"/>
                </a:lnTo>
                <a:lnTo>
                  <a:pt x="18345" y="289337"/>
                </a:lnTo>
                <a:lnTo>
                  <a:pt x="0" y="300038"/>
                </a:lnTo>
                <a:lnTo>
                  <a:pt x="19050" y="266701"/>
                </a:lnTo>
                <a:lnTo>
                  <a:pt x="0" y="277813"/>
                </a:lnTo>
                <a:lnTo>
                  <a:pt x="4445" y="270829"/>
                </a:lnTo>
                <a:lnTo>
                  <a:pt x="3175" y="273051"/>
                </a:lnTo>
                <a:close/>
                <a:moveTo>
                  <a:pt x="109538" y="242888"/>
                </a:moveTo>
                <a:lnTo>
                  <a:pt x="112713" y="242888"/>
                </a:lnTo>
                <a:lnTo>
                  <a:pt x="63654" y="293434"/>
                </a:lnTo>
                <a:lnTo>
                  <a:pt x="52388" y="300038"/>
                </a:lnTo>
                <a:lnTo>
                  <a:pt x="104776" y="247651"/>
                </a:lnTo>
                <a:lnTo>
                  <a:pt x="52388" y="277813"/>
                </a:lnTo>
                <a:lnTo>
                  <a:pt x="55892" y="272867"/>
                </a:lnTo>
                <a:close/>
                <a:moveTo>
                  <a:pt x="22226" y="242888"/>
                </a:moveTo>
                <a:lnTo>
                  <a:pt x="4445" y="270829"/>
                </a:lnTo>
                <a:lnTo>
                  <a:pt x="19532" y="244428"/>
                </a:lnTo>
                <a:close/>
                <a:moveTo>
                  <a:pt x="146050" y="236538"/>
                </a:moveTo>
                <a:lnTo>
                  <a:pt x="142875" y="250826"/>
                </a:lnTo>
                <a:lnTo>
                  <a:pt x="168275" y="236538"/>
                </a:lnTo>
                <a:lnTo>
                  <a:pt x="142875" y="273051"/>
                </a:lnTo>
                <a:lnTo>
                  <a:pt x="165100" y="239713"/>
                </a:lnTo>
                <a:lnTo>
                  <a:pt x="142875" y="255588"/>
                </a:lnTo>
                <a:lnTo>
                  <a:pt x="139700" y="255588"/>
                </a:lnTo>
                <a:lnTo>
                  <a:pt x="139700" y="250826"/>
                </a:lnTo>
                <a:close/>
                <a:moveTo>
                  <a:pt x="139700" y="236538"/>
                </a:moveTo>
                <a:lnTo>
                  <a:pt x="142875" y="236538"/>
                </a:lnTo>
                <a:lnTo>
                  <a:pt x="146050" y="236538"/>
                </a:lnTo>
                <a:lnTo>
                  <a:pt x="142875" y="239713"/>
                </a:lnTo>
                <a:lnTo>
                  <a:pt x="139700" y="239713"/>
                </a:lnTo>
                <a:close/>
                <a:moveTo>
                  <a:pt x="55563" y="236538"/>
                </a:moveTo>
                <a:lnTo>
                  <a:pt x="60326" y="236538"/>
                </a:lnTo>
                <a:lnTo>
                  <a:pt x="55563" y="250826"/>
                </a:lnTo>
                <a:lnTo>
                  <a:pt x="82551" y="236538"/>
                </a:lnTo>
                <a:lnTo>
                  <a:pt x="60326" y="266607"/>
                </a:lnTo>
                <a:lnTo>
                  <a:pt x="79376" y="239713"/>
                </a:lnTo>
                <a:lnTo>
                  <a:pt x="52388" y="255588"/>
                </a:lnTo>
                <a:lnTo>
                  <a:pt x="52388" y="250826"/>
                </a:lnTo>
                <a:close/>
                <a:moveTo>
                  <a:pt x="52388" y="236538"/>
                </a:moveTo>
                <a:lnTo>
                  <a:pt x="55563" y="236538"/>
                </a:lnTo>
                <a:lnTo>
                  <a:pt x="52388" y="239713"/>
                </a:lnTo>
                <a:close/>
                <a:moveTo>
                  <a:pt x="7938" y="236538"/>
                </a:moveTo>
                <a:lnTo>
                  <a:pt x="3175" y="250826"/>
                </a:lnTo>
                <a:lnTo>
                  <a:pt x="22226" y="239713"/>
                </a:lnTo>
                <a:lnTo>
                  <a:pt x="19532" y="244428"/>
                </a:lnTo>
                <a:lnTo>
                  <a:pt x="0" y="255588"/>
                </a:lnTo>
                <a:lnTo>
                  <a:pt x="0" y="250826"/>
                </a:lnTo>
                <a:close/>
                <a:moveTo>
                  <a:pt x="0" y="236538"/>
                </a:moveTo>
                <a:lnTo>
                  <a:pt x="3175" y="236538"/>
                </a:lnTo>
                <a:lnTo>
                  <a:pt x="7938" y="236538"/>
                </a:lnTo>
                <a:lnTo>
                  <a:pt x="0" y="239713"/>
                </a:lnTo>
                <a:close/>
                <a:moveTo>
                  <a:pt x="165101" y="209550"/>
                </a:moveTo>
                <a:lnTo>
                  <a:pt x="168276" y="209550"/>
                </a:lnTo>
                <a:lnTo>
                  <a:pt x="168276" y="214313"/>
                </a:lnTo>
                <a:lnTo>
                  <a:pt x="165101" y="214313"/>
                </a:lnTo>
                <a:close/>
                <a:moveTo>
                  <a:pt x="137055" y="207131"/>
                </a:moveTo>
                <a:lnTo>
                  <a:pt x="135487" y="209260"/>
                </a:lnTo>
                <a:lnTo>
                  <a:pt x="134939" y="209550"/>
                </a:lnTo>
                <a:close/>
                <a:moveTo>
                  <a:pt x="165101" y="201613"/>
                </a:moveTo>
                <a:lnTo>
                  <a:pt x="165101" y="209550"/>
                </a:lnTo>
                <a:lnTo>
                  <a:pt x="161926" y="214313"/>
                </a:lnTo>
                <a:lnTo>
                  <a:pt x="161926" y="203377"/>
                </a:lnTo>
                <a:close/>
                <a:moveTo>
                  <a:pt x="161926" y="201613"/>
                </a:moveTo>
                <a:lnTo>
                  <a:pt x="161926" y="203377"/>
                </a:lnTo>
                <a:lnTo>
                  <a:pt x="154710" y="207385"/>
                </a:lnTo>
                <a:close/>
                <a:moveTo>
                  <a:pt x="161926" y="195263"/>
                </a:moveTo>
                <a:lnTo>
                  <a:pt x="150814" y="209550"/>
                </a:lnTo>
                <a:lnTo>
                  <a:pt x="154710" y="207385"/>
                </a:lnTo>
                <a:lnTo>
                  <a:pt x="146051" y="214313"/>
                </a:lnTo>
                <a:lnTo>
                  <a:pt x="142876" y="214313"/>
                </a:lnTo>
                <a:lnTo>
                  <a:pt x="157164" y="198438"/>
                </a:lnTo>
                <a:lnTo>
                  <a:pt x="131764" y="214313"/>
                </a:lnTo>
                <a:lnTo>
                  <a:pt x="135487" y="209260"/>
                </a:lnTo>
                <a:close/>
                <a:moveTo>
                  <a:pt x="94483" y="175430"/>
                </a:moveTo>
                <a:lnTo>
                  <a:pt x="66612" y="195798"/>
                </a:lnTo>
                <a:lnTo>
                  <a:pt x="55563" y="201613"/>
                </a:lnTo>
                <a:close/>
                <a:moveTo>
                  <a:pt x="146051" y="173038"/>
                </a:moveTo>
                <a:lnTo>
                  <a:pt x="110149" y="208940"/>
                </a:lnTo>
                <a:lnTo>
                  <a:pt x="109538" y="209550"/>
                </a:lnTo>
                <a:lnTo>
                  <a:pt x="157164" y="179388"/>
                </a:lnTo>
                <a:lnTo>
                  <a:pt x="157164" y="184150"/>
                </a:lnTo>
                <a:lnTo>
                  <a:pt x="137055" y="207131"/>
                </a:lnTo>
                <a:lnTo>
                  <a:pt x="151872" y="187023"/>
                </a:lnTo>
                <a:lnTo>
                  <a:pt x="153989" y="184150"/>
                </a:lnTo>
                <a:lnTo>
                  <a:pt x="101601" y="214313"/>
                </a:lnTo>
                <a:close/>
                <a:moveTo>
                  <a:pt x="49572" y="159416"/>
                </a:moveTo>
                <a:lnTo>
                  <a:pt x="26988" y="173038"/>
                </a:lnTo>
                <a:lnTo>
                  <a:pt x="30376" y="170281"/>
                </a:lnTo>
                <a:close/>
                <a:moveTo>
                  <a:pt x="146051" y="153988"/>
                </a:moveTo>
                <a:lnTo>
                  <a:pt x="82551" y="206375"/>
                </a:lnTo>
                <a:lnTo>
                  <a:pt x="150814" y="168275"/>
                </a:lnTo>
                <a:lnTo>
                  <a:pt x="146051" y="173038"/>
                </a:lnTo>
                <a:lnTo>
                  <a:pt x="74613" y="214313"/>
                </a:lnTo>
                <a:lnTo>
                  <a:pt x="71438" y="214313"/>
                </a:lnTo>
                <a:lnTo>
                  <a:pt x="134939" y="160338"/>
                </a:lnTo>
                <a:lnTo>
                  <a:pt x="41276" y="214313"/>
                </a:lnTo>
                <a:lnTo>
                  <a:pt x="66612" y="195798"/>
                </a:lnTo>
                <a:close/>
                <a:moveTo>
                  <a:pt x="98426" y="131763"/>
                </a:moveTo>
                <a:lnTo>
                  <a:pt x="53519" y="160339"/>
                </a:lnTo>
                <a:lnTo>
                  <a:pt x="91982" y="135410"/>
                </a:lnTo>
                <a:close/>
                <a:moveTo>
                  <a:pt x="123826" y="127000"/>
                </a:moveTo>
                <a:lnTo>
                  <a:pt x="118304" y="131602"/>
                </a:lnTo>
                <a:lnTo>
                  <a:pt x="60326" y="165100"/>
                </a:lnTo>
                <a:lnTo>
                  <a:pt x="81301" y="152049"/>
                </a:lnTo>
                <a:close/>
                <a:moveTo>
                  <a:pt x="131764" y="123825"/>
                </a:moveTo>
                <a:lnTo>
                  <a:pt x="134939" y="123825"/>
                </a:lnTo>
                <a:lnTo>
                  <a:pt x="30163" y="206375"/>
                </a:lnTo>
                <a:lnTo>
                  <a:pt x="139701" y="142875"/>
                </a:lnTo>
                <a:lnTo>
                  <a:pt x="142876" y="142875"/>
                </a:lnTo>
                <a:lnTo>
                  <a:pt x="94483" y="175430"/>
                </a:lnTo>
                <a:lnTo>
                  <a:pt x="123826" y="153988"/>
                </a:lnTo>
                <a:lnTo>
                  <a:pt x="19051" y="214313"/>
                </a:lnTo>
                <a:lnTo>
                  <a:pt x="118304" y="131602"/>
                </a:lnTo>
                <a:close/>
                <a:moveTo>
                  <a:pt x="131764" y="120650"/>
                </a:moveTo>
                <a:lnTo>
                  <a:pt x="81301" y="152049"/>
                </a:lnTo>
                <a:lnTo>
                  <a:pt x="7938" y="195263"/>
                </a:lnTo>
                <a:lnTo>
                  <a:pt x="79376" y="149225"/>
                </a:lnTo>
                <a:lnTo>
                  <a:pt x="11113" y="187325"/>
                </a:lnTo>
                <a:lnTo>
                  <a:pt x="53519" y="160339"/>
                </a:lnTo>
                <a:lnTo>
                  <a:pt x="41276" y="168275"/>
                </a:lnTo>
                <a:close/>
                <a:moveTo>
                  <a:pt x="127001" y="112713"/>
                </a:moveTo>
                <a:lnTo>
                  <a:pt x="91982" y="135410"/>
                </a:lnTo>
                <a:lnTo>
                  <a:pt x="49572" y="159416"/>
                </a:lnTo>
                <a:close/>
                <a:moveTo>
                  <a:pt x="71438" y="101600"/>
                </a:moveTo>
                <a:lnTo>
                  <a:pt x="36513" y="139020"/>
                </a:lnTo>
                <a:lnTo>
                  <a:pt x="69110" y="102931"/>
                </a:lnTo>
                <a:close/>
                <a:moveTo>
                  <a:pt x="120651" y="96838"/>
                </a:moveTo>
                <a:lnTo>
                  <a:pt x="30376" y="170281"/>
                </a:lnTo>
                <a:lnTo>
                  <a:pt x="14288" y="179388"/>
                </a:lnTo>
                <a:lnTo>
                  <a:pt x="14288" y="176213"/>
                </a:lnTo>
                <a:lnTo>
                  <a:pt x="109538" y="104775"/>
                </a:lnTo>
                <a:lnTo>
                  <a:pt x="26988" y="149225"/>
                </a:lnTo>
                <a:lnTo>
                  <a:pt x="36513" y="139020"/>
                </a:lnTo>
                <a:lnTo>
                  <a:pt x="30163" y="146050"/>
                </a:lnTo>
                <a:close/>
                <a:moveTo>
                  <a:pt x="49213" y="96838"/>
                </a:moveTo>
                <a:lnTo>
                  <a:pt x="52388" y="96838"/>
                </a:lnTo>
                <a:lnTo>
                  <a:pt x="41276" y="115888"/>
                </a:lnTo>
                <a:lnTo>
                  <a:pt x="74613" y="96838"/>
                </a:lnTo>
                <a:lnTo>
                  <a:pt x="69110" y="102931"/>
                </a:lnTo>
                <a:lnTo>
                  <a:pt x="38101" y="120650"/>
                </a:lnTo>
                <a:lnTo>
                  <a:pt x="38101" y="115888"/>
                </a:lnTo>
                <a:close/>
                <a:moveTo>
                  <a:pt x="98426" y="60325"/>
                </a:moveTo>
                <a:lnTo>
                  <a:pt x="88643" y="66503"/>
                </a:lnTo>
                <a:lnTo>
                  <a:pt x="91746" y="63788"/>
                </a:lnTo>
                <a:close/>
                <a:moveTo>
                  <a:pt x="109538" y="55562"/>
                </a:moveTo>
                <a:lnTo>
                  <a:pt x="109538" y="60325"/>
                </a:lnTo>
                <a:lnTo>
                  <a:pt x="115888" y="79375"/>
                </a:lnTo>
                <a:lnTo>
                  <a:pt x="109538" y="63500"/>
                </a:lnTo>
                <a:lnTo>
                  <a:pt x="79376" y="82550"/>
                </a:lnTo>
                <a:lnTo>
                  <a:pt x="74613" y="82550"/>
                </a:lnTo>
                <a:lnTo>
                  <a:pt x="74613" y="79375"/>
                </a:lnTo>
                <a:lnTo>
                  <a:pt x="93663" y="66675"/>
                </a:lnTo>
                <a:lnTo>
                  <a:pt x="68263" y="82550"/>
                </a:lnTo>
                <a:lnTo>
                  <a:pt x="68263" y="79375"/>
                </a:lnTo>
                <a:lnTo>
                  <a:pt x="88643" y="66503"/>
                </a:lnTo>
                <a:lnTo>
                  <a:pt x="79376" y="74612"/>
                </a:lnTo>
                <a:close/>
                <a:moveTo>
                  <a:pt x="90488" y="14287"/>
                </a:moveTo>
                <a:lnTo>
                  <a:pt x="68263" y="52387"/>
                </a:lnTo>
                <a:lnTo>
                  <a:pt x="98426" y="33337"/>
                </a:lnTo>
                <a:lnTo>
                  <a:pt x="60326" y="79375"/>
                </a:lnTo>
                <a:lnTo>
                  <a:pt x="104776" y="52387"/>
                </a:lnTo>
                <a:lnTo>
                  <a:pt x="91746" y="63788"/>
                </a:lnTo>
                <a:lnTo>
                  <a:pt x="55563" y="82550"/>
                </a:lnTo>
                <a:lnTo>
                  <a:pt x="52388" y="82550"/>
                </a:lnTo>
                <a:lnTo>
                  <a:pt x="52388" y="79375"/>
                </a:lnTo>
                <a:lnTo>
                  <a:pt x="93663" y="38100"/>
                </a:lnTo>
                <a:lnTo>
                  <a:pt x="63501" y="55562"/>
                </a:lnTo>
                <a:lnTo>
                  <a:pt x="63501" y="52387"/>
                </a:lnTo>
                <a:lnTo>
                  <a:pt x="84138" y="17009"/>
                </a:lnTo>
                <a:close/>
                <a:moveTo>
                  <a:pt x="85726" y="14287"/>
                </a:moveTo>
                <a:lnTo>
                  <a:pt x="84138" y="17009"/>
                </a:lnTo>
                <a:lnTo>
                  <a:pt x="79376" y="19050"/>
                </a:lnTo>
                <a:lnTo>
                  <a:pt x="79503" y="18732"/>
                </a:lnTo>
                <a:close/>
                <a:moveTo>
                  <a:pt x="82551" y="0"/>
                </a:moveTo>
                <a:lnTo>
                  <a:pt x="85726" y="3175"/>
                </a:lnTo>
                <a:lnTo>
                  <a:pt x="79503" y="18732"/>
                </a:lnTo>
                <a:lnTo>
                  <a:pt x="74613" y="22225"/>
                </a:lnTo>
                <a:lnTo>
                  <a:pt x="82551" y="7937"/>
                </a:lnTo>
                <a:lnTo>
                  <a:pt x="82551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22" name="PA_组合 121"/>
          <p:cNvGrpSpPr/>
          <p:nvPr>
            <p:custDataLst>
              <p:tags r:id="rId18"/>
            </p:custDataLst>
          </p:nvPr>
        </p:nvGrpSpPr>
        <p:grpSpPr>
          <a:xfrm>
            <a:off x="1102898" y="3749296"/>
            <a:ext cx="1181931" cy="1368281"/>
            <a:chOff x="1450144" y="3394869"/>
            <a:chExt cx="1181931" cy="1368281"/>
          </a:xfrm>
        </p:grpSpPr>
        <p:sp>
          <p:nvSpPr>
            <p:cNvPr id="112" name="Freeform 40"/>
            <p:cNvSpPr>
              <a:spLocks/>
            </p:cNvSpPr>
            <p:nvPr/>
          </p:nvSpPr>
          <p:spPr bwMode="auto">
            <a:xfrm>
              <a:off x="2379920" y="4510995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0"/>
            <p:cNvSpPr>
              <a:spLocks/>
            </p:cNvSpPr>
            <p:nvPr/>
          </p:nvSpPr>
          <p:spPr bwMode="auto">
            <a:xfrm>
              <a:off x="2055826" y="435088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0"/>
            <p:cNvSpPr>
              <a:spLocks/>
            </p:cNvSpPr>
            <p:nvPr/>
          </p:nvSpPr>
          <p:spPr bwMode="auto">
            <a:xfrm>
              <a:off x="1772766" y="4087938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1568837" y="37504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0"/>
            <p:cNvSpPr>
              <a:spLocks/>
            </p:cNvSpPr>
            <p:nvPr/>
          </p:nvSpPr>
          <p:spPr bwMode="auto">
            <a:xfrm>
              <a:off x="1450144" y="33948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8" name="PA_矩形 127"/>
          <p:cNvSpPr/>
          <p:nvPr>
            <p:custDataLst>
              <p:tags r:id="rId19"/>
            </p:custDataLst>
          </p:nvPr>
        </p:nvSpPr>
        <p:spPr>
          <a:xfrm>
            <a:off x="1318170" y="3136612"/>
            <a:ext cx="1191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IDEA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2" name="CHENYING0907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102898" y="2968625"/>
            <a:ext cx="174625" cy="622300"/>
          </a:xfrm>
          <a:custGeom>
            <a:avLst/>
            <a:gdLst>
              <a:gd name="T0" fmla="*/ 0 w 110"/>
              <a:gd name="T1" fmla="*/ 0 h 392"/>
              <a:gd name="T2" fmla="*/ 15 w 110"/>
              <a:gd name="T3" fmla="*/ 0 h 392"/>
              <a:gd name="T4" fmla="*/ 30 w 110"/>
              <a:gd name="T5" fmla="*/ 0 h 392"/>
              <a:gd name="T6" fmla="*/ 37 w 110"/>
              <a:gd name="T7" fmla="*/ 0 h 392"/>
              <a:gd name="T8" fmla="*/ 60 w 110"/>
              <a:gd name="T9" fmla="*/ 0 h 392"/>
              <a:gd name="T10" fmla="*/ 75 w 110"/>
              <a:gd name="T11" fmla="*/ 0 h 392"/>
              <a:gd name="T12" fmla="*/ 92 w 110"/>
              <a:gd name="T13" fmla="*/ 0 h 392"/>
              <a:gd name="T14" fmla="*/ 108 w 110"/>
              <a:gd name="T15" fmla="*/ 2 h 392"/>
              <a:gd name="T16" fmla="*/ 108 w 110"/>
              <a:gd name="T17" fmla="*/ 9 h 392"/>
              <a:gd name="T18" fmla="*/ 108 w 110"/>
              <a:gd name="T19" fmla="*/ 21 h 392"/>
              <a:gd name="T20" fmla="*/ 108 w 110"/>
              <a:gd name="T21" fmla="*/ 28 h 392"/>
              <a:gd name="T22" fmla="*/ 108 w 110"/>
              <a:gd name="T23" fmla="*/ 38 h 392"/>
              <a:gd name="T24" fmla="*/ 108 w 110"/>
              <a:gd name="T25" fmla="*/ 45 h 392"/>
              <a:gd name="T26" fmla="*/ 108 w 110"/>
              <a:gd name="T27" fmla="*/ 50 h 392"/>
              <a:gd name="T28" fmla="*/ 108 w 110"/>
              <a:gd name="T29" fmla="*/ 55 h 392"/>
              <a:gd name="T30" fmla="*/ 108 w 110"/>
              <a:gd name="T31" fmla="*/ 57 h 392"/>
              <a:gd name="T32" fmla="*/ 108 w 110"/>
              <a:gd name="T33" fmla="*/ 65 h 392"/>
              <a:gd name="T34" fmla="*/ 108 w 110"/>
              <a:gd name="T35" fmla="*/ 65 h 392"/>
              <a:gd name="T36" fmla="*/ 108 w 110"/>
              <a:gd name="T37" fmla="*/ 77 h 392"/>
              <a:gd name="T38" fmla="*/ 108 w 110"/>
              <a:gd name="T39" fmla="*/ 81 h 392"/>
              <a:gd name="T40" fmla="*/ 108 w 110"/>
              <a:gd name="T41" fmla="*/ 91 h 392"/>
              <a:gd name="T42" fmla="*/ 108 w 110"/>
              <a:gd name="T43" fmla="*/ 96 h 392"/>
              <a:gd name="T44" fmla="*/ 108 w 110"/>
              <a:gd name="T45" fmla="*/ 96 h 392"/>
              <a:gd name="T46" fmla="*/ 108 w 110"/>
              <a:gd name="T47" fmla="*/ 108 h 392"/>
              <a:gd name="T48" fmla="*/ 108 w 110"/>
              <a:gd name="T49" fmla="*/ 118 h 392"/>
              <a:gd name="T50" fmla="*/ 108 w 110"/>
              <a:gd name="T51" fmla="*/ 120 h 392"/>
              <a:gd name="T52" fmla="*/ 108 w 110"/>
              <a:gd name="T53" fmla="*/ 127 h 392"/>
              <a:gd name="T54" fmla="*/ 108 w 110"/>
              <a:gd name="T55" fmla="*/ 132 h 392"/>
              <a:gd name="T56" fmla="*/ 108 w 110"/>
              <a:gd name="T57" fmla="*/ 142 h 392"/>
              <a:gd name="T58" fmla="*/ 108 w 110"/>
              <a:gd name="T59" fmla="*/ 151 h 392"/>
              <a:gd name="T60" fmla="*/ 108 w 110"/>
              <a:gd name="T61" fmla="*/ 161 h 392"/>
              <a:gd name="T62" fmla="*/ 108 w 110"/>
              <a:gd name="T63" fmla="*/ 168 h 392"/>
              <a:gd name="T64" fmla="*/ 108 w 110"/>
              <a:gd name="T65" fmla="*/ 173 h 392"/>
              <a:gd name="T66" fmla="*/ 108 w 110"/>
              <a:gd name="T67" fmla="*/ 183 h 392"/>
              <a:gd name="T68" fmla="*/ 108 w 110"/>
              <a:gd name="T69" fmla="*/ 195 h 392"/>
              <a:gd name="T70" fmla="*/ 108 w 110"/>
              <a:gd name="T71" fmla="*/ 204 h 392"/>
              <a:gd name="T72" fmla="*/ 108 w 110"/>
              <a:gd name="T73" fmla="*/ 216 h 392"/>
              <a:gd name="T74" fmla="*/ 108 w 110"/>
              <a:gd name="T75" fmla="*/ 226 h 392"/>
              <a:gd name="T76" fmla="*/ 108 w 110"/>
              <a:gd name="T77" fmla="*/ 228 h 392"/>
              <a:gd name="T78" fmla="*/ 110 w 110"/>
              <a:gd name="T79" fmla="*/ 233 h 392"/>
              <a:gd name="T80" fmla="*/ 110 w 110"/>
              <a:gd name="T81" fmla="*/ 243 h 392"/>
              <a:gd name="T82" fmla="*/ 110 w 110"/>
              <a:gd name="T83" fmla="*/ 250 h 392"/>
              <a:gd name="T84" fmla="*/ 110 w 110"/>
              <a:gd name="T85" fmla="*/ 255 h 392"/>
              <a:gd name="T86" fmla="*/ 110 w 110"/>
              <a:gd name="T87" fmla="*/ 262 h 392"/>
              <a:gd name="T88" fmla="*/ 110 w 110"/>
              <a:gd name="T89" fmla="*/ 269 h 392"/>
              <a:gd name="T90" fmla="*/ 110 w 110"/>
              <a:gd name="T91" fmla="*/ 281 h 392"/>
              <a:gd name="T92" fmla="*/ 110 w 110"/>
              <a:gd name="T93" fmla="*/ 284 h 392"/>
              <a:gd name="T94" fmla="*/ 110 w 110"/>
              <a:gd name="T95" fmla="*/ 291 h 392"/>
              <a:gd name="T96" fmla="*/ 110 w 110"/>
              <a:gd name="T97" fmla="*/ 298 h 392"/>
              <a:gd name="T98" fmla="*/ 110 w 110"/>
              <a:gd name="T99" fmla="*/ 298 h 392"/>
              <a:gd name="T100" fmla="*/ 110 w 110"/>
              <a:gd name="T101" fmla="*/ 301 h 392"/>
              <a:gd name="T102" fmla="*/ 110 w 110"/>
              <a:gd name="T103" fmla="*/ 310 h 392"/>
              <a:gd name="T104" fmla="*/ 110 w 110"/>
              <a:gd name="T105" fmla="*/ 315 h 392"/>
              <a:gd name="T106" fmla="*/ 110 w 110"/>
              <a:gd name="T107" fmla="*/ 325 h 392"/>
              <a:gd name="T108" fmla="*/ 110 w 110"/>
              <a:gd name="T109" fmla="*/ 337 h 392"/>
              <a:gd name="T110" fmla="*/ 110 w 110"/>
              <a:gd name="T111" fmla="*/ 342 h 392"/>
              <a:gd name="T112" fmla="*/ 110 w 110"/>
              <a:gd name="T113" fmla="*/ 346 h 392"/>
              <a:gd name="T114" fmla="*/ 110 w 110"/>
              <a:gd name="T115" fmla="*/ 354 h 392"/>
              <a:gd name="T116" fmla="*/ 110 w 110"/>
              <a:gd name="T117" fmla="*/ 361 h 392"/>
              <a:gd name="T118" fmla="*/ 110 w 110"/>
              <a:gd name="T119" fmla="*/ 368 h 392"/>
              <a:gd name="T120" fmla="*/ 110 w 110"/>
              <a:gd name="T121" fmla="*/ 378 h 392"/>
              <a:gd name="T122" fmla="*/ 110 w 110"/>
              <a:gd name="T123" fmla="*/ 387 h 392"/>
              <a:gd name="T124" fmla="*/ 110 w 110"/>
              <a:gd name="T12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" h="392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15" y="0"/>
                </a:lnTo>
                <a:lnTo>
                  <a:pt x="0" y="16"/>
                </a:lnTo>
                <a:lnTo>
                  <a:pt x="30" y="0"/>
                </a:lnTo>
                <a:lnTo>
                  <a:pt x="0" y="21"/>
                </a:lnTo>
                <a:lnTo>
                  <a:pt x="37" y="0"/>
                </a:lnTo>
                <a:lnTo>
                  <a:pt x="0" y="33"/>
                </a:lnTo>
                <a:lnTo>
                  <a:pt x="60" y="0"/>
                </a:lnTo>
                <a:lnTo>
                  <a:pt x="0" y="41"/>
                </a:lnTo>
                <a:lnTo>
                  <a:pt x="75" y="0"/>
                </a:lnTo>
                <a:lnTo>
                  <a:pt x="0" y="50"/>
                </a:lnTo>
                <a:lnTo>
                  <a:pt x="92" y="0"/>
                </a:lnTo>
                <a:lnTo>
                  <a:pt x="0" y="62"/>
                </a:lnTo>
                <a:lnTo>
                  <a:pt x="108" y="2"/>
                </a:lnTo>
                <a:lnTo>
                  <a:pt x="0" y="69"/>
                </a:lnTo>
                <a:lnTo>
                  <a:pt x="108" y="9"/>
                </a:lnTo>
                <a:lnTo>
                  <a:pt x="0" y="81"/>
                </a:lnTo>
                <a:lnTo>
                  <a:pt x="108" y="21"/>
                </a:lnTo>
                <a:lnTo>
                  <a:pt x="0" y="89"/>
                </a:lnTo>
                <a:lnTo>
                  <a:pt x="108" y="28"/>
                </a:lnTo>
                <a:lnTo>
                  <a:pt x="0" y="98"/>
                </a:lnTo>
                <a:lnTo>
                  <a:pt x="108" y="38"/>
                </a:lnTo>
                <a:lnTo>
                  <a:pt x="0" y="106"/>
                </a:lnTo>
                <a:lnTo>
                  <a:pt x="108" y="45"/>
                </a:lnTo>
                <a:lnTo>
                  <a:pt x="0" y="110"/>
                </a:lnTo>
                <a:lnTo>
                  <a:pt x="108" y="50"/>
                </a:lnTo>
                <a:lnTo>
                  <a:pt x="0" y="115"/>
                </a:lnTo>
                <a:lnTo>
                  <a:pt x="108" y="55"/>
                </a:lnTo>
                <a:lnTo>
                  <a:pt x="0" y="118"/>
                </a:lnTo>
                <a:lnTo>
                  <a:pt x="108" y="57"/>
                </a:lnTo>
                <a:lnTo>
                  <a:pt x="0" y="125"/>
                </a:lnTo>
                <a:lnTo>
                  <a:pt x="108" y="65"/>
                </a:lnTo>
                <a:lnTo>
                  <a:pt x="0" y="125"/>
                </a:lnTo>
                <a:lnTo>
                  <a:pt x="108" y="65"/>
                </a:lnTo>
                <a:lnTo>
                  <a:pt x="0" y="137"/>
                </a:lnTo>
                <a:lnTo>
                  <a:pt x="108" y="77"/>
                </a:lnTo>
                <a:lnTo>
                  <a:pt x="0" y="142"/>
                </a:lnTo>
                <a:lnTo>
                  <a:pt x="108" y="81"/>
                </a:lnTo>
                <a:lnTo>
                  <a:pt x="0" y="151"/>
                </a:lnTo>
                <a:lnTo>
                  <a:pt x="108" y="91"/>
                </a:lnTo>
                <a:lnTo>
                  <a:pt x="0" y="156"/>
                </a:lnTo>
                <a:lnTo>
                  <a:pt x="108" y="96"/>
                </a:lnTo>
                <a:lnTo>
                  <a:pt x="0" y="159"/>
                </a:lnTo>
                <a:lnTo>
                  <a:pt x="108" y="96"/>
                </a:lnTo>
                <a:lnTo>
                  <a:pt x="0" y="168"/>
                </a:lnTo>
                <a:lnTo>
                  <a:pt x="108" y="108"/>
                </a:lnTo>
                <a:lnTo>
                  <a:pt x="0" y="178"/>
                </a:lnTo>
                <a:lnTo>
                  <a:pt x="108" y="118"/>
                </a:lnTo>
                <a:lnTo>
                  <a:pt x="0" y="180"/>
                </a:lnTo>
                <a:lnTo>
                  <a:pt x="108" y="120"/>
                </a:lnTo>
                <a:lnTo>
                  <a:pt x="0" y="187"/>
                </a:lnTo>
                <a:lnTo>
                  <a:pt x="108" y="127"/>
                </a:lnTo>
                <a:lnTo>
                  <a:pt x="0" y="192"/>
                </a:lnTo>
                <a:lnTo>
                  <a:pt x="108" y="132"/>
                </a:lnTo>
                <a:lnTo>
                  <a:pt x="0" y="202"/>
                </a:lnTo>
                <a:lnTo>
                  <a:pt x="108" y="142"/>
                </a:lnTo>
                <a:lnTo>
                  <a:pt x="0" y="211"/>
                </a:lnTo>
                <a:lnTo>
                  <a:pt x="108" y="151"/>
                </a:lnTo>
                <a:lnTo>
                  <a:pt x="0" y="221"/>
                </a:lnTo>
                <a:lnTo>
                  <a:pt x="108" y="161"/>
                </a:lnTo>
                <a:lnTo>
                  <a:pt x="0" y="228"/>
                </a:lnTo>
                <a:lnTo>
                  <a:pt x="108" y="168"/>
                </a:lnTo>
                <a:lnTo>
                  <a:pt x="0" y="233"/>
                </a:lnTo>
                <a:lnTo>
                  <a:pt x="108" y="173"/>
                </a:lnTo>
                <a:lnTo>
                  <a:pt x="0" y="243"/>
                </a:lnTo>
                <a:lnTo>
                  <a:pt x="108" y="183"/>
                </a:lnTo>
                <a:lnTo>
                  <a:pt x="0" y="255"/>
                </a:lnTo>
                <a:lnTo>
                  <a:pt x="108" y="195"/>
                </a:lnTo>
                <a:lnTo>
                  <a:pt x="0" y="264"/>
                </a:lnTo>
                <a:lnTo>
                  <a:pt x="108" y="204"/>
                </a:lnTo>
                <a:lnTo>
                  <a:pt x="0" y="277"/>
                </a:lnTo>
                <a:lnTo>
                  <a:pt x="108" y="216"/>
                </a:lnTo>
                <a:lnTo>
                  <a:pt x="0" y="286"/>
                </a:lnTo>
                <a:lnTo>
                  <a:pt x="108" y="226"/>
                </a:lnTo>
                <a:lnTo>
                  <a:pt x="0" y="289"/>
                </a:lnTo>
                <a:lnTo>
                  <a:pt x="108" y="228"/>
                </a:lnTo>
                <a:lnTo>
                  <a:pt x="0" y="293"/>
                </a:lnTo>
                <a:lnTo>
                  <a:pt x="110" y="233"/>
                </a:lnTo>
                <a:lnTo>
                  <a:pt x="0" y="303"/>
                </a:lnTo>
                <a:lnTo>
                  <a:pt x="110" y="243"/>
                </a:lnTo>
                <a:lnTo>
                  <a:pt x="0" y="310"/>
                </a:lnTo>
                <a:lnTo>
                  <a:pt x="110" y="250"/>
                </a:lnTo>
                <a:lnTo>
                  <a:pt x="0" y="315"/>
                </a:lnTo>
                <a:lnTo>
                  <a:pt x="110" y="255"/>
                </a:lnTo>
                <a:lnTo>
                  <a:pt x="0" y="325"/>
                </a:lnTo>
                <a:lnTo>
                  <a:pt x="110" y="262"/>
                </a:lnTo>
                <a:lnTo>
                  <a:pt x="0" y="329"/>
                </a:lnTo>
                <a:lnTo>
                  <a:pt x="110" y="269"/>
                </a:lnTo>
                <a:lnTo>
                  <a:pt x="0" y="342"/>
                </a:lnTo>
                <a:lnTo>
                  <a:pt x="110" y="281"/>
                </a:lnTo>
                <a:lnTo>
                  <a:pt x="0" y="344"/>
                </a:lnTo>
                <a:lnTo>
                  <a:pt x="110" y="284"/>
                </a:lnTo>
                <a:lnTo>
                  <a:pt x="0" y="351"/>
                </a:lnTo>
                <a:lnTo>
                  <a:pt x="110" y="291"/>
                </a:lnTo>
                <a:lnTo>
                  <a:pt x="0" y="358"/>
                </a:lnTo>
                <a:lnTo>
                  <a:pt x="110" y="298"/>
                </a:lnTo>
                <a:lnTo>
                  <a:pt x="0" y="358"/>
                </a:lnTo>
                <a:lnTo>
                  <a:pt x="110" y="298"/>
                </a:lnTo>
                <a:lnTo>
                  <a:pt x="0" y="361"/>
                </a:lnTo>
                <a:lnTo>
                  <a:pt x="110" y="301"/>
                </a:lnTo>
                <a:lnTo>
                  <a:pt x="0" y="370"/>
                </a:lnTo>
                <a:lnTo>
                  <a:pt x="110" y="310"/>
                </a:lnTo>
                <a:lnTo>
                  <a:pt x="0" y="375"/>
                </a:lnTo>
                <a:lnTo>
                  <a:pt x="110" y="315"/>
                </a:lnTo>
                <a:lnTo>
                  <a:pt x="0" y="385"/>
                </a:lnTo>
                <a:lnTo>
                  <a:pt x="110" y="325"/>
                </a:lnTo>
                <a:lnTo>
                  <a:pt x="7" y="392"/>
                </a:lnTo>
                <a:lnTo>
                  <a:pt x="110" y="337"/>
                </a:lnTo>
                <a:lnTo>
                  <a:pt x="20" y="392"/>
                </a:lnTo>
                <a:lnTo>
                  <a:pt x="110" y="342"/>
                </a:lnTo>
                <a:lnTo>
                  <a:pt x="25" y="392"/>
                </a:lnTo>
                <a:lnTo>
                  <a:pt x="110" y="346"/>
                </a:lnTo>
                <a:lnTo>
                  <a:pt x="40" y="392"/>
                </a:lnTo>
                <a:lnTo>
                  <a:pt x="110" y="354"/>
                </a:lnTo>
                <a:lnTo>
                  <a:pt x="52" y="392"/>
                </a:lnTo>
                <a:lnTo>
                  <a:pt x="110" y="361"/>
                </a:lnTo>
                <a:lnTo>
                  <a:pt x="67" y="392"/>
                </a:lnTo>
                <a:lnTo>
                  <a:pt x="110" y="368"/>
                </a:lnTo>
                <a:lnTo>
                  <a:pt x="80" y="392"/>
                </a:lnTo>
                <a:lnTo>
                  <a:pt x="110" y="378"/>
                </a:lnTo>
                <a:lnTo>
                  <a:pt x="97" y="392"/>
                </a:lnTo>
                <a:lnTo>
                  <a:pt x="110" y="387"/>
                </a:lnTo>
                <a:lnTo>
                  <a:pt x="108" y="392"/>
                </a:lnTo>
                <a:lnTo>
                  <a:pt x="110" y="392"/>
                </a:lnTo>
              </a:path>
            </a:pathLst>
          </a:custGeom>
          <a:noFill/>
          <a:ln w="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6" grpId="0" animBg="1"/>
      <p:bldP spid="63" grpId="0" animBg="1"/>
      <p:bldP spid="70" grpId="0" animBg="1"/>
      <p:bldP spid="86" grpId="0" animBg="1"/>
      <p:bldP spid="93" grpId="0" animBg="1"/>
      <p:bldP spid="99" grpId="0" animBg="1"/>
      <p:bldP spid="128" grpId="0"/>
      <p:bldP spid="1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7059" y="2883877"/>
            <a:ext cx="8581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-apple-system"/>
              </a:rPr>
              <a:t>从硬盘加载模型；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-apple-system"/>
              </a:rPr>
              <a:t>对输入图像进行预处理；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  <a:latin typeface="-apple-system"/>
              </a:rPr>
              <a:t>将图像输入网络，获取输出的分类。</a:t>
            </a:r>
            <a:endParaRPr lang="zh-CN" altLang="en-US" sz="40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7059" y="1004835"/>
            <a:ext cx="4612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一般处理流程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7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956" y="1589522"/>
            <a:ext cx="595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用“</a:t>
            </a:r>
            <a:r>
              <a:rPr lang="en-US" altLang="zh-CN" sz="2400" dirty="0">
                <a:solidFill>
                  <a:schemeClr val="bg1"/>
                </a:solidFill>
              </a:rPr>
              <a:t>create”</a:t>
            </a:r>
            <a:r>
              <a:rPr lang="zh-CN" altLang="en-US" sz="2400" dirty="0">
                <a:solidFill>
                  <a:schemeClr val="bg1"/>
                </a:solidFill>
              </a:rPr>
              <a:t>方法直接从各种框架中导出</a:t>
            </a:r>
            <a:r>
              <a:rPr lang="zh-CN" altLang="en-US" sz="2400" dirty="0" smtClean="0">
                <a:solidFill>
                  <a:schemeClr val="bg1"/>
                </a:solidFill>
              </a:rPr>
              <a:t>模型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1956" y="2345312"/>
            <a:ext cx="4481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cv2.dnn.createCaffeImporter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cv2.dnn.createTensorFlowImporter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cv2.dnn.createTorchImporter</a:t>
            </a:r>
            <a:endParaRPr lang="en-US" altLang="zh-CN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1956" y="3856891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-apple-system"/>
              </a:rPr>
              <a:t>使用“读取”方法从磁盘直接加载序列化模型：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cv2.dnn.readNetFromCaffe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cv2.dnn.readNetFromTensorFlow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cv2.dnn.readNetFromTorch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cv2.dnn.readhTorchBlob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867" y="572756"/>
            <a:ext cx="125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方法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1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2080597" y="3342988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/>
                <a:ea typeface="微软雅黑"/>
              </a:rPr>
              <a:t>PART 03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39731" y="1943356"/>
            <a:ext cx="1624732" cy="1656482"/>
            <a:chOff x="2792649" y="2112153"/>
            <a:chExt cx="1624732" cy="1656482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 rot="20932002">
              <a:off x="2792649" y="2112153"/>
              <a:ext cx="1624732" cy="1656482"/>
            </a:xfrm>
            <a:custGeom>
              <a:avLst/>
              <a:gdLst>
                <a:gd name="T0" fmla="*/ 104 w 127"/>
                <a:gd name="T1" fmla="*/ 87 h 130"/>
                <a:gd name="T2" fmla="*/ 108 w 127"/>
                <a:gd name="T3" fmla="*/ 125 h 130"/>
                <a:gd name="T4" fmla="*/ 106 w 127"/>
                <a:gd name="T5" fmla="*/ 128 h 130"/>
                <a:gd name="T6" fmla="*/ 59 w 127"/>
                <a:gd name="T7" fmla="*/ 116 h 130"/>
                <a:gd name="T8" fmla="*/ 3 w 127"/>
                <a:gd name="T9" fmla="*/ 107 h 130"/>
                <a:gd name="T10" fmla="*/ 8 w 127"/>
                <a:gd name="T11" fmla="*/ 80 h 130"/>
                <a:gd name="T12" fmla="*/ 15 w 127"/>
                <a:gd name="T13" fmla="*/ 52 h 130"/>
                <a:gd name="T14" fmla="*/ 13 w 127"/>
                <a:gd name="T15" fmla="*/ 36 h 130"/>
                <a:gd name="T16" fmla="*/ 24 w 127"/>
                <a:gd name="T17" fmla="*/ 13 h 130"/>
                <a:gd name="T18" fmla="*/ 26 w 127"/>
                <a:gd name="T19" fmla="*/ 0 h 130"/>
                <a:gd name="T20" fmla="*/ 9 w 127"/>
                <a:gd name="T21" fmla="*/ 80 h 130"/>
                <a:gd name="T22" fmla="*/ 14 w 127"/>
                <a:gd name="T23" fmla="*/ 105 h 130"/>
                <a:gd name="T24" fmla="*/ 18 w 127"/>
                <a:gd name="T25" fmla="*/ 82 h 130"/>
                <a:gd name="T26" fmla="*/ 27 w 127"/>
                <a:gd name="T27" fmla="*/ 40 h 130"/>
                <a:gd name="T28" fmla="*/ 37 w 127"/>
                <a:gd name="T29" fmla="*/ 63 h 130"/>
                <a:gd name="T30" fmla="*/ 38 w 127"/>
                <a:gd name="T31" fmla="*/ 95 h 130"/>
                <a:gd name="T32" fmla="*/ 66 w 127"/>
                <a:gd name="T33" fmla="*/ 37 h 130"/>
                <a:gd name="T34" fmla="*/ 60 w 127"/>
                <a:gd name="T35" fmla="*/ 69 h 130"/>
                <a:gd name="T36" fmla="*/ 56 w 127"/>
                <a:gd name="T37" fmla="*/ 112 h 130"/>
                <a:gd name="T38" fmla="*/ 80 w 127"/>
                <a:gd name="T39" fmla="*/ 73 h 130"/>
                <a:gd name="T40" fmla="*/ 80 w 127"/>
                <a:gd name="T41" fmla="*/ 97 h 130"/>
                <a:gd name="T42" fmla="*/ 89 w 127"/>
                <a:gd name="T43" fmla="*/ 61 h 130"/>
                <a:gd name="T44" fmla="*/ 89 w 127"/>
                <a:gd name="T45" fmla="*/ 119 h 130"/>
                <a:gd name="T46" fmla="*/ 48 w 127"/>
                <a:gd name="T47" fmla="*/ 65 h 130"/>
                <a:gd name="T48" fmla="*/ 48 w 127"/>
                <a:gd name="T49" fmla="*/ 73 h 130"/>
                <a:gd name="T50" fmla="*/ 54 w 127"/>
                <a:gd name="T51" fmla="*/ 84 h 130"/>
                <a:gd name="T52" fmla="*/ 61 w 127"/>
                <a:gd name="T53" fmla="*/ 59 h 130"/>
                <a:gd name="T54" fmla="*/ 61 w 127"/>
                <a:gd name="T55" fmla="*/ 59 h 130"/>
                <a:gd name="T56" fmla="*/ 57 w 127"/>
                <a:gd name="T57" fmla="*/ 76 h 130"/>
                <a:gd name="T58" fmla="*/ 94 w 127"/>
                <a:gd name="T59" fmla="*/ 90 h 130"/>
                <a:gd name="T60" fmla="*/ 88 w 127"/>
                <a:gd name="T61" fmla="*/ 107 h 130"/>
                <a:gd name="T62" fmla="*/ 69 w 127"/>
                <a:gd name="T63" fmla="*/ 109 h 130"/>
                <a:gd name="T64" fmla="*/ 85 w 127"/>
                <a:gd name="T65" fmla="*/ 91 h 130"/>
                <a:gd name="T66" fmla="*/ 41 w 127"/>
                <a:gd name="T67" fmla="*/ 99 h 130"/>
                <a:gd name="T68" fmla="*/ 51 w 127"/>
                <a:gd name="T69" fmla="*/ 99 h 130"/>
                <a:gd name="T70" fmla="*/ 22 w 127"/>
                <a:gd name="T71" fmla="*/ 71 h 130"/>
                <a:gd name="T72" fmla="*/ 111 w 127"/>
                <a:gd name="T73" fmla="*/ 106 h 130"/>
                <a:gd name="T74" fmla="*/ 109 w 127"/>
                <a:gd name="T75" fmla="*/ 112 h 130"/>
                <a:gd name="T76" fmla="*/ 104 w 127"/>
                <a:gd name="T77" fmla="*/ 101 h 130"/>
                <a:gd name="T78" fmla="*/ 61 w 127"/>
                <a:gd name="T79" fmla="*/ 101 h 130"/>
                <a:gd name="T80" fmla="*/ 15 w 127"/>
                <a:gd name="T81" fmla="*/ 102 h 130"/>
                <a:gd name="T82" fmla="*/ 65 w 127"/>
                <a:gd name="T83" fmla="*/ 86 h 130"/>
                <a:gd name="T84" fmla="*/ 62 w 127"/>
                <a:gd name="T85" fmla="*/ 47 h 130"/>
                <a:gd name="T86" fmla="*/ 58 w 127"/>
                <a:gd name="T87" fmla="*/ 107 h 130"/>
                <a:gd name="T88" fmla="*/ 21 w 127"/>
                <a:gd name="T89" fmla="*/ 79 h 130"/>
                <a:gd name="T90" fmla="*/ 33 w 127"/>
                <a:gd name="T91" fmla="*/ 72 h 130"/>
                <a:gd name="T92" fmla="*/ 31 w 127"/>
                <a:gd name="T93" fmla="*/ 79 h 130"/>
                <a:gd name="T94" fmla="*/ 85 w 127"/>
                <a:gd name="T95" fmla="*/ 83 h 130"/>
                <a:gd name="T96" fmla="*/ 24 w 127"/>
                <a:gd name="T97" fmla="*/ 62 h 130"/>
                <a:gd name="T98" fmla="*/ 51 w 127"/>
                <a:gd name="T99" fmla="*/ 47 h 130"/>
                <a:gd name="T100" fmla="*/ 104 w 127"/>
                <a:gd name="T101" fmla="*/ 94 h 130"/>
                <a:gd name="T102" fmla="*/ 26 w 127"/>
                <a:gd name="T103" fmla="*/ 93 h 130"/>
                <a:gd name="T104" fmla="*/ 106 w 127"/>
                <a:gd name="T105" fmla="*/ 115 h 130"/>
                <a:gd name="T106" fmla="*/ 87 w 127"/>
                <a:gd name="T107" fmla="*/ 75 h 130"/>
                <a:gd name="T108" fmla="*/ 27 w 127"/>
                <a:gd name="T109" fmla="*/ 55 h 130"/>
                <a:gd name="T110" fmla="*/ 28 w 127"/>
                <a:gd name="T111" fmla="*/ 49 h 130"/>
                <a:gd name="T112" fmla="*/ 88 w 127"/>
                <a:gd name="T113" fmla="*/ 69 h 130"/>
                <a:gd name="T114" fmla="*/ 44 w 127"/>
                <a:gd name="T115" fmla="*/ 112 h 130"/>
                <a:gd name="T116" fmla="*/ 21 w 127"/>
                <a:gd name="T117" fmla="*/ 106 h 130"/>
                <a:gd name="T118" fmla="*/ 68 w 127"/>
                <a:gd name="T119" fmla="*/ 112 h 130"/>
                <a:gd name="T120" fmla="*/ 57 w 127"/>
                <a:gd name="T121" fmla="*/ 38 h 130"/>
                <a:gd name="T122" fmla="*/ 104 w 127"/>
                <a:gd name="T123" fmla="*/ 92 h 130"/>
                <a:gd name="T124" fmla="*/ 83 w 127"/>
                <a:gd name="T125" fmla="*/ 11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" h="130">
                  <a:moveTo>
                    <a:pt x="95" y="122"/>
                  </a:moveTo>
                  <a:cubicBezTo>
                    <a:pt x="97" y="116"/>
                    <a:pt x="98" y="111"/>
                    <a:pt x="99" y="105"/>
                  </a:cubicBezTo>
                  <a:cubicBezTo>
                    <a:pt x="99" y="105"/>
                    <a:pt x="98" y="104"/>
                    <a:pt x="98" y="103"/>
                  </a:cubicBezTo>
                  <a:cubicBezTo>
                    <a:pt x="101" y="102"/>
                    <a:pt x="100" y="98"/>
                    <a:pt x="101" y="96"/>
                  </a:cubicBezTo>
                  <a:cubicBezTo>
                    <a:pt x="102" y="93"/>
                    <a:pt x="102" y="90"/>
                    <a:pt x="103" y="88"/>
                  </a:cubicBezTo>
                  <a:cubicBezTo>
                    <a:pt x="103" y="87"/>
                    <a:pt x="104" y="87"/>
                    <a:pt x="104" y="87"/>
                  </a:cubicBezTo>
                  <a:cubicBezTo>
                    <a:pt x="107" y="87"/>
                    <a:pt x="110" y="88"/>
                    <a:pt x="113" y="89"/>
                  </a:cubicBezTo>
                  <a:cubicBezTo>
                    <a:pt x="115" y="89"/>
                    <a:pt x="116" y="90"/>
                    <a:pt x="117" y="90"/>
                  </a:cubicBezTo>
                  <a:cubicBezTo>
                    <a:pt x="116" y="94"/>
                    <a:pt x="114" y="98"/>
                    <a:pt x="114" y="101"/>
                  </a:cubicBezTo>
                  <a:cubicBezTo>
                    <a:pt x="113" y="102"/>
                    <a:pt x="114" y="103"/>
                    <a:pt x="114" y="103"/>
                  </a:cubicBezTo>
                  <a:cubicBezTo>
                    <a:pt x="113" y="105"/>
                    <a:pt x="112" y="106"/>
                    <a:pt x="112" y="107"/>
                  </a:cubicBezTo>
                  <a:cubicBezTo>
                    <a:pt x="111" y="113"/>
                    <a:pt x="109" y="119"/>
                    <a:pt x="108" y="125"/>
                  </a:cubicBezTo>
                  <a:cubicBezTo>
                    <a:pt x="115" y="127"/>
                    <a:pt x="121" y="128"/>
                    <a:pt x="127" y="129"/>
                  </a:cubicBezTo>
                  <a:cubicBezTo>
                    <a:pt x="127" y="129"/>
                    <a:pt x="127" y="130"/>
                    <a:pt x="127" y="130"/>
                  </a:cubicBezTo>
                  <a:cubicBezTo>
                    <a:pt x="125" y="130"/>
                    <a:pt x="124" y="130"/>
                    <a:pt x="123" y="129"/>
                  </a:cubicBezTo>
                  <a:cubicBezTo>
                    <a:pt x="119" y="128"/>
                    <a:pt x="116" y="128"/>
                    <a:pt x="113" y="127"/>
                  </a:cubicBezTo>
                  <a:cubicBezTo>
                    <a:pt x="111" y="127"/>
                    <a:pt x="108" y="125"/>
                    <a:pt x="107" y="129"/>
                  </a:cubicBezTo>
                  <a:cubicBezTo>
                    <a:pt x="107" y="129"/>
                    <a:pt x="107" y="128"/>
                    <a:pt x="106" y="128"/>
                  </a:cubicBezTo>
                  <a:cubicBezTo>
                    <a:pt x="106" y="127"/>
                    <a:pt x="106" y="127"/>
                    <a:pt x="106" y="126"/>
                  </a:cubicBezTo>
                  <a:cubicBezTo>
                    <a:pt x="103" y="125"/>
                    <a:pt x="99" y="125"/>
                    <a:pt x="96" y="124"/>
                  </a:cubicBezTo>
                  <a:cubicBezTo>
                    <a:pt x="93" y="123"/>
                    <a:pt x="90" y="122"/>
                    <a:pt x="88" y="122"/>
                  </a:cubicBezTo>
                  <a:cubicBezTo>
                    <a:pt x="84" y="121"/>
                    <a:pt x="80" y="121"/>
                    <a:pt x="76" y="120"/>
                  </a:cubicBezTo>
                  <a:cubicBezTo>
                    <a:pt x="75" y="120"/>
                    <a:pt x="73" y="119"/>
                    <a:pt x="72" y="118"/>
                  </a:cubicBezTo>
                  <a:cubicBezTo>
                    <a:pt x="68" y="117"/>
                    <a:pt x="63" y="117"/>
                    <a:pt x="59" y="116"/>
                  </a:cubicBezTo>
                  <a:cubicBezTo>
                    <a:pt x="58" y="116"/>
                    <a:pt x="57" y="116"/>
                    <a:pt x="55" y="116"/>
                  </a:cubicBezTo>
                  <a:cubicBezTo>
                    <a:pt x="55" y="114"/>
                    <a:pt x="52" y="115"/>
                    <a:pt x="51" y="114"/>
                  </a:cubicBezTo>
                  <a:cubicBezTo>
                    <a:pt x="47" y="113"/>
                    <a:pt x="42" y="112"/>
                    <a:pt x="38" y="112"/>
                  </a:cubicBezTo>
                  <a:cubicBezTo>
                    <a:pt x="35" y="111"/>
                    <a:pt x="31" y="110"/>
                    <a:pt x="28" y="109"/>
                  </a:cubicBezTo>
                  <a:cubicBezTo>
                    <a:pt x="21" y="109"/>
                    <a:pt x="15" y="106"/>
                    <a:pt x="8" y="105"/>
                  </a:cubicBezTo>
                  <a:cubicBezTo>
                    <a:pt x="6" y="105"/>
                    <a:pt x="4" y="104"/>
                    <a:pt x="3" y="107"/>
                  </a:cubicBezTo>
                  <a:cubicBezTo>
                    <a:pt x="2" y="105"/>
                    <a:pt x="1" y="104"/>
                    <a:pt x="0" y="103"/>
                  </a:cubicBezTo>
                  <a:cubicBezTo>
                    <a:pt x="2" y="103"/>
                    <a:pt x="4" y="101"/>
                    <a:pt x="4" y="98"/>
                  </a:cubicBezTo>
                  <a:cubicBezTo>
                    <a:pt x="4" y="96"/>
                    <a:pt x="5" y="94"/>
                    <a:pt x="5" y="92"/>
                  </a:cubicBezTo>
                  <a:cubicBezTo>
                    <a:pt x="4" y="91"/>
                    <a:pt x="3" y="91"/>
                    <a:pt x="2" y="90"/>
                  </a:cubicBezTo>
                  <a:cubicBezTo>
                    <a:pt x="4" y="89"/>
                    <a:pt x="7" y="90"/>
                    <a:pt x="7" y="87"/>
                  </a:cubicBezTo>
                  <a:cubicBezTo>
                    <a:pt x="7" y="84"/>
                    <a:pt x="7" y="82"/>
                    <a:pt x="8" y="80"/>
                  </a:cubicBezTo>
                  <a:cubicBezTo>
                    <a:pt x="9" y="77"/>
                    <a:pt x="6" y="77"/>
                    <a:pt x="5" y="75"/>
                  </a:cubicBezTo>
                  <a:cubicBezTo>
                    <a:pt x="7" y="75"/>
                    <a:pt x="8" y="75"/>
                    <a:pt x="9" y="76"/>
                  </a:cubicBezTo>
                  <a:cubicBezTo>
                    <a:pt x="10" y="72"/>
                    <a:pt x="11" y="68"/>
                    <a:pt x="12" y="64"/>
                  </a:cubicBezTo>
                  <a:cubicBezTo>
                    <a:pt x="11" y="64"/>
                    <a:pt x="8" y="65"/>
                    <a:pt x="9" y="62"/>
                  </a:cubicBezTo>
                  <a:cubicBezTo>
                    <a:pt x="10" y="62"/>
                    <a:pt x="11" y="62"/>
                    <a:pt x="12" y="63"/>
                  </a:cubicBezTo>
                  <a:cubicBezTo>
                    <a:pt x="13" y="59"/>
                    <a:pt x="14" y="55"/>
                    <a:pt x="15" y="52"/>
                  </a:cubicBezTo>
                  <a:cubicBezTo>
                    <a:pt x="13" y="51"/>
                    <a:pt x="12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4" y="49"/>
                    <a:pt x="15" y="50"/>
                  </a:cubicBezTo>
                  <a:cubicBezTo>
                    <a:pt x="16" y="46"/>
                    <a:pt x="17" y="42"/>
                    <a:pt x="18" y="38"/>
                  </a:cubicBezTo>
                  <a:cubicBezTo>
                    <a:pt x="16" y="38"/>
                    <a:pt x="15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7"/>
                    <a:pt x="19" y="36"/>
                    <a:pt x="19" y="34"/>
                  </a:cubicBezTo>
                  <a:cubicBezTo>
                    <a:pt x="19" y="32"/>
                    <a:pt x="20" y="31"/>
                    <a:pt x="20" y="29"/>
                  </a:cubicBezTo>
                  <a:cubicBezTo>
                    <a:pt x="21" y="25"/>
                    <a:pt x="21" y="25"/>
                    <a:pt x="17" y="22"/>
                  </a:cubicBezTo>
                  <a:cubicBezTo>
                    <a:pt x="19" y="22"/>
                    <a:pt x="20" y="22"/>
                    <a:pt x="22" y="22"/>
                  </a:cubicBezTo>
                  <a:cubicBezTo>
                    <a:pt x="22" y="19"/>
                    <a:pt x="23" y="16"/>
                    <a:pt x="24" y="13"/>
                  </a:cubicBezTo>
                  <a:cubicBezTo>
                    <a:pt x="22" y="13"/>
                    <a:pt x="21" y="13"/>
                    <a:pt x="19" y="13"/>
                  </a:cubicBezTo>
                  <a:cubicBezTo>
                    <a:pt x="19" y="13"/>
                    <a:pt x="19" y="12"/>
                    <a:pt x="19" y="12"/>
                  </a:cubicBezTo>
                  <a:cubicBezTo>
                    <a:pt x="21" y="12"/>
                    <a:pt x="22" y="12"/>
                    <a:pt x="24" y="12"/>
                  </a:cubicBezTo>
                  <a:cubicBezTo>
                    <a:pt x="25" y="9"/>
                    <a:pt x="26" y="6"/>
                    <a:pt x="26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28" y="2"/>
                    <a:pt x="27" y="3"/>
                    <a:pt x="27" y="5"/>
                  </a:cubicBezTo>
                  <a:cubicBezTo>
                    <a:pt x="24" y="19"/>
                    <a:pt x="20" y="34"/>
                    <a:pt x="17" y="49"/>
                  </a:cubicBezTo>
                  <a:cubicBezTo>
                    <a:pt x="15" y="56"/>
                    <a:pt x="14" y="64"/>
                    <a:pt x="12" y="71"/>
                  </a:cubicBezTo>
                  <a:cubicBezTo>
                    <a:pt x="11" y="74"/>
                    <a:pt x="10" y="77"/>
                    <a:pt x="9" y="80"/>
                  </a:cubicBezTo>
                  <a:cubicBezTo>
                    <a:pt x="9" y="83"/>
                    <a:pt x="7" y="86"/>
                    <a:pt x="8" y="90"/>
                  </a:cubicBezTo>
                  <a:cubicBezTo>
                    <a:pt x="8" y="92"/>
                    <a:pt x="6" y="94"/>
                    <a:pt x="6" y="96"/>
                  </a:cubicBezTo>
                  <a:cubicBezTo>
                    <a:pt x="5" y="97"/>
                    <a:pt x="5" y="98"/>
                    <a:pt x="5" y="100"/>
                  </a:cubicBezTo>
                  <a:cubicBezTo>
                    <a:pt x="5" y="100"/>
                    <a:pt x="5" y="100"/>
                    <a:pt x="4" y="100"/>
                  </a:cubicBezTo>
                  <a:cubicBezTo>
                    <a:pt x="5" y="101"/>
                    <a:pt x="6" y="102"/>
                    <a:pt x="6" y="104"/>
                  </a:cubicBezTo>
                  <a:cubicBezTo>
                    <a:pt x="8" y="104"/>
                    <a:pt x="11" y="105"/>
                    <a:pt x="14" y="105"/>
                  </a:cubicBezTo>
                  <a:cubicBezTo>
                    <a:pt x="13" y="104"/>
                    <a:pt x="13" y="103"/>
                    <a:pt x="13" y="103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3" y="102"/>
                    <a:pt x="14" y="101"/>
                    <a:pt x="14" y="100"/>
                  </a:cubicBezTo>
                  <a:cubicBezTo>
                    <a:pt x="15" y="97"/>
                    <a:pt x="16" y="93"/>
                    <a:pt x="16" y="90"/>
                  </a:cubicBezTo>
                  <a:cubicBezTo>
                    <a:pt x="17" y="88"/>
                    <a:pt x="17" y="87"/>
                    <a:pt x="18" y="85"/>
                  </a:cubicBezTo>
                  <a:cubicBezTo>
                    <a:pt x="18" y="84"/>
                    <a:pt x="18" y="83"/>
                    <a:pt x="18" y="82"/>
                  </a:cubicBezTo>
                  <a:cubicBezTo>
                    <a:pt x="18" y="81"/>
                    <a:pt x="18" y="80"/>
                    <a:pt x="18" y="80"/>
                  </a:cubicBezTo>
                  <a:cubicBezTo>
                    <a:pt x="20" y="78"/>
                    <a:pt x="20" y="76"/>
                    <a:pt x="20" y="74"/>
                  </a:cubicBezTo>
                  <a:cubicBezTo>
                    <a:pt x="20" y="72"/>
                    <a:pt x="21" y="71"/>
                    <a:pt x="21" y="70"/>
                  </a:cubicBezTo>
                  <a:cubicBezTo>
                    <a:pt x="22" y="66"/>
                    <a:pt x="23" y="63"/>
                    <a:pt x="24" y="60"/>
                  </a:cubicBezTo>
                  <a:cubicBezTo>
                    <a:pt x="25" y="55"/>
                    <a:pt x="26" y="50"/>
                    <a:pt x="27" y="45"/>
                  </a:cubicBezTo>
                  <a:cubicBezTo>
                    <a:pt x="27" y="43"/>
                    <a:pt x="27" y="41"/>
                    <a:pt x="27" y="40"/>
                  </a:cubicBezTo>
                  <a:cubicBezTo>
                    <a:pt x="27" y="39"/>
                    <a:pt x="28" y="38"/>
                    <a:pt x="28" y="38"/>
                  </a:cubicBezTo>
                  <a:cubicBezTo>
                    <a:pt x="29" y="37"/>
                    <a:pt x="30" y="38"/>
                    <a:pt x="30" y="38"/>
                  </a:cubicBezTo>
                  <a:cubicBezTo>
                    <a:pt x="33" y="40"/>
                    <a:pt x="37" y="41"/>
                    <a:pt x="41" y="42"/>
                  </a:cubicBezTo>
                  <a:cubicBezTo>
                    <a:pt x="41" y="42"/>
                    <a:pt x="42" y="43"/>
                    <a:pt x="42" y="43"/>
                  </a:cubicBezTo>
                  <a:cubicBezTo>
                    <a:pt x="41" y="46"/>
                    <a:pt x="40" y="48"/>
                    <a:pt x="39" y="50"/>
                  </a:cubicBezTo>
                  <a:cubicBezTo>
                    <a:pt x="38" y="55"/>
                    <a:pt x="38" y="59"/>
                    <a:pt x="37" y="63"/>
                  </a:cubicBezTo>
                  <a:cubicBezTo>
                    <a:pt x="36" y="68"/>
                    <a:pt x="34" y="72"/>
                    <a:pt x="33" y="77"/>
                  </a:cubicBezTo>
                  <a:cubicBezTo>
                    <a:pt x="32" y="80"/>
                    <a:pt x="32" y="83"/>
                    <a:pt x="32" y="86"/>
                  </a:cubicBezTo>
                  <a:cubicBezTo>
                    <a:pt x="31" y="89"/>
                    <a:pt x="30" y="93"/>
                    <a:pt x="29" y="97"/>
                  </a:cubicBezTo>
                  <a:cubicBezTo>
                    <a:pt x="28" y="100"/>
                    <a:pt x="27" y="104"/>
                    <a:pt x="26" y="108"/>
                  </a:cubicBezTo>
                  <a:cubicBezTo>
                    <a:pt x="29" y="108"/>
                    <a:pt x="32" y="109"/>
                    <a:pt x="34" y="110"/>
                  </a:cubicBezTo>
                  <a:cubicBezTo>
                    <a:pt x="36" y="105"/>
                    <a:pt x="37" y="100"/>
                    <a:pt x="38" y="95"/>
                  </a:cubicBezTo>
                  <a:cubicBezTo>
                    <a:pt x="40" y="84"/>
                    <a:pt x="43" y="73"/>
                    <a:pt x="46" y="62"/>
                  </a:cubicBezTo>
                  <a:cubicBezTo>
                    <a:pt x="47" y="56"/>
                    <a:pt x="48" y="51"/>
                    <a:pt x="49" y="46"/>
                  </a:cubicBezTo>
                  <a:cubicBezTo>
                    <a:pt x="50" y="42"/>
                    <a:pt x="51" y="39"/>
                    <a:pt x="51" y="36"/>
                  </a:cubicBezTo>
                  <a:cubicBezTo>
                    <a:pt x="52" y="34"/>
                    <a:pt x="53" y="33"/>
                    <a:pt x="55" y="34"/>
                  </a:cubicBezTo>
                  <a:cubicBezTo>
                    <a:pt x="57" y="36"/>
                    <a:pt x="60" y="37"/>
                    <a:pt x="62" y="36"/>
                  </a:cubicBezTo>
                  <a:cubicBezTo>
                    <a:pt x="64" y="36"/>
                    <a:pt x="65" y="37"/>
                    <a:pt x="66" y="37"/>
                  </a:cubicBezTo>
                  <a:cubicBezTo>
                    <a:pt x="67" y="38"/>
                    <a:pt x="68" y="39"/>
                    <a:pt x="68" y="40"/>
                  </a:cubicBezTo>
                  <a:cubicBezTo>
                    <a:pt x="68" y="40"/>
                    <a:pt x="68" y="41"/>
                    <a:pt x="67" y="41"/>
                  </a:cubicBezTo>
                  <a:cubicBezTo>
                    <a:pt x="67" y="42"/>
                    <a:pt x="66" y="42"/>
                    <a:pt x="66" y="43"/>
                  </a:cubicBezTo>
                  <a:cubicBezTo>
                    <a:pt x="65" y="47"/>
                    <a:pt x="64" y="51"/>
                    <a:pt x="63" y="55"/>
                  </a:cubicBezTo>
                  <a:cubicBezTo>
                    <a:pt x="63" y="56"/>
                    <a:pt x="62" y="58"/>
                    <a:pt x="62" y="60"/>
                  </a:cubicBezTo>
                  <a:cubicBezTo>
                    <a:pt x="62" y="63"/>
                    <a:pt x="60" y="66"/>
                    <a:pt x="60" y="69"/>
                  </a:cubicBezTo>
                  <a:cubicBezTo>
                    <a:pt x="59" y="75"/>
                    <a:pt x="57" y="81"/>
                    <a:pt x="56" y="87"/>
                  </a:cubicBezTo>
                  <a:cubicBezTo>
                    <a:pt x="56" y="91"/>
                    <a:pt x="54" y="94"/>
                    <a:pt x="54" y="98"/>
                  </a:cubicBezTo>
                  <a:cubicBezTo>
                    <a:pt x="53" y="101"/>
                    <a:pt x="52" y="105"/>
                    <a:pt x="51" y="108"/>
                  </a:cubicBezTo>
                  <a:cubicBezTo>
                    <a:pt x="51" y="110"/>
                    <a:pt x="51" y="111"/>
                    <a:pt x="51" y="112"/>
                  </a:cubicBezTo>
                  <a:cubicBezTo>
                    <a:pt x="52" y="113"/>
                    <a:pt x="53" y="114"/>
                    <a:pt x="54" y="114"/>
                  </a:cubicBezTo>
                  <a:cubicBezTo>
                    <a:pt x="55" y="114"/>
                    <a:pt x="56" y="113"/>
                    <a:pt x="56" y="112"/>
                  </a:cubicBezTo>
                  <a:cubicBezTo>
                    <a:pt x="56" y="110"/>
                    <a:pt x="56" y="109"/>
                    <a:pt x="57" y="108"/>
                  </a:cubicBezTo>
                  <a:cubicBezTo>
                    <a:pt x="59" y="101"/>
                    <a:pt x="60" y="94"/>
                    <a:pt x="61" y="87"/>
                  </a:cubicBezTo>
                  <a:cubicBezTo>
                    <a:pt x="62" y="83"/>
                    <a:pt x="63" y="80"/>
                    <a:pt x="64" y="76"/>
                  </a:cubicBezTo>
                  <a:cubicBezTo>
                    <a:pt x="65" y="75"/>
                    <a:pt x="65" y="73"/>
                    <a:pt x="65" y="71"/>
                  </a:cubicBezTo>
                  <a:cubicBezTo>
                    <a:pt x="65" y="71"/>
                    <a:pt x="67" y="70"/>
                    <a:pt x="68" y="71"/>
                  </a:cubicBezTo>
                  <a:cubicBezTo>
                    <a:pt x="72" y="72"/>
                    <a:pt x="76" y="73"/>
                    <a:pt x="80" y="73"/>
                  </a:cubicBezTo>
                  <a:cubicBezTo>
                    <a:pt x="80" y="76"/>
                    <a:pt x="78" y="78"/>
                    <a:pt x="78" y="80"/>
                  </a:cubicBezTo>
                  <a:cubicBezTo>
                    <a:pt x="75" y="90"/>
                    <a:pt x="73" y="100"/>
                    <a:pt x="71" y="110"/>
                  </a:cubicBezTo>
                  <a:cubicBezTo>
                    <a:pt x="70" y="112"/>
                    <a:pt x="70" y="114"/>
                    <a:pt x="69" y="117"/>
                  </a:cubicBezTo>
                  <a:cubicBezTo>
                    <a:pt x="72" y="117"/>
                    <a:pt x="73" y="117"/>
                    <a:pt x="76" y="118"/>
                  </a:cubicBezTo>
                  <a:cubicBezTo>
                    <a:pt x="77" y="113"/>
                    <a:pt x="78" y="109"/>
                    <a:pt x="78" y="104"/>
                  </a:cubicBezTo>
                  <a:cubicBezTo>
                    <a:pt x="78" y="102"/>
                    <a:pt x="80" y="99"/>
                    <a:pt x="80" y="97"/>
                  </a:cubicBezTo>
                  <a:cubicBezTo>
                    <a:pt x="81" y="96"/>
                    <a:pt x="81" y="95"/>
                    <a:pt x="81" y="94"/>
                  </a:cubicBezTo>
                  <a:cubicBezTo>
                    <a:pt x="81" y="93"/>
                    <a:pt x="82" y="92"/>
                    <a:pt x="82" y="91"/>
                  </a:cubicBezTo>
                  <a:cubicBezTo>
                    <a:pt x="83" y="87"/>
                    <a:pt x="84" y="84"/>
                    <a:pt x="84" y="80"/>
                  </a:cubicBezTo>
                  <a:cubicBezTo>
                    <a:pt x="84" y="78"/>
                    <a:pt x="85" y="77"/>
                    <a:pt x="85" y="75"/>
                  </a:cubicBezTo>
                  <a:cubicBezTo>
                    <a:pt x="86" y="71"/>
                    <a:pt x="88" y="67"/>
                    <a:pt x="88" y="62"/>
                  </a:cubicBezTo>
                  <a:cubicBezTo>
                    <a:pt x="88" y="62"/>
                    <a:pt x="89" y="61"/>
                    <a:pt x="89" y="61"/>
                  </a:cubicBezTo>
                  <a:cubicBezTo>
                    <a:pt x="93" y="62"/>
                    <a:pt x="98" y="63"/>
                    <a:pt x="102" y="64"/>
                  </a:cubicBezTo>
                  <a:cubicBezTo>
                    <a:pt x="102" y="66"/>
                    <a:pt x="101" y="68"/>
                    <a:pt x="100" y="69"/>
                  </a:cubicBezTo>
                  <a:cubicBezTo>
                    <a:pt x="99" y="74"/>
                    <a:pt x="98" y="78"/>
                    <a:pt x="97" y="82"/>
                  </a:cubicBezTo>
                  <a:cubicBezTo>
                    <a:pt x="96" y="87"/>
                    <a:pt x="95" y="91"/>
                    <a:pt x="94" y="96"/>
                  </a:cubicBezTo>
                  <a:cubicBezTo>
                    <a:pt x="93" y="100"/>
                    <a:pt x="92" y="105"/>
                    <a:pt x="91" y="109"/>
                  </a:cubicBezTo>
                  <a:cubicBezTo>
                    <a:pt x="90" y="112"/>
                    <a:pt x="90" y="116"/>
                    <a:pt x="89" y="119"/>
                  </a:cubicBezTo>
                  <a:cubicBezTo>
                    <a:pt x="89" y="120"/>
                    <a:pt x="90" y="121"/>
                    <a:pt x="91" y="121"/>
                  </a:cubicBezTo>
                  <a:cubicBezTo>
                    <a:pt x="92" y="122"/>
                    <a:pt x="93" y="122"/>
                    <a:pt x="95" y="122"/>
                  </a:cubicBezTo>
                  <a:close/>
                  <a:moveTo>
                    <a:pt x="63" y="48"/>
                  </a:moveTo>
                  <a:cubicBezTo>
                    <a:pt x="61" y="48"/>
                    <a:pt x="51" y="54"/>
                    <a:pt x="49" y="56"/>
                  </a:cubicBezTo>
                  <a:cubicBezTo>
                    <a:pt x="48" y="59"/>
                    <a:pt x="47" y="62"/>
                    <a:pt x="45" y="65"/>
                  </a:cubicBezTo>
                  <a:cubicBezTo>
                    <a:pt x="47" y="65"/>
                    <a:pt x="47" y="65"/>
                    <a:pt x="48" y="65"/>
                  </a:cubicBezTo>
                  <a:cubicBezTo>
                    <a:pt x="52" y="62"/>
                    <a:pt x="56" y="59"/>
                    <a:pt x="61" y="56"/>
                  </a:cubicBezTo>
                  <a:cubicBezTo>
                    <a:pt x="61" y="56"/>
                    <a:pt x="62" y="55"/>
                    <a:pt x="62" y="54"/>
                  </a:cubicBezTo>
                  <a:cubicBezTo>
                    <a:pt x="63" y="52"/>
                    <a:pt x="63" y="50"/>
                    <a:pt x="63" y="48"/>
                  </a:cubicBezTo>
                  <a:close/>
                  <a:moveTo>
                    <a:pt x="59" y="67"/>
                  </a:moveTo>
                  <a:cubicBezTo>
                    <a:pt x="58" y="68"/>
                    <a:pt x="57" y="68"/>
                    <a:pt x="56" y="68"/>
                  </a:cubicBezTo>
                  <a:cubicBezTo>
                    <a:pt x="53" y="70"/>
                    <a:pt x="51" y="72"/>
                    <a:pt x="48" y="73"/>
                  </a:cubicBezTo>
                  <a:cubicBezTo>
                    <a:pt x="43" y="75"/>
                    <a:pt x="43" y="79"/>
                    <a:pt x="42" y="83"/>
                  </a:cubicBezTo>
                  <a:cubicBezTo>
                    <a:pt x="43" y="82"/>
                    <a:pt x="44" y="82"/>
                    <a:pt x="45" y="82"/>
                  </a:cubicBezTo>
                  <a:cubicBezTo>
                    <a:pt x="48" y="79"/>
                    <a:pt x="51" y="77"/>
                    <a:pt x="54" y="75"/>
                  </a:cubicBezTo>
                  <a:cubicBezTo>
                    <a:pt x="58" y="74"/>
                    <a:pt x="59" y="71"/>
                    <a:pt x="59" y="67"/>
                  </a:cubicBezTo>
                  <a:close/>
                  <a:moveTo>
                    <a:pt x="55" y="84"/>
                  </a:moveTo>
                  <a:cubicBezTo>
                    <a:pt x="55" y="84"/>
                    <a:pt x="54" y="84"/>
                    <a:pt x="54" y="84"/>
                  </a:cubicBezTo>
                  <a:cubicBezTo>
                    <a:pt x="50" y="87"/>
                    <a:pt x="46" y="89"/>
                    <a:pt x="42" y="92"/>
                  </a:cubicBezTo>
                  <a:cubicBezTo>
                    <a:pt x="39" y="93"/>
                    <a:pt x="39" y="96"/>
                    <a:pt x="38" y="98"/>
                  </a:cubicBezTo>
                  <a:cubicBezTo>
                    <a:pt x="39" y="98"/>
                    <a:pt x="40" y="98"/>
                    <a:pt x="41" y="97"/>
                  </a:cubicBezTo>
                  <a:cubicBezTo>
                    <a:pt x="44" y="95"/>
                    <a:pt x="48" y="93"/>
                    <a:pt x="51" y="91"/>
                  </a:cubicBezTo>
                  <a:cubicBezTo>
                    <a:pt x="54" y="90"/>
                    <a:pt x="55" y="87"/>
                    <a:pt x="55" y="84"/>
                  </a:cubicBezTo>
                  <a:close/>
                  <a:moveTo>
                    <a:pt x="61" y="59"/>
                  </a:moveTo>
                  <a:cubicBezTo>
                    <a:pt x="60" y="59"/>
                    <a:pt x="59" y="59"/>
                    <a:pt x="58" y="60"/>
                  </a:cubicBezTo>
                  <a:cubicBezTo>
                    <a:pt x="55" y="62"/>
                    <a:pt x="52" y="64"/>
                    <a:pt x="48" y="66"/>
                  </a:cubicBezTo>
                  <a:cubicBezTo>
                    <a:pt x="45" y="67"/>
                    <a:pt x="45" y="70"/>
                    <a:pt x="44" y="73"/>
                  </a:cubicBezTo>
                  <a:cubicBezTo>
                    <a:pt x="45" y="73"/>
                    <a:pt x="46" y="73"/>
                    <a:pt x="47" y="72"/>
                  </a:cubicBezTo>
                  <a:cubicBezTo>
                    <a:pt x="50" y="70"/>
                    <a:pt x="53" y="68"/>
                    <a:pt x="56" y="67"/>
                  </a:cubicBezTo>
                  <a:cubicBezTo>
                    <a:pt x="59" y="65"/>
                    <a:pt x="61" y="63"/>
                    <a:pt x="61" y="59"/>
                  </a:cubicBezTo>
                  <a:close/>
                  <a:moveTo>
                    <a:pt x="57" y="76"/>
                  </a:moveTo>
                  <a:cubicBezTo>
                    <a:pt x="56" y="76"/>
                    <a:pt x="56" y="76"/>
                    <a:pt x="55" y="77"/>
                  </a:cubicBezTo>
                  <a:cubicBezTo>
                    <a:pt x="51" y="79"/>
                    <a:pt x="48" y="81"/>
                    <a:pt x="44" y="84"/>
                  </a:cubicBezTo>
                  <a:cubicBezTo>
                    <a:pt x="41" y="85"/>
                    <a:pt x="40" y="87"/>
                    <a:pt x="40" y="91"/>
                  </a:cubicBezTo>
                  <a:cubicBezTo>
                    <a:pt x="45" y="88"/>
                    <a:pt x="50" y="86"/>
                    <a:pt x="54" y="83"/>
                  </a:cubicBezTo>
                  <a:cubicBezTo>
                    <a:pt x="56" y="82"/>
                    <a:pt x="58" y="79"/>
                    <a:pt x="57" y="76"/>
                  </a:cubicBezTo>
                  <a:close/>
                  <a:moveTo>
                    <a:pt x="94" y="89"/>
                  </a:moveTo>
                  <a:cubicBezTo>
                    <a:pt x="90" y="89"/>
                    <a:pt x="86" y="92"/>
                    <a:pt x="83" y="94"/>
                  </a:cubicBezTo>
                  <a:cubicBezTo>
                    <a:pt x="81" y="95"/>
                    <a:pt x="81" y="99"/>
                    <a:pt x="81" y="101"/>
                  </a:cubicBezTo>
                  <a:cubicBezTo>
                    <a:pt x="81" y="101"/>
                    <a:pt x="82" y="101"/>
                    <a:pt x="82" y="101"/>
                  </a:cubicBezTo>
                  <a:cubicBezTo>
                    <a:pt x="83" y="101"/>
                    <a:pt x="84" y="100"/>
                    <a:pt x="86" y="99"/>
                  </a:cubicBezTo>
                  <a:cubicBezTo>
                    <a:pt x="91" y="98"/>
                    <a:pt x="94" y="95"/>
                    <a:pt x="94" y="90"/>
                  </a:cubicBezTo>
                  <a:cubicBezTo>
                    <a:pt x="94" y="90"/>
                    <a:pt x="94" y="89"/>
                    <a:pt x="94" y="89"/>
                  </a:cubicBezTo>
                  <a:close/>
                  <a:moveTo>
                    <a:pt x="78" y="119"/>
                  </a:moveTo>
                  <a:cubicBezTo>
                    <a:pt x="80" y="118"/>
                    <a:pt x="82" y="118"/>
                    <a:pt x="84" y="117"/>
                  </a:cubicBezTo>
                  <a:cubicBezTo>
                    <a:pt x="87" y="115"/>
                    <a:pt x="89" y="112"/>
                    <a:pt x="90" y="109"/>
                  </a:cubicBezTo>
                  <a:cubicBezTo>
                    <a:pt x="90" y="108"/>
                    <a:pt x="90" y="107"/>
                    <a:pt x="90" y="107"/>
                  </a:cubicBezTo>
                  <a:cubicBezTo>
                    <a:pt x="89" y="107"/>
                    <a:pt x="88" y="107"/>
                    <a:pt x="88" y="107"/>
                  </a:cubicBezTo>
                  <a:cubicBezTo>
                    <a:pt x="86" y="108"/>
                    <a:pt x="84" y="110"/>
                    <a:pt x="81" y="111"/>
                  </a:cubicBezTo>
                  <a:cubicBezTo>
                    <a:pt x="78" y="112"/>
                    <a:pt x="77" y="115"/>
                    <a:pt x="78" y="119"/>
                  </a:cubicBezTo>
                  <a:close/>
                  <a:moveTo>
                    <a:pt x="71" y="103"/>
                  </a:moveTo>
                  <a:cubicBezTo>
                    <a:pt x="66" y="104"/>
                    <a:pt x="63" y="107"/>
                    <a:pt x="59" y="109"/>
                  </a:cubicBezTo>
                  <a:cubicBezTo>
                    <a:pt x="58" y="110"/>
                    <a:pt x="58" y="112"/>
                    <a:pt x="57" y="114"/>
                  </a:cubicBezTo>
                  <a:cubicBezTo>
                    <a:pt x="63" y="116"/>
                    <a:pt x="65" y="112"/>
                    <a:pt x="69" y="109"/>
                  </a:cubicBezTo>
                  <a:cubicBezTo>
                    <a:pt x="70" y="109"/>
                    <a:pt x="70" y="106"/>
                    <a:pt x="71" y="103"/>
                  </a:cubicBezTo>
                  <a:close/>
                  <a:moveTo>
                    <a:pt x="96" y="80"/>
                  </a:moveTo>
                  <a:cubicBezTo>
                    <a:pt x="96" y="79"/>
                    <a:pt x="96" y="79"/>
                    <a:pt x="96" y="79"/>
                  </a:cubicBezTo>
                  <a:cubicBezTo>
                    <a:pt x="93" y="80"/>
                    <a:pt x="91" y="82"/>
                    <a:pt x="88" y="83"/>
                  </a:cubicBezTo>
                  <a:cubicBezTo>
                    <a:pt x="84" y="85"/>
                    <a:pt x="83" y="88"/>
                    <a:pt x="83" y="92"/>
                  </a:cubicBezTo>
                  <a:cubicBezTo>
                    <a:pt x="84" y="92"/>
                    <a:pt x="84" y="92"/>
                    <a:pt x="85" y="91"/>
                  </a:cubicBezTo>
                  <a:cubicBezTo>
                    <a:pt x="87" y="90"/>
                    <a:pt x="90" y="89"/>
                    <a:pt x="92" y="87"/>
                  </a:cubicBezTo>
                  <a:cubicBezTo>
                    <a:pt x="93" y="87"/>
                    <a:pt x="95" y="86"/>
                    <a:pt x="95" y="85"/>
                  </a:cubicBezTo>
                  <a:cubicBezTo>
                    <a:pt x="96" y="83"/>
                    <a:pt x="96" y="82"/>
                    <a:pt x="96" y="80"/>
                  </a:cubicBezTo>
                  <a:close/>
                  <a:moveTo>
                    <a:pt x="53" y="92"/>
                  </a:moveTo>
                  <a:cubicBezTo>
                    <a:pt x="52" y="93"/>
                    <a:pt x="51" y="93"/>
                    <a:pt x="50" y="93"/>
                  </a:cubicBezTo>
                  <a:cubicBezTo>
                    <a:pt x="47" y="95"/>
                    <a:pt x="44" y="97"/>
                    <a:pt x="41" y="99"/>
                  </a:cubicBezTo>
                  <a:cubicBezTo>
                    <a:pt x="38" y="100"/>
                    <a:pt x="37" y="103"/>
                    <a:pt x="37" y="106"/>
                  </a:cubicBezTo>
                  <a:cubicBezTo>
                    <a:pt x="37" y="106"/>
                    <a:pt x="38" y="106"/>
                    <a:pt x="39" y="105"/>
                  </a:cubicBezTo>
                  <a:cubicBezTo>
                    <a:pt x="42" y="103"/>
                    <a:pt x="46" y="101"/>
                    <a:pt x="49" y="99"/>
                  </a:cubicBezTo>
                  <a:cubicBezTo>
                    <a:pt x="52" y="97"/>
                    <a:pt x="54" y="96"/>
                    <a:pt x="53" y="92"/>
                  </a:cubicBezTo>
                  <a:close/>
                  <a:moveTo>
                    <a:pt x="52" y="99"/>
                  </a:moveTo>
                  <a:cubicBezTo>
                    <a:pt x="52" y="99"/>
                    <a:pt x="51" y="99"/>
                    <a:pt x="51" y="99"/>
                  </a:cubicBezTo>
                  <a:cubicBezTo>
                    <a:pt x="46" y="102"/>
                    <a:pt x="41" y="105"/>
                    <a:pt x="35" y="108"/>
                  </a:cubicBezTo>
                  <a:cubicBezTo>
                    <a:pt x="38" y="111"/>
                    <a:pt x="40" y="111"/>
                    <a:pt x="43" y="110"/>
                  </a:cubicBezTo>
                  <a:cubicBezTo>
                    <a:pt x="45" y="108"/>
                    <a:pt x="47" y="107"/>
                    <a:pt x="49" y="106"/>
                  </a:cubicBezTo>
                  <a:cubicBezTo>
                    <a:pt x="52" y="104"/>
                    <a:pt x="51" y="102"/>
                    <a:pt x="52" y="99"/>
                  </a:cubicBezTo>
                  <a:close/>
                  <a:moveTo>
                    <a:pt x="22" y="70"/>
                  </a:moveTo>
                  <a:cubicBezTo>
                    <a:pt x="22" y="70"/>
                    <a:pt x="22" y="71"/>
                    <a:pt x="22" y="71"/>
                  </a:cubicBezTo>
                  <a:cubicBezTo>
                    <a:pt x="26" y="69"/>
                    <a:pt x="29" y="67"/>
                    <a:pt x="32" y="65"/>
                  </a:cubicBezTo>
                  <a:cubicBezTo>
                    <a:pt x="35" y="63"/>
                    <a:pt x="36" y="61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1" y="61"/>
                    <a:pt x="23" y="61"/>
                    <a:pt x="23" y="69"/>
                  </a:cubicBezTo>
                  <a:cubicBezTo>
                    <a:pt x="23" y="70"/>
                    <a:pt x="22" y="70"/>
                    <a:pt x="22" y="70"/>
                  </a:cubicBezTo>
                  <a:close/>
                  <a:moveTo>
                    <a:pt x="111" y="106"/>
                  </a:moveTo>
                  <a:cubicBezTo>
                    <a:pt x="111" y="106"/>
                    <a:pt x="110" y="105"/>
                    <a:pt x="110" y="105"/>
                  </a:cubicBezTo>
                  <a:cubicBezTo>
                    <a:pt x="107" y="107"/>
                    <a:pt x="103" y="109"/>
                    <a:pt x="100" y="111"/>
                  </a:cubicBezTo>
                  <a:cubicBezTo>
                    <a:pt x="99" y="112"/>
                    <a:pt x="99" y="115"/>
                    <a:pt x="98" y="116"/>
                  </a:cubicBezTo>
                  <a:cubicBezTo>
                    <a:pt x="98" y="116"/>
                    <a:pt x="99" y="117"/>
                    <a:pt x="100" y="117"/>
                  </a:cubicBezTo>
                  <a:cubicBezTo>
                    <a:pt x="101" y="116"/>
                    <a:pt x="102" y="116"/>
                    <a:pt x="103" y="115"/>
                  </a:cubicBezTo>
                  <a:cubicBezTo>
                    <a:pt x="105" y="114"/>
                    <a:pt x="107" y="113"/>
                    <a:pt x="109" y="112"/>
                  </a:cubicBezTo>
                  <a:cubicBezTo>
                    <a:pt x="110" y="110"/>
                    <a:pt x="110" y="108"/>
                    <a:pt x="111" y="106"/>
                  </a:cubicBezTo>
                  <a:close/>
                  <a:moveTo>
                    <a:pt x="100" y="108"/>
                  </a:moveTo>
                  <a:cubicBezTo>
                    <a:pt x="103" y="107"/>
                    <a:pt x="105" y="106"/>
                    <a:pt x="107" y="106"/>
                  </a:cubicBezTo>
                  <a:cubicBezTo>
                    <a:pt x="111" y="104"/>
                    <a:pt x="113" y="101"/>
                    <a:pt x="113" y="96"/>
                  </a:cubicBezTo>
                  <a:cubicBezTo>
                    <a:pt x="112" y="97"/>
                    <a:pt x="111" y="97"/>
                    <a:pt x="110" y="97"/>
                  </a:cubicBezTo>
                  <a:cubicBezTo>
                    <a:pt x="108" y="98"/>
                    <a:pt x="106" y="100"/>
                    <a:pt x="104" y="101"/>
                  </a:cubicBezTo>
                  <a:cubicBezTo>
                    <a:pt x="101" y="102"/>
                    <a:pt x="100" y="105"/>
                    <a:pt x="100" y="108"/>
                  </a:cubicBezTo>
                  <a:close/>
                  <a:moveTo>
                    <a:pt x="61" y="101"/>
                  </a:moveTo>
                  <a:cubicBezTo>
                    <a:pt x="64" y="98"/>
                    <a:pt x="67" y="96"/>
                    <a:pt x="71" y="94"/>
                  </a:cubicBezTo>
                  <a:cubicBezTo>
                    <a:pt x="73" y="93"/>
                    <a:pt x="74" y="91"/>
                    <a:pt x="74" y="87"/>
                  </a:cubicBezTo>
                  <a:cubicBezTo>
                    <a:pt x="72" y="88"/>
                    <a:pt x="70" y="89"/>
                    <a:pt x="68" y="90"/>
                  </a:cubicBezTo>
                  <a:cubicBezTo>
                    <a:pt x="64" y="92"/>
                    <a:pt x="59" y="94"/>
                    <a:pt x="61" y="101"/>
                  </a:cubicBezTo>
                  <a:close/>
                  <a:moveTo>
                    <a:pt x="79" y="111"/>
                  </a:moveTo>
                  <a:cubicBezTo>
                    <a:pt x="82" y="109"/>
                    <a:pt x="84" y="108"/>
                    <a:pt x="86" y="107"/>
                  </a:cubicBezTo>
                  <a:cubicBezTo>
                    <a:pt x="89" y="105"/>
                    <a:pt x="92" y="103"/>
                    <a:pt x="92" y="99"/>
                  </a:cubicBezTo>
                  <a:cubicBezTo>
                    <a:pt x="85" y="99"/>
                    <a:pt x="79" y="105"/>
                    <a:pt x="79" y="111"/>
                  </a:cubicBezTo>
                  <a:close/>
                  <a:moveTo>
                    <a:pt x="28" y="95"/>
                  </a:moveTo>
                  <a:cubicBezTo>
                    <a:pt x="22" y="96"/>
                    <a:pt x="19" y="99"/>
                    <a:pt x="15" y="102"/>
                  </a:cubicBezTo>
                  <a:cubicBezTo>
                    <a:pt x="15" y="103"/>
                    <a:pt x="15" y="104"/>
                    <a:pt x="15" y="105"/>
                  </a:cubicBezTo>
                  <a:cubicBezTo>
                    <a:pt x="16" y="105"/>
                    <a:pt x="17" y="106"/>
                    <a:pt x="18" y="106"/>
                  </a:cubicBezTo>
                  <a:cubicBezTo>
                    <a:pt x="21" y="104"/>
                    <a:pt x="24" y="102"/>
                    <a:pt x="26" y="100"/>
                  </a:cubicBezTo>
                  <a:cubicBezTo>
                    <a:pt x="28" y="99"/>
                    <a:pt x="27" y="97"/>
                    <a:pt x="28" y="95"/>
                  </a:cubicBezTo>
                  <a:close/>
                  <a:moveTo>
                    <a:pt x="76" y="78"/>
                  </a:moveTo>
                  <a:cubicBezTo>
                    <a:pt x="72" y="81"/>
                    <a:pt x="69" y="83"/>
                    <a:pt x="65" y="86"/>
                  </a:cubicBezTo>
                  <a:cubicBezTo>
                    <a:pt x="62" y="87"/>
                    <a:pt x="62" y="89"/>
                    <a:pt x="62" y="92"/>
                  </a:cubicBezTo>
                  <a:cubicBezTo>
                    <a:pt x="66" y="90"/>
                    <a:pt x="69" y="88"/>
                    <a:pt x="72" y="86"/>
                  </a:cubicBezTo>
                  <a:cubicBezTo>
                    <a:pt x="75" y="85"/>
                    <a:pt x="76" y="82"/>
                    <a:pt x="76" y="78"/>
                  </a:cubicBezTo>
                  <a:close/>
                  <a:moveTo>
                    <a:pt x="49" y="54"/>
                  </a:moveTo>
                  <a:cubicBezTo>
                    <a:pt x="50" y="53"/>
                    <a:pt x="51" y="53"/>
                    <a:pt x="51" y="53"/>
                  </a:cubicBezTo>
                  <a:cubicBezTo>
                    <a:pt x="55" y="51"/>
                    <a:pt x="58" y="49"/>
                    <a:pt x="62" y="47"/>
                  </a:cubicBezTo>
                  <a:cubicBezTo>
                    <a:pt x="64" y="46"/>
                    <a:pt x="65" y="45"/>
                    <a:pt x="64" y="42"/>
                  </a:cubicBezTo>
                  <a:cubicBezTo>
                    <a:pt x="60" y="44"/>
                    <a:pt x="56" y="46"/>
                    <a:pt x="52" y="48"/>
                  </a:cubicBezTo>
                  <a:cubicBezTo>
                    <a:pt x="49" y="49"/>
                    <a:pt x="49" y="51"/>
                    <a:pt x="49" y="54"/>
                  </a:cubicBezTo>
                  <a:close/>
                  <a:moveTo>
                    <a:pt x="73" y="95"/>
                  </a:moveTo>
                  <a:cubicBezTo>
                    <a:pt x="68" y="97"/>
                    <a:pt x="64" y="100"/>
                    <a:pt x="60" y="103"/>
                  </a:cubicBezTo>
                  <a:cubicBezTo>
                    <a:pt x="59" y="103"/>
                    <a:pt x="59" y="105"/>
                    <a:pt x="58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63" y="105"/>
                    <a:pt x="66" y="103"/>
                    <a:pt x="69" y="101"/>
                  </a:cubicBezTo>
                  <a:cubicBezTo>
                    <a:pt x="72" y="100"/>
                    <a:pt x="73" y="98"/>
                    <a:pt x="73" y="95"/>
                  </a:cubicBezTo>
                  <a:close/>
                  <a:moveTo>
                    <a:pt x="35" y="65"/>
                  </a:moveTo>
                  <a:cubicBezTo>
                    <a:pt x="31" y="67"/>
                    <a:pt x="28" y="69"/>
                    <a:pt x="25" y="71"/>
                  </a:cubicBezTo>
                  <a:cubicBezTo>
                    <a:pt x="22" y="72"/>
                    <a:pt x="21" y="75"/>
                    <a:pt x="21" y="79"/>
                  </a:cubicBezTo>
                  <a:cubicBezTo>
                    <a:pt x="24" y="77"/>
                    <a:pt x="27" y="74"/>
                    <a:pt x="30" y="72"/>
                  </a:cubicBezTo>
                  <a:cubicBezTo>
                    <a:pt x="32" y="71"/>
                    <a:pt x="35" y="69"/>
                    <a:pt x="35" y="65"/>
                  </a:cubicBezTo>
                  <a:close/>
                  <a:moveTo>
                    <a:pt x="19" y="87"/>
                  </a:moveTo>
                  <a:cubicBezTo>
                    <a:pt x="19" y="86"/>
                    <a:pt x="20" y="86"/>
                    <a:pt x="20" y="86"/>
                  </a:cubicBezTo>
                  <a:cubicBezTo>
                    <a:pt x="23" y="84"/>
                    <a:pt x="27" y="81"/>
                    <a:pt x="30" y="78"/>
                  </a:cubicBezTo>
                  <a:cubicBezTo>
                    <a:pt x="31" y="77"/>
                    <a:pt x="33" y="75"/>
                    <a:pt x="33" y="72"/>
                  </a:cubicBezTo>
                  <a:cubicBezTo>
                    <a:pt x="30" y="74"/>
                    <a:pt x="27" y="76"/>
                    <a:pt x="24" y="78"/>
                  </a:cubicBezTo>
                  <a:cubicBezTo>
                    <a:pt x="21" y="80"/>
                    <a:pt x="18" y="82"/>
                    <a:pt x="19" y="87"/>
                  </a:cubicBezTo>
                  <a:close/>
                  <a:moveTo>
                    <a:pt x="17" y="92"/>
                  </a:moveTo>
                  <a:cubicBezTo>
                    <a:pt x="17" y="93"/>
                    <a:pt x="17" y="93"/>
                    <a:pt x="18" y="93"/>
                  </a:cubicBezTo>
                  <a:cubicBezTo>
                    <a:pt x="21" y="91"/>
                    <a:pt x="24" y="88"/>
                    <a:pt x="28" y="86"/>
                  </a:cubicBezTo>
                  <a:cubicBezTo>
                    <a:pt x="31" y="85"/>
                    <a:pt x="31" y="82"/>
                    <a:pt x="31" y="79"/>
                  </a:cubicBezTo>
                  <a:cubicBezTo>
                    <a:pt x="30" y="79"/>
                    <a:pt x="29" y="80"/>
                    <a:pt x="28" y="81"/>
                  </a:cubicBezTo>
                  <a:cubicBezTo>
                    <a:pt x="25" y="83"/>
                    <a:pt x="22" y="86"/>
                    <a:pt x="19" y="88"/>
                  </a:cubicBezTo>
                  <a:cubicBezTo>
                    <a:pt x="18" y="89"/>
                    <a:pt x="18" y="91"/>
                    <a:pt x="17" y="92"/>
                  </a:cubicBezTo>
                  <a:close/>
                  <a:moveTo>
                    <a:pt x="98" y="72"/>
                  </a:moveTo>
                  <a:cubicBezTo>
                    <a:pt x="94" y="73"/>
                    <a:pt x="92" y="75"/>
                    <a:pt x="89" y="76"/>
                  </a:cubicBezTo>
                  <a:cubicBezTo>
                    <a:pt x="86" y="78"/>
                    <a:pt x="85" y="80"/>
                    <a:pt x="85" y="83"/>
                  </a:cubicBezTo>
                  <a:cubicBezTo>
                    <a:pt x="88" y="82"/>
                    <a:pt x="91" y="79"/>
                    <a:pt x="94" y="78"/>
                  </a:cubicBezTo>
                  <a:cubicBezTo>
                    <a:pt x="97" y="77"/>
                    <a:pt x="98" y="75"/>
                    <a:pt x="98" y="72"/>
                  </a:cubicBezTo>
                  <a:close/>
                  <a:moveTo>
                    <a:pt x="38" y="50"/>
                  </a:moveTo>
                  <a:cubicBezTo>
                    <a:pt x="37" y="50"/>
                    <a:pt x="36" y="50"/>
                    <a:pt x="35" y="51"/>
                  </a:cubicBezTo>
                  <a:cubicBezTo>
                    <a:pt x="33" y="52"/>
                    <a:pt x="31" y="54"/>
                    <a:pt x="28" y="56"/>
                  </a:cubicBezTo>
                  <a:cubicBezTo>
                    <a:pt x="25" y="57"/>
                    <a:pt x="25" y="59"/>
                    <a:pt x="24" y="62"/>
                  </a:cubicBezTo>
                  <a:cubicBezTo>
                    <a:pt x="26" y="61"/>
                    <a:pt x="27" y="61"/>
                    <a:pt x="27" y="60"/>
                  </a:cubicBezTo>
                  <a:cubicBezTo>
                    <a:pt x="30" y="59"/>
                    <a:pt x="32" y="57"/>
                    <a:pt x="35" y="56"/>
                  </a:cubicBezTo>
                  <a:cubicBezTo>
                    <a:pt x="37" y="55"/>
                    <a:pt x="38" y="53"/>
                    <a:pt x="38" y="50"/>
                  </a:cubicBezTo>
                  <a:close/>
                  <a:moveTo>
                    <a:pt x="65" y="40"/>
                  </a:moveTo>
                  <a:cubicBezTo>
                    <a:pt x="63" y="38"/>
                    <a:pt x="61" y="38"/>
                    <a:pt x="59" y="38"/>
                  </a:cubicBezTo>
                  <a:cubicBezTo>
                    <a:pt x="54" y="40"/>
                    <a:pt x="51" y="43"/>
                    <a:pt x="51" y="47"/>
                  </a:cubicBezTo>
                  <a:cubicBezTo>
                    <a:pt x="56" y="44"/>
                    <a:pt x="60" y="42"/>
                    <a:pt x="65" y="40"/>
                  </a:cubicBezTo>
                  <a:close/>
                  <a:moveTo>
                    <a:pt x="102" y="100"/>
                  </a:moveTo>
                  <a:cubicBezTo>
                    <a:pt x="106" y="98"/>
                    <a:pt x="110" y="96"/>
                    <a:pt x="113" y="94"/>
                  </a:cubicBezTo>
                  <a:cubicBezTo>
                    <a:pt x="114" y="94"/>
                    <a:pt x="114" y="92"/>
                    <a:pt x="114" y="92"/>
                  </a:cubicBezTo>
                  <a:cubicBezTo>
                    <a:pt x="113" y="91"/>
                    <a:pt x="112" y="91"/>
                    <a:pt x="111" y="91"/>
                  </a:cubicBezTo>
                  <a:cubicBezTo>
                    <a:pt x="109" y="92"/>
                    <a:pt x="107" y="93"/>
                    <a:pt x="104" y="94"/>
                  </a:cubicBezTo>
                  <a:cubicBezTo>
                    <a:pt x="102" y="95"/>
                    <a:pt x="102" y="98"/>
                    <a:pt x="102" y="100"/>
                  </a:cubicBezTo>
                  <a:close/>
                  <a:moveTo>
                    <a:pt x="29" y="87"/>
                  </a:moveTo>
                  <a:cubicBezTo>
                    <a:pt x="28" y="88"/>
                    <a:pt x="28" y="88"/>
                    <a:pt x="27" y="88"/>
                  </a:cubicBezTo>
                  <a:cubicBezTo>
                    <a:pt x="24" y="90"/>
                    <a:pt x="22" y="92"/>
                    <a:pt x="19" y="94"/>
                  </a:cubicBezTo>
                  <a:cubicBezTo>
                    <a:pt x="17" y="95"/>
                    <a:pt x="16" y="97"/>
                    <a:pt x="16" y="99"/>
                  </a:cubicBezTo>
                  <a:cubicBezTo>
                    <a:pt x="20" y="97"/>
                    <a:pt x="23" y="95"/>
                    <a:pt x="26" y="93"/>
                  </a:cubicBezTo>
                  <a:cubicBezTo>
                    <a:pt x="29" y="92"/>
                    <a:pt x="29" y="90"/>
                    <a:pt x="29" y="87"/>
                  </a:cubicBezTo>
                  <a:close/>
                  <a:moveTo>
                    <a:pt x="64" y="85"/>
                  </a:moveTo>
                  <a:cubicBezTo>
                    <a:pt x="69" y="82"/>
                    <a:pt x="73" y="79"/>
                    <a:pt x="78" y="75"/>
                  </a:cubicBezTo>
                  <a:cubicBezTo>
                    <a:pt x="73" y="73"/>
                    <a:pt x="64" y="80"/>
                    <a:pt x="64" y="85"/>
                  </a:cubicBezTo>
                  <a:close/>
                  <a:moveTo>
                    <a:pt x="109" y="115"/>
                  </a:moveTo>
                  <a:cubicBezTo>
                    <a:pt x="108" y="115"/>
                    <a:pt x="107" y="115"/>
                    <a:pt x="106" y="115"/>
                  </a:cubicBezTo>
                  <a:cubicBezTo>
                    <a:pt x="103" y="117"/>
                    <a:pt x="101" y="119"/>
                    <a:pt x="98" y="120"/>
                  </a:cubicBezTo>
                  <a:cubicBezTo>
                    <a:pt x="98" y="121"/>
                    <a:pt x="97" y="122"/>
                    <a:pt x="97" y="122"/>
                  </a:cubicBezTo>
                  <a:cubicBezTo>
                    <a:pt x="98" y="122"/>
                    <a:pt x="99" y="123"/>
                    <a:pt x="100" y="123"/>
                  </a:cubicBezTo>
                  <a:cubicBezTo>
                    <a:pt x="102" y="122"/>
                    <a:pt x="104" y="120"/>
                    <a:pt x="106" y="119"/>
                  </a:cubicBezTo>
                  <a:cubicBezTo>
                    <a:pt x="108" y="118"/>
                    <a:pt x="109" y="117"/>
                    <a:pt x="109" y="115"/>
                  </a:cubicBezTo>
                  <a:close/>
                  <a:moveTo>
                    <a:pt x="87" y="75"/>
                  </a:moveTo>
                  <a:cubicBezTo>
                    <a:pt x="91" y="73"/>
                    <a:pt x="94" y="72"/>
                    <a:pt x="97" y="70"/>
                  </a:cubicBezTo>
                  <a:cubicBezTo>
                    <a:pt x="99" y="70"/>
                    <a:pt x="99" y="68"/>
                    <a:pt x="99" y="66"/>
                  </a:cubicBezTo>
                  <a:cubicBezTo>
                    <a:pt x="95" y="68"/>
                    <a:pt x="92" y="69"/>
                    <a:pt x="89" y="71"/>
                  </a:cubicBezTo>
                  <a:cubicBezTo>
                    <a:pt x="87" y="72"/>
                    <a:pt x="87" y="73"/>
                    <a:pt x="87" y="75"/>
                  </a:cubicBezTo>
                  <a:close/>
                  <a:moveTo>
                    <a:pt x="26" y="54"/>
                  </a:moveTo>
                  <a:cubicBezTo>
                    <a:pt x="26" y="54"/>
                    <a:pt x="27" y="55"/>
                    <a:pt x="27" y="55"/>
                  </a:cubicBezTo>
                  <a:cubicBezTo>
                    <a:pt x="31" y="52"/>
                    <a:pt x="36" y="50"/>
                    <a:pt x="39" y="46"/>
                  </a:cubicBezTo>
                  <a:cubicBezTo>
                    <a:pt x="39" y="46"/>
                    <a:pt x="39" y="45"/>
                    <a:pt x="38" y="45"/>
                  </a:cubicBezTo>
                  <a:cubicBezTo>
                    <a:pt x="35" y="47"/>
                    <a:pt x="31" y="50"/>
                    <a:pt x="27" y="52"/>
                  </a:cubicBezTo>
                  <a:cubicBezTo>
                    <a:pt x="26" y="52"/>
                    <a:pt x="26" y="54"/>
                    <a:pt x="26" y="54"/>
                  </a:cubicBezTo>
                  <a:close/>
                  <a:moveTo>
                    <a:pt x="39" y="44"/>
                  </a:moveTo>
                  <a:cubicBezTo>
                    <a:pt x="33" y="42"/>
                    <a:pt x="28" y="44"/>
                    <a:pt x="28" y="49"/>
                  </a:cubicBezTo>
                  <a:cubicBezTo>
                    <a:pt x="31" y="47"/>
                    <a:pt x="35" y="46"/>
                    <a:pt x="39" y="44"/>
                  </a:cubicBezTo>
                  <a:close/>
                  <a:moveTo>
                    <a:pt x="97" y="65"/>
                  </a:moveTo>
                  <a:cubicBezTo>
                    <a:pt x="97" y="65"/>
                    <a:pt x="97" y="65"/>
                    <a:pt x="97" y="65"/>
                  </a:cubicBezTo>
                  <a:cubicBezTo>
                    <a:pt x="95" y="64"/>
                    <a:pt x="93" y="64"/>
                    <a:pt x="91" y="64"/>
                  </a:cubicBezTo>
                  <a:cubicBezTo>
                    <a:pt x="91" y="63"/>
                    <a:pt x="90" y="64"/>
                    <a:pt x="89" y="65"/>
                  </a:cubicBezTo>
                  <a:cubicBezTo>
                    <a:pt x="89" y="66"/>
                    <a:pt x="89" y="67"/>
                    <a:pt x="88" y="69"/>
                  </a:cubicBezTo>
                  <a:cubicBezTo>
                    <a:pt x="91" y="68"/>
                    <a:pt x="94" y="67"/>
                    <a:pt x="97" y="65"/>
                  </a:cubicBezTo>
                  <a:close/>
                  <a:moveTo>
                    <a:pt x="72" y="74"/>
                  </a:moveTo>
                  <a:cubicBezTo>
                    <a:pt x="66" y="71"/>
                    <a:pt x="66" y="72"/>
                    <a:pt x="65" y="78"/>
                  </a:cubicBezTo>
                  <a:cubicBezTo>
                    <a:pt x="68" y="77"/>
                    <a:pt x="70" y="75"/>
                    <a:pt x="72" y="74"/>
                  </a:cubicBezTo>
                  <a:close/>
                  <a:moveTo>
                    <a:pt x="44" y="111"/>
                  </a:moveTo>
                  <a:cubicBezTo>
                    <a:pt x="44" y="111"/>
                    <a:pt x="44" y="112"/>
                    <a:pt x="44" y="112"/>
                  </a:cubicBezTo>
                  <a:cubicBezTo>
                    <a:pt x="45" y="112"/>
                    <a:pt x="47" y="113"/>
                    <a:pt x="49" y="112"/>
                  </a:cubicBezTo>
                  <a:cubicBezTo>
                    <a:pt x="50" y="111"/>
                    <a:pt x="50" y="109"/>
                    <a:pt x="50" y="108"/>
                  </a:cubicBezTo>
                  <a:cubicBezTo>
                    <a:pt x="50" y="108"/>
                    <a:pt x="50" y="107"/>
                    <a:pt x="50" y="107"/>
                  </a:cubicBezTo>
                  <a:cubicBezTo>
                    <a:pt x="48" y="109"/>
                    <a:pt x="46" y="110"/>
                    <a:pt x="44" y="111"/>
                  </a:cubicBezTo>
                  <a:close/>
                  <a:moveTo>
                    <a:pt x="26" y="102"/>
                  </a:moveTo>
                  <a:cubicBezTo>
                    <a:pt x="24" y="104"/>
                    <a:pt x="22" y="105"/>
                    <a:pt x="21" y="106"/>
                  </a:cubicBezTo>
                  <a:cubicBezTo>
                    <a:pt x="25" y="108"/>
                    <a:pt x="25" y="108"/>
                    <a:pt x="26" y="102"/>
                  </a:cubicBezTo>
                  <a:close/>
                  <a:moveTo>
                    <a:pt x="63" y="115"/>
                  </a:moveTo>
                  <a:cubicBezTo>
                    <a:pt x="63" y="115"/>
                    <a:pt x="63" y="115"/>
                    <a:pt x="63" y="116"/>
                  </a:cubicBezTo>
                  <a:cubicBezTo>
                    <a:pt x="65" y="116"/>
                    <a:pt x="66" y="116"/>
                    <a:pt x="68" y="116"/>
                  </a:cubicBezTo>
                  <a:cubicBezTo>
                    <a:pt x="68" y="115"/>
                    <a:pt x="68" y="114"/>
                    <a:pt x="69" y="112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5" y="114"/>
                    <a:pt x="63" y="115"/>
                  </a:cubicBezTo>
                  <a:close/>
                  <a:moveTo>
                    <a:pt x="108" y="120"/>
                  </a:moveTo>
                  <a:cubicBezTo>
                    <a:pt x="106" y="121"/>
                    <a:pt x="104" y="122"/>
                    <a:pt x="102" y="123"/>
                  </a:cubicBezTo>
                  <a:cubicBezTo>
                    <a:pt x="107" y="125"/>
                    <a:pt x="107" y="125"/>
                    <a:pt x="108" y="120"/>
                  </a:cubicBezTo>
                  <a:close/>
                  <a:moveTo>
                    <a:pt x="52" y="40"/>
                  </a:moveTo>
                  <a:cubicBezTo>
                    <a:pt x="54" y="39"/>
                    <a:pt x="56" y="39"/>
                    <a:pt x="57" y="38"/>
                  </a:cubicBezTo>
                  <a:cubicBezTo>
                    <a:pt x="54" y="35"/>
                    <a:pt x="53" y="36"/>
                    <a:pt x="52" y="40"/>
                  </a:cubicBezTo>
                  <a:close/>
                  <a:moveTo>
                    <a:pt x="108" y="91"/>
                  </a:moveTo>
                  <a:cubicBezTo>
                    <a:pt x="108" y="90"/>
                    <a:pt x="108" y="90"/>
                    <a:pt x="108" y="90"/>
                  </a:cubicBezTo>
                  <a:cubicBezTo>
                    <a:pt x="107" y="90"/>
                    <a:pt x="106" y="89"/>
                    <a:pt x="105" y="89"/>
                  </a:cubicBezTo>
                  <a:cubicBezTo>
                    <a:pt x="104" y="89"/>
                    <a:pt x="104" y="91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6" y="92"/>
                    <a:pt x="107" y="91"/>
                    <a:pt x="108" y="91"/>
                  </a:cubicBezTo>
                  <a:close/>
                  <a:moveTo>
                    <a:pt x="30" y="40"/>
                  </a:moveTo>
                  <a:cubicBezTo>
                    <a:pt x="30" y="42"/>
                    <a:pt x="29" y="42"/>
                    <a:pt x="29" y="44"/>
                  </a:cubicBezTo>
                  <a:cubicBezTo>
                    <a:pt x="31" y="43"/>
                    <a:pt x="32" y="43"/>
                    <a:pt x="33" y="42"/>
                  </a:cubicBezTo>
                  <a:cubicBezTo>
                    <a:pt x="32" y="41"/>
                    <a:pt x="31" y="41"/>
                    <a:pt x="30" y="40"/>
                  </a:cubicBezTo>
                  <a:close/>
                  <a:moveTo>
                    <a:pt x="83" y="119"/>
                  </a:moveTo>
                  <a:cubicBezTo>
                    <a:pt x="86" y="120"/>
                    <a:pt x="87" y="120"/>
                    <a:pt x="87" y="117"/>
                  </a:cubicBezTo>
                  <a:cubicBezTo>
                    <a:pt x="86" y="118"/>
                    <a:pt x="85" y="119"/>
                    <a:pt x="83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rot="20932002">
              <a:off x="2823558" y="3606437"/>
              <a:ext cx="89970" cy="63507"/>
            </a:xfrm>
            <a:custGeom>
              <a:avLst/>
              <a:gdLst>
                <a:gd name="T0" fmla="*/ 7 w 7"/>
                <a:gd name="T1" fmla="*/ 3 h 5"/>
                <a:gd name="T2" fmla="*/ 1 w 7"/>
                <a:gd name="T3" fmla="*/ 5 h 5"/>
                <a:gd name="T4" fmla="*/ 0 w 7"/>
                <a:gd name="T5" fmla="*/ 3 h 5"/>
                <a:gd name="T6" fmla="*/ 5 w 7"/>
                <a:gd name="T7" fmla="*/ 1 h 5"/>
                <a:gd name="T8" fmla="*/ 7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5" y="4"/>
                    <a:pt x="3" y="5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3" y="0"/>
                    <a:pt x="5" y="1"/>
                  </a:cubicBezTo>
                  <a:cubicBezTo>
                    <a:pt x="5" y="1"/>
                    <a:pt x="6" y="2"/>
                    <a:pt x="7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 rot="20932002">
              <a:off x="3440909" y="3633970"/>
              <a:ext cx="52923" cy="37044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3 h 3"/>
                <a:gd name="T4" fmla="*/ 1 w 4"/>
                <a:gd name="T5" fmla="*/ 0 h 3"/>
                <a:gd name="T6" fmla="*/ 3 w 4"/>
                <a:gd name="T7" fmla="*/ 0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2785" y="3100945"/>
            <a:ext cx="5043515" cy="1473150"/>
            <a:chOff x="6227397" y="3799611"/>
            <a:chExt cx="5043515" cy="1473150"/>
          </a:xfrm>
        </p:grpSpPr>
        <p:sp>
          <p:nvSpPr>
            <p:cNvPr id="14" name="文本框 13"/>
            <p:cNvSpPr txBox="1"/>
            <p:nvPr/>
          </p:nvSpPr>
          <p:spPr>
            <a:xfrm>
              <a:off x="6227397" y="3799611"/>
              <a:ext cx="4556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4000" b="1" kern="0" dirty="0" smtClean="0">
                  <a:solidFill>
                    <a:schemeClr val="bg1"/>
                  </a:solidFill>
                  <a:latin typeface="微软雅黑"/>
                  <a:ea typeface="微软雅黑"/>
                </a:rPr>
                <a:t>视频识别</a:t>
              </a:r>
              <a:endParaRPr lang="en-US" altLang="zh-CN" sz="4000" b="1" kern="0" dirty="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27397" y="4872651"/>
              <a:ext cx="504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0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组合 1366"/>
          <p:cNvGrpSpPr/>
          <p:nvPr/>
        </p:nvGrpSpPr>
        <p:grpSpPr>
          <a:xfrm>
            <a:off x="2712076" y="2432394"/>
            <a:ext cx="2444750" cy="2443163"/>
            <a:chOff x="1814836" y="2213885"/>
            <a:chExt cx="2444750" cy="2443163"/>
          </a:xfrm>
        </p:grpSpPr>
        <p:sp>
          <p:nvSpPr>
            <p:cNvPr id="86" name="任意多边形 85"/>
            <p:cNvSpPr>
              <a:spLocks/>
            </p:cNvSpPr>
            <p:nvPr/>
          </p:nvSpPr>
          <p:spPr bwMode="auto">
            <a:xfrm rot="18077857">
              <a:off x="1815629" y="2213092"/>
              <a:ext cx="2443163" cy="2444750"/>
            </a:xfrm>
            <a:custGeom>
              <a:avLst/>
              <a:gdLst>
                <a:gd name="connsiteX0" fmla="*/ 1401372 w 2443163"/>
                <a:gd name="connsiteY0" fmla="*/ 2358486 h 2444750"/>
                <a:gd name="connsiteX1" fmla="*/ 1368787 w 2443163"/>
                <a:gd name="connsiteY1" fmla="*/ 2377997 h 2444750"/>
                <a:gd name="connsiteX2" fmla="*/ 1260475 w 2443163"/>
                <a:gd name="connsiteY2" fmla="*/ 2439988 h 2444750"/>
                <a:gd name="connsiteX3" fmla="*/ 1839660 w 2443163"/>
                <a:gd name="connsiteY3" fmla="*/ 2263253 h 2444750"/>
                <a:gd name="connsiteX4" fmla="*/ 1840102 w 2443163"/>
                <a:gd name="connsiteY4" fmla="*/ 2263998 h 2444750"/>
                <a:gd name="connsiteX5" fmla="*/ 1690688 w 2443163"/>
                <a:gd name="connsiteY5" fmla="*/ 2349500 h 2444750"/>
                <a:gd name="connsiteX6" fmla="*/ 1853565 w 2443163"/>
                <a:gd name="connsiteY6" fmla="*/ 2255203 h 2444750"/>
                <a:gd name="connsiteX7" fmla="*/ 1839660 w 2443163"/>
                <a:gd name="connsiteY7" fmla="*/ 2263253 h 2444750"/>
                <a:gd name="connsiteX8" fmla="*/ 1839558 w 2443163"/>
                <a:gd name="connsiteY8" fmla="*/ 2263082 h 2444750"/>
                <a:gd name="connsiteX9" fmla="*/ 1583778 w 2443163"/>
                <a:gd name="connsiteY9" fmla="*/ 2254950 h 2444750"/>
                <a:gd name="connsiteX10" fmla="*/ 1257300 w 2443163"/>
                <a:gd name="connsiteY10" fmla="*/ 2444750 h 2444750"/>
                <a:gd name="connsiteX11" fmla="*/ 1368787 w 2443163"/>
                <a:gd name="connsiteY11" fmla="*/ 2377997 h 2444750"/>
                <a:gd name="connsiteX12" fmla="*/ 1833690 w 2443163"/>
                <a:gd name="connsiteY12" fmla="*/ 2253184 h 2444750"/>
                <a:gd name="connsiteX13" fmla="*/ 1839558 w 2443163"/>
                <a:gd name="connsiteY13" fmla="*/ 2263082 h 2444750"/>
                <a:gd name="connsiteX14" fmla="*/ 1685926 w 2443163"/>
                <a:gd name="connsiteY14" fmla="*/ 2349500 h 2444750"/>
                <a:gd name="connsiteX15" fmla="*/ 1821913 w 2443163"/>
                <a:gd name="connsiteY15" fmla="*/ 2233321 h 2444750"/>
                <a:gd name="connsiteX16" fmla="*/ 1825374 w 2443163"/>
                <a:gd name="connsiteY16" fmla="*/ 2239157 h 2444750"/>
                <a:gd name="connsiteX17" fmla="*/ 1547813 w 2443163"/>
                <a:gd name="connsiteY17" fmla="*/ 2398713 h 2444750"/>
                <a:gd name="connsiteX18" fmla="*/ 1813385 w 2443163"/>
                <a:gd name="connsiteY18" fmla="*/ 2218936 h 2444750"/>
                <a:gd name="connsiteX19" fmla="*/ 1818436 w 2443163"/>
                <a:gd name="connsiteY19" fmla="*/ 2227455 h 2444750"/>
                <a:gd name="connsiteX20" fmla="*/ 1501775 w 2443163"/>
                <a:gd name="connsiteY20" fmla="*/ 2409825 h 2444750"/>
                <a:gd name="connsiteX21" fmla="*/ 1805415 w 2443163"/>
                <a:gd name="connsiteY21" fmla="*/ 2205494 h 2444750"/>
                <a:gd name="connsiteX22" fmla="*/ 1807548 w 2443163"/>
                <a:gd name="connsiteY22" fmla="*/ 2209093 h 2444750"/>
                <a:gd name="connsiteX23" fmla="*/ 1430338 w 2443163"/>
                <a:gd name="connsiteY23" fmla="*/ 2425700 h 2444750"/>
                <a:gd name="connsiteX24" fmla="*/ 1946282 w 2443163"/>
                <a:gd name="connsiteY24" fmla="*/ 2203236 h 2444750"/>
                <a:gd name="connsiteX25" fmla="*/ 1830388 w 2443163"/>
                <a:gd name="connsiteY25" fmla="*/ 2282825 h 2444750"/>
                <a:gd name="connsiteX26" fmla="*/ 1844676 w 2443163"/>
                <a:gd name="connsiteY26" fmla="*/ 2271713 h 2444750"/>
                <a:gd name="connsiteX27" fmla="*/ 1840102 w 2443163"/>
                <a:gd name="connsiteY27" fmla="*/ 2263998 h 2444750"/>
                <a:gd name="connsiteX28" fmla="*/ 1801840 w 2443163"/>
                <a:gd name="connsiteY28" fmla="*/ 2199465 h 2444750"/>
                <a:gd name="connsiteX29" fmla="*/ 1804305 w 2443163"/>
                <a:gd name="connsiteY29" fmla="*/ 2203622 h 2444750"/>
                <a:gd name="connsiteX30" fmla="*/ 1416050 w 2443163"/>
                <a:gd name="connsiteY30" fmla="*/ 2428875 h 2444750"/>
                <a:gd name="connsiteX31" fmla="*/ 1965326 w 2443163"/>
                <a:gd name="connsiteY31" fmla="*/ 2192338 h 2444750"/>
                <a:gd name="connsiteX32" fmla="*/ 1946282 w 2443163"/>
                <a:gd name="connsiteY32" fmla="*/ 2203236 h 2444750"/>
                <a:gd name="connsiteX33" fmla="*/ 1947777 w 2443163"/>
                <a:gd name="connsiteY33" fmla="*/ 2202209 h 2444750"/>
                <a:gd name="connsiteX34" fmla="*/ 1962151 w 2443163"/>
                <a:gd name="connsiteY34" fmla="*/ 2192338 h 2444750"/>
                <a:gd name="connsiteX35" fmla="*/ 1947777 w 2443163"/>
                <a:gd name="connsiteY35" fmla="*/ 2202209 h 2444750"/>
                <a:gd name="connsiteX36" fmla="*/ 1853565 w 2443163"/>
                <a:gd name="connsiteY36" fmla="*/ 2255203 h 2444750"/>
                <a:gd name="connsiteX37" fmla="*/ 1793277 w 2443163"/>
                <a:gd name="connsiteY37" fmla="*/ 2185022 h 2444750"/>
                <a:gd name="connsiteX38" fmla="*/ 1799042 w 2443163"/>
                <a:gd name="connsiteY38" fmla="*/ 2194745 h 2444750"/>
                <a:gd name="connsiteX39" fmla="*/ 1385888 w 2443163"/>
                <a:gd name="connsiteY39" fmla="*/ 2433638 h 2444750"/>
                <a:gd name="connsiteX40" fmla="*/ 1784350 w 2443163"/>
                <a:gd name="connsiteY40" fmla="*/ 2169966 h 2444750"/>
                <a:gd name="connsiteX41" fmla="*/ 1787240 w 2443163"/>
                <a:gd name="connsiteY41" fmla="*/ 2174840 h 2444750"/>
                <a:gd name="connsiteX42" fmla="*/ 1328738 w 2443163"/>
                <a:gd name="connsiteY42" fmla="*/ 2439988 h 2444750"/>
                <a:gd name="connsiteX43" fmla="*/ 1777055 w 2443163"/>
                <a:gd name="connsiteY43" fmla="*/ 2157663 h 2444750"/>
                <a:gd name="connsiteX44" fmla="*/ 1781522 w 2443163"/>
                <a:gd name="connsiteY44" fmla="*/ 2165196 h 2444750"/>
                <a:gd name="connsiteX45" fmla="*/ 1306513 w 2443163"/>
                <a:gd name="connsiteY45" fmla="*/ 2439988 h 2444750"/>
                <a:gd name="connsiteX46" fmla="*/ 1770408 w 2443163"/>
                <a:gd name="connsiteY46" fmla="*/ 2146451 h 2444750"/>
                <a:gd name="connsiteX47" fmla="*/ 1771153 w 2443163"/>
                <a:gd name="connsiteY47" fmla="*/ 2147708 h 2444750"/>
                <a:gd name="connsiteX48" fmla="*/ 1583778 w 2443163"/>
                <a:gd name="connsiteY48" fmla="*/ 2254950 h 2444750"/>
                <a:gd name="connsiteX49" fmla="*/ 1766502 w 2443163"/>
                <a:gd name="connsiteY49" fmla="*/ 2139863 h 2444750"/>
                <a:gd name="connsiteX50" fmla="*/ 1769776 w 2443163"/>
                <a:gd name="connsiteY50" fmla="*/ 2145385 h 2444750"/>
                <a:gd name="connsiteX51" fmla="*/ 1401372 w 2443163"/>
                <a:gd name="connsiteY51" fmla="*/ 2358486 h 2444750"/>
                <a:gd name="connsiteX52" fmla="*/ 1760776 w 2443163"/>
                <a:gd name="connsiteY52" fmla="*/ 2130205 h 2444750"/>
                <a:gd name="connsiteX53" fmla="*/ 1762228 w 2443163"/>
                <a:gd name="connsiteY53" fmla="*/ 2132654 h 2444750"/>
                <a:gd name="connsiteX54" fmla="*/ 1223963 w 2443163"/>
                <a:gd name="connsiteY54" fmla="*/ 2444750 h 2444750"/>
                <a:gd name="connsiteX55" fmla="*/ 1752556 w 2443163"/>
                <a:gd name="connsiteY55" fmla="*/ 2116341 h 2444750"/>
                <a:gd name="connsiteX56" fmla="*/ 1758774 w 2443163"/>
                <a:gd name="connsiteY56" fmla="*/ 2126829 h 2444750"/>
                <a:gd name="connsiteX57" fmla="*/ 1208088 w 2443163"/>
                <a:gd name="connsiteY57" fmla="*/ 2444750 h 2444750"/>
                <a:gd name="connsiteX58" fmla="*/ 1198718 w 2443163"/>
                <a:gd name="connsiteY58" fmla="*/ 2113914 h 2444750"/>
                <a:gd name="connsiteX59" fmla="*/ 1212029 w 2443163"/>
                <a:gd name="connsiteY59" fmla="*/ 2114586 h 2444750"/>
                <a:gd name="connsiteX60" fmla="*/ 782638 w 2443163"/>
                <a:gd name="connsiteY60" fmla="*/ 2362200 h 2444750"/>
                <a:gd name="connsiteX61" fmla="*/ 1267988 w 2443163"/>
                <a:gd name="connsiteY61" fmla="*/ 2112725 h 2444750"/>
                <a:gd name="connsiteX62" fmla="*/ 815975 w 2443163"/>
                <a:gd name="connsiteY62" fmla="*/ 2373313 h 2444750"/>
                <a:gd name="connsiteX63" fmla="*/ 1252257 w 2443163"/>
                <a:gd name="connsiteY63" fmla="*/ 2113519 h 2444750"/>
                <a:gd name="connsiteX64" fmla="*/ 1159437 w 2443163"/>
                <a:gd name="connsiteY64" fmla="*/ 2111930 h 2444750"/>
                <a:gd name="connsiteX65" fmla="*/ 1160670 w 2443163"/>
                <a:gd name="connsiteY65" fmla="*/ 2111993 h 2444750"/>
                <a:gd name="connsiteX66" fmla="*/ 749300 w 2443163"/>
                <a:gd name="connsiteY66" fmla="*/ 2349500 h 2444750"/>
                <a:gd name="connsiteX67" fmla="*/ 1297396 w 2443163"/>
                <a:gd name="connsiteY67" fmla="*/ 2111240 h 2444750"/>
                <a:gd name="connsiteX68" fmla="*/ 831850 w 2443163"/>
                <a:gd name="connsiteY68" fmla="*/ 2379663 h 2444750"/>
                <a:gd name="connsiteX69" fmla="*/ 1288998 w 2443163"/>
                <a:gd name="connsiteY69" fmla="*/ 2111664 h 2444750"/>
                <a:gd name="connsiteX70" fmla="*/ 1144212 w 2443163"/>
                <a:gd name="connsiteY70" fmla="*/ 2111161 h 2444750"/>
                <a:gd name="connsiteX71" fmla="*/ 1155613 w 2443163"/>
                <a:gd name="connsiteY71" fmla="*/ 2111737 h 2444750"/>
                <a:gd name="connsiteX72" fmla="*/ 749300 w 2443163"/>
                <a:gd name="connsiteY72" fmla="*/ 2346325 h 2444750"/>
                <a:gd name="connsiteX73" fmla="*/ 1317721 w 2443163"/>
                <a:gd name="connsiteY73" fmla="*/ 2109717 h 2444750"/>
                <a:gd name="connsiteX74" fmla="*/ 842963 w 2443163"/>
                <a:gd name="connsiteY74" fmla="*/ 2384425 h 2444750"/>
                <a:gd name="connsiteX75" fmla="*/ 1312300 w 2443163"/>
                <a:gd name="connsiteY75" fmla="*/ 2110487 h 2444750"/>
                <a:gd name="connsiteX76" fmla="*/ 1312854 w 2443163"/>
                <a:gd name="connsiteY76" fmla="*/ 2110459 h 2444750"/>
                <a:gd name="connsiteX77" fmla="*/ 1111435 w 2443163"/>
                <a:gd name="connsiteY77" fmla="*/ 2107579 h 2444750"/>
                <a:gd name="connsiteX78" fmla="*/ 1112347 w 2443163"/>
                <a:gd name="connsiteY78" fmla="*/ 2107718 h 2444750"/>
                <a:gd name="connsiteX79" fmla="*/ 719138 w 2443163"/>
                <a:gd name="connsiteY79" fmla="*/ 2335213 h 2444750"/>
                <a:gd name="connsiteX80" fmla="*/ 1104113 w 2443163"/>
                <a:gd name="connsiteY80" fmla="*/ 2106461 h 2444750"/>
                <a:gd name="connsiteX81" fmla="*/ 1108526 w 2443163"/>
                <a:gd name="connsiteY81" fmla="*/ 2107135 h 2444750"/>
                <a:gd name="connsiteX82" fmla="*/ 714375 w 2443163"/>
                <a:gd name="connsiteY82" fmla="*/ 2335213 h 2444750"/>
                <a:gd name="connsiteX83" fmla="*/ 1085504 w 2443163"/>
                <a:gd name="connsiteY83" fmla="*/ 2103621 h 2444750"/>
                <a:gd name="connsiteX84" fmla="*/ 1086949 w 2443163"/>
                <a:gd name="connsiteY84" fmla="*/ 2103842 h 2444750"/>
                <a:gd name="connsiteX85" fmla="*/ 700088 w 2443163"/>
                <a:gd name="connsiteY85" fmla="*/ 2327275 h 2444750"/>
                <a:gd name="connsiteX86" fmla="*/ 1076000 w 2443163"/>
                <a:gd name="connsiteY86" fmla="*/ 2102171 h 2444750"/>
                <a:gd name="connsiteX87" fmla="*/ 1083548 w 2443163"/>
                <a:gd name="connsiteY87" fmla="*/ 2103323 h 2444750"/>
                <a:gd name="connsiteX88" fmla="*/ 696913 w 2443163"/>
                <a:gd name="connsiteY88" fmla="*/ 2327275 h 2444750"/>
                <a:gd name="connsiteX89" fmla="*/ 1387788 w 2443163"/>
                <a:gd name="connsiteY89" fmla="*/ 2099023 h 2444750"/>
                <a:gd name="connsiteX90" fmla="*/ 876300 w 2443163"/>
                <a:gd name="connsiteY90" fmla="*/ 2395538 h 2444750"/>
                <a:gd name="connsiteX91" fmla="*/ 1366396 w 2443163"/>
                <a:gd name="connsiteY91" fmla="*/ 2102288 h 2444750"/>
                <a:gd name="connsiteX92" fmla="*/ 1038413 w 2443163"/>
                <a:gd name="connsiteY92" fmla="*/ 2096094 h 2444750"/>
                <a:gd name="connsiteX93" fmla="*/ 1041672 w 2443163"/>
                <a:gd name="connsiteY93" fmla="*/ 2096932 h 2444750"/>
                <a:gd name="connsiteX94" fmla="*/ 1045951 w 2443163"/>
                <a:gd name="connsiteY94" fmla="*/ 2097585 h 2444750"/>
                <a:gd name="connsiteX95" fmla="*/ 673100 w 2443163"/>
                <a:gd name="connsiteY95" fmla="*/ 2312988 h 2444750"/>
                <a:gd name="connsiteX96" fmla="*/ 2078038 w 2443163"/>
                <a:gd name="connsiteY96" fmla="*/ 2093913 h 2444750"/>
                <a:gd name="connsiteX97" fmla="*/ 1833690 w 2443163"/>
                <a:gd name="connsiteY97" fmla="*/ 2253184 h 2444750"/>
                <a:gd name="connsiteX98" fmla="*/ 1825374 w 2443163"/>
                <a:gd name="connsiteY98" fmla="*/ 2239157 h 2444750"/>
                <a:gd name="connsiteX99" fmla="*/ 1739154 w 2443163"/>
                <a:gd name="connsiteY99" fmla="*/ 2093737 h 2444750"/>
                <a:gd name="connsiteX100" fmla="*/ 1745780 w 2443163"/>
                <a:gd name="connsiteY100" fmla="*/ 2104913 h 2444750"/>
                <a:gd name="connsiteX101" fmla="*/ 1163638 w 2443163"/>
                <a:gd name="connsiteY101" fmla="*/ 2439988 h 2444750"/>
                <a:gd name="connsiteX102" fmla="*/ 1011217 w 2443163"/>
                <a:gd name="connsiteY102" fmla="*/ 2089101 h 2444750"/>
                <a:gd name="connsiteX103" fmla="*/ 1013907 w 2443163"/>
                <a:gd name="connsiteY103" fmla="*/ 2089793 h 2444750"/>
                <a:gd name="connsiteX104" fmla="*/ 647700 w 2443163"/>
                <a:gd name="connsiteY104" fmla="*/ 2301875 h 2444750"/>
                <a:gd name="connsiteX105" fmla="*/ 995608 w 2443163"/>
                <a:gd name="connsiteY105" fmla="*/ 2085088 h 2444750"/>
                <a:gd name="connsiteX106" fmla="*/ 997499 w 2443163"/>
                <a:gd name="connsiteY106" fmla="*/ 2085574 h 2444750"/>
                <a:gd name="connsiteX107" fmla="*/ 636588 w 2443163"/>
                <a:gd name="connsiteY107" fmla="*/ 2293938 h 2444750"/>
                <a:gd name="connsiteX108" fmla="*/ 1458727 w 2443163"/>
                <a:gd name="connsiteY108" fmla="*/ 2082215 h 2444750"/>
                <a:gd name="connsiteX109" fmla="*/ 903288 w 2443163"/>
                <a:gd name="connsiteY109" fmla="*/ 2403475 h 2444750"/>
                <a:gd name="connsiteX110" fmla="*/ 1430854 w 2443163"/>
                <a:gd name="connsiteY110" fmla="*/ 2089382 h 2444750"/>
                <a:gd name="connsiteX111" fmla="*/ 979634 w 2443163"/>
                <a:gd name="connsiteY111" fmla="*/ 2080980 h 2444750"/>
                <a:gd name="connsiteX112" fmla="*/ 986632 w 2443163"/>
                <a:gd name="connsiteY112" fmla="*/ 2082780 h 2444750"/>
                <a:gd name="connsiteX113" fmla="*/ 628650 w 2443163"/>
                <a:gd name="connsiteY113" fmla="*/ 2289175 h 2444750"/>
                <a:gd name="connsiteX114" fmla="*/ 1729713 w 2443163"/>
                <a:gd name="connsiteY114" fmla="*/ 2077814 h 2444750"/>
                <a:gd name="connsiteX115" fmla="*/ 1733209 w 2443163"/>
                <a:gd name="connsiteY115" fmla="*/ 2083710 h 2444750"/>
                <a:gd name="connsiteX116" fmla="*/ 1117600 w 2443163"/>
                <a:gd name="connsiteY116" fmla="*/ 2439988 h 2444750"/>
                <a:gd name="connsiteX117" fmla="*/ 949787 w 2443163"/>
                <a:gd name="connsiteY117" fmla="*/ 2072616 h 2444750"/>
                <a:gd name="connsiteX118" fmla="*/ 951378 w 2443163"/>
                <a:gd name="connsiteY118" fmla="*/ 2073198 h 2444750"/>
                <a:gd name="connsiteX119" fmla="*/ 601663 w 2443163"/>
                <a:gd name="connsiteY119" fmla="*/ 2274888 h 2444750"/>
                <a:gd name="connsiteX120" fmla="*/ 939342 w 2443163"/>
                <a:gd name="connsiteY120" fmla="*/ 2068793 h 2444750"/>
                <a:gd name="connsiteX121" fmla="*/ 943117 w 2443163"/>
                <a:gd name="connsiteY121" fmla="*/ 2070175 h 2444750"/>
                <a:gd name="connsiteX122" fmla="*/ 593725 w 2443163"/>
                <a:gd name="connsiteY122" fmla="*/ 2271713 h 2444750"/>
                <a:gd name="connsiteX123" fmla="*/ 1720956 w 2443163"/>
                <a:gd name="connsiteY123" fmla="*/ 2063044 h 2444750"/>
                <a:gd name="connsiteX124" fmla="*/ 1725786 w 2443163"/>
                <a:gd name="connsiteY124" fmla="*/ 2071190 h 2444750"/>
                <a:gd name="connsiteX125" fmla="*/ 1092200 w 2443163"/>
                <a:gd name="connsiteY125" fmla="*/ 2436813 h 2444750"/>
                <a:gd name="connsiteX126" fmla="*/ 918006 w 2443163"/>
                <a:gd name="connsiteY126" fmla="*/ 2060984 h 2444750"/>
                <a:gd name="connsiteX127" fmla="*/ 922649 w 2443163"/>
                <a:gd name="connsiteY127" fmla="*/ 2062684 h 2444750"/>
                <a:gd name="connsiteX128" fmla="*/ 579438 w 2443163"/>
                <a:gd name="connsiteY128" fmla="*/ 2260600 h 2444750"/>
                <a:gd name="connsiteX129" fmla="*/ 2108200 w 2443163"/>
                <a:gd name="connsiteY129" fmla="*/ 2060575 h 2444750"/>
                <a:gd name="connsiteX130" fmla="*/ 1821913 w 2443163"/>
                <a:gd name="connsiteY130" fmla="*/ 2233321 h 2444750"/>
                <a:gd name="connsiteX131" fmla="*/ 1818436 w 2443163"/>
                <a:gd name="connsiteY131" fmla="*/ 2227455 h 2444750"/>
                <a:gd name="connsiteX132" fmla="*/ 894757 w 2443163"/>
                <a:gd name="connsiteY132" fmla="*/ 2052475 h 2444750"/>
                <a:gd name="connsiteX133" fmla="*/ 897453 w 2443163"/>
                <a:gd name="connsiteY133" fmla="*/ 2053462 h 2444750"/>
                <a:gd name="connsiteX134" fmla="*/ 560388 w 2443163"/>
                <a:gd name="connsiteY134" fmla="*/ 2247900 h 2444750"/>
                <a:gd name="connsiteX135" fmla="*/ 1712579 w 2443163"/>
                <a:gd name="connsiteY135" fmla="*/ 2048916 h 2444750"/>
                <a:gd name="connsiteX136" fmla="*/ 1715797 w 2443163"/>
                <a:gd name="connsiteY136" fmla="*/ 2054343 h 2444750"/>
                <a:gd name="connsiteX137" fmla="*/ 1057275 w 2443163"/>
                <a:gd name="connsiteY137" fmla="*/ 2433638 h 2444750"/>
                <a:gd name="connsiteX138" fmla="*/ 880684 w 2443163"/>
                <a:gd name="connsiteY138" fmla="*/ 2047324 h 2444750"/>
                <a:gd name="connsiteX139" fmla="*/ 883633 w 2443163"/>
                <a:gd name="connsiteY139" fmla="*/ 2048403 h 2444750"/>
                <a:gd name="connsiteX140" fmla="*/ 549275 w 2443163"/>
                <a:gd name="connsiteY140" fmla="*/ 2241550 h 2444750"/>
                <a:gd name="connsiteX141" fmla="*/ 1707348 w 2443163"/>
                <a:gd name="connsiteY141" fmla="*/ 2040093 h 2444750"/>
                <a:gd name="connsiteX142" fmla="*/ 1709124 w 2443163"/>
                <a:gd name="connsiteY142" fmla="*/ 2043088 h 2444750"/>
                <a:gd name="connsiteX143" fmla="*/ 1038225 w 2443163"/>
                <a:gd name="connsiteY143" fmla="*/ 2428875 h 2444750"/>
                <a:gd name="connsiteX144" fmla="*/ 863740 w 2443163"/>
                <a:gd name="connsiteY144" fmla="*/ 2039923 h 2444750"/>
                <a:gd name="connsiteX145" fmla="*/ 867361 w 2443163"/>
                <a:gd name="connsiteY145" fmla="*/ 2041667 h 2444750"/>
                <a:gd name="connsiteX146" fmla="*/ 534988 w 2443163"/>
                <a:gd name="connsiteY146" fmla="*/ 2233613 h 2444750"/>
                <a:gd name="connsiteX147" fmla="*/ 1702355 w 2443163"/>
                <a:gd name="connsiteY147" fmla="*/ 2031672 h 2444750"/>
                <a:gd name="connsiteX148" fmla="*/ 1706547 w 2443163"/>
                <a:gd name="connsiteY148" fmla="*/ 2038742 h 2444750"/>
                <a:gd name="connsiteX149" fmla="*/ 1031875 w 2443163"/>
                <a:gd name="connsiteY149" fmla="*/ 2428875 h 2444750"/>
                <a:gd name="connsiteX150" fmla="*/ 844376 w 2443163"/>
                <a:gd name="connsiteY150" fmla="*/ 2030595 h 2444750"/>
                <a:gd name="connsiteX151" fmla="*/ 846465 w 2443163"/>
                <a:gd name="connsiteY151" fmla="*/ 2031601 h 2444750"/>
                <a:gd name="connsiteX152" fmla="*/ 515938 w 2443163"/>
                <a:gd name="connsiteY152" fmla="*/ 2222500 h 2444750"/>
                <a:gd name="connsiteX153" fmla="*/ 832810 w 2443163"/>
                <a:gd name="connsiteY153" fmla="*/ 2025023 h 2444750"/>
                <a:gd name="connsiteX154" fmla="*/ 834577 w 2443163"/>
                <a:gd name="connsiteY154" fmla="*/ 2025874 h 2444750"/>
                <a:gd name="connsiteX155" fmla="*/ 508000 w 2443163"/>
                <a:gd name="connsiteY155" fmla="*/ 2214563 h 2444750"/>
                <a:gd name="connsiteX156" fmla="*/ 820065 w 2443163"/>
                <a:gd name="connsiteY156" fmla="*/ 2018884 h 2444750"/>
                <a:gd name="connsiteX157" fmla="*/ 822978 w 2443163"/>
                <a:gd name="connsiteY157" fmla="*/ 2020287 h 2444750"/>
                <a:gd name="connsiteX158" fmla="*/ 500063 w 2443163"/>
                <a:gd name="connsiteY158" fmla="*/ 2206625 h 2444750"/>
                <a:gd name="connsiteX159" fmla="*/ 1693261 w 2443163"/>
                <a:gd name="connsiteY159" fmla="*/ 2016333 h 2444750"/>
                <a:gd name="connsiteX160" fmla="*/ 1698212 w 2443163"/>
                <a:gd name="connsiteY160" fmla="*/ 2024684 h 2444750"/>
                <a:gd name="connsiteX161" fmla="*/ 1004888 w 2443163"/>
                <a:gd name="connsiteY161" fmla="*/ 2425700 h 2444750"/>
                <a:gd name="connsiteX162" fmla="*/ 1630094 w 2443163"/>
                <a:gd name="connsiteY162" fmla="*/ 2015513 h 2444750"/>
                <a:gd name="connsiteX163" fmla="*/ 944563 w 2443163"/>
                <a:gd name="connsiteY163" fmla="*/ 2409825 h 2444750"/>
                <a:gd name="connsiteX164" fmla="*/ 1529407 w 2443163"/>
                <a:gd name="connsiteY164" fmla="*/ 2059428 h 2444750"/>
                <a:gd name="connsiteX165" fmla="*/ 1569058 w 2443163"/>
                <a:gd name="connsiteY165" fmla="*/ 2044916 h 2444750"/>
                <a:gd name="connsiteX166" fmla="*/ 800640 w 2443163"/>
                <a:gd name="connsiteY166" fmla="*/ 2009526 h 2444750"/>
                <a:gd name="connsiteX167" fmla="*/ 804809 w 2443163"/>
                <a:gd name="connsiteY167" fmla="*/ 2011535 h 2444750"/>
                <a:gd name="connsiteX168" fmla="*/ 485775 w 2443163"/>
                <a:gd name="connsiteY168" fmla="*/ 2195513 h 2444750"/>
                <a:gd name="connsiteX169" fmla="*/ 2157413 w 2443163"/>
                <a:gd name="connsiteY169" fmla="*/ 2008188 h 2444750"/>
                <a:gd name="connsiteX170" fmla="*/ 1813385 w 2443163"/>
                <a:gd name="connsiteY170" fmla="*/ 2218936 h 2444750"/>
                <a:gd name="connsiteX171" fmla="*/ 1807548 w 2443163"/>
                <a:gd name="connsiteY171" fmla="*/ 2209093 h 2444750"/>
                <a:gd name="connsiteX172" fmla="*/ 1685604 w 2443163"/>
                <a:gd name="connsiteY172" fmla="*/ 2003418 h 2444750"/>
                <a:gd name="connsiteX173" fmla="*/ 1687675 w 2443163"/>
                <a:gd name="connsiteY173" fmla="*/ 2006911 h 2444750"/>
                <a:gd name="connsiteX174" fmla="*/ 974725 w 2443163"/>
                <a:gd name="connsiteY174" fmla="*/ 2417763 h 2444750"/>
                <a:gd name="connsiteX175" fmla="*/ 777859 w 2443163"/>
                <a:gd name="connsiteY175" fmla="*/ 1996261 h 2444750"/>
                <a:gd name="connsiteX176" fmla="*/ 782273 w 2443163"/>
                <a:gd name="connsiteY176" fmla="*/ 1998943 h 2444750"/>
                <a:gd name="connsiteX177" fmla="*/ 466725 w 2443163"/>
                <a:gd name="connsiteY177" fmla="*/ 2181225 h 2444750"/>
                <a:gd name="connsiteX178" fmla="*/ 1680295 w 2443163"/>
                <a:gd name="connsiteY178" fmla="*/ 1994464 h 2444750"/>
                <a:gd name="connsiteX179" fmla="*/ 1683508 w 2443163"/>
                <a:gd name="connsiteY179" fmla="*/ 1999883 h 2444750"/>
                <a:gd name="connsiteX180" fmla="*/ 963613 w 2443163"/>
                <a:gd name="connsiteY180" fmla="*/ 2414588 h 2444750"/>
                <a:gd name="connsiteX181" fmla="*/ 2168526 w 2443163"/>
                <a:gd name="connsiteY181" fmla="*/ 1992313 h 2444750"/>
                <a:gd name="connsiteX182" fmla="*/ 1805415 w 2443163"/>
                <a:gd name="connsiteY182" fmla="*/ 2205494 h 2444750"/>
                <a:gd name="connsiteX183" fmla="*/ 1804305 w 2443163"/>
                <a:gd name="connsiteY183" fmla="*/ 2203622 h 2444750"/>
                <a:gd name="connsiteX184" fmla="*/ 749886 w 2443163"/>
                <a:gd name="connsiteY184" fmla="*/ 1979267 h 2444750"/>
                <a:gd name="connsiteX185" fmla="*/ 753276 w 2443163"/>
                <a:gd name="connsiteY185" fmla="*/ 1981327 h 2444750"/>
                <a:gd name="connsiteX186" fmla="*/ 439738 w 2443163"/>
                <a:gd name="connsiteY186" fmla="*/ 2162175 h 2444750"/>
                <a:gd name="connsiteX187" fmla="*/ 2187576 w 2443163"/>
                <a:gd name="connsiteY187" fmla="*/ 1970088 h 2444750"/>
                <a:gd name="connsiteX188" fmla="*/ 1801840 w 2443163"/>
                <a:gd name="connsiteY188" fmla="*/ 2199465 h 2444750"/>
                <a:gd name="connsiteX189" fmla="*/ 1799042 w 2443163"/>
                <a:gd name="connsiteY189" fmla="*/ 2194745 h 2444750"/>
                <a:gd name="connsiteX190" fmla="*/ 732302 w 2443163"/>
                <a:gd name="connsiteY190" fmla="*/ 1968585 h 2444750"/>
                <a:gd name="connsiteX191" fmla="*/ 732714 w 2443163"/>
                <a:gd name="connsiteY191" fmla="*/ 1968835 h 2444750"/>
                <a:gd name="connsiteX192" fmla="*/ 425450 w 2443163"/>
                <a:gd name="connsiteY192" fmla="*/ 2146300 h 2444750"/>
                <a:gd name="connsiteX193" fmla="*/ 726635 w 2443163"/>
                <a:gd name="connsiteY193" fmla="*/ 1965142 h 2444750"/>
                <a:gd name="connsiteX194" fmla="*/ 728071 w 2443163"/>
                <a:gd name="connsiteY194" fmla="*/ 1966014 h 2444750"/>
                <a:gd name="connsiteX195" fmla="*/ 420688 w 2443163"/>
                <a:gd name="connsiteY195" fmla="*/ 2143125 h 2444750"/>
                <a:gd name="connsiteX196" fmla="*/ 721136 w 2443163"/>
                <a:gd name="connsiteY196" fmla="*/ 1961511 h 2444750"/>
                <a:gd name="connsiteX197" fmla="*/ 721856 w 2443163"/>
                <a:gd name="connsiteY197" fmla="*/ 1962105 h 2444750"/>
                <a:gd name="connsiteX198" fmla="*/ 414338 w 2443163"/>
                <a:gd name="connsiteY198" fmla="*/ 2139950 h 2444750"/>
                <a:gd name="connsiteX199" fmla="*/ 713555 w 2443163"/>
                <a:gd name="connsiteY199" fmla="*/ 1955257 h 2444750"/>
                <a:gd name="connsiteX200" fmla="*/ 716600 w 2443163"/>
                <a:gd name="connsiteY200" fmla="*/ 1957769 h 2444750"/>
                <a:gd name="connsiteX201" fmla="*/ 409575 w 2443163"/>
                <a:gd name="connsiteY201" fmla="*/ 2135188 h 2444750"/>
                <a:gd name="connsiteX202" fmla="*/ 692613 w 2443163"/>
                <a:gd name="connsiteY202" fmla="*/ 1937977 h 2444750"/>
                <a:gd name="connsiteX203" fmla="*/ 695380 w 2443163"/>
                <a:gd name="connsiteY203" fmla="*/ 1940260 h 2444750"/>
                <a:gd name="connsiteX204" fmla="*/ 390525 w 2443163"/>
                <a:gd name="connsiteY204" fmla="*/ 2116138 h 2444750"/>
                <a:gd name="connsiteX205" fmla="*/ 676982 w 2443163"/>
                <a:gd name="connsiteY205" fmla="*/ 1925081 h 2444750"/>
                <a:gd name="connsiteX206" fmla="*/ 678952 w 2443163"/>
                <a:gd name="connsiteY206" fmla="*/ 1926706 h 2444750"/>
                <a:gd name="connsiteX207" fmla="*/ 376238 w 2443163"/>
                <a:gd name="connsiteY207" fmla="*/ 2101850 h 2444750"/>
                <a:gd name="connsiteX208" fmla="*/ 2220913 w 2443163"/>
                <a:gd name="connsiteY208" fmla="*/ 1924050 h 2444750"/>
                <a:gd name="connsiteX209" fmla="*/ 1793277 w 2443163"/>
                <a:gd name="connsiteY209" fmla="*/ 2185022 h 2444750"/>
                <a:gd name="connsiteX210" fmla="*/ 1787240 w 2443163"/>
                <a:gd name="connsiteY210" fmla="*/ 2174840 h 2444750"/>
                <a:gd name="connsiteX211" fmla="*/ 662963 w 2443163"/>
                <a:gd name="connsiteY211" fmla="*/ 1913514 h 2444750"/>
                <a:gd name="connsiteX212" fmla="*/ 664669 w 2443163"/>
                <a:gd name="connsiteY212" fmla="*/ 1914922 h 2444750"/>
                <a:gd name="connsiteX213" fmla="*/ 360363 w 2443163"/>
                <a:gd name="connsiteY213" fmla="*/ 2090738 h 2444750"/>
                <a:gd name="connsiteX214" fmla="*/ 651485 w 2443163"/>
                <a:gd name="connsiteY214" fmla="*/ 1904044 h 2444750"/>
                <a:gd name="connsiteX215" fmla="*/ 652319 w 2443163"/>
                <a:gd name="connsiteY215" fmla="*/ 1904732 h 2444750"/>
                <a:gd name="connsiteX216" fmla="*/ 349250 w 2443163"/>
                <a:gd name="connsiteY216" fmla="*/ 2079625 h 2444750"/>
                <a:gd name="connsiteX217" fmla="*/ 2236788 w 2443163"/>
                <a:gd name="connsiteY217" fmla="*/ 1901825 h 2444750"/>
                <a:gd name="connsiteX218" fmla="*/ 1784350 w 2443163"/>
                <a:gd name="connsiteY218" fmla="*/ 2169966 h 2444750"/>
                <a:gd name="connsiteX219" fmla="*/ 1781522 w 2443163"/>
                <a:gd name="connsiteY219" fmla="*/ 2165196 h 2444750"/>
                <a:gd name="connsiteX220" fmla="*/ 644103 w 2443163"/>
                <a:gd name="connsiteY220" fmla="*/ 1897953 h 2444750"/>
                <a:gd name="connsiteX221" fmla="*/ 645542 w 2443163"/>
                <a:gd name="connsiteY221" fmla="*/ 1899141 h 2444750"/>
                <a:gd name="connsiteX222" fmla="*/ 346075 w 2443163"/>
                <a:gd name="connsiteY222" fmla="*/ 2071688 h 2444750"/>
                <a:gd name="connsiteX223" fmla="*/ 633524 w 2443163"/>
                <a:gd name="connsiteY223" fmla="*/ 1889225 h 2444750"/>
                <a:gd name="connsiteX224" fmla="*/ 635359 w 2443163"/>
                <a:gd name="connsiteY224" fmla="*/ 1890739 h 2444750"/>
                <a:gd name="connsiteX225" fmla="*/ 334963 w 2443163"/>
                <a:gd name="connsiteY225" fmla="*/ 2063750 h 2444750"/>
                <a:gd name="connsiteX226" fmla="*/ 623443 w 2443163"/>
                <a:gd name="connsiteY226" fmla="*/ 1880907 h 2444750"/>
                <a:gd name="connsiteX227" fmla="*/ 623957 w 2443163"/>
                <a:gd name="connsiteY227" fmla="*/ 1881331 h 2444750"/>
                <a:gd name="connsiteX228" fmla="*/ 327025 w 2443163"/>
                <a:gd name="connsiteY228" fmla="*/ 2052638 h 2444750"/>
                <a:gd name="connsiteX229" fmla="*/ 619292 w 2443163"/>
                <a:gd name="connsiteY229" fmla="*/ 1877482 h 2444750"/>
                <a:gd name="connsiteX230" fmla="*/ 620386 w 2443163"/>
                <a:gd name="connsiteY230" fmla="*/ 1878385 h 2444750"/>
                <a:gd name="connsiteX231" fmla="*/ 323850 w 2443163"/>
                <a:gd name="connsiteY231" fmla="*/ 2049463 h 2444750"/>
                <a:gd name="connsiteX232" fmla="*/ 611758 w 2443163"/>
                <a:gd name="connsiteY232" fmla="*/ 1871266 h 2444750"/>
                <a:gd name="connsiteX233" fmla="*/ 614705 w 2443163"/>
                <a:gd name="connsiteY233" fmla="*/ 1873697 h 2444750"/>
                <a:gd name="connsiteX234" fmla="*/ 319088 w 2443163"/>
                <a:gd name="connsiteY234" fmla="*/ 2044700 h 2444750"/>
                <a:gd name="connsiteX235" fmla="*/ 2259013 w 2443163"/>
                <a:gd name="connsiteY235" fmla="*/ 1868488 h 2444750"/>
                <a:gd name="connsiteX236" fmla="*/ 1777055 w 2443163"/>
                <a:gd name="connsiteY236" fmla="*/ 2157663 h 2444750"/>
                <a:gd name="connsiteX237" fmla="*/ 1771153 w 2443163"/>
                <a:gd name="connsiteY237" fmla="*/ 2147708 h 2444750"/>
                <a:gd name="connsiteX238" fmla="*/ 2262188 w 2443163"/>
                <a:gd name="connsiteY238" fmla="*/ 1860550 h 2444750"/>
                <a:gd name="connsiteX239" fmla="*/ 1770408 w 2443163"/>
                <a:gd name="connsiteY239" fmla="*/ 2146451 h 2444750"/>
                <a:gd name="connsiteX240" fmla="*/ 1769776 w 2443163"/>
                <a:gd name="connsiteY240" fmla="*/ 2145385 h 2444750"/>
                <a:gd name="connsiteX241" fmla="*/ 589745 w 2443163"/>
                <a:gd name="connsiteY241" fmla="*/ 1852869 h 2444750"/>
                <a:gd name="connsiteX242" fmla="*/ 590352 w 2443163"/>
                <a:gd name="connsiteY242" fmla="*/ 1853604 h 2444750"/>
                <a:gd name="connsiteX243" fmla="*/ 591435 w 2443163"/>
                <a:gd name="connsiteY243" fmla="*/ 1854498 h 2444750"/>
                <a:gd name="connsiteX244" fmla="*/ 300038 w 2443163"/>
                <a:gd name="connsiteY244" fmla="*/ 2022475 h 2444750"/>
                <a:gd name="connsiteX245" fmla="*/ 580305 w 2443163"/>
                <a:gd name="connsiteY245" fmla="*/ 1841428 h 2444750"/>
                <a:gd name="connsiteX246" fmla="*/ 581319 w 2443163"/>
                <a:gd name="connsiteY246" fmla="*/ 1842657 h 2444750"/>
                <a:gd name="connsiteX247" fmla="*/ 288925 w 2443163"/>
                <a:gd name="connsiteY247" fmla="*/ 2011363 h 2444750"/>
                <a:gd name="connsiteX248" fmla="*/ 2278063 w 2443163"/>
                <a:gd name="connsiteY248" fmla="*/ 1833563 h 2444750"/>
                <a:gd name="connsiteX249" fmla="*/ 1766502 w 2443163"/>
                <a:gd name="connsiteY249" fmla="*/ 2139863 h 2444750"/>
                <a:gd name="connsiteX250" fmla="*/ 1762228 w 2443163"/>
                <a:gd name="connsiteY250" fmla="*/ 2132654 h 2444750"/>
                <a:gd name="connsiteX251" fmla="*/ 572124 w 2443163"/>
                <a:gd name="connsiteY251" fmla="*/ 1831512 h 2444750"/>
                <a:gd name="connsiteX252" fmla="*/ 574729 w 2443163"/>
                <a:gd name="connsiteY252" fmla="*/ 1834670 h 2444750"/>
                <a:gd name="connsiteX253" fmla="*/ 282575 w 2443163"/>
                <a:gd name="connsiteY253" fmla="*/ 2003425 h 2444750"/>
                <a:gd name="connsiteX254" fmla="*/ 2286000 w 2443163"/>
                <a:gd name="connsiteY254" fmla="*/ 1822450 h 2444750"/>
                <a:gd name="connsiteX255" fmla="*/ 1760776 w 2443163"/>
                <a:gd name="connsiteY255" fmla="*/ 2130205 h 2444750"/>
                <a:gd name="connsiteX256" fmla="*/ 1758774 w 2443163"/>
                <a:gd name="connsiteY256" fmla="*/ 2126829 h 2444750"/>
                <a:gd name="connsiteX257" fmla="*/ 555067 w 2443163"/>
                <a:gd name="connsiteY257" fmla="*/ 1810839 h 2444750"/>
                <a:gd name="connsiteX258" fmla="*/ 556148 w 2443163"/>
                <a:gd name="connsiteY258" fmla="*/ 1812149 h 2444750"/>
                <a:gd name="connsiteX259" fmla="*/ 263525 w 2443163"/>
                <a:gd name="connsiteY259" fmla="*/ 1981200 h 2444750"/>
                <a:gd name="connsiteX260" fmla="*/ 547130 w 2443163"/>
                <a:gd name="connsiteY260" fmla="*/ 1801219 h 2444750"/>
                <a:gd name="connsiteX261" fmla="*/ 547519 w 2443163"/>
                <a:gd name="connsiteY261" fmla="*/ 1801691 h 2444750"/>
                <a:gd name="connsiteX262" fmla="*/ 255588 w 2443163"/>
                <a:gd name="connsiteY262" fmla="*/ 1970088 h 2444750"/>
                <a:gd name="connsiteX263" fmla="*/ 542412 w 2443163"/>
                <a:gd name="connsiteY263" fmla="*/ 1795501 h 2444750"/>
                <a:gd name="connsiteX264" fmla="*/ 544838 w 2443163"/>
                <a:gd name="connsiteY264" fmla="*/ 1798441 h 2444750"/>
                <a:gd name="connsiteX265" fmla="*/ 255588 w 2443163"/>
                <a:gd name="connsiteY265" fmla="*/ 1965325 h 2444750"/>
                <a:gd name="connsiteX266" fmla="*/ 2308226 w 2443163"/>
                <a:gd name="connsiteY266" fmla="*/ 1781175 h 2444750"/>
                <a:gd name="connsiteX267" fmla="*/ 1752556 w 2443163"/>
                <a:gd name="connsiteY267" fmla="*/ 2116341 h 2444750"/>
                <a:gd name="connsiteX268" fmla="*/ 1745780 w 2443163"/>
                <a:gd name="connsiteY268" fmla="*/ 2104913 h 2444750"/>
                <a:gd name="connsiteX269" fmla="*/ 528303 w 2443163"/>
                <a:gd name="connsiteY269" fmla="*/ 1778401 h 2444750"/>
                <a:gd name="connsiteX270" fmla="*/ 528692 w 2443163"/>
                <a:gd name="connsiteY270" fmla="*/ 1778872 h 2444750"/>
                <a:gd name="connsiteX271" fmla="*/ 236538 w 2443163"/>
                <a:gd name="connsiteY271" fmla="*/ 1947863 h 2444750"/>
                <a:gd name="connsiteX272" fmla="*/ 522776 w 2443163"/>
                <a:gd name="connsiteY272" fmla="*/ 1771702 h 2444750"/>
                <a:gd name="connsiteX273" fmla="*/ 523599 w 2443163"/>
                <a:gd name="connsiteY273" fmla="*/ 1772700 h 2444750"/>
                <a:gd name="connsiteX274" fmla="*/ 233363 w 2443163"/>
                <a:gd name="connsiteY274" fmla="*/ 1939925 h 2444750"/>
                <a:gd name="connsiteX275" fmla="*/ 515888 w 2443163"/>
                <a:gd name="connsiteY275" fmla="*/ 1763353 h 2444750"/>
                <a:gd name="connsiteX276" fmla="*/ 517626 w 2443163"/>
                <a:gd name="connsiteY276" fmla="*/ 1765460 h 2444750"/>
                <a:gd name="connsiteX277" fmla="*/ 228600 w 2443163"/>
                <a:gd name="connsiteY277" fmla="*/ 1931988 h 2444750"/>
                <a:gd name="connsiteX278" fmla="*/ 503718 w 2443163"/>
                <a:gd name="connsiteY278" fmla="*/ 1748603 h 2444750"/>
                <a:gd name="connsiteX279" fmla="*/ 505901 w 2443163"/>
                <a:gd name="connsiteY279" fmla="*/ 1751249 h 2444750"/>
                <a:gd name="connsiteX280" fmla="*/ 217488 w 2443163"/>
                <a:gd name="connsiteY280" fmla="*/ 1917700 h 2444750"/>
                <a:gd name="connsiteX281" fmla="*/ 2327276 w 2443163"/>
                <a:gd name="connsiteY281" fmla="*/ 1739900 h 2444750"/>
                <a:gd name="connsiteX282" fmla="*/ 1739154 w 2443163"/>
                <a:gd name="connsiteY282" fmla="*/ 2093737 h 2444750"/>
                <a:gd name="connsiteX283" fmla="*/ 1733209 w 2443163"/>
                <a:gd name="connsiteY283" fmla="*/ 2083710 h 2444750"/>
                <a:gd name="connsiteX284" fmla="*/ 489351 w 2443163"/>
                <a:gd name="connsiteY284" fmla="*/ 1731190 h 2444750"/>
                <a:gd name="connsiteX285" fmla="*/ 490543 w 2443163"/>
                <a:gd name="connsiteY285" fmla="*/ 1732635 h 2444750"/>
                <a:gd name="connsiteX286" fmla="*/ 203200 w 2443163"/>
                <a:gd name="connsiteY286" fmla="*/ 1898650 h 2444750"/>
                <a:gd name="connsiteX287" fmla="*/ 2338388 w 2443163"/>
                <a:gd name="connsiteY287" fmla="*/ 1717675 h 2444750"/>
                <a:gd name="connsiteX288" fmla="*/ 1729713 w 2443163"/>
                <a:gd name="connsiteY288" fmla="*/ 2077814 h 2444750"/>
                <a:gd name="connsiteX289" fmla="*/ 1725786 w 2443163"/>
                <a:gd name="connsiteY289" fmla="*/ 2071190 h 2444750"/>
                <a:gd name="connsiteX290" fmla="*/ 478214 w 2443163"/>
                <a:gd name="connsiteY290" fmla="*/ 1716333 h 2444750"/>
                <a:gd name="connsiteX291" fmla="*/ 479835 w 2443163"/>
                <a:gd name="connsiteY291" fmla="*/ 1719002 h 2444750"/>
                <a:gd name="connsiteX292" fmla="*/ 195263 w 2443163"/>
                <a:gd name="connsiteY292" fmla="*/ 1882775 h 2444750"/>
                <a:gd name="connsiteX293" fmla="*/ 468798 w 2443163"/>
                <a:gd name="connsiteY293" fmla="*/ 1700833 h 2444750"/>
                <a:gd name="connsiteX294" fmla="*/ 470154 w 2443163"/>
                <a:gd name="connsiteY294" fmla="*/ 1703065 h 2444750"/>
                <a:gd name="connsiteX295" fmla="*/ 184150 w 2443163"/>
                <a:gd name="connsiteY295" fmla="*/ 1868488 h 2444750"/>
                <a:gd name="connsiteX296" fmla="*/ 2352676 w 2443163"/>
                <a:gd name="connsiteY296" fmla="*/ 1687513 h 2444750"/>
                <a:gd name="connsiteX297" fmla="*/ 1720956 w 2443163"/>
                <a:gd name="connsiteY297" fmla="*/ 2063044 h 2444750"/>
                <a:gd name="connsiteX298" fmla="*/ 1715797 w 2443163"/>
                <a:gd name="connsiteY298" fmla="*/ 2054343 h 2444750"/>
                <a:gd name="connsiteX299" fmla="*/ 458976 w 2443163"/>
                <a:gd name="connsiteY299" fmla="*/ 1684667 h 2444750"/>
                <a:gd name="connsiteX300" fmla="*/ 460128 w 2443163"/>
                <a:gd name="connsiteY300" fmla="*/ 1686562 h 2444750"/>
                <a:gd name="connsiteX301" fmla="*/ 173038 w 2443163"/>
                <a:gd name="connsiteY301" fmla="*/ 1852613 h 2444750"/>
                <a:gd name="connsiteX302" fmla="*/ 449688 w 2443163"/>
                <a:gd name="connsiteY302" fmla="*/ 1669378 h 2444750"/>
                <a:gd name="connsiteX303" fmla="*/ 451641 w 2443163"/>
                <a:gd name="connsiteY303" fmla="*/ 1672592 h 2444750"/>
                <a:gd name="connsiteX304" fmla="*/ 165100 w 2443163"/>
                <a:gd name="connsiteY304" fmla="*/ 1838325 h 2444750"/>
                <a:gd name="connsiteX305" fmla="*/ 2360613 w 2443163"/>
                <a:gd name="connsiteY305" fmla="*/ 1668463 h 2444750"/>
                <a:gd name="connsiteX306" fmla="*/ 1712579 w 2443163"/>
                <a:gd name="connsiteY306" fmla="*/ 2048916 h 2444750"/>
                <a:gd name="connsiteX307" fmla="*/ 1709124 w 2443163"/>
                <a:gd name="connsiteY307" fmla="*/ 2043088 h 2444750"/>
                <a:gd name="connsiteX308" fmla="*/ 2360613 w 2443163"/>
                <a:gd name="connsiteY308" fmla="*/ 1660525 h 2444750"/>
                <a:gd name="connsiteX309" fmla="*/ 1707348 w 2443163"/>
                <a:gd name="connsiteY309" fmla="*/ 2040093 h 2444750"/>
                <a:gd name="connsiteX310" fmla="*/ 1706547 w 2443163"/>
                <a:gd name="connsiteY310" fmla="*/ 2038742 h 2444750"/>
                <a:gd name="connsiteX311" fmla="*/ 435483 w 2443163"/>
                <a:gd name="connsiteY311" fmla="*/ 1645502 h 2444750"/>
                <a:gd name="connsiteX312" fmla="*/ 436631 w 2443163"/>
                <a:gd name="connsiteY312" fmla="*/ 1647886 h 2444750"/>
                <a:gd name="connsiteX313" fmla="*/ 436700 w 2443163"/>
                <a:gd name="connsiteY313" fmla="*/ 1647998 h 2444750"/>
                <a:gd name="connsiteX314" fmla="*/ 153988 w 2443163"/>
                <a:gd name="connsiteY314" fmla="*/ 1811338 h 2444750"/>
                <a:gd name="connsiteX315" fmla="*/ 2371726 w 2443163"/>
                <a:gd name="connsiteY315" fmla="*/ 1635125 h 2444750"/>
                <a:gd name="connsiteX316" fmla="*/ 1702355 w 2443163"/>
                <a:gd name="connsiteY316" fmla="*/ 2031672 h 2444750"/>
                <a:gd name="connsiteX317" fmla="*/ 1698212 w 2443163"/>
                <a:gd name="connsiteY317" fmla="*/ 2024684 h 2444750"/>
                <a:gd name="connsiteX318" fmla="*/ 425878 w 2443163"/>
                <a:gd name="connsiteY318" fmla="*/ 1625564 h 2444750"/>
                <a:gd name="connsiteX319" fmla="*/ 427171 w 2443163"/>
                <a:gd name="connsiteY319" fmla="*/ 1628246 h 2444750"/>
                <a:gd name="connsiteX320" fmla="*/ 142875 w 2443163"/>
                <a:gd name="connsiteY320" fmla="*/ 1792288 h 2444750"/>
                <a:gd name="connsiteX321" fmla="*/ 2379663 w 2443163"/>
                <a:gd name="connsiteY321" fmla="*/ 1608138 h 2444750"/>
                <a:gd name="connsiteX322" fmla="*/ 1693261 w 2443163"/>
                <a:gd name="connsiteY322" fmla="*/ 2016333 h 2444750"/>
                <a:gd name="connsiteX323" fmla="*/ 1687675 w 2443163"/>
                <a:gd name="connsiteY323" fmla="*/ 2006911 h 2444750"/>
                <a:gd name="connsiteX324" fmla="*/ 415739 w 2443163"/>
                <a:gd name="connsiteY324" fmla="*/ 1604517 h 2444750"/>
                <a:gd name="connsiteX325" fmla="*/ 416537 w 2443163"/>
                <a:gd name="connsiteY325" fmla="*/ 1606173 h 2444750"/>
                <a:gd name="connsiteX326" fmla="*/ 131763 w 2443163"/>
                <a:gd name="connsiteY326" fmla="*/ 1770063 h 2444750"/>
                <a:gd name="connsiteX327" fmla="*/ 2382838 w 2443163"/>
                <a:gd name="connsiteY327" fmla="*/ 1597025 h 2444750"/>
                <a:gd name="connsiteX328" fmla="*/ 1685604 w 2443163"/>
                <a:gd name="connsiteY328" fmla="*/ 2003418 h 2444750"/>
                <a:gd name="connsiteX329" fmla="*/ 1683508 w 2443163"/>
                <a:gd name="connsiteY329" fmla="*/ 1999883 h 2444750"/>
                <a:gd name="connsiteX330" fmla="*/ 410512 w 2443163"/>
                <a:gd name="connsiteY330" fmla="*/ 1593664 h 2444750"/>
                <a:gd name="connsiteX331" fmla="*/ 411658 w 2443163"/>
                <a:gd name="connsiteY331" fmla="*/ 1596043 h 2444750"/>
                <a:gd name="connsiteX332" fmla="*/ 123825 w 2443163"/>
                <a:gd name="connsiteY332" fmla="*/ 1762125 h 2444750"/>
                <a:gd name="connsiteX333" fmla="*/ 2390776 w 2443163"/>
                <a:gd name="connsiteY333" fmla="*/ 1577975 h 2444750"/>
                <a:gd name="connsiteX334" fmla="*/ 1680295 w 2443163"/>
                <a:gd name="connsiteY334" fmla="*/ 1994464 h 2444750"/>
                <a:gd name="connsiteX335" fmla="*/ 1677108 w 2443163"/>
                <a:gd name="connsiteY335" fmla="*/ 1989090 h 2444750"/>
                <a:gd name="connsiteX336" fmla="*/ 1696243 w 2443163"/>
                <a:gd name="connsiteY336" fmla="*/ 1977465 h 2444750"/>
                <a:gd name="connsiteX337" fmla="*/ 401513 w 2443163"/>
                <a:gd name="connsiteY337" fmla="*/ 1574984 h 2444750"/>
                <a:gd name="connsiteX338" fmla="*/ 402656 w 2443163"/>
                <a:gd name="connsiteY338" fmla="*/ 1577358 h 2444750"/>
                <a:gd name="connsiteX339" fmla="*/ 402819 w 2443163"/>
                <a:gd name="connsiteY339" fmla="*/ 1577696 h 2444750"/>
                <a:gd name="connsiteX340" fmla="*/ 115888 w 2443163"/>
                <a:gd name="connsiteY340" fmla="*/ 1743075 h 2444750"/>
                <a:gd name="connsiteX341" fmla="*/ 393135 w 2443163"/>
                <a:gd name="connsiteY341" fmla="*/ 1553717 h 2444750"/>
                <a:gd name="connsiteX342" fmla="*/ 394025 w 2443163"/>
                <a:gd name="connsiteY342" fmla="*/ 1556147 h 2444750"/>
                <a:gd name="connsiteX343" fmla="*/ 107950 w 2443163"/>
                <a:gd name="connsiteY343" fmla="*/ 1720850 h 2444750"/>
                <a:gd name="connsiteX344" fmla="*/ 387450 w 2443163"/>
                <a:gd name="connsiteY344" fmla="*/ 1538185 h 2444750"/>
                <a:gd name="connsiteX345" fmla="*/ 388449 w 2443163"/>
                <a:gd name="connsiteY345" fmla="*/ 1540914 h 2444750"/>
                <a:gd name="connsiteX346" fmla="*/ 101600 w 2443163"/>
                <a:gd name="connsiteY346" fmla="*/ 1706563 h 2444750"/>
                <a:gd name="connsiteX347" fmla="*/ 2401888 w 2443163"/>
                <a:gd name="connsiteY347" fmla="*/ 1536700 h 2444750"/>
                <a:gd name="connsiteX348" fmla="*/ 1799419 w 2443163"/>
                <a:gd name="connsiteY348" fmla="*/ 1897656 h 2444750"/>
                <a:gd name="connsiteX349" fmla="*/ 1850069 w 2443163"/>
                <a:gd name="connsiteY349" fmla="*/ 1855867 h 2444750"/>
                <a:gd name="connsiteX350" fmla="*/ 379981 w 2443163"/>
                <a:gd name="connsiteY350" fmla="*/ 1517778 h 2444750"/>
                <a:gd name="connsiteX351" fmla="*/ 381288 w 2443163"/>
                <a:gd name="connsiteY351" fmla="*/ 1521349 h 2444750"/>
                <a:gd name="connsiteX352" fmla="*/ 93663 w 2443163"/>
                <a:gd name="connsiteY352" fmla="*/ 1687513 h 2444750"/>
                <a:gd name="connsiteX353" fmla="*/ 2409826 w 2443163"/>
                <a:gd name="connsiteY353" fmla="*/ 1506538 h 2444750"/>
                <a:gd name="connsiteX354" fmla="*/ 1877850 w 2443163"/>
                <a:gd name="connsiteY354" fmla="*/ 1823257 h 2444750"/>
                <a:gd name="connsiteX355" fmla="*/ 1891019 w 2443163"/>
                <a:gd name="connsiteY355" fmla="*/ 1807295 h 2444750"/>
                <a:gd name="connsiteX356" fmla="*/ 370136 w 2443163"/>
                <a:gd name="connsiteY356" fmla="*/ 1490878 h 2444750"/>
                <a:gd name="connsiteX357" fmla="*/ 371279 w 2443163"/>
                <a:gd name="connsiteY357" fmla="*/ 1494002 h 2444750"/>
                <a:gd name="connsiteX358" fmla="*/ 82550 w 2443163"/>
                <a:gd name="connsiteY358" fmla="*/ 1660525 h 2444750"/>
                <a:gd name="connsiteX359" fmla="*/ 2417763 w 2443163"/>
                <a:gd name="connsiteY359" fmla="*/ 1473200 h 2444750"/>
                <a:gd name="connsiteX360" fmla="*/ 1921845 w 2443163"/>
                <a:gd name="connsiteY360" fmla="*/ 1769934 h 2444750"/>
                <a:gd name="connsiteX361" fmla="*/ 1937288 w 2443163"/>
                <a:gd name="connsiteY361" fmla="*/ 1751217 h 2444750"/>
                <a:gd name="connsiteX362" fmla="*/ 364797 w 2443163"/>
                <a:gd name="connsiteY362" fmla="*/ 1471405 h 2444750"/>
                <a:gd name="connsiteX363" fmla="*/ 365289 w 2443163"/>
                <a:gd name="connsiteY363" fmla="*/ 1473317 h 2444750"/>
                <a:gd name="connsiteX364" fmla="*/ 74613 w 2443163"/>
                <a:gd name="connsiteY364" fmla="*/ 1641475 h 2444750"/>
                <a:gd name="connsiteX365" fmla="*/ 2417763 w 2443163"/>
                <a:gd name="connsiteY365" fmla="*/ 1465263 h 2444750"/>
                <a:gd name="connsiteX366" fmla="*/ 1946066 w 2443163"/>
                <a:gd name="connsiteY366" fmla="*/ 1740578 h 2444750"/>
                <a:gd name="connsiteX367" fmla="*/ 1951331 w 2443163"/>
                <a:gd name="connsiteY367" fmla="*/ 1734196 h 2444750"/>
                <a:gd name="connsiteX368" fmla="*/ 360985 w 2443163"/>
                <a:gd name="connsiteY368" fmla="*/ 1456578 h 2444750"/>
                <a:gd name="connsiteX369" fmla="*/ 361693 w 2443163"/>
                <a:gd name="connsiteY369" fmla="*/ 1459332 h 2444750"/>
                <a:gd name="connsiteX370" fmla="*/ 71438 w 2443163"/>
                <a:gd name="connsiteY370" fmla="*/ 1627188 h 2444750"/>
                <a:gd name="connsiteX371" fmla="*/ 2424113 w 2443163"/>
                <a:gd name="connsiteY371" fmla="*/ 1446213 h 2444750"/>
                <a:gd name="connsiteX372" fmla="*/ 1965834 w 2443163"/>
                <a:gd name="connsiteY372" fmla="*/ 1714875 h 2444750"/>
                <a:gd name="connsiteX373" fmla="*/ 1970006 w 2443163"/>
                <a:gd name="connsiteY373" fmla="*/ 1708008 h 2444750"/>
                <a:gd name="connsiteX374" fmla="*/ 355538 w 2443163"/>
                <a:gd name="connsiteY374" fmla="*/ 1435395 h 2444750"/>
                <a:gd name="connsiteX375" fmla="*/ 356436 w 2443163"/>
                <a:gd name="connsiteY375" fmla="*/ 1438886 h 2444750"/>
                <a:gd name="connsiteX376" fmla="*/ 63500 w 2443163"/>
                <a:gd name="connsiteY376" fmla="*/ 1608138 h 2444750"/>
                <a:gd name="connsiteX377" fmla="*/ 350330 w 2443163"/>
                <a:gd name="connsiteY377" fmla="*/ 1415139 h 2444750"/>
                <a:gd name="connsiteX378" fmla="*/ 350389 w 2443163"/>
                <a:gd name="connsiteY378" fmla="*/ 1415367 h 2444750"/>
                <a:gd name="connsiteX379" fmla="*/ 55563 w 2443163"/>
                <a:gd name="connsiteY379" fmla="*/ 1585913 h 2444750"/>
                <a:gd name="connsiteX380" fmla="*/ 2428876 w 2443163"/>
                <a:gd name="connsiteY380" fmla="*/ 1412875 h 2444750"/>
                <a:gd name="connsiteX381" fmla="*/ 1990841 w 2443163"/>
                <a:gd name="connsiteY381" fmla="*/ 1673713 h 2444750"/>
                <a:gd name="connsiteX382" fmla="*/ 1998545 w 2443163"/>
                <a:gd name="connsiteY382" fmla="*/ 1661031 h 2444750"/>
                <a:gd name="connsiteX383" fmla="*/ 348511 w 2443163"/>
                <a:gd name="connsiteY383" fmla="*/ 1408065 h 2444750"/>
                <a:gd name="connsiteX384" fmla="*/ 349416 w 2443163"/>
                <a:gd name="connsiteY384" fmla="*/ 1411585 h 2444750"/>
                <a:gd name="connsiteX385" fmla="*/ 55563 w 2443163"/>
                <a:gd name="connsiteY385" fmla="*/ 1581150 h 2444750"/>
                <a:gd name="connsiteX386" fmla="*/ 344711 w 2443163"/>
                <a:gd name="connsiteY386" fmla="*/ 1387124 h 2444750"/>
                <a:gd name="connsiteX387" fmla="*/ 344844 w 2443163"/>
                <a:gd name="connsiteY387" fmla="*/ 1387999 h 2444750"/>
                <a:gd name="connsiteX388" fmla="*/ 49213 w 2443163"/>
                <a:gd name="connsiteY388" fmla="*/ 1558925 h 2444750"/>
                <a:gd name="connsiteX389" fmla="*/ 2432050 w 2443163"/>
                <a:gd name="connsiteY389" fmla="*/ 1377950 h 2444750"/>
                <a:gd name="connsiteX390" fmla="*/ 2017359 w 2443163"/>
                <a:gd name="connsiteY390" fmla="*/ 1625408 h 2444750"/>
                <a:gd name="connsiteX391" fmla="*/ 2022719 w 2443163"/>
                <a:gd name="connsiteY391" fmla="*/ 1614281 h 2444750"/>
                <a:gd name="connsiteX392" fmla="*/ 343069 w 2443163"/>
                <a:gd name="connsiteY392" fmla="*/ 1376367 h 2444750"/>
                <a:gd name="connsiteX393" fmla="*/ 343429 w 2443163"/>
                <a:gd name="connsiteY393" fmla="*/ 1378722 h 2444750"/>
                <a:gd name="connsiteX394" fmla="*/ 44450 w 2443163"/>
                <a:gd name="connsiteY394" fmla="*/ 1550988 h 2444750"/>
                <a:gd name="connsiteX395" fmla="*/ 2432050 w 2443163"/>
                <a:gd name="connsiteY395" fmla="*/ 1374775 h 2444750"/>
                <a:gd name="connsiteX396" fmla="*/ 2024325 w 2443163"/>
                <a:gd name="connsiteY396" fmla="*/ 1610948 h 2444750"/>
                <a:gd name="connsiteX397" fmla="*/ 2024838 w 2443163"/>
                <a:gd name="connsiteY397" fmla="*/ 1609882 h 2444750"/>
                <a:gd name="connsiteX398" fmla="*/ 340511 w 2443163"/>
                <a:gd name="connsiteY398" fmla="*/ 1359602 h 2444750"/>
                <a:gd name="connsiteX399" fmla="*/ 341139 w 2443163"/>
                <a:gd name="connsiteY399" fmla="*/ 1363720 h 2444750"/>
                <a:gd name="connsiteX400" fmla="*/ 41275 w 2443163"/>
                <a:gd name="connsiteY400" fmla="*/ 1536700 h 2444750"/>
                <a:gd name="connsiteX401" fmla="*/ 2436813 w 2443163"/>
                <a:gd name="connsiteY401" fmla="*/ 1341438 h 2444750"/>
                <a:gd name="connsiteX402" fmla="*/ 2040456 w 2443163"/>
                <a:gd name="connsiteY402" fmla="*/ 1577462 h 2444750"/>
                <a:gd name="connsiteX403" fmla="*/ 2044122 w 2443163"/>
                <a:gd name="connsiteY403" fmla="*/ 1569852 h 2444750"/>
                <a:gd name="connsiteX404" fmla="*/ 2044688 w 2443163"/>
                <a:gd name="connsiteY404" fmla="*/ 1568305 h 2444750"/>
                <a:gd name="connsiteX405" fmla="*/ 2439988 w 2443163"/>
                <a:gd name="connsiteY405" fmla="*/ 1336675 h 2444750"/>
                <a:gd name="connsiteX406" fmla="*/ 2045735 w 2443163"/>
                <a:gd name="connsiteY406" fmla="*/ 1565444 h 2444750"/>
                <a:gd name="connsiteX407" fmla="*/ 2046028 w 2443163"/>
                <a:gd name="connsiteY407" fmla="*/ 1564643 h 2444750"/>
                <a:gd name="connsiteX408" fmla="*/ 336336 w 2443163"/>
                <a:gd name="connsiteY408" fmla="*/ 1332249 h 2444750"/>
                <a:gd name="connsiteX409" fmla="*/ 336738 w 2443163"/>
                <a:gd name="connsiteY409" fmla="*/ 1334884 h 2444750"/>
                <a:gd name="connsiteX410" fmla="*/ 33338 w 2443163"/>
                <a:gd name="connsiteY410" fmla="*/ 1509713 h 2444750"/>
                <a:gd name="connsiteX411" fmla="*/ 2439988 w 2443163"/>
                <a:gd name="connsiteY411" fmla="*/ 1322388 h 2444750"/>
                <a:gd name="connsiteX412" fmla="*/ 2051168 w 2443163"/>
                <a:gd name="connsiteY412" fmla="*/ 1550600 h 2444750"/>
                <a:gd name="connsiteX413" fmla="*/ 2052861 w 2443163"/>
                <a:gd name="connsiteY413" fmla="*/ 1545975 h 2444750"/>
                <a:gd name="connsiteX414" fmla="*/ 2439988 w 2443163"/>
                <a:gd name="connsiteY414" fmla="*/ 1317625 h 2444750"/>
                <a:gd name="connsiteX415" fmla="*/ 2054582 w 2443163"/>
                <a:gd name="connsiteY415" fmla="*/ 1541273 h 2444750"/>
                <a:gd name="connsiteX416" fmla="*/ 2054771 w 2443163"/>
                <a:gd name="connsiteY416" fmla="*/ 1540756 h 2444750"/>
                <a:gd name="connsiteX417" fmla="*/ 333418 w 2443163"/>
                <a:gd name="connsiteY417" fmla="*/ 1312079 h 2444750"/>
                <a:gd name="connsiteX418" fmla="*/ 333497 w 2443163"/>
                <a:gd name="connsiteY418" fmla="*/ 1313648 h 2444750"/>
                <a:gd name="connsiteX419" fmla="*/ 333969 w 2443163"/>
                <a:gd name="connsiteY419" fmla="*/ 1316739 h 2444750"/>
                <a:gd name="connsiteX420" fmla="*/ 334036 w 2443163"/>
                <a:gd name="connsiteY420" fmla="*/ 1317177 h 2444750"/>
                <a:gd name="connsiteX421" fmla="*/ 30163 w 2443163"/>
                <a:gd name="connsiteY421" fmla="*/ 1492250 h 2444750"/>
                <a:gd name="connsiteX422" fmla="*/ 2439988 w 2443163"/>
                <a:gd name="connsiteY422" fmla="*/ 1292225 h 2444750"/>
                <a:gd name="connsiteX423" fmla="*/ 2064024 w 2443163"/>
                <a:gd name="connsiteY423" fmla="*/ 1515475 h 2444750"/>
                <a:gd name="connsiteX424" fmla="*/ 2066831 w 2443163"/>
                <a:gd name="connsiteY424" fmla="*/ 1507804 h 2444750"/>
                <a:gd name="connsiteX425" fmla="*/ 331728 w 2443163"/>
                <a:gd name="connsiteY425" fmla="*/ 1278614 h 2444750"/>
                <a:gd name="connsiteX426" fmla="*/ 331972 w 2443163"/>
                <a:gd name="connsiteY426" fmla="*/ 1283444 h 2444750"/>
                <a:gd name="connsiteX427" fmla="*/ 22225 w 2443163"/>
                <a:gd name="connsiteY427" fmla="*/ 1462088 h 2444750"/>
                <a:gd name="connsiteX428" fmla="*/ 2443163 w 2443163"/>
                <a:gd name="connsiteY428" fmla="*/ 1262063 h 2444750"/>
                <a:gd name="connsiteX429" fmla="*/ 2076166 w 2443163"/>
                <a:gd name="connsiteY429" fmla="*/ 1479957 h 2444750"/>
                <a:gd name="connsiteX430" fmla="*/ 2077783 w 2443163"/>
                <a:gd name="connsiteY430" fmla="*/ 1473666 h 2444750"/>
                <a:gd name="connsiteX431" fmla="*/ 330360 w 2443163"/>
                <a:gd name="connsiteY431" fmla="*/ 1251520 h 2444750"/>
                <a:gd name="connsiteX432" fmla="*/ 330535 w 2443163"/>
                <a:gd name="connsiteY432" fmla="*/ 1254977 h 2444750"/>
                <a:gd name="connsiteX433" fmla="*/ 19050 w 2443163"/>
                <a:gd name="connsiteY433" fmla="*/ 1435100 h 2444750"/>
                <a:gd name="connsiteX434" fmla="*/ 2443163 w 2443163"/>
                <a:gd name="connsiteY434" fmla="*/ 1250950 h 2444750"/>
                <a:gd name="connsiteX435" fmla="*/ 2080462 w 2443163"/>
                <a:gd name="connsiteY435" fmla="*/ 1463247 h 2444750"/>
                <a:gd name="connsiteX436" fmla="*/ 2081338 w 2443163"/>
                <a:gd name="connsiteY436" fmla="*/ 1459842 h 2444750"/>
                <a:gd name="connsiteX437" fmla="*/ 2443163 w 2443163"/>
                <a:gd name="connsiteY437" fmla="*/ 1243013 h 2444750"/>
                <a:gd name="connsiteX438" fmla="*/ 2083257 w 2443163"/>
                <a:gd name="connsiteY438" fmla="*/ 1452378 h 2444750"/>
                <a:gd name="connsiteX439" fmla="*/ 2083819 w 2443163"/>
                <a:gd name="connsiteY439" fmla="*/ 1450193 h 2444750"/>
                <a:gd name="connsiteX440" fmla="*/ 329306 w 2443163"/>
                <a:gd name="connsiteY440" fmla="*/ 1230656 h 2444750"/>
                <a:gd name="connsiteX441" fmla="*/ 329328 w 2443163"/>
                <a:gd name="connsiteY441" fmla="*/ 1231082 h 2444750"/>
                <a:gd name="connsiteX442" fmla="*/ 14288 w 2443163"/>
                <a:gd name="connsiteY442" fmla="*/ 1412875 h 2444750"/>
                <a:gd name="connsiteX443" fmla="*/ 328958 w 2443163"/>
                <a:gd name="connsiteY443" fmla="*/ 1223748 h 2444750"/>
                <a:gd name="connsiteX444" fmla="*/ 329110 w 2443163"/>
                <a:gd name="connsiteY444" fmla="*/ 1226767 h 2444750"/>
                <a:gd name="connsiteX445" fmla="*/ 14288 w 2443163"/>
                <a:gd name="connsiteY445" fmla="*/ 1408113 h 2444750"/>
                <a:gd name="connsiteX446" fmla="*/ 2443163 w 2443163"/>
                <a:gd name="connsiteY446" fmla="*/ 1212850 h 2444750"/>
                <a:gd name="connsiteX447" fmla="*/ 2091158 w 2443163"/>
                <a:gd name="connsiteY447" fmla="*/ 1421651 h 2444750"/>
                <a:gd name="connsiteX448" fmla="*/ 2092906 w 2443163"/>
                <a:gd name="connsiteY448" fmla="*/ 1414852 h 2444750"/>
                <a:gd name="connsiteX449" fmla="*/ 2443163 w 2443163"/>
                <a:gd name="connsiteY449" fmla="*/ 1204913 h 2444750"/>
                <a:gd name="connsiteX450" fmla="*/ 2094849 w 2443163"/>
                <a:gd name="connsiteY450" fmla="*/ 1407295 h 2444750"/>
                <a:gd name="connsiteX451" fmla="*/ 2095292 w 2443163"/>
                <a:gd name="connsiteY451" fmla="*/ 1405573 h 2444750"/>
                <a:gd name="connsiteX452" fmla="*/ 329832 w 2443163"/>
                <a:gd name="connsiteY452" fmla="*/ 1203682 h 2444750"/>
                <a:gd name="connsiteX453" fmla="*/ 329726 w 2443163"/>
                <a:gd name="connsiteY453" fmla="*/ 1205783 h 2444750"/>
                <a:gd name="connsiteX454" fmla="*/ 11113 w 2443163"/>
                <a:gd name="connsiteY454" fmla="*/ 1389063 h 2444750"/>
                <a:gd name="connsiteX455" fmla="*/ 330562 w 2443163"/>
                <a:gd name="connsiteY455" fmla="*/ 1189220 h 2444750"/>
                <a:gd name="connsiteX456" fmla="*/ 330316 w 2443163"/>
                <a:gd name="connsiteY456" fmla="*/ 1194104 h 2444750"/>
                <a:gd name="connsiteX457" fmla="*/ 11113 w 2443163"/>
                <a:gd name="connsiteY457" fmla="*/ 1377950 h 2444750"/>
                <a:gd name="connsiteX458" fmla="*/ 2443163 w 2443163"/>
                <a:gd name="connsiteY458" fmla="*/ 1185863 h 2444750"/>
                <a:gd name="connsiteX459" fmla="*/ 2098262 w 2443163"/>
                <a:gd name="connsiteY459" fmla="*/ 1388362 h 2444750"/>
                <a:gd name="connsiteX460" fmla="*/ 2098768 w 2443163"/>
                <a:gd name="connsiteY460" fmla="*/ 1385048 h 2444750"/>
                <a:gd name="connsiteX461" fmla="*/ 2098866 w 2443163"/>
                <a:gd name="connsiteY461" fmla="*/ 1384405 h 2444750"/>
                <a:gd name="connsiteX462" fmla="*/ 2439988 w 2443163"/>
                <a:gd name="connsiteY462" fmla="*/ 1163638 h 2444750"/>
                <a:gd name="connsiteX463" fmla="*/ 2102161 w 2443163"/>
                <a:gd name="connsiteY463" fmla="*/ 1362817 h 2444750"/>
                <a:gd name="connsiteX464" fmla="*/ 2102881 w 2443163"/>
                <a:gd name="connsiteY464" fmla="*/ 1358101 h 2444750"/>
                <a:gd name="connsiteX465" fmla="*/ 331915 w 2443163"/>
                <a:gd name="connsiteY465" fmla="*/ 1162438 h 2444750"/>
                <a:gd name="connsiteX466" fmla="*/ 331647 w 2443163"/>
                <a:gd name="connsiteY466" fmla="*/ 1167746 h 2444750"/>
                <a:gd name="connsiteX467" fmla="*/ 6350 w 2443163"/>
                <a:gd name="connsiteY467" fmla="*/ 1355725 h 2444750"/>
                <a:gd name="connsiteX468" fmla="*/ 2439988 w 2443163"/>
                <a:gd name="connsiteY468" fmla="*/ 1149350 h 2444750"/>
                <a:gd name="connsiteX469" fmla="*/ 2104846 w 2443163"/>
                <a:gd name="connsiteY469" fmla="*/ 1345227 h 2444750"/>
                <a:gd name="connsiteX470" fmla="*/ 2105227 w 2443163"/>
                <a:gd name="connsiteY470" fmla="*/ 1342730 h 2444750"/>
                <a:gd name="connsiteX471" fmla="*/ 333321 w 2443163"/>
                <a:gd name="connsiteY471" fmla="*/ 1134599 h 2444750"/>
                <a:gd name="connsiteX472" fmla="*/ 333296 w 2443163"/>
                <a:gd name="connsiteY472" fmla="*/ 1135087 h 2444750"/>
                <a:gd name="connsiteX473" fmla="*/ 3175 w 2443163"/>
                <a:gd name="connsiteY473" fmla="*/ 1325563 h 2444750"/>
                <a:gd name="connsiteX474" fmla="*/ 2439988 w 2443163"/>
                <a:gd name="connsiteY474" fmla="*/ 1133475 h 2444750"/>
                <a:gd name="connsiteX475" fmla="*/ 2107416 w 2443163"/>
                <a:gd name="connsiteY475" fmla="*/ 1328383 h 2444750"/>
                <a:gd name="connsiteX476" fmla="*/ 2107893 w 2443163"/>
                <a:gd name="connsiteY476" fmla="*/ 1325260 h 2444750"/>
                <a:gd name="connsiteX477" fmla="*/ 333560 w 2443163"/>
                <a:gd name="connsiteY477" fmla="*/ 1130693 h 2444750"/>
                <a:gd name="connsiteX478" fmla="*/ 333497 w 2443163"/>
                <a:gd name="connsiteY478" fmla="*/ 1131102 h 2444750"/>
                <a:gd name="connsiteX479" fmla="*/ 333457 w 2443163"/>
                <a:gd name="connsiteY479" fmla="*/ 1131893 h 2444750"/>
                <a:gd name="connsiteX480" fmla="*/ 3175 w 2443163"/>
                <a:gd name="connsiteY480" fmla="*/ 1322388 h 2444750"/>
                <a:gd name="connsiteX481" fmla="*/ 334638 w 2443163"/>
                <a:gd name="connsiteY481" fmla="*/ 1123625 h 2444750"/>
                <a:gd name="connsiteX482" fmla="*/ 334219 w 2443163"/>
                <a:gd name="connsiteY482" fmla="*/ 1126374 h 2444750"/>
                <a:gd name="connsiteX483" fmla="*/ 3175 w 2443163"/>
                <a:gd name="connsiteY483" fmla="*/ 1317625 h 2444750"/>
                <a:gd name="connsiteX484" fmla="*/ 2439988 w 2443163"/>
                <a:gd name="connsiteY484" fmla="*/ 1111250 h 2444750"/>
                <a:gd name="connsiteX485" fmla="*/ 2110070 w 2443163"/>
                <a:gd name="connsiteY485" fmla="*/ 1305627 h 2444750"/>
                <a:gd name="connsiteX486" fmla="*/ 2110269 w 2443163"/>
                <a:gd name="connsiteY486" fmla="*/ 1301682 h 2444750"/>
                <a:gd name="connsiteX487" fmla="*/ 337652 w 2443163"/>
                <a:gd name="connsiteY487" fmla="*/ 1103876 h 2444750"/>
                <a:gd name="connsiteX488" fmla="*/ 337050 w 2443163"/>
                <a:gd name="connsiteY488" fmla="*/ 1107822 h 2444750"/>
                <a:gd name="connsiteX489" fmla="*/ 3175 w 2443163"/>
                <a:gd name="connsiteY489" fmla="*/ 1300163 h 2444750"/>
                <a:gd name="connsiteX490" fmla="*/ 2436813 w 2443163"/>
                <a:gd name="connsiteY490" fmla="*/ 1100138 h 2444750"/>
                <a:gd name="connsiteX491" fmla="*/ 2110828 w 2443163"/>
                <a:gd name="connsiteY491" fmla="*/ 1290610 h 2444750"/>
                <a:gd name="connsiteX492" fmla="*/ 2110939 w 2443163"/>
                <a:gd name="connsiteY492" fmla="*/ 1288420 h 2444750"/>
                <a:gd name="connsiteX493" fmla="*/ 2436813 w 2443163"/>
                <a:gd name="connsiteY493" fmla="*/ 1089025 h 2444750"/>
                <a:gd name="connsiteX494" fmla="*/ 2111419 w 2443163"/>
                <a:gd name="connsiteY494" fmla="*/ 1278905 h 2444750"/>
                <a:gd name="connsiteX495" fmla="*/ 2111529 w 2443163"/>
                <a:gd name="connsiteY495" fmla="*/ 1276730 h 2444750"/>
                <a:gd name="connsiteX496" fmla="*/ 340071 w 2443163"/>
                <a:gd name="connsiteY496" fmla="*/ 1088026 h 2444750"/>
                <a:gd name="connsiteX497" fmla="*/ 339838 w 2443163"/>
                <a:gd name="connsiteY497" fmla="*/ 1089557 h 2444750"/>
                <a:gd name="connsiteX498" fmla="*/ 3175 w 2443163"/>
                <a:gd name="connsiteY498" fmla="*/ 1284288 h 2444750"/>
                <a:gd name="connsiteX499" fmla="*/ 342244 w 2443163"/>
                <a:gd name="connsiteY499" fmla="*/ 1073791 h 2444750"/>
                <a:gd name="connsiteX500" fmla="*/ 341597 w 2443163"/>
                <a:gd name="connsiteY500" fmla="*/ 1078031 h 2444750"/>
                <a:gd name="connsiteX501" fmla="*/ 3175 w 2443163"/>
                <a:gd name="connsiteY501" fmla="*/ 1273175 h 2444750"/>
                <a:gd name="connsiteX502" fmla="*/ 2432050 w 2443163"/>
                <a:gd name="connsiteY502" fmla="*/ 1073150 h 2444750"/>
                <a:gd name="connsiteX503" fmla="*/ 2112338 w 2443163"/>
                <a:gd name="connsiteY503" fmla="*/ 1260722 h 2444750"/>
                <a:gd name="connsiteX504" fmla="*/ 2112504 w 2443163"/>
                <a:gd name="connsiteY504" fmla="*/ 1257423 h 2444750"/>
                <a:gd name="connsiteX505" fmla="*/ 345824 w 2443163"/>
                <a:gd name="connsiteY505" fmla="*/ 1050331 h 2444750"/>
                <a:gd name="connsiteX506" fmla="*/ 345533 w 2443163"/>
                <a:gd name="connsiteY506" fmla="*/ 1052239 h 2444750"/>
                <a:gd name="connsiteX507" fmla="*/ 0 w 2443163"/>
                <a:gd name="connsiteY507" fmla="*/ 1250950 h 2444750"/>
                <a:gd name="connsiteX508" fmla="*/ 2428876 w 2443163"/>
                <a:gd name="connsiteY508" fmla="*/ 1047750 h 2444750"/>
                <a:gd name="connsiteX509" fmla="*/ 2113691 w 2443163"/>
                <a:gd name="connsiteY509" fmla="*/ 1233926 h 2444750"/>
                <a:gd name="connsiteX510" fmla="*/ 2113904 w 2443163"/>
                <a:gd name="connsiteY510" fmla="*/ 1229700 h 2444750"/>
                <a:gd name="connsiteX511" fmla="*/ 347931 w 2443163"/>
                <a:gd name="connsiteY511" fmla="*/ 1038942 h 2444750"/>
                <a:gd name="connsiteX512" fmla="*/ 347025 w 2443163"/>
                <a:gd name="connsiteY512" fmla="*/ 1042466 h 2444750"/>
                <a:gd name="connsiteX513" fmla="*/ 346473 w 2443163"/>
                <a:gd name="connsiteY513" fmla="*/ 1046083 h 2444750"/>
                <a:gd name="connsiteX514" fmla="*/ 0 w 2443163"/>
                <a:gd name="connsiteY514" fmla="*/ 1246188 h 2444750"/>
                <a:gd name="connsiteX515" fmla="*/ 2424113 w 2443163"/>
                <a:gd name="connsiteY515" fmla="*/ 1017588 h 2444750"/>
                <a:gd name="connsiteX516" fmla="*/ 2113264 w 2443163"/>
                <a:gd name="connsiteY516" fmla="*/ 1202382 h 2444750"/>
                <a:gd name="connsiteX517" fmla="*/ 2112995 w 2443163"/>
                <a:gd name="connsiteY517" fmla="*/ 1197041 h 2444750"/>
                <a:gd name="connsiteX518" fmla="*/ 356187 w 2443163"/>
                <a:gd name="connsiteY518" fmla="*/ 1006833 h 2444750"/>
                <a:gd name="connsiteX519" fmla="*/ 356079 w 2443163"/>
                <a:gd name="connsiteY519" fmla="*/ 1007254 h 2444750"/>
                <a:gd name="connsiteX520" fmla="*/ 0 w 2443163"/>
                <a:gd name="connsiteY520" fmla="*/ 1212850 h 2444750"/>
                <a:gd name="connsiteX521" fmla="*/ 358970 w 2443163"/>
                <a:gd name="connsiteY521" fmla="*/ 996011 h 2444750"/>
                <a:gd name="connsiteX522" fmla="*/ 356958 w 2443163"/>
                <a:gd name="connsiteY522" fmla="*/ 1003834 h 2444750"/>
                <a:gd name="connsiteX523" fmla="*/ 0 w 2443163"/>
                <a:gd name="connsiteY523" fmla="*/ 1209675 h 2444750"/>
                <a:gd name="connsiteX524" fmla="*/ 2420938 w 2443163"/>
                <a:gd name="connsiteY524" fmla="*/ 993775 h 2444750"/>
                <a:gd name="connsiteX525" fmla="*/ 2111933 w 2443163"/>
                <a:gd name="connsiteY525" fmla="*/ 1176009 h 2444750"/>
                <a:gd name="connsiteX526" fmla="*/ 2111748 w 2443163"/>
                <a:gd name="connsiteY526" fmla="*/ 1172353 h 2444750"/>
                <a:gd name="connsiteX527" fmla="*/ 2420938 w 2443163"/>
                <a:gd name="connsiteY527" fmla="*/ 990600 h 2444750"/>
                <a:gd name="connsiteX528" fmla="*/ 2111616 w 2443163"/>
                <a:gd name="connsiteY528" fmla="*/ 1169746 h 2444750"/>
                <a:gd name="connsiteX529" fmla="*/ 2111571 w 2443163"/>
                <a:gd name="connsiteY529" fmla="*/ 1168854 h 2444750"/>
                <a:gd name="connsiteX530" fmla="*/ 2420938 w 2443163"/>
                <a:gd name="connsiteY530" fmla="*/ 979488 h 2444750"/>
                <a:gd name="connsiteX531" fmla="*/ 2111111 w 2443163"/>
                <a:gd name="connsiteY531" fmla="*/ 1159728 h 2444750"/>
                <a:gd name="connsiteX532" fmla="*/ 2111059 w 2443163"/>
                <a:gd name="connsiteY532" fmla="*/ 1158698 h 2444750"/>
                <a:gd name="connsiteX533" fmla="*/ 2417763 w 2443163"/>
                <a:gd name="connsiteY533" fmla="*/ 974725 h 2444750"/>
                <a:gd name="connsiteX534" fmla="*/ 2110784 w 2443163"/>
                <a:gd name="connsiteY534" fmla="*/ 1153269 h 2444750"/>
                <a:gd name="connsiteX535" fmla="*/ 2110728 w 2443163"/>
                <a:gd name="connsiteY535" fmla="*/ 1152150 h 2444750"/>
                <a:gd name="connsiteX536" fmla="*/ 367641 w 2443163"/>
                <a:gd name="connsiteY536" fmla="*/ 962285 h 2444750"/>
                <a:gd name="connsiteX537" fmla="*/ 366255 w 2443163"/>
                <a:gd name="connsiteY537" fmla="*/ 967675 h 2444750"/>
                <a:gd name="connsiteX538" fmla="*/ 0 w 2443163"/>
                <a:gd name="connsiteY538" fmla="*/ 1179513 h 2444750"/>
                <a:gd name="connsiteX539" fmla="*/ 2413000 w 2443163"/>
                <a:gd name="connsiteY539" fmla="*/ 949325 h 2444750"/>
                <a:gd name="connsiteX540" fmla="*/ 2109353 w 2443163"/>
                <a:gd name="connsiteY540" fmla="*/ 1129059 h 2444750"/>
                <a:gd name="connsiteX541" fmla="*/ 2108715 w 2443163"/>
                <a:gd name="connsiteY541" fmla="*/ 1124874 h 2444750"/>
                <a:gd name="connsiteX542" fmla="*/ 377973 w 2443163"/>
                <a:gd name="connsiteY542" fmla="*/ 932460 h 2444750"/>
                <a:gd name="connsiteX543" fmla="*/ 374988 w 2443163"/>
                <a:gd name="connsiteY543" fmla="*/ 940616 h 2444750"/>
                <a:gd name="connsiteX544" fmla="*/ 3175 w 2443163"/>
                <a:gd name="connsiteY544" fmla="*/ 1155700 h 2444750"/>
                <a:gd name="connsiteX545" fmla="*/ 2406650 w 2443163"/>
                <a:gd name="connsiteY545" fmla="*/ 927100 h 2444750"/>
                <a:gd name="connsiteX546" fmla="*/ 2105625 w 2443163"/>
                <a:gd name="connsiteY546" fmla="*/ 1104634 h 2444750"/>
                <a:gd name="connsiteX547" fmla="*/ 2105153 w 2443163"/>
                <a:gd name="connsiteY547" fmla="*/ 1101539 h 2444750"/>
                <a:gd name="connsiteX548" fmla="*/ 2401888 w 2443163"/>
                <a:gd name="connsiteY548" fmla="*/ 911225 h 2444750"/>
                <a:gd name="connsiteX549" fmla="*/ 2102926 w 2443163"/>
                <a:gd name="connsiteY549" fmla="*/ 1086947 h 2444750"/>
                <a:gd name="connsiteX550" fmla="*/ 2102506 w 2443163"/>
                <a:gd name="connsiteY550" fmla="*/ 1084196 h 2444750"/>
                <a:gd name="connsiteX551" fmla="*/ 2398713 w 2443163"/>
                <a:gd name="connsiteY551" fmla="*/ 896938 h 2444750"/>
                <a:gd name="connsiteX552" fmla="*/ 2100576 w 2443163"/>
                <a:gd name="connsiteY552" fmla="*/ 1071547 h 2444750"/>
                <a:gd name="connsiteX553" fmla="*/ 2100216 w 2443163"/>
                <a:gd name="connsiteY553" fmla="*/ 1069192 h 2444750"/>
                <a:gd name="connsiteX554" fmla="*/ 392991 w 2443163"/>
                <a:gd name="connsiteY554" fmla="*/ 891428 h 2444750"/>
                <a:gd name="connsiteX555" fmla="*/ 390112 w 2443163"/>
                <a:gd name="connsiteY555" fmla="*/ 899293 h 2444750"/>
                <a:gd name="connsiteX556" fmla="*/ 3175 w 2443163"/>
                <a:gd name="connsiteY556" fmla="*/ 1122363 h 2444750"/>
                <a:gd name="connsiteX557" fmla="*/ 2398713 w 2443163"/>
                <a:gd name="connsiteY557" fmla="*/ 889000 h 2444750"/>
                <a:gd name="connsiteX558" fmla="*/ 2099266 w 2443163"/>
                <a:gd name="connsiteY558" fmla="*/ 1062962 h 2444750"/>
                <a:gd name="connsiteX559" fmla="*/ 2099066 w 2443163"/>
                <a:gd name="connsiteY559" fmla="*/ 1061651 h 2444750"/>
                <a:gd name="connsiteX560" fmla="*/ 2393950 w 2443163"/>
                <a:gd name="connsiteY560" fmla="*/ 877888 h 2444750"/>
                <a:gd name="connsiteX561" fmla="*/ 2097403 w 2443163"/>
                <a:gd name="connsiteY561" fmla="*/ 1050758 h 2444750"/>
                <a:gd name="connsiteX562" fmla="*/ 2097112 w 2443163"/>
                <a:gd name="connsiteY562" fmla="*/ 1048850 h 2444750"/>
                <a:gd name="connsiteX563" fmla="*/ 404529 w 2443163"/>
                <a:gd name="connsiteY563" fmla="*/ 863506 h 2444750"/>
                <a:gd name="connsiteX564" fmla="*/ 403320 w 2443163"/>
                <a:gd name="connsiteY564" fmla="*/ 866015 h 2444750"/>
                <a:gd name="connsiteX565" fmla="*/ 6350 w 2443163"/>
                <a:gd name="connsiteY565" fmla="*/ 1095375 h 2444750"/>
                <a:gd name="connsiteX566" fmla="*/ 2390776 w 2443163"/>
                <a:gd name="connsiteY566" fmla="*/ 862013 h 2444750"/>
                <a:gd name="connsiteX567" fmla="*/ 2094300 w 2443163"/>
                <a:gd name="connsiteY567" fmla="*/ 1035319 h 2444750"/>
                <a:gd name="connsiteX568" fmla="*/ 2093793 w 2443163"/>
                <a:gd name="connsiteY568" fmla="*/ 1033349 h 2444750"/>
                <a:gd name="connsiteX569" fmla="*/ 2387600 w 2443163"/>
                <a:gd name="connsiteY569" fmla="*/ 858838 h 2444750"/>
                <a:gd name="connsiteX570" fmla="*/ 2092833 w 2443163"/>
                <a:gd name="connsiteY570" fmla="*/ 1029612 h 2444750"/>
                <a:gd name="connsiteX571" fmla="*/ 2092672 w 2443163"/>
                <a:gd name="connsiteY571" fmla="*/ 1028988 h 2444750"/>
                <a:gd name="connsiteX572" fmla="*/ 2382838 w 2443163"/>
                <a:gd name="connsiteY572" fmla="*/ 850900 h 2444750"/>
                <a:gd name="connsiteX573" fmla="*/ 2090619 w 2443163"/>
                <a:gd name="connsiteY573" fmla="*/ 1021004 h 2444750"/>
                <a:gd name="connsiteX574" fmla="*/ 2090380 w 2443163"/>
                <a:gd name="connsiteY574" fmla="*/ 1020076 h 2444750"/>
                <a:gd name="connsiteX575" fmla="*/ 412401 w 2443163"/>
                <a:gd name="connsiteY575" fmla="*/ 847163 h 2444750"/>
                <a:gd name="connsiteX576" fmla="*/ 407780 w 2443163"/>
                <a:gd name="connsiteY576" fmla="*/ 856756 h 2444750"/>
                <a:gd name="connsiteX577" fmla="*/ 6350 w 2443163"/>
                <a:gd name="connsiteY577" fmla="*/ 1089025 h 2444750"/>
                <a:gd name="connsiteX578" fmla="*/ 2376488 w 2443163"/>
                <a:gd name="connsiteY578" fmla="*/ 825500 h 2444750"/>
                <a:gd name="connsiteX579" fmla="*/ 2084795 w 2443163"/>
                <a:gd name="connsiteY579" fmla="*/ 998355 h 2444750"/>
                <a:gd name="connsiteX580" fmla="*/ 2083741 w 2443163"/>
                <a:gd name="connsiteY580" fmla="*/ 994255 h 2444750"/>
                <a:gd name="connsiteX581" fmla="*/ 429966 w 2443163"/>
                <a:gd name="connsiteY581" fmla="*/ 810702 h 2444750"/>
                <a:gd name="connsiteX582" fmla="*/ 428664 w 2443163"/>
                <a:gd name="connsiteY582" fmla="*/ 813403 h 2444750"/>
                <a:gd name="connsiteX583" fmla="*/ 11113 w 2443163"/>
                <a:gd name="connsiteY583" fmla="*/ 1054100 h 2444750"/>
                <a:gd name="connsiteX584" fmla="*/ 2371726 w 2443163"/>
                <a:gd name="connsiteY584" fmla="*/ 809625 h 2444750"/>
                <a:gd name="connsiteX585" fmla="*/ 2080158 w 2443163"/>
                <a:gd name="connsiteY585" fmla="*/ 980321 h 2444750"/>
                <a:gd name="connsiteX586" fmla="*/ 2079606 w 2443163"/>
                <a:gd name="connsiteY586" fmla="*/ 978173 h 2444750"/>
                <a:gd name="connsiteX587" fmla="*/ 435793 w 2443163"/>
                <a:gd name="connsiteY587" fmla="*/ 798605 h 2444750"/>
                <a:gd name="connsiteX588" fmla="*/ 432221 w 2443163"/>
                <a:gd name="connsiteY588" fmla="*/ 806020 h 2444750"/>
                <a:gd name="connsiteX589" fmla="*/ 14288 w 2443163"/>
                <a:gd name="connsiteY589" fmla="*/ 1047750 h 2444750"/>
                <a:gd name="connsiteX590" fmla="*/ 2368550 w 2443163"/>
                <a:gd name="connsiteY590" fmla="*/ 798513 h 2444750"/>
                <a:gd name="connsiteX591" fmla="*/ 2077114 w 2443163"/>
                <a:gd name="connsiteY591" fmla="*/ 968480 h 2444750"/>
                <a:gd name="connsiteX592" fmla="*/ 2076750 w 2443163"/>
                <a:gd name="connsiteY592" fmla="*/ 967064 h 2444750"/>
                <a:gd name="connsiteX593" fmla="*/ 2357438 w 2443163"/>
                <a:gd name="connsiteY593" fmla="*/ 771525 h 2444750"/>
                <a:gd name="connsiteX594" fmla="*/ 2068972 w 2443163"/>
                <a:gd name="connsiteY594" fmla="*/ 942795 h 2444750"/>
                <a:gd name="connsiteX595" fmla="*/ 2067576 w 2443163"/>
                <a:gd name="connsiteY595" fmla="*/ 938981 h 2444750"/>
                <a:gd name="connsiteX596" fmla="*/ 2352676 w 2443163"/>
                <a:gd name="connsiteY596" fmla="*/ 760413 h 2444750"/>
                <a:gd name="connsiteX597" fmla="*/ 2063967 w 2443163"/>
                <a:gd name="connsiteY597" fmla="*/ 929119 h 2444750"/>
                <a:gd name="connsiteX598" fmla="*/ 2063311 w 2443163"/>
                <a:gd name="connsiteY598" fmla="*/ 927328 h 2444750"/>
                <a:gd name="connsiteX599" fmla="*/ 2349500 w 2443163"/>
                <a:gd name="connsiteY599" fmla="*/ 757238 h 2444750"/>
                <a:gd name="connsiteX600" fmla="*/ 2062006 w 2443163"/>
                <a:gd name="connsiteY600" fmla="*/ 923762 h 2444750"/>
                <a:gd name="connsiteX601" fmla="*/ 2061808 w 2443163"/>
                <a:gd name="connsiteY601" fmla="*/ 923222 h 2444750"/>
                <a:gd name="connsiteX602" fmla="*/ 461890 w 2443163"/>
                <a:gd name="connsiteY602" fmla="*/ 755288 h 2444750"/>
                <a:gd name="connsiteX603" fmla="*/ 451993 w 2443163"/>
                <a:gd name="connsiteY603" fmla="*/ 771579 h 2444750"/>
                <a:gd name="connsiteX604" fmla="*/ 14288 w 2443163"/>
                <a:gd name="connsiteY604" fmla="*/ 1023938 h 2444750"/>
                <a:gd name="connsiteX605" fmla="*/ 2341563 w 2443163"/>
                <a:gd name="connsiteY605" fmla="*/ 730250 h 2444750"/>
                <a:gd name="connsiteX606" fmla="*/ 2053586 w 2443163"/>
                <a:gd name="connsiteY606" fmla="*/ 900757 h 2444750"/>
                <a:gd name="connsiteX607" fmla="*/ 2052398 w 2443163"/>
                <a:gd name="connsiteY607" fmla="*/ 897512 h 2444750"/>
                <a:gd name="connsiteX608" fmla="*/ 2338388 w 2443163"/>
                <a:gd name="connsiteY608" fmla="*/ 727075 h 2444750"/>
                <a:gd name="connsiteX609" fmla="*/ 2051092 w 2443163"/>
                <a:gd name="connsiteY609" fmla="*/ 893941 h 2444750"/>
                <a:gd name="connsiteX610" fmla="*/ 2050688 w 2443163"/>
                <a:gd name="connsiteY610" fmla="*/ 892839 h 2444750"/>
                <a:gd name="connsiteX611" fmla="*/ 2333626 w 2443163"/>
                <a:gd name="connsiteY611" fmla="*/ 719138 h 2444750"/>
                <a:gd name="connsiteX612" fmla="*/ 2047899 w 2443163"/>
                <a:gd name="connsiteY612" fmla="*/ 885218 h 2444750"/>
                <a:gd name="connsiteX613" fmla="*/ 2047459 w 2443163"/>
                <a:gd name="connsiteY613" fmla="*/ 884018 h 2444750"/>
                <a:gd name="connsiteX614" fmla="*/ 2327276 w 2443163"/>
                <a:gd name="connsiteY614" fmla="*/ 700088 h 2444750"/>
                <a:gd name="connsiteX615" fmla="*/ 2040891 w 2443163"/>
                <a:gd name="connsiteY615" fmla="*/ 868192 h 2444750"/>
                <a:gd name="connsiteX616" fmla="*/ 2039989 w 2443163"/>
                <a:gd name="connsiteY616" fmla="*/ 866320 h 2444750"/>
                <a:gd name="connsiteX617" fmla="*/ 2039826 w 2443163"/>
                <a:gd name="connsiteY617" fmla="*/ 865982 h 2444750"/>
                <a:gd name="connsiteX618" fmla="*/ 501715 w 2443163"/>
                <a:gd name="connsiteY618" fmla="*/ 698575 h 2444750"/>
                <a:gd name="connsiteX619" fmla="*/ 490224 w 2443163"/>
                <a:gd name="connsiteY619" fmla="*/ 712502 h 2444750"/>
                <a:gd name="connsiteX620" fmla="*/ 22225 w 2443163"/>
                <a:gd name="connsiteY620" fmla="*/ 982663 h 2444750"/>
                <a:gd name="connsiteX621" fmla="*/ 2316163 w 2443163"/>
                <a:gd name="connsiteY621" fmla="*/ 677863 h 2444750"/>
                <a:gd name="connsiteX622" fmla="*/ 2030501 w 2443163"/>
                <a:gd name="connsiteY622" fmla="*/ 846624 h 2444750"/>
                <a:gd name="connsiteX623" fmla="*/ 2029100 w 2443163"/>
                <a:gd name="connsiteY623" fmla="*/ 843716 h 2444750"/>
                <a:gd name="connsiteX624" fmla="*/ 2308226 w 2443163"/>
                <a:gd name="connsiteY624" fmla="*/ 666750 h 2444750"/>
                <a:gd name="connsiteX625" fmla="*/ 2023984 w 2443163"/>
                <a:gd name="connsiteY625" fmla="*/ 833094 h 2444750"/>
                <a:gd name="connsiteX626" fmla="*/ 2022942 w 2443163"/>
                <a:gd name="connsiteY626" fmla="*/ 830933 h 2444750"/>
                <a:gd name="connsiteX627" fmla="*/ 541502 w 2443163"/>
                <a:gd name="connsiteY627" fmla="*/ 650353 h 2444750"/>
                <a:gd name="connsiteX628" fmla="*/ 524497 w 2443163"/>
                <a:gd name="connsiteY628" fmla="*/ 670963 h 2444750"/>
                <a:gd name="connsiteX629" fmla="*/ 30163 w 2443163"/>
                <a:gd name="connsiteY629" fmla="*/ 957263 h 2444750"/>
                <a:gd name="connsiteX630" fmla="*/ 2300288 w 2443163"/>
                <a:gd name="connsiteY630" fmla="*/ 644525 h 2444750"/>
                <a:gd name="connsiteX631" fmla="*/ 2014211 w 2443163"/>
                <a:gd name="connsiteY631" fmla="*/ 812806 h 2444750"/>
                <a:gd name="connsiteX632" fmla="*/ 2013150 w 2443163"/>
                <a:gd name="connsiteY632" fmla="*/ 810604 h 2444750"/>
                <a:gd name="connsiteX633" fmla="*/ 2289176 w 2443163"/>
                <a:gd name="connsiteY633" fmla="*/ 628650 h 2444750"/>
                <a:gd name="connsiteX634" fmla="*/ 2005753 w 2443163"/>
                <a:gd name="connsiteY634" fmla="*/ 795583 h 2444750"/>
                <a:gd name="connsiteX635" fmla="*/ 2004403 w 2443163"/>
                <a:gd name="connsiteY635" fmla="*/ 793361 h 2444750"/>
                <a:gd name="connsiteX636" fmla="*/ 2281238 w 2443163"/>
                <a:gd name="connsiteY636" fmla="*/ 614363 h 2444750"/>
                <a:gd name="connsiteX637" fmla="*/ 1997060 w 2443163"/>
                <a:gd name="connsiteY637" fmla="*/ 781275 h 2444750"/>
                <a:gd name="connsiteX638" fmla="*/ 1995916 w 2443163"/>
                <a:gd name="connsiteY638" fmla="*/ 779392 h 2444750"/>
                <a:gd name="connsiteX639" fmla="*/ 587606 w 2443163"/>
                <a:gd name="connsiteY639" fmla="*/ 594474 h 2444750"/>
                <a:gd name="connsiteX640" fmla="*/ 577526 w 2443163"/>
                <a:gd name="connsiteY640" fmla="*/ 606691 h 2444750"/>
                <a:gd name="connsiteX641" fmla="*/ 36513 w 2443163"/>
                <a:gd name="connsiteY641" fmla="*/ 919163 h 2444750"/>
                <a:gd name="connsiteX642" fmla="*/ 2266950 w 2443163"/>
                <a:gd name="connsiteY642" fmla="*/ 590550 h 2444750"/>
                <a:gd name="connsiteX643" fmla="*/ 1983441 w 2443163"/>
                <a:gd name="connsiteY643" fmla="*/ 758857 h 2444750"/>
                <a:gd name="connsiteX644" fmla="*/ 1981415 w 2443163"/>
                <a:gd name="connsiteY644" fmla="*/ 755522 h 2444750"/>
                <a:gd name="connsiteX645" fmla="*/ 2255838 w 2443163"/>
                <a:gd name="connsiteY645" fmla="*/ 573088 h 2444750"/>
                <a:gd name="connsiteX646" fmla="*/ 1972125 w 2443163"/>
                <a:gd name="connsiteY646" fmla="*/ 740230 h 2444750"/>
                <a:gd name="connsiteX647" fmla="*/ 1970579 w 2443163"/>
                <a:gd name="connsiteY647" fmla="*/ 737685 h 2444750"/>
                <a:gd name="connsiteX648" fmla="*/ 2244726 w 2443163"/>
                <a:gd name="connsiteY648" fmla="*/ 554038 h 2444750"/>
                <a:gd name="connsiteX649" fmla="*/ 1960398 w 2443163"/>
                <a:gd name="connsiteY649" fmla="*/ 721542 h 2444750"/>
                <a:gd name="connsiteX650" fmla="*/ 1958232 w 2443163"/>
                <a:gd name="connsiteY650" fmla="*/ 718917 h 2444750"/>
                <a:gd name="connsiteX651" fmla="*/ 2236788 w 2443163"/>
                <a:gd name="connsiteY651" fmla="*/ 542925 h 2444750"/>
                <a:gd name="connsiteX652" fmla="*/ 1950652 w 2443163"/>
                <a:gd name="connsiteY652" fmla="*/ 709730 h 2444750"/>
                <a:gd name="connsiteX653" fmla="*/ 1949701 w 2443163"/>
                <a:gd name="connsiteY653" fmla="*/ 708577 h 2444750"/>
                <a:gd name="connsiteX654" fmla="*/ 663316 w 2443163"/>
                <a:gd name="connsiteY654" fmla="*/ 530945 h 2444750"/>
                <a:gd name="connsiteX655" fmla="*/ 624996 w 2443163"/>
                <a:gd name="connsiteY655" fmla="*/ 562562 h 2444750"/>
                <a:gd name="connsiteX656" fmla="*/ 41275 w 2443163"/>
                <a:gd name="connsiteY656" fmla="*/ 900113 h 2444750"/>
                <a:gd name="connsiteX657" fmla="*/ 2225676 w 2443163"/>
                <a:gd name="connsiteY657" fmla="*/ 527050 h 2444750"/>
                <a:gd name="connsiteX658" fmla="*/ 1938943 w 2443163"/>
                <a:gd name="connsiteY658" fmla="*/ 695539 h 2444750"/>
                <a:gd name="connsiteX659" fmla="*/ 1937140 w 2443163"/>
                <a:gd name="connsiteY659" fmla="*/ 693354 h 2444750"/>
                <a:gd name="connsiteX660" fmla="*/ 2214563 w 2443163"/>
                <a:gd name="connsiteY660" fmla="*/ 508000 h 2444750"/>
                <a:gd name="connsiteX661" fmla="*/ 1924872 w 2443163"/>
                <a:gd name="connsiteY661" fmla="*/ 678484 h 2444750"/>
                <a:gd name="connsiteX662" fmla="*/ 1922803 w 2443163"/>
                <a:gd name="connsiteY662" fmla="*/ 675977 h 2444750"/>
                <a:gd name="connsiteX663" fmla="*/ 2201863 w 2443163"/>
                <a:gd name="connsiteY663" fmla="*/ 493713 h 2444750"/>
                <a:gd name="connsiteX664" fmla="*/ 1912391 w 2443163"/>
                <a:gd name="connsiteY664" fmla="*/ 663358 h 2444750"/>
                <a:gd name="connsiteX665" fmla="*/ 1911004 w 2443163"/>
                <a:gd name="connsiteY665" fmla="*/ 661677 h 2444750"/>
                <a:gd name="connsiteX666" fmla="*/ 2187576 w 2443163"/>
                <a:gd name="connsiteY666" fmla="*/ 477838 h 2444750"/>
                <a:gd name="connsiteX667" fmla="*/ 1899385 w 2443163"/>
                <a:gd name="connsiteY667" fmla="*/ 647594 h 2444750"/>
                <a:gd name="connsiteX668" fmla="*/ 1897560 w 2443163"/>
                <a:gd name="connsiteY668" fmla="*/ 645383 h 2444750"/>
                <a:gd name="connsiteX669" fmla="*/ 2171700 w 2443163"/>
                <a:gd name="connsiteY669" fmla="*/ 455613 h 2444750"/>
                <a:gd name="connsiteX670" fmla="*/ 1882459 w 2443163"/>
                <a:gd name="connsiteY670" fmla="*/ 627080 h 2444750"/>
                <a:gd name="connsiteX671" fmla="*/ 1879861 w 2443163"/>
                <a:gd name="connsiteY671" fmla="*/ 623931 h 2444750"/>
                <a:gd name="connsiteX672" fmla="*/ 763858 w 2443163"/>
                <a:gd name="connsiteY672" fmla="*/ 448779 h 2444750"/>
                <a:gd name="connsiteX673" fmla="*/ 767439 w 2443163"/>
                <a:gd name="connsiteY673" fmla="*/ 454820 h 2444750"/>
                <a:gd name="connsiteX674" fmla="*/ 722468 w 2443163"/>
                <a:gd name="connsiteY674" fmla="*/ 482140 h 2444750"/>
                <a:gd name="connsiteX675" fmla="*/ 718321 w 2443163"/>
                <a:gd name="connsiteY675" fmla="*/ 485561 h 2444750"/>
                <a:gd name="connsiteX676" fmla="*/ 52388 w 2443163"/>
                <a:gd name="connsiteY676" fmla="*/ 869950 h 2444750"/>
                <a:gd name="connsiteX677" fmla="*/ 2157413 w 2443163"/>
                <a:gd name="connsiteY677" fmla="*/ 436563 h 2444750"/>
                <a:gd name="connsiteX678" fmla="*/ 1866741 w 2443163"/>
                <a:gd name="connsiteY678" fmla="*/ 608030 h 2444750"/>
                <a:gd name="connsiteX679" fmla="*/ 1864892 w 2443163"/>
                <a:gd name="connsiteY679" fmla="*/ 605788 h 2444750"/>
                <a:gd name="connsiteX680" fmla="*/ 753307 w 2443163"/>
                <a:gd name="connsiteY680" fmla="*/ 430984 h 2444750"/>
                <a:gd name="connsiteX681" fmla="*/ 758901 w 2443163"/>
                <a:gd name="connsiteY681" fmla="*/ 440420 h 2444750"/>
                <a:gd name="connsiteX682" fmla="*/ 60325 w 2443163"/>
                <a:gd name="connsiteY682" fmla="*/ 842963 h 2444750"/>
                <a:gd name="connsiteX683" fmla="*/ 2149476 w 2443163"/>
                <a:gd name="connsiteY683" fmla="*/ 425450 h 2444750"/>
                <a:gd name="connsiteX684" fmla="*/ 1857356 w 2443163"/>
                <a:gd name="connsiteY684" fmla="*/ 596655 h 2444750"/>
                <a:gd name="connsiteX685" fmla="*/ 1856088 w 2443163"/>
                <a:gd name="connsiteY685" fmla="*/ 595118 h 2444750"/>
                <a:gd name="connsiteX686" fmla="*/ 2135188 w 2443163"/>
                <a:gd name="connsiteY686" fmla="*/ 411163 h 2444750"/>
                <a:gd name="connsiteX687" fmla="*/ 1843196 w 2443163"/>
                <a:gd name="connsiteY687" fmla="*/ 583213 h 2444750"/>
                <a:gd name="connsiteX688" fmla="*/ 1840812 w 2443163"/>
                <a:gd name="connsiteY688" fmla="*/ 581246 h 2444750"/>
                <a:gd name="connsiteX689" fmla="*/ 740795 w 2443163"/>
                <a:gd name="connsiteY689" fmla="*/ 409881 h 2444750"/>
                <a:gd name="connsiteX690" fmla="*/ 748512 w 2443163"/>
                <a:gd name="connsiteY690" fmla="*/ 422898 h 2444750"/>
                <a:gd name="connsiteX691" fmla="*/ 66675 w 2443163"/>
                <a:gd name="connsiteY691" fmla="*/ 817563 h 2444750"/>
                <a:gd name="connsiteX692" fmla="*/ 2119313 w 2443163"/>
                <a:gd name="connsiteY692" fmla="*/ 392113 h 2444750"/>
                <a:gd name="connsiteX693" fmla="*/ 1823589 w 2443163"/>
                <a:gd name="connsiteY693" fmla="*/ 567035 h 2444750"/>
                <a:gd name="connsiteX694" fmla="*/ 1820840 w 2443163"/>
                <a:gd name="connsiteY694" fmla="*/ 564768 h 2444750"/>
                <a:gd name="connsiteX695" fmla="*/ 2116138 w 2443163"/>
                <a:gd name="connsiteY695" fmla="*/ 392113 h 2444750"/>
                <a:gd name="connsiteX696" fmla="*/ 1819720 w 2443163"/>
                <a:gd name="connsiteY696" fmla="*/ 563843 h 2444750"/>
                <a:gd name="connsiteX697" fmla="*/ 1819231 w 2443163"/>
                <a:gd name="connsiteY697" fmla="*/ 563440 h 2444750"/>
                <a:gd name="connsiteX698" fmla="*/ 726080 w 2443163"/>
                <a:gd name="connsiteY698" fmla="*/ 385063 h 2444750"/>
                <a:gd name="connsiteX699" fmla="*/ 733151 w 2443163"/>
                <a:gd name="connsiteY699" fmla="*/ 396988 h 2444750"/>
                <a:gd name="connsiteX700" fmla="*/ 85725 w 2443163"/>
                <a:gd name="connsiteY700" fmla="*/ 771525 h 2444750"/>
                <a:gd name="connsiteX701" fmla="*/ 2100263 w 2443163"/>
                <a:gd name="connsiteY701" fmla="*/ 373063 h 2444750"/>
                <a:gd name="connsiteX702" fmla="*/ 1802046 w 2443163"/>
                <a:gd name="connsiteY702" fmla="*/ 549261 h 2444750"/>
                <a:gd name="connsiteX703" fmla="*/ 1799354 w 2443163"/>
                <a:gd name="connsiteY703" fmla="*/ 547040 h 2444750"/>
                <a:gd name="connsiteX704" fmla="*/ 2097088 w 2443163"/>
                <a:gd name="connsiteY704" fmla="*/ 368300 h 2444750"/>
                <a:gd name="connsiteX705" fmla="*/ 1795345 w 2443163"/>
                <a:gd name="connsiteY705" fmla="*/ 543732 h 2444750"/>
                <a:gd name="connsiteX706" fmla="*/ 1794222 w 2443163"/>
                <a:gd name="connsiteY706" fmla="*/ 542806 h 2444750"/>
                <a:gd name="connsiteX707" fmla="*/ 711357 w 2443163"/>
                <a:gd name="connsiteY707" fmla="*/ 360230 h 2444750"/>
                <a:gd name="connsiteX708" fmla="*/ 718781 w 2443163"/>
                <a:gd name="connsiteY708" fmla="*/ 372751 h 2444750"/>
                <a:gd name="connsiteX709" fmla="*/ 104775 w 2443163"/>
                <a:gd name="connsiteY709" fmla="*/ 727075 h 2444750"/>
                <a:gd name="connsiteX710" fmla="*/ 2085975 w 2443163"/>
                <a:gd name="connsiteY710" fmla="*/ 357188 h 2444750"/>
                <a:gd name="connsiteX711" fmla="*/ 1783573 w 2443163"/>
                <a:gd name="connsiteY711" fmla="*/ 534020 h 2444750"/>
                <a:gd name="connsiteX712" fmla="*/ 1781870 w 2443163"/>
                <a:gd name="connsiteY712" fmla="*/ 532615 h 2444750"/>
                <a:gd name="connsiteX713" fmla="*/ 702549 w 2443163"/>
                <a:gd name="connsiteY713" fmla="*/ 345375 h 2444750"/>
                <a:gd name="connsiteX714" fmla="*/ 704776 w 2443163"/>
                <a:gd name="connsiteY714" fmla="*/ 349131 h 2444750"/>
                <a:gd name="connsiteX715" fmla="*/ 123825 w 2443163"/>
                <a:gd name="connsiteY715" fmla="*/ 685800 h 2444750"/>
                <a:gd name="connsiteX716" fmla="*/ 2063750 w 2443163"/>
                <a:gd name="connsiteY716" fmla="*/ 339725 h 2444750"/>
                <a:gd name="connsiteX717" fmla="*/ 1763476 w 2443163"/>
                <a:gd name="connsiteY717" fmla="*/ 517438 h 2444750"/>
                <a:gd name="connsiteX718" fmla="*/ 1760132 w 2443163"/>
                <a:gd name="connsiteY718" fmla="*/ 514679 h 2444750"/>
                <a:gd name="connsiteX719" fmla="*/ 695612 w 2443163"/>
                <a:gd name="connsiteY719" fmla="*/ 333675 h 2444750"/>
                <a:gd name="connsiteX720" fmla="*/ 699340 w 2443163"/>
                <a:gd name="connsiteY720" fmla="*/ 339963 h 2444750"/>
                <a:gd name="connsiteX721" fmla="*/ 131763 w 2443163"/>
                <a:gd name="connsiteY721" fmla="*/ 666750 h 2444750"/>
                <a:gd name="connsiteX722" fmla="*/ 2052638 w 2443163"/>
                <a:gd name="connsiteY722" fmla="*/ 327025 h 2444750"/>
                <a:gd name="connsiteX723" fmla="*/ 1748553 w 2443163"/>
                <a:gd name="connsiteY723" fmla="*/ 505125 h 2444750"/>
                <a:gd name="connsiteX724" fmla="*/ 1746480 w 2443163"/>
                <a:gd name="connsiteY724" fmla="*/ 503415 h 2444750"/>
                <a:gd name="connsiteX725" fmla="*/ 691419 w 2443163"/>
                <a:gd name="connsiteY725" fmla="*/ 326602 h 2444750"/>
                <a:gd name="connsiteX726" fmla="*/ 692827 w 2443163"/>
                <a:gd name="connsiteY726" fmla="*/ 328978 h 2444750"/>
                <a:gd name="connsiteX727" fmla="*/ 142875 w 2443163"/>
                <a:gd name="connsiteY727" fmla="*/ 647700 h 2444750"/>
                <a:gd name="connsiteX728" fmla="*/ 683532 w 2443163"/>
                <a:gd name="connsiteY728" fmla="*/ 313300 h 2444750"/>
                <a:gd name="connsiteX729" fmla="*/ 689255 w 2443163"/>
                <a:gd name="connsiteY729" fmla="*/ 322953 h 2444750"/>
                <a:gd name="connsiteX730" fmla="*/ 150813 w 2443163"/>
                <a:gd name="connsiteY730" fmla="*/ 633413 h 2444750"/>
                <a:gd name="connsiteX731" fmla="*/ 2028825 w 2443163"/>
                <a:gd name="connsiteY731" fmla="*/ 304800 h 2444750"/>
                <a:gd name="connsiteX732" fmla="*/ 1724730 w 2443163"/>
                <a:gd name="connsiteY732" fmla="*/ 485470 h 2444750"/>
                <a:gd name="connsiteX733" fmla="*/ 1720960 w 2443163"/>
                <a:gd name="connsiteY733" fmla="*/ 482359 h 2444750"/>
                <a:gd name="connsiteX734" fmla="*/ 670253 w 2443163"/>
                <a:gd name="connsiteY734" fmla="*/ 290903 h 2444750"/>
                <a:gd name="connsiteX735" fmla="*/ 678104 w 2443163"/>
                <a:gd name="connsiteY735" fmla="*/ 304146 h 2444750"/>
                <a:gd name="connsiteX736" fmla="*/ 168275 w 2443163"/>
                <a:gd name="connsiteY736" fmla="*/ 598488 h 2444750"/>
                <a:gd name="connsiteX737" fmla="*/ 2006601 w 2443163"/>
                <a:gd name="connsiteY737" fmla="*/ 285750 h 2444750"/>
                <a:gd name="connsiteX738" fmla="*/ 1698280 w 2443163"/>
                <a:gd name="connsiteY738" fmla="*/ 468523 h 2444750"/>
                <a:gd name="connsiteX739" fmla="*/ 1694503 w 2443163"/>
                <a:gd name="connsiteY739" fmla="*/ 466228 h 2444750"/>
                <a:gd name="connsiteX740" fmla="*/ 662700 w 2443163"/>
                <a:gd name="connsiteY740" fmla="*/ 278164 h 2444750"/>
                <a:gd name="connsiteX741" fmla="*/ 663097 w 2443163"/>
                <a:gd name="connsiteY741" fmla="*/ 278834 h 2444750"/>
                <a:gd name="connsiteX742" fmla="*/ 206375 w 2443163"/>
                <a:gd name="connsiteY742" fmla="*/ 542925 h 2444750"/>
                <a:gd name="connsiteX743" fmla="*/ 1992313 w 2443163"/>
                <a:gd name="connsiteY743" fmla="*/ 271463 h 2444750"/>
                <a:gd name="connsiteX744" fmla="*/ 1678511 w 2443163"/>
                <a:gd name="connsiteY744" fmla="*/ 456513 h 2444750"/>
                <a:gd name="connsiteX745" fmla="*/ 1675158 w 2443163"/>
                <a:gd name="connsiteY745" fmla="*/ 454476 h 2444750"/>
                <a:gd name="connsiteX746" fmla="*/ 1987551 w 2443163"/>
                <a:gd name="connsiteY746" fmla="*/ 271463 h 2444750"/>
                <a:gd name="connsiteX747" fmla="*/ 1673208 w 2443163"/>
                <a:gd name="connsiteY747" fmla="*/ 453291 h 2444750"/>
                <a:gd name="connsiteX748" fmla="*/ 1672567 w 2443163"/>
                <a:gd name="connsiteY748" fmla="*/ 452902 h 2444750"/>
                <a:gd name="connsiteX749" fmla="*/ 656070 w 2443163"/>
                <a:gd name="connsiteY749" fmla="*/ 266982 h 2444750"/>
                <a:gd name="connsiteX750" fmla="*/ 662247 w 2443163"/>
                <a:gd name="connsiteY750" fmla="*/ 277401 h 2444750"/>
                <a:gd name="connsiteX751" fmla="*/ 211138 w 2443163"/>
                <a:gd name="connsiteY751" fmla="*/ 538163 h 2444750"/>
                <a:gd name="connsiteX752" fmla="*/ 1973263 w 2443163"/>
                <a:gd name="connsiteY752" fmla="*/ 260350 h 2444750"/>
                <a:gd name="connsiteX753" fmla="*/ 1658847 w 2443163"/>
                <a:gd name="connsiteY753" fmla="*/ 444567 h 2444750"/>
                <a:gd name="connsiteX754" fmla="*/ 1656014 w 2443163"/>
                <a:gd name="connsiteY754" fmla="*/ 442846 h 2444750"/>
                <a:gd name="connsiteX755" fmla="*/ 1965326 w 2443163"/>
                <a:gd name="connsiteY755" fmla="*/ 252413 h 2444750"/>
                <a:gd name="connsiteX756" fmla="*/ 1647163 w 2443163"/>
                <a:gd name="connsiteY756" fmla="*/ 437469 h 2444750"/>
                <a:gd name="connsiteX757" fmla="*/ 1647092 w 2443163"/>
                <a:gd name="connsiteY757" fmla="*/ 437425 h 2444750"/>
                <a:gd name="connsiteX758" fmla="*/ 1645461 w 2443163"/>
                <a:gd name="connsiteY758" fmla="*/ 436640 h 2444750"/>
                <a:gd name="connsiteX759" fmla="*/ 646742 w 2443163"/>
                <a:gd name="connsiteY759" fmla="*/ 251250 h 2444750"/>
                <a:gd name="connsiteX760" fmla="*/ 650246 w 2443163"/>
                <a:gd name="connsiteY760" fmla="*/ 257158 h 2444750"/>
                <a:gd name="connsiteX761" fmla="*/ 241300 w 2443163"/>
                <a:gd name="connsiteY761" fmla="*/ 493713 h 2444750"/>
                <a:gd name="connsiteX762" fmla="*/ 1943101 w 2443163"/>
                <a:gd name="connsiteY762" fmla="*/ 236538 h 2444750"/>
                <a:gd name="connsiteX763" fmla="*/ 1622844 w 2443163"/>
                <a:gd name="connsiteY763" fmla="*/ 425744 h 2444750"/>
                <a:gd name="connsiteX764" fmla="*/ 1618936 w 2443163"/>
                <a:gd name="connsiteY764" fmla="*/ 423862 h 2444750"/>
                <a:gd name="connsiteX765" fmla="*/ 634024 w 2443163"/>
                <a:gd name="connsiteY765" fmla="*/ 229799 h 2444750"/>
                <a:gd name="connsiteX766" fmla="*/ 643369 w 2443163"/>
                <a:gd name="connsiteY766" fmla="*/ 245560 h 2444750"/>
                <a:gd name="connsiteX767" fmla="*/ 266700 w 2443163"/>
                <a:gd name="connsiteY767" fmla="*/ 463550 h 2444750"/>
                <a:gd name="connsiteX768" fmla="*/ 1920876 w 2443163"/>
                <a:gd name="connsiteY768" fmla="*/ 219075 h 2444750"/>
                <a:gd name="connsiteX769" fmla="*/ 1595200 w 2443163"/>
                <a:gd name="connsiteY769" fmla="*/ 412428 h 2444750"/>
                <a:gd name="connsiteX770" fmla="*/ 1590060 w 2443163"/>
                <a:gd name="connsiteY770" fmla="*/ 409952 h 2444750"/>
                <a:gd name="connsiteX771" fmla="*/ 1916113 w 2443163"/>
                <a:gd name="connsiteY771" fmla="*/ 219075 h 2444750"/>
                <a:gd name="connsiteX772" fmla="*/ 1587910 w 2443163"/>
                <a:gd name="connsiteY772" fmla="*/ 408916 h 2444750"/>
                <a:gd name="connsiteX773" fmla="*/ 1587395 w 2443163"/>
                <a:gd name="connsiteY773" fmla="*/ 408668 h 2444750"/>
                <a:gd name="connsiteX774" fmla="*/ 625951 w 2443163"/>
                <a:gd name="connsiteY774" fmla="*/ 216183 h 2444750"/>
                <a:gd name="connsiteX775" fmla="*/ 626665 w 2443163"/>
                <a:gd name="connsiteY775" fmla="*/ 217387 h 2444750"/>
                <a:gd name="connsiteX776" fmla="*/ 327025 w 2443163"/>
                <a:gd name="connsiteY776" fmla="*/ 392113 h 2444750"/>
                <a:gd name="connsiteX777" fmla="*/ 1912938 w 2443163"/>
                <a:gd name="connsiteY777" fmla="*/ 214313 h 2444750"/>
                <a:gd name="connsiteX778" fmla="*/ 1582244 w 2443163"/>
                <a:gd name="connsiteY778" fmla="*/ 406187 h 2444750"/>
                <a:gd name="connsiteX779" fmla="*/ 1581466 w 2443163"/>
                <a:gd name="connsiteY779" fmla="*/ 405812 h 2444750"/>
                <a:gd name="connsiteX780" fmla="*/ 622643 w 2443163"/>
                <a:gd name="connsiteY780" fmla="*/ 210603 h 2444750"/>
                <a:gd name="connsiteX781" fmla="*/ 625208 w 2443163"/>
                <a:gd name="connsiteY781" fmla="*/ 214929 h 2444750"/>
                <a:gd name="connsiteX782" fmla="*/ 334963 w 2443163"/>
                <a:gd name="connsiteY782" fmla="*/ 384175 h 2444750"/>
                <a:gd name="connsiteX783" fmla="*/ 1901826 w 2443163"/>
                <a:gd name="connsiteY783" fmla="*/ 206375 h 2444750"/>
                <a:gd name="connsiteX784" fmla="*/ 1570280 w 2443163"/>
                <a:gd name="connsiteY784" fmla="*/ 400423 h 2444750"/>
                <a:gd name="connsiteX785" fmla="*/ 1569058 w 2443163"/>
                <a:gd name="connsiteY785" fmla="*/ 399834 h 2444750"/>
                <a:gd name="connsiteX786" fmla="*/ 1567194 w 2443163"/>
                <a:gd name="connsiteY786" fmla="*/ 399152 h 2444750"/>
                <a:gd name="connsiteX787" fmla="*/ 616821 w 2443163"/>
                <a:gd name="connsiteY787" fmla="*/ 200783 h 2444750"/>
                <a:gd name="connsiteX788" fmla="*/ 619253 w 2443163"/>
                <a:gd name="connsiteY788" fmla="*/ 204886 h 2444750"/>
                <a:gd name="connsiteX789" fmla="*/ 360363 w 2443163"/>
                <a:gd name="connsiteY789" fmla="*/ 354013 h 2444750"/>
                <a:gd name="connsiteX790" fmla="*/ 1885951 w 2443163"/>
                <a:gd name="connsiteY790" fmla="*/ 195263 h 2444750"/>
                <a:gd name="connsiteX791" fmla="*/ 1549533 w 2443163"/>
                <a:gd name="connsiteY791" fmla="*/ 392688 h 2444750"/>
                <a:gd name="connsiteX792" fmla="*/ 1546529 w 2443163"/>
                <a:gd name="connsiteY792" fmla="*/ 391589 h 2444750"/>
                <a:gd name="connsiteX793" fmla="*/ 1878013 w 2443163"/>
                <a:gd name="connsiteY793" fmla="*/ 192088 h 2444750"/>
                <a:gd name="connsiteX794" fmla="*/ 1539790 w 2443163"/>
                <a:gd name="connsiteY794" fmla="*/ 389122 h 2444750"/>
                <a:gd name="connsiteX795" fmla="*/ 1537663 w 2443163"/>
                <a:gd name="connsiteY795" fmla="*/ 388344 h 2444750"/>
                <a:gd name="connsiteX796" fmla="*/ 610435 w 2443163"/>
                <a:gd name="connsiteY796" fmla="*/ 190013 h 2444750"/>
                <a:gd name="connsiteX797" fmla="*/ 614324 w 2443163"/>
                <a:gd name="connsiteY797" fmla="*/ 196572 h 2444750"/>
                <a:gd name="connsiteX798" fmla="*/ 387350 w 2443163"/>
                <a:gd name="connsiteY798" fmla="*/ 327025 h 2444750"/>
                <a:gd name="connsiteX799" fmla="*/ 1860551 w 2443163"/>
                <a:gd name="connsiteY799" fmla="*/ 180975 h 2444750"/>
                <a:gd name="connsiteX800" fmla="*/ 1519320 w 2443163"/>
                <a:gd name="connsiteY800" fmla="*/ 381630 h 2444750"/>
                <a:gd name="connsiteX801" fmla="*/ 1514625 w 2443163"/>
                <a:gd name="connsiteY801" fmla="*/ 379912 h 2444750"/>
                <a:gd name="connsiteX802" fmla="*/ 603030 w 2443163"/>
                <a:gd name="connsiteY802" fmla="*/ 177524 h 2444750"/>
                <a:gd name="connsiteX803" fmla="*/ 606535 w 2443163"/>
                <a:gd name="connsiteY803" fmla="*/ 183435 h 2444750"/>
                <a:gd name="connsiteX804" fmla="*/ 450850 w 2443163"/>
                <a:gd name="connsiteY804" fmla="*/ 271463 h 2444750"/>
                <a:gd name="connsiteX805" fmla="*/ 1852613 w 2443163"/>
                <a:gd name="connsiteY805" fmla="*/ 176213 h 2444750"/>
                <a:gd name="connsiteX806" fmla="*/ 1506565 w 2443163"/>
                <a:gd name="connsiteY806" fmla="*/ 376962 h 2444750"/>
                <a:gd name="connsiteX807" fmla="*/ 1505623 w 2443163"/>
                <a:gd name="connsiteY807" fmla="*/ 376617 h 2444750"/>
                <a:gd name="connsiteX808" fmla="*/ 598905 w 2443163"/>
                <a:gd name="connsiteY808" fmla="*/ 170566 h 2444750"/>
                <a:gd name="connsiteX809" fmla="*/ 600842 w 2443163"/>
                <a:gd name="connsiteY809" fmla="*/ 173834 h 2444750"/>
                <a:gd name="connsiteX810" fmla="*/ 515938 w 2443163"/>
                <a:gd name="connsiteY810" fmla="*/ 222250 h 2444750"/>
                <a:gd name="connsiteX811" fmla="*/ 612775 w 2443163"/>
                <a:gd name="connsiteY811" fmla="*/ 161925 h 2444750"/>
                <a:gd name="connsiteX812" fmla="*/ 598905 w 2443163"/>
                <a:gd name="connsiteY812" fmla="*/ 170566 h 2444750"/>
                <a:gd name="connsiteX813" fmla="*/ 598488 w 2443163"/>
                <a:gd name="connsiteY813" fmla="*/ 169863 h 2444750"/>
                <a:gd name="connsiteX814" fmla="*/ 1825626 w 2443163"/>
                <a:gd name="connsiteY814" fmla="*/ 158750 h 2444750"/>
                <a:gd name="connsiteX815" fmla="*/ 1476033 w 2443163"/>
                <a:gd name="connsiteY815" fmla="*/ 366986 h 2444750"/>
                <a:gd name="connsiteX816" fmla="*/ 1468384 w 2443163"/>
                <a:gd name="connsiteY816" fmla="*/ 365019 h 2444750"/>
                <a:gd name="connsiteX817" fmla="*/ 1822451 w 2443163"/>
                <a:gd name="connsiteY817" fmla="*/ 158750 h 2444750"/>
                <a:gd name="connsiteX818" fmla="*/ 1466616 w 2443163"/>
                <a:gd name="connsiteY818" fmla="*/ 364564 h 2444750"/>
                <a:gd name="connsiteX819" fmla="*/ 1465872 w 2443163"/>
                <a:gd name="connsiteY819" fmla="*/ 364373 h 2444750"/>
                <a:gd name="connsiteX820" fmla="*/ 1792288 w 2443163"/>
                <a:gd name="connsiteY820" fmla="*/ 142875 h 2444750"/>
                <a:gd name="connsiteX821" fmla="*/ 1433949 w 2443163"/>
                <a:gd name="connsiteY821" fmla="*/ 356165 h 2444750"/>
                <a:gd name="connsiteX822" fmla="*/ 1426731 w 2443163"/>
                <a:gd name="connsiteY822" fmla="*/ 354309 h 2444750"/>
                <a:gd name="connsiteX823" fmla="*/ 1773238 w 2443163"/>
                <a:gd name="connsiteY823" fmla="*/ 131763 h 2444750"/>
                <a:gd name="connsiteX824" fmla="*/ 1405733 w 2443163"/>
                <a:gd name="connsiteY824" fmla="*/ 348910 h 2444750"/>
                <a:gd name="connsiteX825" fmla="*/ 1401490 w 2443163"/>
                <a:gd name="connsiteY825" fmla="*/ 347819 h 2444750"/>
                <a:gd name="connsiteX826" fmla="*/ 1400110 w 2443163"/>
                <a:gd name="connsiteY826" fmla="*/ 347608 h 2444750"/>
                <a:gd name="connsiteX827" fmla="*/ 1746251 w 2443163"/>
                <a:gd name="connsiteY827" fmla="*/ 117475 h 2444750"/>
                <a:gd name="connsiteX828" fmla="*/ 1368086 w 2443163"/>
                <a:gd name="connsiteY828" fmla="*/ 342720 h 2444750"/>
                <a:gd name="connsiteX829" fmla="*/ 1358167 w 2443163"/>
                <a:gd name="connsiteY829" fmla="*/ 341207 h 2444750"/>
                <a:gd name="connsiteX830" fmla="*/ 708025 w 2443163"/>
                <a:gd name="connsiteY830" fmla="*/ 112713 h 2444750"/>
                <a:gd name="connsiteX831" fmla="*/ 603030 w 2443163"/>
                <a:gd name="connsiteY831" fmla="*/ 177524 h 2444750"/>
                <a:gd name="connsiteX832" fmla="*/ 600842 w 2443163"/>
                <a:gd name="connsiteY832" fmla="*/ 173834 h 2444750"/>
                <a:gd name="connsiteX833" fmla="*/ 1720851 w 2443163"/>
                <a:gd name="connsiteY833" fmla="*/ 104775 h 2444750"/>
                <a:gd name="connsiteX834" fmla="*/ 1329216 w 2443163"/>
                <a:gd name="connsiteY834" fmla="*/ 336788 h 2444750"/>
                <a:gd name="connsiteX835" fmla="*/ 1321364 w 2443163"/>
                <a:gd name="connsiteY835" fmla="*/ 335590 h 2444750"/>
                <a:gd name="connsiteX836" fmla="*/ 1712913 w 2443163"/>
                <a:gd name="connsiteY836" fmla="*/ 101600 h 2444750"/>
                <a:gd name="connsiteX837" fmla="*/ 1313227 w 2443163"/>
                <a:gd name="connsiteY837" fmla="*/ 334348 h 2444750"/>
                <a:gd name="connsiteX838" fmla="*/ 1312854 w 2443163"/>
                <a:gd name="connsiteY838" fmla="*/ 334291 h 2444750"/>
                <a:gd name="connsiteX839" fmla="*/ 1310923 w 2443163"/>
                <a:gd name="connsiteY839" fmla="*/ 334194 h 2444750"/>
                <a:gd name="connsiteX840" fmla="*/ 1682751 w 2443163"/>
                <a:gd name="connsiteY840" fmla="*/ 90488 h 2444750"/>
                <a:gd name="connsiteX841" fmla="*/ 1276520 w 2443163"/>
                <a:gd name="connsiteY841" fmla="*/ 332456 h 2444750"/>
                <a:gd name="connsiteX842" fmla="*/ 1264082 w 2443163"/>
                <a:gd name="connsiteY842" fmla="*/ 331828 h 2444750"/>
                <a:gd name="connsiteX843" fmla="*/ 1674813 w 2443163"/>
                <a:gd name="connsiteY843" fmla="*/ 87313 h 2444750"/>
                <a:gd name="connsiteX844" fmla="*/ 1254841 w 2443163"/>
                <a:gd name="connsiteY844" fmla="*/ 331362 h 2444750"/>
                <a:gd name="connsiteX845" fmla="*/ 1253029 w 2443163"/>
                <a:gd name="connsiteY845" fmla="*/ 331270 h 2444750"/>
                <a:gd name="connsiteX846" fmla="*/ 1652588 w 2443163"/>
                <a:gd name="connsiteY846" fmla="*/ 79375 h 2444750"/>
                <a:gd name="connsiteX847" fmla="*/ 1228525 w 2443163"/>
                <a:gd name="connsiteY847" fmla="*/ 330033 h 2444750"/>
                <a:gd name="connsiteX848" fmla="*/ 1221581 w 2443163"/>
                <a:gd name="connsiteY848" fmla="*/ 329682 h 2444750"/>
                <a:gd name="connsiteX849" fmla="*/ 1218141 w 2443163"/>
                <a:gd name="connsiteY849" fmla="*/ 329856 h 2444750"/>
                <a:gd name="connsiteX850" fmla="*/ 790575 w 2443163"/>
                <a:gd name="connsiteY850" fmla="*/ 79375 h 2444750"/>
                <a:gd name="connsiteX851" fmla="*/ 610435 w 2443163"/>
                <a:gd name="connsiteY851" fmla="*/ 190013 h 2444750"/>
                <a:gd name="connsiteX852" fmla="*/ 606535 w 2443163"/>
                <a:gd name="connsiteY852" fmla="*/ 183435 h 2444750"/>
                <a:gd name="connsiteX853" fmla="*/ 1614488 w 2443163"/>
                <a:gd name="connsiteY853" fmla="*/ 63500 h 2444750"/>
                <a:gd name="connsiteX854" fmla="*/ 1166352 w 2443163"/>
                <a:gd name="connsiteY854" fmla="*/ 332471 h 2444750"/>
                <a:gd name="connsiteX855" fmla="*/ 1146844 w 2443163"/>
                <a:gd name="connsiteY855" fmla="*/ 333456 h 2444750"/>
                <a:gd name="connsiteX856" fmla="*/ 1584326 w 2443163"/>
                <a:gd name="connsiteY856" fmla="*/ 57150 h 2444750"/>
                <a:gd name="connsiteX857" fmla="*/ 1111791 w 2443163"/>
                <a:gd name="connsiteY857" fmla="*/ 337117 h 2444750"/>
                <a:gd name="connsiteX858" fmla="*/ 1097038 w 2443163"/>
                <a:gd name="connsiteY858" fmla="*/ 339369 h 2444750"/>
                <a:gd name="connsiteX859" fmla="*/ 865188 w 2443163"/>
                <a:gd name="connsiteY859" fmla="*/ 52388 h 2444750"/>
                <a:gd name="connsiteX860" fmla="*/ 616821 w 2443163"/>
                <a:gd name="connsiteY860" fmla="*/ 200783 h 2444750"/>
                <a:gd name="connsiteX861" fmla="*/ 614324 w 2443163"/>
                <a:gd name="connsiteY861" fmla="*/ 196572 h 2444750"/>
                <a:gd name="connsiteX862" fmla="*/ 1550988 w 2443163"/>
                <a:gd name="connsiteY862" fmla="*/ 44450 h 2444750"/>
                <a:gd name="connsiteX863" fmla="*/ 1046872 w 2443163"/>
                <a:gd name="connsiteY863" fmla="*/ 347025 h 2444750"/>
                <a:gd name="connsiteX864" fmla="*/ 1041672 w 2443163"/>
                <a:gd name="connsiteY864" fmla="*/ 347819 h 2444750"/>
                <a:gd name="connsiteX865" fmla="*/ 1012950 w 2443163"/>
                <a:gd name="connsiteY865" fmla="*/ 355204 h 2444750"/>
                <a:gd name="connsiteX866" fmla="*/ 903288 w 2443163"/>
                <a:gd name="connsiteY866" fmla="*/ 41275 h 2444750"/>
                <a:gd name="connsiteX867" fmla="*/ 622643 w 2443163"/>
                <a:gd name="connsiteY867" fmla="*/ 210603 h 2444750"/>
                <a:gd name="connsiteX868" fmla="*/ 619253 w 2443163"/>
                <a:gd name="connsiteY868" fmla="*/ 204886 h 2444750"/>
                <a:gd name="connsiteX869" fmla="*/ 1531938 w 2443163"/>
                <a:gd name="connsiteY869" fmla="*/ 38100 h 2444750"/>
                <a:gd name="connsiteX870" fmla="*/ 978827 w 2443163"/>
                <a:gd name="connsiteY870" fmla="*/ 363978 h 2444750"/>
                <a:gd name="connsiteX871" fmla="*/ 960059 w 2443163"/>
                <a:gd name="connsiteY871" fmla="*/ 368804 h 2444750"/>
                <a:gd name="connsiteX872" fmla="*/ 1501775 w 2443163"/>
                <a:gd name="connsiteY872" fmla="*/ 33338 h 2444750"/>
                <a:gd name="connsiteX873" fmla="*/ 900535 w 2443163"/>
                <a:gd name="connsiteY873" fmla="*/ 390161 h 2444750"/>
                <a:gd name="connsiteX874" fmla="*/ 874105 w 2443163"/>
                <a:gd name="connsiteY874" fmla="*/ 399834 h 2444750"/>
                <a:gd name="connsiteX875" fmla="*/ 830185 w 2443163"/>
                <a:gd name="connsiteY875" fmla="*/ 420992 h 2444750"/>
                <a:gd name="connsiteX876" fmla="*/ 936625 w 2443163"/>
                <a:gd name="connsiteY876" fmla="*/ 33338 h 2444750"/>
                <a:gd name="connsiteX877" fmla="*/ 625951 w 2443163"/>
                <a:gd name="connsiteY877" fmla="*/ 216183 h 2444750"/>
                <a:gd name="connsiteX878" fmla="*/ 625208 w 2443163"/>
                <a:gd name="connsiteY878" fmla="*/ 214929 h 2444750"/>
                <a:gd name="connsiteX879" fmla="*/ 947738 w 2443163"/>
                <a:gd name="connsiteY879" fmla="*/ 30163 h 2444750"/>
                <a:gd name="connsiteX880" fmla="*/ 634024 w 2443163"/>
                <a:gd name="connsiteY880" fmla="*/ 229799 h 2444750"/>
                <a:gd name="connsiteX881" fmla="*/ 626665 w 2443163"/>
                <a:gd name="connsiteY881" fmla="*/ 217387 h 2444750"/>
                <a:gd name="connsiteX882" fmla="*/ 1476375 w 2443163"/>
                <a:gd name="connsiteY882" fmla="*/ 26988 h 2444750"/>
                <a:gd name="connsiteX883" fmla="*/ 763858 w 2443163"/>
                <a:gd name="connsiteY883" fmla="*/ 448779 h 2444750"/>
                <a:gd name="connsiteX884" fmla="*/ 758901 w 2443163"/>
                <a:gd name="connsiteY884" fmla="*/ 440420 h 2444750"/>
                <a:gd name="connsiteX885" fmla="*/ 1446213 w 2443163"/>
                <a:gd name="connsiteY885" fmla="*/ 19050 h 2444750"/>
                <a:gd name="connsiteX886" fmla="*/ 753307 w 2443163"/>
                <a:gd name="connsiteY886" fmla="*/ 430984 h 2444750"/>
                <a:gd name="connsiteX887" fmla="*/ 748512 w 2443163"/>
                <a:gd name="connsiteY887" fmla="*/ 422898 h 2444750"/>
                <a:gd name="connsiteX888" fmla="*/ 1042988 w 2443163"/>
                <a:gd name="connsiteY888" fmla="*/ 14288 h 2444750"/>
                <a:gd name="connsiteX889" fmla="*/ 646742 w 2443163"/>
                <a:gd name="connsiteY889" fmla="*/ 251250 h 2444750"/>
                <a:gd name="connsiteX890" fmla="*/ 643369 w 2443163"/>
                <a:gd name="connsiteY890" fmla="*/ 245560 h 2444750"/>
                <a:gd name="connsiteX891" fmla="*/ 1400175 w 2443163"/>
                <a:gd name="connsiteY891" fmla="*/ 11113 h 2444750"/>
                <a:gd name="connsiteX892" fmla="*/ 740795 w 2443163"/>
                <a:gd name="connsiteY892" fmla="*/ 409881 h 2444750"/>
                <a:gd name="connsiteX893" fmla="*/ 733151 w 2443163"/>
                <a:gd name="connsiteY893" fmla="*/ 396988 h 2444750"/>
                <a:gd name="connsiteX894" fmla="*/ 1350963 w 2443163"/>
                <a:gd name="connsiteY894" fmla="*/ 7938 h 2444750"/>
                <a:gd name="connsiteX895" fmla="*/ 726080 w 2443163"/>
                <a:gd name="connsiteY895" fmla="*/ 385063 h 2444750"/>
                <a:gd name="connsiteX896" fmla="*/ 718781 w 2443163"/>
                <a:gd name="connsiteY896" fmla="*/ 372751 h 2444750"/>
                <a:gd name="connsiteX897" fmla="*/ 1081088 w 2443163"/>
                <a:gd name="connsiteY897" fmla="*/ 7938 h 2444750"/>
                <a:gd name="connsiteX898" fmla="*/ 656070 w 2443163"/>
                <a:gd name="connsiteY898" fmla="*/ 266982 h 2444750"/>
                <a:gd name="connsiteX899" fmla="*/ 650246 w 2443163"/>
                <a:gd name="connsiteY899" fmla="*/ 257158 h 2444750"/>
                <a:gd name="connsiteX900" fmla="*/ 1301750 w 2443163"/>
                <a:gd name="connsiteY900" fmla="*/ 3175 h 2444750"/>
                <a:gd name="connsiteX901" fmla="*/ 711357 w 2443163"/>
                <a:gd name="connsiteY901" fmla="*/ 360230 h 2444750"/>
                <a:gd name="connsiteX902" fmla="*/ 704776 w 2443163"/>
                <a:gd name="connsiteY902" fmla="*/ 349131 h 2444750"/>
                <a:gd name="connsiteX903" fmla="*/ 1284288 w 2443163"/>
                <a:gd name="connsiteY903" fmla="*/ 3175 h 2444750"/>
                <a:gd name="connsiteX904" fmla="*/ 702549 w 2443163"/>
                <a:gd name="connsiteY904" fmla="*/ 345375 h 2444750"/>
                <a:gd name="connsiteX905" fmla="*/ 699340 w 2443163"/>
                <a:gd name="connsiteY905" fmla="*/ 339963 h 2444750"/>
                <a:gd name="connsiteX906" fmla="*/ 1139825 w 2443163"/>
                <a:gd name="connsiteY906" fmla="*/ 3175 h 2444750"/>
                <a:gd name="connsiteX907" fmla="*/ 670253 w 2443163"/>
                <a:gd name="connsiteY907" fmla="*/ 290903 h 2444750"/>
                <a:gd name="connsiteX908" fmla="*/ 663097 w 2443163"/>
                <a:gd name="connsiteY908" fmla="*/ 278834 h 2444750"/>
                <a:gd name="connsiteX909" fmla="*/ 1136650 w 2443163"/>
                <a:gd name="connsiteY909" fmla="*/ 3175 h 2444750"/>
                <a:gd name="connsiteX910" fmla="*/ 662700 w 2443163"/>
                <a:gd name="connsiteY910" fmla="*/ 278164 h 2444750"/>
                <a:gd name="connsiteX911" fmla="*/ 662247 w 2443163"/>
                <a:gd name="connsiteY911" fmla="*/ 277401 h 2444750"/>
                <a:gd name="connsiteX912" fmla="*/ 1260475 w 2443163"/>
                <a:gd name="connsiteY912" fmla="*/ 0 h 2444750"/>
                <a:gd name="connsiteX913" fmla="*/ 695612 w 2443163"/>
                <a:gd name="connsiteY913" fmla="*/ 333675 h 2444750"/>
                <a:gd name="connsiteX914" fmla="*/ 692827 w 2443163"/>
                <a:gd name="connsiteY914" fmla="*/ 328978 h 2444750"/>
                <a:gd name="connsiteX915" fmla="*/ 1249363 w 2443163"/>
                <a:gd name="connsiteY915" fmla="*/ 0 h 2444750"/>
                <a:gd name="connsiteX916" fmla="*/ 691419 w 2443163"/>
                <a:gd name="connsiteY916" fmla="*/ 326602 h 2444750"/>
                <a:gd name="connsiteX917" fmla="*/ 689255 w 2443163"/>
                <a:gd name="connsiteY917" fmla="*/ 322953 h 2444750"/>
                <a:gd name="connsiteX918" fmla="*/ 1204913 w 2443163"/>
                <a:gd name="connsiteY918" fmla="*/ 0 h 2444750"/>
                <a:gd name="connsiteX919" fmla="*/ 683532 w 2443163"/>
                <a:gd name="connsiteY919" fmla="*/ 313300 h 2444750"/>
                <a:gd name="connsiteX920" fmla="*/ 678104 w 2443163"/>
                <a:gd name="connsiteY920" fmla="*/ 304146 h 244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</a:cxnLst>
              <a:rect l="l" t="t" r="r" b="b"/>
              <a:pathLst>
                <a:path w="2443163" h="2444750">
                  <a:moveTo>
                    <a:pt x="1401372" y="2358486"/>
                  </a:moveTo>
                  <a:lnTo>
                    <a:pt x="1368787" y="2377997"/>
                  </a:lnTo>
                  <a:lnTo>
                    <a:pt x="1260475" y="2439988"/>
                  </a:lnTo>
                  <a:close/>
                  <a:moveTo>
                    <a:pt x="1839660" y="2263253"/>
                  </a:moveTo>
                  <a:lnTo>
                    <a:pt x="1840102" y="2263998"/>
                  </a:lnTo>
                  <a:lnTo>
                    <a:pt x="1690688" y="2349500"/>
                  </a:lnTo>
                  <a:close/>
                  <a:moveTo>
                    <a:pt x="1853565" y="2255203"/>
                  </a:moveTo>
                  <a:lnTo>
                    <a:pt x="1839660" y="2263253"/>
                  </a:lnTo>
                  <a:lnTo>
                    <a:pt x="1839558" y="2263082"/>
                  </a:lnTo>
                  <a:close/>
                  <a:moveTo>
                    <a:pt x="1583778" y="2254950"/>
                  </a:moveTo>
                  <a:lnTo>
                    <a:pt x="1257300" y="2444750"/>
                  </a:lnTo>
                  <a:lnTo>
                    <a:pt x="1368787" y="2377997"/>
                  </a:lnTo>
                  <a:close/>
                  <a:moveTo>
                    <a:pt x="1833690" y="2253184"/>
                  </a:moveTo>
                  <a:lnTo>
                    <a:pt x="1839558" y="2263082"/>
                  </a:lnTo>
                  <a:lnTo>
                    <a:pt x="1685926" y="2349500"/>
                  </a:lnTo>
                  <a:close/>
                  <a:moveTo>
                    <a:pt x="1821913" y="2233321"/>
                  </a:moveTo>
                  <a:lnTo>
                    <a:pt x="1825374" y="2239157"/>
                  </a:lnTo>
                  <a:lnTo>
                    <a:pt x="1547813" y="2398713"/>
                  </a:lnTo>
                  <a:close/>
                  <a:moveTo>
                    <a:pt x="1813385" y="2218936"/>
                  </a:moveTo>
                  <a:lnTo>
                    <a:pt x="1818436" y="2227455"/>
                  </a:lnTo>
                  <a:lnTo>
                    <a:pt x="1501775" y="2409825"/>
                  </a:lnTo>
                  <a:close/>
                  <a:moveTo>
                    <a:pt x="1805415" y="2205494"/>
                  </a:moveTo>
                  <a:lnTo>
                    <a:pt x="1807548" y="2209093"/>
                  </a:lnTo>
                  <a:lnTo>
                    <a:pt x="1430338" y="2425700"/>
                  </a:lnTo>
                  <a:close/>
                  <a:moveTo>
                    <a:pt x="1946282" y="2203236"/>
                  </a:moveTo>
                  <a:lnTo>
                    <a:pt x="1830388" y="2282825"/>
                  </a:lnTo>
                  <a:lnTo>
                    <a:pt x="1844676" y="2271713"/>
                  </a:lnTo>
                  <a:lnTo>
                    <a:pt x="1840102" y="2263998"/>
                  </a:lnTo>
                  <a:close/>
                  <a:moveTo>
                    <a:pt x="1801840" y="2199465"/>
                  </a:moveTo>
                  <a:lnTo>
                    <a:pt x="1804305" y="2203622"/>
                  </a:lnTo>
                  <a:lnTo>
                    <a:pt x="1416050" y="2428875"/>
                  </a:lnTo>
                  <a:close/>
                  <a:moveTo>
                    <a:pt x="1965326" y="2192338"/>
                  </a:moveTo>
                  <a:lnTo>
                    <a:pt x="1946282" y="2203236"/>
                  </a:lnTo>
                  <a:lnTo>
                    <a:pt x="1947777" y="2202209"/>
                  </a:lnTo>
                  <a:close/>
                  <a:moveTo>
                    <a:pt x="1962151" y="2192338"/>
                  </a:moveTo>
                  <a:lnTo>
                    <a:pt x="1947777" y="2202209"/>
                  </a:lnTo>
                  <a:lnTo>
                    <a:pt x="1853565" y="2255203"/>
                  </a:lnTo>
                  <a:close/>
                  <a:moveTo>
                    <a:pt x="1793277" y="2185022"/>
                  </a:moveTo>
                  <a:lnTo>
                    <a:pt x="1799042" y="2194745"/>
                  </a:lnTo>
                  <a:lnTo>
                    <a:pt x="1385888" y="2433638"/>
                  </a:lnTo>
                  <a:close/>
                  <a:moveTo>
                    <a:pt x="1784350" y="2169966"/>
                  </a:moveTo>
                  <a:lnTo>
                    <a:pt x="1787240" y="2174840"/>
                  </a:lnTo>
                  <a:lnTo>
                    <a:pt x="1328738" y="2439988"/>
                  </a:lnTo>
                  <a:close/>
                  <a:moveTo>
                    <a:pt x="1777055" y="2157663"/>
                  </a:moveTo>
                  <a:lnTo>
                    <a:pt x="1781522" y="2165196"/>
                  </a:lnTo>
                  <a:lnTo>
                    <a:pt x="1306513" y="2439988"/>
                  </a:lnTo>
                  <a:close/>
                  <a:moveTo>
                    <a:pt x="1770408" y="2146451"/>
                  </a:moveTo>
                  <a:lnTo>
                    <a:pt x="1771153" y="2147708"/>
                  </a:lnTo>
                  <a:lnTo>
                    <a:pt x="1583778" y="2254950"/>
                  </a:lnTo>
                  <a:close/>
                  <a:moveTo>
                    <a:pt x="1766502" y="2139863"/>
                  </a:moveTo>
                  <a:lnTo>
                    <a:pt x="1769776" y="2145385"/>
                  </a:lnTo>
                  <a:lnTo>
                    <a:pt x="1401372" y="2358486"/>
                  </a:lnTo>
                  <a:close/>
                  <a:moveTo>
                    <a:pt x="1760776" y="2130205"/>
                  </a:moveTo>
                  <a:lnTo>
                    <a:pt x="1762228" y="2132654"/>
                  </a:lnTo>
                  <a:lnTo>
                    <a:pt x="1223963" y="2444750"/>
                  </a:lnTo>
                  <a:close/>
                  <a:moveTo>
                    <a:pt x="1752556" y="2116341"/>
                  </a:moveTo>
                  <a:lnTo>
                    <a:pt x="1758774" y="2126829"/>
                  </a:lnTo>
                  <a:lnTo>
                    <a:pt x="1208088" y="2444750"/>
                  </a:lnTo>
                  <a:close/>
                  <a:moveTo>
                    <a:pt x="1198718" y="2113914"/>
                  </a:moveTo>
                  <a:lnTo>
                    <a:pt x="1212029" y="2114586"/>
                  </a:lnTo>
                  <a:lnTo>
                    <a:pt x="782638" y="2362200"/>
                  </a:lnTo>
                  <a:close/>
                  <a:moveTo>
                    <a:pt x="1267988" y="2112725"/>
                  </a:moveTo>
                  <a:lnTo>
                    <a:pt x="815975" y="2373313"/>
                  </a:lnTo>
                  <a:lnTo>
                    <a:pt x="1252257" y="2113519"/>
                  </a:lnTo>
                  <a:close/>
                  <a:moveTo>
                    <a:pt x="1159437" y="2111930"/>
                  </a:moveTo>
                  <a:lnTo>
                    <a:pt x="1160670" y="2111993"/>
                  </a:lnTo>
                  <a:lnTo>
                    <a:pt x="749300" y="2349500"/>
                  </a:lnTo>
                  <a:close/>
                  <a:moveTo>
                    <a:pt x="1297396" y="2111240"/>
                  </a:moveTo>
                  <a:lnTo>
                    <a:pt x="831850" y="2379663"/>
                  </a:lnTo>
                  <a:lnTo>
                    <a:pt x="1288998" y="2111664"/>
                  </a:lnTo>
                  <a:close/>
                  <a:moveTo>
                    <a:pt x="1144212" y="2111161"/>
                  </a:moveTo>
                  <a:lnTo>
                    <a:pt x="1155613" y="2111737"/>
                  </a:lnTo>
                  <a:lnTo>
                    <a:pt x="749300" y="2346325"/>
                  </a:lnTo>
                  <a:close/>
                  <a:moveTo>
                    <a:pt x="1317721" y="2109717"/>
                  </a:moveTo>
                  <a:lnTo>
                    <a:pt x="842963" y="2384425"/>
                  </a:lnTo>
                  <a:lnTo>
                    <a:pt x="1312300" y="2110487"/>
                  </a:lnTo>
                  <a:lnTo>
                    <a:pt x="1312854" y="2110459"/>
                  </a:lnTo>
                  <a:close/>
                  <a:moveTo>
                    <a:pt x="1111435" y="2107579"/>
                  </a:moveTo>
                  <a:lnTo>
                    <a:pt x="1112347" y="2107718"/>
                  </a:lnTo>
                  <a:lnTo>
                    <a:pt x="719138" y="2335213"/>
                  </a:lnTo>
                  <a:close/>
                  <a:moveTo>
                    <a:pt x="1104113" y="2106461"/>
                  </a:moveTo>
                  <a:lnTo>
                    <a:pt x="1108526" y="2107135"/>
                  </a:lnTo>
                  <a:lnTo>
                    <a:pt x="714375" y="2335213"/>
                  </a:lnTo>
                  <a:close/>
                  <a:moveTo>
                    <a:pt x="1085504" y="2103621"/>
                  </a:moveTo>
                  <a:lnTo>
                    <a:pt x="1086949" y="2103842"/>
                  </a:lnTo>
                  <a:lnTo>
                    <a:pt x="700088" y="2327275"/>
                  </a:lnTo>
                  <a:close/>
                  <a:moveTo>
                    <a:pt x="1076000" y="2102171"/>
                  </a:moveTo>
                  <a:lnTo>
                    <a:pt x="1083548" y="2103323"/>
                  </a:lnTo>
                  <a:lnTo>
                    <a:pt x="696913" y="2327275"/>
                  </a:lnTo>
                  <a:close/>
                  <a:moveTo>
                    <a:pt x="1387788" y="2099023"/>
                  </a:moveTo>
                  <a:lnTo>
                    <a:pt x="876300" y="2395538"/>
                  </a:lnTo>
                  <a:lnTo>
                    <a:pt x="1366396" y="2102288"/>
                  </a:lnTo>
                  <a:close/>
                  <a:moveTo>
                    <a:pt x="1038413" y="2096094"/>
                  </a:moveTo>
                  <a:lnTo>
                    <a:pt x="1041672" y="2096932"/>
                  </a:lnTo>
                  <a:lnTo>
                    <a:pt x="1045951" y="2097585"/>
                  </a:lnTo>
                  <a:lnTo>
                    <a:pt x="673100" y="2312988"/>
                  </a:lnTo>
                  <a:close/>
                  <a:moveTo>
                    <a:pt x="2078038" y="2093913"/>
                  </a:moveTo>
                  <a:lnTo>
                    <a:pt x="1833690" y="2253184"/>
                  </a:lnTo>
                  <a:lnTo>
                    <a:pt x="1825374" y="2239157"/>
                  </a:lnTo>
                  <a:close/>
                  <a:moveTo>
                    <a:pt x="1739154" y="2093737"/>
                  </a:moveTo>
                  <a:lnTo>
                    <a:pt x="1745780" y="2104913"/>
                  </a:lnTo>
                  <a:lnTo>
                    <a:pt x="1163638" y="2439988"/>
                  </a:lnTo>
                  <a:close/>
                  <a:moveTo>
                    <a:pt x="1011217" y="2089101"/>
                  </a:moveTo>
                  <a:lnTo>
                    <a:pt x="1013907" y="2089793"/>
                  </a:lnTo>
                  <a:lnTo>
                    <a:pt x="647700" y="2301875"/>
                  </a:lnTo>
                  <a:close/>
                  <a:moveTo>
                    <a:pt x="995608" y="2085088"/>
                  </a:moveTo>
                  <a:lnTo>
                    <a:pt x="997499" y="2085574"/>
                  </a:lnTo>
                  <a:lnTo>
                    <a:pt x="636588" y="2293938"/>
                  </a:lnTo>
                  <a:close/>
                  <a:moveTo>
                    <a:pt x="1458727" y="2082215"/>
                  </a:moveTo>
                  <a:lnTo>
                    <a:pt x="903288" y="2403475"/>
                  </a:lnTo>
                  <a:lnTo>
                    <a:pt x="1430854" y="2089382"/>
                  </a:lnTo>
                  <a:close/>
                  <a:moveTo>
                    <a:pt x="979634" y="2080980"/>
                  </a:moveTo>
                  <a:lnTo>
                    <a:pt x="986632" y="2082780"/>
                  </a:lnTo>
                  <a:lnTo>
                    <a:pt x="628650" y="2289175"/>
                  </a:lnTo>
                  <a:close/>
                  <a:moveTo>
                    <a:pt x="1729713" y="2077814"/>
                  </a:moveTo>
                  <a:lnTo>
                    <a:pt x="1733209" y="2083710"/>
                  </a:lnTo>
                  <a:lnTo>
                    <a:pt x="1117600" y="2439988"/>
                  </a:lnTo>
                  <a:close/>
                  <a:moveTo>
                    <a:pt x="949787" y="2072616"/>
                  </a:moveTo>
                  <a:lnTo>
                    <a:pt x="951378" y="2073198"/>
                  </a:lnTo>
                  <a:lnTo>
                    <a:pt x="601663" y="2274888"/>
                  </a:lnTo>
                  <a:close/>
                  <a:moveTo>
                    <a:pt x="939342" y="2068793"/>
                  </a:moveTo>
                  <a:lnTo>
                    <a:pt x="943117" y="2070175"/>
                  </a:lnTo>
                  <a:lnTo>
                    <a:pt x="593725" y="2271713"/>
                  </a:lnTo>
                  <a:close/>
                  <a:moveTo>
                    <a:pt x="1720956" y="2063044"/>
                  </a:moveTo>
                  <a:lnTo>
                    <a:pt x="1725786" y="2071190"/>
                  </a:lnTo>
                  <a:lnTo>
                    <a:pt x="1092200" y="2436813"/>
                  </a:lnTo>
                  <a:close/>
                  <a:moveTo>
                    <a:pt x="918006" y="2060984"/>
                  </a:moveTo>
                  <a:lnTo>
                    <a:pt x="922649" y="2062684"/>
                  </a:lnTo>
                  <a:lnTo>
                    <a:pt x="579438" y="2260600"/>
                  </a:lnTo>
                  <a:close/>
                  <a:moveTo>
                    <a:pt x="2108200" y="2060575"/>
                  </a:moveTo>
                  <a:lnTo>
                    <a:pt x="1821913" y="2233321"/>
                  </a:lnTo>
                  <a:lnTo>
                    <a:pt x="1818436" y="2227455"/>
                  </a:lnTo>
                  <a:close/>
                  <a:moveTo>
                    <a:pt x="894757" y="2052475"/>
                  </a:moveTo>
                  <a:lnTo>
                    <a:pt x="897453" y="2053462"/>
                  </a:lnTo>
                  <a:lnTo>
                    <a:pt x="560388" y="2247900"/>
                  </a:lnTo>
                  <a:close/>
                  <a:moveTo>
                    <a:pt x="1712579" y="2048916"/>
                  </a:moveTo>
                  <a:lnTo>
                    <a:pt x="1715797" y="2054343"/>
                  </a:lnTo>
                  <a:lnTo>
                    <a:pt x="1057275" y="2433638"/>
                  </a:lnTo>
                  <a:close/>
                  <a:moveTo>
                    <a:pt x="880684" y="2047324"/>
                  </a:moveTo>
                  <a:lnTo>
                    <a:pt x="883633" y="2048403"/>
                  </a:lnTo>
                  <a:lnTo>
                    <a:pt x="549275" y="2241550"/>
                  </a:lnTo>
                  <a:close/>
                  <a:moveTo>
                    <a:pt x="1707348" y="2040093"/>
                  </a:moveTo>
                  <a:lnTo>
                    <a:pt x="1709124" y="2043088"/>
                  </a:lnTo>
                  <a:lnTo>
                    <a:pt x="1038225" y="2428875"/>
                  </a:lnTo>
                  <a:close/>
                  <a:moveTo>
                    <a:pt x="863740" y="2039923"/>
                  </a:moveTo>
                  <a:lnTo>
                    <a:pt x="867361" y="2041667"/>
                  </a:lnTo>
                  <a:lnTo>
                    <a:pt x="534988" y="2233613"/>
                  </a:lnTo>
                  <a:close/>
                  <a:moveTo>
                    <a:pt x="1702355" y="2031672"/>
                  </a:moveTo>
                  <a:lnTo>
                    <a:pt x="1706547" y="2038742"/>
                  </a:lnTo>
                  <a:lnTo>
                    <a:pt x="1031875" y="2428875"/>
                  </a:lnTo>
                  <a:close/>
                  <a:moveTo>
                    <a:pt x="844376" y="2030595"/>
                  </a:moveTo>
                  <a:lnTo>
                    <a:pt x="846465" y="2031601"/>
                  </a:lnTo>
                  <a:lnTo>
                    <a:pt x="515938" y="2222500"/>
                  </a:lnTo>
                  <a:close/>
                  <a:moveTo>
                    <a:pt x="832810" y="2025023"/>
                  </a:moveTo>
                  <a:lnTo>
                    <a:pt x="834577" y="2025874"/>
                  </a:lnTo>
                  <a:lnTo>
                    <a:pt x="508000" y="2214563"/>
                  </a:lnTo>
                  <a:close/>
                  <a:moveTo>
                    <a:pt x="820065" y="2018884"/>
                  </a:moveTo>
                  <a:lnTo>
                    <a:pt x="822978" y="2020287"/>
                  </a:lnTo>
                  <a:lnTo>
                    <a:pt x="500063" y="2206625"/>
                  </a:lnTo>
                  <a:close/>
                  <a:moveTo>
                    <a:pt x="1693261" y="2016333"/>
                  </a:moveTo>
                  <a:lnTo>
                    <a:pt x="1698212" y="2024684"/>
                  </a:lnTo>
                  <a:lnTo>
                    <a:pt x="1004888" y="2425700"/>
                  </a:lnTo>
                  <a:close/>
                  <a:moveTo>
                    <a:pt x="1630094" y="2015513"/>
                  </a:moveTo>
                  <a:lnTo>
                    <a:pt x="944563" y="2409825"/>
                  </a:lnTo>
                  <a:lnTo>
                    <a:pt x="1529407" y="2059428"/>
                  </a:lnTo>
                  <a:lnTo>
                    <a:pt x="1569058" y="2044916"/>
                  </a:lnTo>
                  <a:close/>
                  <a:moveTo>
                    <a:pt x="800640" y="2009526"/>
                  </a:moveTo>
                  <a:lnTo>
                    <a:pt x="804809" y="2011535"/>
                  </a:lnTo>
                  <a:lnTo>
                    <a:pt x="485775" y="2195513"/>
                  </a:lnTo>
                  <a:close/>
                  <a:moveTo>
                    <a:pt x="2157413" y="2008188"/>
                  </a:moveTo>
                  <a:lnTo>
                    <a:pt x="1813385" y="2218936"/>
                  </a:lnTo>
                  <a:lnTo>
                    <a:pt x="1807548" y="2209093"/>
                  </a:lnTo>
                  <a:close/>
                  <a:moveTo>
                    <a:pt x="1685604" y="2003418"/>
                  </a:moveTo>
                  <a:lnTo>
                    <a:pt x="1687675" y="2006911"/>
                  </a:lnTo>
                  <a:lnTo>
                    <a:pt x="974725" y="2417763"/>
                  </a:lnTo>
                  <a:close/>
                  <a:moveTo>
                    <a:pt x="777859" y="1996261"/>
                  </a:moveTo>
                  <a:lnTo>
                    <a:pt x="782273" y="1998943"/>
                  </a:lnTo>
                  <a:lnTo>
                    <a:pt x="466725" y="2181225"/>
                  </a:lnTo>
                  <a:close/>
                  <a:moveTo>
                    <a:pt x="1680295" y="1994464"/>
                  </a:moveTo>
                  <a:lnTo>
                    <a:pt x="1683508" y="1999883"/>
                  </a:lnTo>
                  <a:lnTo>
                    <a:pt x="963613" y="2414588"/>
                  </a:lnTo>
                  <a:close/>
                  <a:moveTo>
                    <a:pt x="2168526" y="1992313"/>
                  </a:moveTo>
                  <a:lnTo>
                    <a:pt x="1805415" y="2205494"/>
                  </a:lnTo>
                  <a:lnTo>
                    <a:pt x="1804305" y="2203622"/>
                  </a:lnTo>
                  <a:close/>
                  <a:moveTo>
                    <a:pt x="749886" y="1979267"/>
                  </a:moveTo>
                  <a:lnTo>
                    <a:pt x="753276" y="1981327"/>
                  </a:lnTo>
                  <a:lnTo>
                    <a:pt x="439738" y="2162175"/>
                  </a:lnTo>
                  <a:close/>
                  <a:moveTo>
                    <a:pt x="2187576" y="1970088"/>
                  </a:moveTo>
                  <a:lnTo>
                    <a:pt x="1801840" y="2199465"/>
                  </a:lnTo>
                  <a:lnTo>
                    <a:pt x="1799042" y="2194745"/>
                  </a:lnTo>
                  <a:close/>
                  <a:moveTo>
                    <a:pt x="732302" y="1968585"/>
                  </a:moveTo>
                  <a:lnTo>
                    <a:pt x="732714" y="1968835"/>
                  </a:lnTo>
                  <a:lnTo>
                    <a:pt x="425450" y="2146300"/>
                  </a:lnTo>
                  <a:close/>
                  <a:moveTo>
                    <a:pt x="726635" y="1965142"/>
                  </a:moveTo>
                  <a:lnTo>
                    <a:pt x="728071" y="1966014"/>
                  </a:lnTo>
                  <a:lnTo>
                    <a:pt x="420688" y="2143125"/>
                  </a:lnTo>
                  <a:close/>
                  <a:moveTo>
                    <a:pt x="721136" y="1961511"/>
                  </a:moveTo>
                  <a:lnTo>
                    <a:pt x="721856" y="1962105"/>
                  </a:lnTo>
                  <a:lnTo>
                    <a:pt x="414338" y="2139950"/>
                  </a:lnTo>
                  <a:close/>
                  <a:moveTo>
                    <a:pt x="713555" y="1955257"/>
                  </a:moveTo>
                  <a:lnTo>
                    <a:pt x="716600" y="1957769"/>
                  </a:lnTo>
                  <a:lnTo>
                    <a:pt x="409575" y="2135188"/>
                  </a:lnTo>
                  <a:close/>
                  <a:moveTo>
                    <a:pt x="692613" y="1937977"/>
                  </a:moveTo>
                  <a:lnTo>
                    <a:pt x="695380" y="1940260"/>
                  </a:lnTo>
                  <a:lnTo>
                    <a:pt x="390525" y="2116138"/>
                  </a:lnTo>
                  <a:close/>
                  <a:moveTo>
                    <a:pt x="676982" y="1925081"/>
                  </a:moveTo>
                  <a:lnTo>
                    <a:pt x="678952" y="1926706"/>
                  </a:lnTo>
                  <a:lnTo>
                    <a:pt x="376238" y="2101850"/>
                  </a:lnTo>
                  <a:close/>
                  <a:moveTo>
                    <a:pt x="2220913" y="1924050"/>
                  </a:moveTo>
                  <a:lnTo>
                    <a:pt x="1793277" y="2185022"/>
                  </a:lnTo>
                  <a:lnTo>
                    <a:pt x="1787240" y="2174840"/>
                  </a:lnTo>
                  <a:close/>
                  <a:moveTo>
                    <a:pt x="662963" y="1913514"/>
                  </a:moveTo>
                  <a:lnTo>
                    <a:pt x="664669" y="1914922"/>
                  </a:lnTo>
                  <a:lnTo>
                    <a:pt x="360363" y="2090738"/>
                  </a:lnTo>
                  <a:close/>
                  <a:moveTo>
                    <a:pt x="651485" y="1904044"/>
                  </a:moveTo>
                  <a:lnTo>
                    <a:pt x="652319" y="1904732"/>
                  </a:lnTo>
                  <a:lnTo>
                    <a:pt x="349250" y="2079625"/>
                  </a:lnTo>
                  <a:close/>
                  <a:moveTo>
                    <a:pt x="2236788" y="1901825"/>
                  </a:moveTo>
                  <a:lnTo>
                    <a:pt x="1784350" y="2169966"/>
                  </a:lnTo>
                  <a:lnTo>
                    <a:pt x="1781522" y="2165196"/>
                  </a:lnTo>
                  <a:close/>
                  <a:moveTo>
                    <a:pt x="644103" y="1897953"/>
                  </a:moveTo>
                  <a:lnTo>
                    <a:pt x="645542" y="1899141"/>
                  </a:lnTo>
                  <a:lnTo>
                    <a:pt x="346075" y="2071688"/>
                  </a:lnTo>
                  <a:close/>
                  <a:moveTo>
                    <a:pt x="633524" y="1889225"/>
                  </a:moveTo>
                  <a:lnTo>
                    <a:pt x="635359" y="1890739"/>
                  </a:lnTo>
                  <a:lnTo>
                    <a:pt x="334963" y="2063750"/>
                  </a:lnTo>
                  <a:close/>
                  <a:moveTo>
                    <a:pt x="623443" y="1880907"/>
                  </a:moveTo>
                  <a:lnTo>
                    <a:pt x="623957" y="1881331"/>
                  </a:lnTo>
                  <a:lnTo>
                    <a:pt x="327025" y="2052638"/>
                  </a:lnTo>
                  <a:close/>
                  <a:moveTo>
                    <a:pt x="619292" y="1877482"/>
                  </a:moveTo>
                  <a:lnTo>
                    <a:pt x="620386" y="1878385"/>
                  </a:lnTo>
                  <a:lnTo>
                    <a:pt x="323850" y="2049463"/>
                  </a:lnTo>
                  <a:close/>
                  <a:moveTo>
                    <a:pt x="611758" y="1871266"/>
                  </a:moveTo>
                  <a:lnTo>
                    <a:pt x="614705" y="1873697"/>
                  </a:lnTo>
                  <a:lnTo>
                    <a:pt x="319088" y="2044700"/>
                  </a:lnTo>
                  <a:close/>
                  <a:moveTo>
                    <a:pt x="2259013" y="1868488"/>
                  </a:moveTo>
                  <a:lnTo>
                    <a:pt x="1777055" y="2157663"/>
                  </a:lnTo>
                  <a:lnTo>
                    <a:pt x="1771153" y="2147708"/>
                  </a:lnTo>
                  <a:close/>
                  <a:moveTo>
                    <a:pt x="2262188" y="1860550"/>
                  </a:moveTo>
                  <a:lnTo>
                    <a:pt x="1770408" y="2146451"/>
                  </a:lnTo>
                  <a:lnTo>
                    <a:pt x="1769776" y="2145385"/>
                  </a:lnTo>
                  <a:close/>
                  <a:moveTo>
                    <a:pt x="589745" y="1852869"/>
                  </a:moveTo>
                  <a:lnTo>
                    <a:pt x="590352" y="1853604"/>
                  </a:lnTo>
                  <a:lnTo>
                    <a:pt x="591435" y="1854498"/>
                  </a:lnTo>
                  <a:lnTo>
                    <a:pt x="300038" y="2022475"/>
                  </a:lnTo>
                  <a:close/>
                  <a:moveTo>
                    <a:pt x="580305" y="1841428"/>
                  </a:moveTo>
                  <a:lnTo>
                    <a:pt x="581319" y="1842657"/>
                  </a:lnTo>
                  <a:lnTo>
                    <a:pt x="288925" y="2011363"/>
                  </a:lnTo>
                  <a:close/>
                  <a:moveTo>
                    <a:pt x="2278063" y="1833563"/>
                  </a:moveTo>
                  <a:lnTo>
                    <a:pt x="1766502" y="2139863"/>
                  </a:lnTo>
                  <a:lnTo>
                    <a:pt x="1762228" y="2132654"/>
                  </a:lnTo>
                  <a:close/>
                  <a:moveTo>
                    <a:pt x="572124" y="1831512"/>
                  </a:moveTo>
                  <a:lnTo>
                    <a:pt x="574729" y="1834670"/>
                  </a:lnTo>
                  <a:lnTo>
                    <a:pt x="282575" y="2003425"/>
                  </a:lnTo>
                  <a:close/>
                  <a:moveTo>
                    <a:pt x="2286000" y="1822450"/>
                  </a:moveTo>
                  <a:lnTo>
                    <a:pt x="1760776" y="2130205"/>
                  </a:lnTo>
                  <a:lnTo>
                    <a:pt x="1758774" y="2126829"/>
                  </a:lnTo>
                  <a:close/>
                  <a:moveTo>
                    <a:pt x="555067" y="1810839"/>
                  </a:moveTo>
                  <a:lnTo>
                    <a:pt x="556148" y="1812149"/>
                  </a:lnTo>
                  <a:lnTo>
                    <a:pt x="263525" y="1981200"/>
                  </a:lnTo>
                  <a:close/>
                  <a:moveTo>
                    <a:pt x="547130" y="1801219"/>
                  </a:moveTo>
                  <a:lnTo>
                    <a:pt x="547519" y="1801691"/>
                  </a:lnTo>
                  <a:lnTo>
                    <a:pt x="255588" y="1970088"/>
                  </a:lnTo>
                  <a:close/>
                  <a:moveTo>
                    <a:pt x="542412" y="1795501"/>
                  </a:moveTo>
                  <a:lnTo>
                    <a:pt x="544838" y="1798441"/>
                  </a:lnTo>
                  <a:lnTo>
                    <a:pt x="255588" y="1965325"/>
                  </a:lnTo>
                  <a:close/>
                  <a:moveTo>
                    <a:pt x="2308226" y="1781175"/>
                  </a:moveTo>
                  <a:lnTo>
                    <a:pt x="1752556" y="2116341"/>
                  </a:lnTo>
                  <a:lnTo>
                    <a:pt x="1745780" y="2104913"/>
                  </a:lnTo>
                  <a:close/>
                  <a:moveTo>
                    <a:pt x="528303" y="1778401"/>
                  </a:moveTo>
                  <a:lnTo>
                    <a:pt x="528692" y="1778872"/>
                  </a:lnTo>
                  <a:lnTo>
                    <a:pt x="236538" y="1947863"/>
                  </a:lnTo>
                  <a:close/>
                  <a:moveTo>
                    <a:pt x="522776" y="1771702"/>
                  </a:moveTo>
                  <a:lnTo>
                    <a:pt x="523599" y="1772700"/>
                  </a:lnTo>
                  <a:lnTo>
                    <a:pt x="233363" y="1939925"/>
                  </a:lnTo>
                  <a:close/>
                  <a:moveTo>
                    <a:pt x="515888" y="1763353"/>
                  </a:moveTo>
                  <a:lnTo>
                    <a:pt x="517626" y="1765460"/>
                  </a:lnTo>
                  <a:lnTo>
                    <a:pt x="228600" y="1931988"/>
                  </a:lnTo>
                  <a:close/>
                  <a:moveTo>
                    <a:pt x="503718" y="1748603"/>
                  </a:moveTo>
                  <a:lnTo>
                    <a:pt x="505901" y="1751249"/>
                  </a:lnTo>
                  <a:lnTo>
                    <a:pt x="217488" y="1917700"/>
                  </a:lnTo>
                  <a:close/>
                  <a:moveTo>
                    <a:pt x="2327276" y="1739900"/>
                  </a:moveTo>
                  <a:lnTo>
                    <a:pt x="1739154" y="2093737"/>
                  </a:lnTo>
                  <a:lnTo>
                    <a:pt x="1733209" y="2083710"/>
                  </a:lnTo>
                  <a:close/>
                  <a:moveTo>
                    <a:pt x="489351" y="1731190"/>
                  </a:moveTo>
                  <a:lnTo>
                    <a:pt x="490543" y="1732635"/>
                  </a:lnTo>
                  <a:lnTo>
                    <a:pt x="203200" y="1898650"/>
                  </a:lnTo>
                  <a:close/>
                  <a:moveTo>
                    <a:pt x="2338388" y="1717675"/>
                  </a:moveTo>
                  <a:lnTo>
                    <a:pt x="1729713" y="2077814"/>
                  </a:lnTo>
                  <a:lnTo>
                    <a:pt x="1725786" y="2071190"/>
                  </a:lnTo>
                  <a:close/>
                  <a:moveTo>
                    <a:pt x="478214" y="1716333"/>
                  </a:moveTo>
                  <a:lnTo>
                    <a:pt x="479835" y="1719002"/>
                  </a:lnTo>
                  <a:lnTo>
                    <a:pt x="195263" y="1882775"/>
                  </a:lnTo>
                  <a:close/>
                  <a:moveTo>
                    <a:pt x="468798" y="1700833"/>
                  </a:moveTo>
                  <a:lnTo>
                    <a:pt x="470154" y="1703065"/>
                  </a:lnTo>
                  <a:lnTo>
                    <a:pt x="184150" y="1868488"/>
                  </a:lnTo>
                  <a:close/>
                  <a:moveTo>
                    <a:pt x="2352676" y="1687513"/>
                  </a:moveTo>
                  <a:lnTo>
                    <a:pt x="1720956" y="2063044"/>
                  </a:lnTo>
                  <a:lnTo>
                    <a:pt x="1715797" y="2054343"/>
                  </a:lnTo>
                  <a:close/>
                  <a:moveTo>
                    <a:pt x="458976" y="1684667"/>
                  </a:moveTo>
                  <a:lnTo>
                    <a:pt x="460128" y="1686562"/>
                  </a:lnTo>
                  <a:lnTo>
                    <a:pt x="173038" y="1852613"/>
                  </a:lnTo>
                  <a:close/>
                  <a:moveTo>
                    <a:pt x="449688" y="1669378"/>
                  </a:moveTo>
                  <a:lnTo>
                    <a:pt x="451641" y="1672592"/>
                  </a:lnTo>
                  <a:lnTo>
                    <a:pt x="165100" y="1838325"/>
                  </a:lnTo>
                  <a:close/>
                  <a:moveTo>
                    <a:pt x="2360613" y="1668463"/>
                  </a:moveTo>
                  <a:lnTo>
                    <a:pt x="1712579" y="2048916"/>
                  </a:lnTo>
                  <a:lnTo>
                    <a:pt x="1709124" y="2043088"/>
                  </a:lnTo>
                  <a:close/>
                  <a:moveTo>
                    <a:pt x="2360613" y="1660525"/>
                  </a:moveTo>
                  <a:lnTo>
                    <a:pt x="1707348" y="2040093"/>
                  </a:lnTo>
                  <a:lnTo>
                    <a:pt x="1706547" y="2038742"/>
                  </a:lnTo>
                  <a:close/>
                  <a:moveTo>
                    <a:pt x="435483" y="1645502"/>
                  </a:moveTo>
                  <a:lnTo>
                    <a:pt x="436631" y="1647886"/>
                  </a:lnTo>
                  <a:lnTo>
                    <a:pt x="436700" y="1647998"/>
                  </a:lnTo>
                  <a:lnTo>
                    <a:pt x="153988" y="1811338"/>
                  </a:lnTo>
                  <a:close/>
                  <a:moveTo>
                    <a:pt x="2371726" y="1635125"/>
                  </a:moveTo>
                  <a:lnTo>
                    <a:pt x="1702355" y="2031672"/>
                  </a:lnTo>
                  <a:lnTo>
                    <a:pt x="1698212" y="2024684"/>
                  </a:lnTo>
                  <a:close/>
                  <a:moveTo>
                    <a:pt x="425878" y="1625564"/>
                  </a:moveTo>
                  <a:lnTo>
                    <a:pt x="427171" y="1628246"/>
                  </a:lnTo>
                  <a:lnTo>
                    <a:pt x="142875" y="1792288"/>
                  </a:lnTo>
                  <a:close/>
                  <a:moveTo>
                    <a:pt x="2379663" y="1608138"/>
                  </a:moveTo>
                  <a:lnTo>
                    <a:pt x="1693261" y="2016333"/>
                  </a:lnTo>
                  <a:lnTo>
                    <a:pt x="1687675" y="2006911"/>
                  </a:lnTo>
                  <a:close/>
                  <a:moveTo>
                    <a:pt x="415739" y="1604517"/>
                  </a:moveTo>
                  <a:lnTo>
                    <a:pt x="416537" y="1606173"/>
                  </a:lnTo>
                  <a:lnTo>
                    <a:pt x="131763" y="1770063"/>
                  </a:lnTo>
                  <a:close/>
                  <a:moveTo>
                    <a:pt x="2382838" y="1597025"/>
                  </a:moveTo>
                  <a:lnTo>
                    <a:pt x="1685604" y="2003418"/>
                  </a:lnTo>
                  <a:lnTo>
                    <a:pt x="1683508" y="1999883"/>
                  </a:lnTo>
                  <a:close/>
                  <a:moveTo>
                    <a:pt x="410512" y="1593664"/>
                  </a:moveTo>
                  <a:lnTo>
                    <a:pt x="411658" y="1596043"/>
                  </a:lnTo>
                  <a:lnTo>
                    <a:pt x="123825" y="1762125"/>
                  </a:lnTo>
                  <a:close/>
                  <a:moveTo>
                    <a:pt x="2390776" y="1577975"/>
                  </a:moveTo>
                  <a:lnTo>
                    <a:pt x="1680295" y="1994464"/>
                  </a:lnTo>
                  <a:lnTo>
                    <a:pt x="1677108" y="1989090"/>
                  </a:lnTo>
                  <a:lnTo>
                    <a:pt x="1696243" y="1977465"/>
                  </a:lnTo>
                  <a:close/>
                  <a:moveTo>
                    <a:pt x="401513" y="1574984"/>
                  </a:moveTo>
                  <a:lnTo>
                    <a:pt x="402656" y="1577358"/>
                  </a:lnTo>
                  <a:lnTo>
                    <a:pt x="402819" y="1577696"/>
                  </a:lnTo>
                  <a:lnTo>
                    <a:pt x="115888" y="1743075"/>
                  </a:lnTo>
                  <a:close/>
                  <a:moveTo>
                    <a:pt x="393135" y="1553717"/>
                  </a:moveTo>
                  <a:lnTo>
                    <a:pt x="394025" y="1556147"/>
                  </a:lnTo>
                  <a:lnTo>
                    <a:pt x="107950" y="1720850"/>
                  </a:lnTo>
                  <a:close/>
                  <a:moveTo>
                    <a:pt x="387450" y="1538185"/>
                  </a:moveTo>
                  <a:lnTo>
                    <a:pt x="388449" y="1540914"/>
                  </a:lnTo>
                  <a:lnTo>
                    <a:pt x="101600" y="1706563"/>
                  </a:lnTo>
                  <a:close/>
                  <a:moveTo>
                    <a:pt x="2401888" y="1536700"/>
                  </a:moveTo>
                  <a:lnTo>
                    <a:pt x="1799419" y="1897656"/>
                  </a:lnTo>
                  <a:lnTo>
                    <a:pt x="1850069" y="1855867"/>
                  </a:lnTo>
                  <a:close/>
                  <a:moveTo>
                    <a:pt x="379981" y="1517778"/>
                  </a:moveTo>
                  <a:lnTo>
                    <a:pt x="381288" y="1521349"/>
                  </a:lnTo>
                  <a:lnTo>
                    <a:pt x="93663" y="1687513"/>
                  </a:lnTo>
                  <a:close/>
                  <a:moveTo>
                    <a:pt x="2409826" y="1506538"/>
                  </a:moveTo>
                  <a:lnTo>
                    <a:pt x="1877850" y="1823257"/>
                  </a:lnTo>
                  <a:lnTo>
                    <a:pt x="1891019" y="1807295"/>
                  </a:lnTo>
                  <a:close/>
                  <a:moveTo>
                    <a:pt x="370136" y="1490878"/>
                  </a:moveTo>
                  <a:lnTo>
                    <a:pt x="371279" y="1494002"/>
                  </a:lnTo>
                  <a:lnTo>
                    <a:pt x="82550" y="1660525"/>
                  </a:lnTo>
                  <a:close/>
                  <a:moveTo>
                    <a:pt x="2417763" y="1473200"/>
                  </a:moveTo>
                  <a:lnTo>
                    <a:pt x="1921845" y="1769934"/>
                  </a:lnTo>
                  <a:lnTo>
                    <a:pt x="1937288" y="1751217"/>
                  </a:lnTo>
                  <a:close/>
                  <a:moveTo>
                    <a:pt x="364797" y="1471405"/>
                  </a:moveTo>
                  <a:lnTo>
                    <a:pt x="365289" y="1473317"/>
                  </a:lnTo>
                  <a:lnTo>
                    <a:pt x="74613" y="1641475"/>
                  </a:lnTo>
                  <a:close/>
                  <a:moveTo>
                    <a:pt x="2417763" y="1465263"/>
                  </a:moveTo>
                  <a:lnTo>
                    <a:pt x="1946066" y="1740578"/>
                  </a:lnTo>
                  <a:lnTo>
                    <a:pt x="1951331" y="1734196"/>
                  </a:lnTo>
                  <a:close/>
                  <a:moveTo>
                    <a:pt x="360985" y="1456578"/>
                  </a:moveTo>
                  <a:lnTo>
                    <a:pt x="361693" y="1459332"/>
                  </a:lnTo>
                  <a:lnTo>
                    <a:pt x="71438" y="1627188"/>
                  </a:lnTo>
                  <a:close/>
                  <a:moveTo>
                    <a:pt x="2424113" y="1446213"/>
                  </a:moveTo>
                  <a:lnTo>
                    <a:pt x="1965834" y="1714875"/>
                  </a:lnTo>
                  <a:lnTo>
                    <a:pt x="1970006" y="1708008"/>
                  </a:lnTo>
                  <a:close/>
                  <a:moveTo>
                    <a:pt x="355538" y="1435395"/>
                  </a:moveTo>
                  <a:lnTo>
                    <a:pt x="356436" y="1438886"/>
                  </a:lnTo>
                  <a:lnTo>
                    <a:pt x="63500" y="1608138"/>
                  </a:lnTo>
                  <a:close/>
                  <a:moveTo>
                    <a:pt x="350330" y="1415139"/>
                  </a:moveTo>
                  <a:lnTo>
                    <a:pt x="350389" y="1415367"/>
                  </a:lnTo>
                  <a:lnTo>
                    <a:pt x="55563" y="1585913"/>
                  </a:lnTo>
                  <a:close/>
                  <a:moveTo>
                    <a:pt x="2428876" y="1412875"/>
                  </a:moveTo>
                  <a:lnTo>
                    <a:pt x="1990841" y="1673713"/>
                  </a:lnTo>
                  <a:lnTo>
                    <a:pt x="1998545" y="1661031"/>
                  </a:lnTo>
                  <a:close/>
                  <a:moveTo>
                    <a:pt x="348511" y="1408065"/>
                  </a:moveTo>
                  <a:lnTo>
                    <a:pt x="349416" y="1411585"/>
                  </a:lnTo>
                  <a:lnTo>
                    <a:pt x="55563" y="1581150"/>
                  </a:lnTo>
                  <a:close/>
                  <a:moveTo>
                    <a:pt x="344711" y="1387124"/>
                  </a:moveTo>
                  <a:lnTo>
                    <a:pt x="344844" y="1387999"/>
                  </a:lnTo>
                  <a:lnTo>
                    <a:pt x="49213" y="1558925"/>
                  </a:lnTo>
                  <a:close/>
                  <a:moveTo>
                    <a:pt x="2432050" y="1377950"/>
                  </a:moveTo>
                  <a:lnTo>
                    <a:pt x="2017359" y="1625408"/>
                  </a:lnTo>
                  <a:lnTo>
                    <a:pt x="2022719" y="1614281"/>
                  </a:lnTo>
                  <a:close/>
                  <a:moveTo>
                    <a:pt x="343069" y="1376367"/>
                  </a:moveTo>
                  <a:lnTo>
                    <a:pt x="343429" y="1378722"/>
                  </a:lnTo>
                  <a:lnTo>
                    <a:pt x="44450" y="1550988"/>
                  </a:lnTo>
                  <a:close/>
                  <a:moveTo>
                    <a:pt x="2432050" y="1374775"/>
                  </a:moveTo>
                  <a:lnTo>
                    <a:pt x="2024325" y="1610948"/>
                  </a:lnTo>
                  <a:lnTo>
                    <a:pt x="2024838" y="1609882"/>
                  </a:lnTo>
                  <a:close/>
                  <a:moveTo>
                    <a:pt x="340511" y="1359602"/>
                  </a:moveTo>
                  <a:lnTo>
                    <a:pt x="341139" y="1363720"/>
                  </a:lnTo>
                  <a:lnTo>
                    <a:pt x="41275" y="1536700"/>
                  </a:lnTo>
                  <a:close/>
                  <a:moveTo>
                    <a:pt x="2436813" y="1341438"/>
                  </a:moveTo>
                  <a:lnTo>
                    <a:pt x="2040456" y="1577462"/>
                  </a:lnTo>
                  <a:lnTo>
                    <a:pt x="2044122" y="1569852"/>
                  </a:lnTo>
                  <a:lnTo>
                    <a:pt x="2044688" y="1568305"/>
                  </a:lnTo>
                  <a:close/>
                  <a:moveTo>
                    <a:pt x="2439988" y="1336675"/>
                  </a:moveTo>
                  <a:lnTo>
                    <a:pt x="2045735" y="1565444"/>
                  </a:lnTo>
                  <a:lnTo>
                    <a:pt x="2046028" y="1564643"/>
                  </a:lnTo>
                  <a:close/>
                  <a:moveTo>
                    <a:pt x="336336" y="1332249"/>
                  </a:moveTo>
                  <a:lnTo>
                    <a:pt x="336738" y="1334884"/>
                  </a:lnTo>
                  <a:lnTo>
                    <a:pt x="33338" y="1509713"/>
                  </a:lnTo>
                  <a:close/>
                  <a:moveTo>
                    <a:pt x="2439988" y="1322388"/>
                  </a:moveTo>
                  <a:lnTo>
                    <a:pt x="2051168" y="1550600"/>
                  </a:lnTo>
                  <a:lnTo>
                    <a:pt x="2052861" y="1545975"/>
                  </a:lnTo>
                  <a:close/>
                  <a:moveTo>
                    <a:pt x="2439988" y="1317625"/>
                  </a:moveTo>
                  <a:lnTo>
                    <a:pt x="2054582" y="1541273"/>
                  </a:lnTo>
                  <a:lnTo>
                    <a:pt x="2054771" y="1540756"/>
                  </a:lnTo>
                  <a:close/>
                  <a:moveTo>
                    <a:pt x="333418" y="1312079"/>
                  </a:moveTo>
                  <a:lnTo>
                    <a:pt x="333497" y="1313648"/>
                  </a:lnTo>
                  <a:lnTo>
                    <a:pt x="333969" y="1316739"/>
                  </a:lnTo>
                  <a:lnTo>
                    <a:pt x="334036" y="1317177"/>
                  </a:lnTo>
                  <a:lnTo>
                    <a:pt x="30163" y="1492250"/>
                  </a:lnTo>
                  <a:close/>
                  <a:moveTo>
                    <a:pt x="2439988" y="1292225"/>
                  </a:moveTo>
                  <a:lnTo>
                    <a:pt x="2064024" y="1515475"/>
                  </a:lnTo>
                  <a:lnTo>
                    <a:pt x="2066831" y="1507804"/>
                  </a:lnTo>
                  <a:close/>
                  <a:moveTo>
                    <a:pt x="331728" y="1278614"/>
                  </a:moveTo>
                  <a:lnTo>
                    <a:pt x="331972" y="1283444"/>
                  </a:lnTo>
                  <a:lnTo>
                    <a:pt x="22225" y="1462088"/>
                  </a:lnTo>
                  <a:close/>
                  <a:moveTo>
                    <a:pt x="2443163" y="1262063"/>
                  </a:moveTo>
                  <a:lnTo>
                    <a:pt x="2076166" y="1479957"/>
                  </a:lnTo>
                  <a:lnTo>
                    <a:pt x="2077783" y="1473666"/>
                  </a:lnTo>
                  <a:close/>
                  <a:moveTo>
                    <a:pt x="330360" y="1251520"/>
                  </a:moveTo>
                  <a:lnTo>
                    <a:pt x="330535" y="1254977"/>
                  </a:lnTo>
                  <a:lnTo>
                    <a:pt x="19050" y="1435100"/>
                  </a:lnTo>
                  <a:close/>
                  <a:moveTo>
                    <a:pt x="2443163" y="1250950"/>
                  </a:moveTo>
                  <a:lnTo>
                    <a:pt x="2080462" y="1463247"/>
                  </a:lnTo>
                  <a:lnTo>
                    <a:pt x="2081338" y="1459842"/>
                  </a:lnTo>
                  <a:close/>
                  <a:moveTo>
                    <a:pt x="2443163" y="1243013"/>
                  </a:moveTo>
                  <a:lnTo>
                    <a:pt x="2083257" y="1452378"/>
                  </a:lnTo>
                  <a:lnTo>
                    <a:pt x="2083819" y="1450193"/>
                  </a:lnTo>
                  <a:close/>
                  <a:moveTo>
                    <a:pt x="329306" y="1230656"/>
                  </a:moveTo>
                  <a:lnTo>
                    <a:pt x="329328" y="1231082"/>
                  </a:lnTo>
                  <a:lnTo>
                    <a:pt x="14288" y="1412875"/>
                  </a:lnTo>
                  <a:close/>
                  <a:moveTo>
                    <a:pt x="328958" y="1223748"/>
                  </a:moveTo>
                  <a:lnTo>
                    <a:pt x="329110" y="1226767"/>
                  </a:lnTo>
                  <a:lnTo>
                    <a:pt x="14288" y="1408113"/>
                  </a:lnTo>
                  <a:close/>
                  <a:moveTo>
                    <a:pt x="2443163" y="1212850"/>
                  </a:moveTo>
                  <a:lnTo>
                    <a:pt x="2091158" y="1421651"/>
                  </a:lnTo>
                  <a:lnTo>
                    <a:pt x="2092906" y="1414852"/>
                  </a:lnTo>
                  <a:close/>
                  <a:moveTo>
                    <a:pt x="2443163" y="1204913"/>
                  </a:moveTo>
                  <a:lnTo>
                    <a:pt x="2094849" y="1407295"/>
                  </a:lnTo>
                  <a:lnTo>
                    <a:pt x="2095292" y="1405573"/>
                  </a:lnTo>
                  <a:close/>
                  <a:moveTo>
                    <a:pt x="329832" y="1203682"/>
                  </a:moveTo>
                  <a:lnTo>
                    <a:pt x="329726" y="1205783"/>
                  </a:lnTo>
                  <a:lnTo>
                    <a:pt x="11113" y="1389063"/>
                  </a:lnTo>
                  <a:close/>
                  <a:moveTo>
                    <a:pt x="330562" y="1189220"/>
                  </a:moveTo>
                  <a:lnTo>
                    <a:pt x="330316" y="1194104"/>
                  </a:lnTo>
                  <a:lnTo>
                    <a:pt x="11113" y="1377950"/>
                  </a:lnTo>
                  <a:close/>
                  <a:moveTo>
                    <a:pt x="2443163" y="1185863"/>
                  </a:moveTo>
                  <a:lnTo>
                    <a:pt x="2098262" y="1388362"/>
                  </a:lnTo>
                  <a:lnTo>
                    <a:pt x="2098768" y="1385048"/>
                  </a:lnTo>
                  <a:lnTo>
                    <a:pt x="2098866" y="1384405"/>
                  </a:lnTo>
                  <a:close/>
                  <a:moveTo>
                    <a:pt x="2439988" y="1163638"/>
                  </a:moveTo>
                  <a:lnTo>
                    <a:pt x="2102161" y="1362817"/>
                  </a:lnTo>
                  <a:lnTo>
                    <a:pt x="2102881" y="1358101"/>
                  </a:lnTo>
                  <a:close/>
                  <a:moveTo>
                    <a:pt x="331915" y="1162438"/>
                  </a:moveTo>
                  <a:lnTo>
                    <a:pt x="331647" y="1167746"/>
                  </a:lnTo>
                  <a:lnTo>
                    <a:pt x="6350" y="1355725"/>
                  </a:lnTo>
                  <a:close/>
                  <a:moveTo>
                    <a:pt x="2439988" y="1149350"/>
                  </a:moveTo>
                  <a:lnTo>
                    <a:pt x="2104846" y="1345227"/>
                  </a:lnTo>
                  <a:lnTo>
                    <a:pt x="2105227" y="1342730"/>
                  </a:lnTo>
                  <a:close/>
                  <a:moveTo>
                    <a:pt x="333321" y="1134599"/>
                  </a:moveTo>
                  <a:lnTo>
                    <a:pt x="333296" y="1135087"/>
                  </a:lnTo>
                  <a:lnTo>
                    <a:pt x="3175" y="1325563"/>
                  </a:lnTo>
                  <a:close/>
                  <a:moveTo>
                    <a:pt x="2439988" y="1133475"/>
                  </a:moveTo>
                  <a:lnTo>
                    <a:pt x="2107416" y="1328383"/>
                  </a:lnTo>
                  <a:lnTo>
                    <a:pt x="2107893" y="1325260"/>
                  </a:lnTo>
                  <a:close/>
                  <a:moveTo>
                    <a:pt x="333560" y="1130693"/>
                  </a:moveTo>
                  <a:lnTo>
                    <a:pt x="333497" y="1131102"/>
                  </a:lnTo>
                  <a:lnTo>
                    <a:pt x="333457" y="1131893"/>
                  </a:lnTo>
                  <a:lnTo>
                    <a:pt x="3175" y="1322388"/>
                  </a:lnTo>
                  <a:close/>
                  <a:moveTo>
                    <a:pt x="334638" y="1123625"/>
                  </a:moveTo>
                  <a:lnTo>
                    <a:pt x="334219" y="1126374"/>
                  </a:lnTo>
                  <a:lnTo>
                    <a:pt x="3175" y="1317625"/>
                  </a:lnTo>
                  <a:close/>
                  <a:moveTo>
                    <a:pt x="2439988" y="1111250"/>
                  </a:moveTo>
                  <a:lnTo>
                    <a:pt x="2110070" y="1305627"/>
                  </a:lnTo>
                  <a:lnTo>
                    <a:pt x="2110269" y="1301682"/>
                  </a:lnTo>
                  <a:close/>
                  <a:moveTo>
                    <a:pt x="337652" y="1103876"/>
                  </a:moveTo>
                  <a:lnTo>
                    <a:pt x="337050" y="1107822"/>
                  </a:lnTo>
                  <a:lnTo>
                    <a:pt x="3175" y="1300163"/>
                  </a:lnTo>
                  <a:close/>
                  <a:moveTo>
                    <a:pt x="2436813" y="1100138"/>
                  </a:moveTo>
                  <a:lnTo>
                    <a:pt x="2110828" y="1290610"/>
                  </a:lnTo>
                  <a:lnTo>
                    <a:pt x="2110939" y="1288420"/>
                  </a:lnTo>
                  <a:close/>
                  <a:moveTo>
                    <a:pt x="2436813" y="1089025"/>
                  </a:moveTo>
                  <a:lnTo>
                    <a:pt x="2111419" y="1278905"/>
                  </a:lnTo>
                  <a:lnTo>
                    <a:pt x="2111529" y="1276730"/>
                  </a:lnTo>
                  <a:close/>
                  <a:moveTo>
                    <a:pt x="340071" y="1088026"/>
                  </a:moveTo>
                  <a:lnTo>
                    <a:pt x="339838" y="1089557"/>
                  </a:lnTo>
                  <a:lnTo>
                    <a:pt x="3175" y="1284288"/>
                  </a:lnTo>
                  <a:close/>
                  <a:moveTo>
                    <a:pt x="342244" y="1073791"/>
                  </a:moveTo>
                  <a:lnTo>
                    <a:pt x="341597" y="1078031"/>
                  </a:lnTo>
                  <a:lnTo>
                    <a:pt x="3175" y="1273175"/>
                  </a:lnTo>
                  <a:close/>
                  <a:moveTo>
                    <a:pt x="2432050" y="1073150"/>
                  </a:moveTo>
                  <a:lnTo>
                    <a:pt x="2112338" y="1260722"/>
                  </a:lnTo>
                  <a:lnTo>
                    <a:pt x="2112504" y="1257423"/>
                  </a:lnTo>
                  <a:close/>
                  <a:moveTo>
                    <a:pt x="345824" y="1050331"/>
                  </a:moveTo>
                  <a:lnTo>
                    <a:pt x="345533" y="1052239"/>
                  </a:lnTo>
                  <a:lnTo>
                    <a:pt x="0" y="1250950"/>
                  </a:lnTo>
                  <a:close/>
                  <a:moveTo>
                    <a:pt x="2428876" y="1047750"/>
                  </a:moveTo>
                  <a:lnTo>
                    <a:pt x="2113691" y="1233926"/>
                  </a:lnTo>
                  <a:lnTo>
                    <a:pt x="2113904" y="1229700"/>
                  </a:lnTo>
                  <a:close/>
                  <a:moveTo>
                    <a:pt x="347931" y="1038942"/>
                  </a:moveTo>
                  <a:lnTo>
                    <a:pt x="347025" y="1042466"/>
                  </a:lnTo>
                  <a:lnTo>
                    <a:pt x="346473" y="1046083"/>
                  </a:lnTo>
                  <a:lnTo>
                    <a:pt x="0" y="1246188"/>
                  </a:lnTo>
                  <a:close/>
                  <a:moveTo>
                    <a:pt x="2424113" y="1017588"/>
                  </a:moveTo>
                  <a:lnTo>
                    <a:pt x="2113264" y="1202382"/>
                  </a:lnTo>
                  <a:lnTo>
                    <a:pt x="2112995" y="1197041"/>
                  </a:lnTo>
                  <a:close/>
                  <a:moveTo>
                    <a:pt x="356187" y="1006833"/>
                  </a:moveTo>
                  <a:lnTo>
                    <a:pt x="356079" y="1007254"/>
                  </a:lnTo>
                  <a:lnTo>
                    <a:pt x="0" y="1212850"/>
                  </a:lnTo>
                  <a:close/>
                  <a:moveTo>
                    <a:pt x="358970" y="996011"/>
                  </a:moveTo>
                  <a:lnTo>
                    <a:pt x="356958" y="1003834"/>
                  </a:lnTo>
                  <a:lnTo>
                    <a:pt x="0" y="1209675"/>
                  </a:lnTo>
                  <a:close/>
                  <a:moveTo>
                    <a:pt x="2420938" y="993775"/>
                  </a:moveTo>
                  <a:lnTo>
                    <a:pt x="2111933" y="1176009"/>
                  </a:lnTo>
                  <a:lnTo>
                    <a:pt x="2111748" y="1172353"/>
                  </a:lnTo>
                  <a:close/>
                  <a:moveTo>
                    <a:pt x="2420938" y="990600"/>
                  </a:moveTo>
                  <a:lnTo>
                    <a:pt x="2111616" y="1169746"/>
                  </a:lnTo>
                  <a:lnTo>
                    <a:pt x="2111571" y="1168854"/>
                  </a:lnTo>
                  <a:close/>
                  <a:moveTo>
                    <a:pt x="2420938" y="979488"/>
                  </a:moveTo>
                  <a:lnTo>
                    <a:pt x="2111111" y="1159728"/>
                  </a:lnTo>
                  <a:lnTo>
                    <a:pt x="2111059" y="1158698"/>
                  </a:lnTo>
                  <a:close/>
                  <a:moveTo>
                    <a:pt x="2417763" y="974725"/>
                  </a:moveTo>
                  <a:lnTo>
                    <a:pt x="2110784" y="1153269"/>
                  </a:lnTo>
                  <a:lnTo>
                    <a:pt x="2110728" y="1152150"/>
                  </a:lnTo>
                  <a:close/>
                  <a:moveTo>
                    <a:pt x="367641" y="962285"/>
                  </a:moveTo>
                  <a:lnTo>
                    <a:pt x="366255" y="967675"/>
                  </a:lnTo>
                  <a:lnTo>
                    <a:pt x="0" y="1179513"/>
                  </a:lnTo>
                  <a:close/>
                  <a:moveTo>
                    <a:pt x="2413000" y="949325"/>
                  </a:moveTo>
                  <a:lnTo>
                    <a:pt x="2109353" y="1129059"/>
                  </a:lnTo>
                  <a:lnTo>
                    <a:pt x="2108715" y="1124874"/>
                  </a:lnTo>
                  <a:close/>
                  <a:moveTo>
                    <a:pt x="377973" y="932460"/>
                  </a:moveTo>
                  <a:lnTo>
                    <a:pt x="374988" y="940616"/>
                  </a:lnTo>
                  <a:lnTo>
                    <a:pt x="3175" y="1155700"/>
                  </a:lnTo>
                  <a:close/>
                  <a:moveTo>
                    <a:pt x="2406650" y="927100"/>
                  </a:moveTo>
                  <a:lnTo>
                    <a:pt x="2105625" y="1104634"/>
                  </a:lnTo>
                  <a:lnTo>
                    <a:pt x="2105153" y="1101539"/>
                  </a:lnTo>
                  <a:close/>
                  <a:moveTo>
                    <a:pt x="2401888" y="911225"/>
                  </a:moveTo>
                  <a:lnTo>
                    <a:pt x="2102926" y="1086947"/>
                  </a:lnTo>
                  <a:lnTo>
                    <a:pt x="2102506" y="1084196"/>
                  </a:lnTo>
                  <a:close/>
                  <a:moveTo>
                    <a:pt x="2398713" y="896938"/>
                  </a:moveTo>
                  <a:lnTo>
                    <a:pt x="2100576" y="1071547"/>
                  </a:lnTo>
                  <a:lnTo>
                    <a:pt x="2100216" y="1069192"/>
                  </a:lnTo>
                  <a:close/>
                  <a:moveTo>
                    <a:pt x="392991" y="891428"/>
                  </a:moveTo>
                  <a:lnTo>
                    <a:pt x="390112" y="899293"/>
                  </a:lnTo>
                  <a:lnTo>
                    <a:pt x="3175" y="1122363"/>
                  </a:lnTo>
                  <a:close/>
                  <a:moveTo>
                    <a:pt x="2398713" y="889000"/>
                  </a:moveTo>
                  <a:lnTo>
                    <a:pt x="2099266" y="1062962"/>
                  </a:lnTo>
                  <a:lnTo>
                    <a:pt x="2099066" y="1061651"/>
                  </a:lnTo>
                  <a:close/>
                  <a:moveTo>
                    <a:pt x="2393950" y="877888"/>
                  </a:moveTo>
                  <a:lnTo>
                    <a:pt x="2097403" y="1050758"/>
                  </a:lnTo>
                  <a:lnTo>
                    <a:pt x="2097112" y="1048850"/>
                  </a:lnTo>
                  <a:close/>
                  <a:moveTo>
                    <a:pt x="404529" y="863506"/>
                  </a:moveTo>
                  <a:lnTo>
                    <a:pt x="403320" y="866015"/>
                  </a:lnTo>
                  <a:lnTo>
                    <a:pt x="6350" y="1095375"/>
                  </a:lnTo>
                  <a:close/>
                  <a:moveTo>
                    <a:pt x="2390776" y="862013"/>
                  </a:moveTo>
                  <a:lnTo>
                    <a:pt x="2094300" y="1035319"/>
                  </a:lnTo>
                  <a:lnTo>
                    <a:pt x="2093793" y="1033349"/>
                  </a:lnTo>
                  <a:close/>
                  <a:moveTo>
                    <a:pt x="2387600" y="858838"/>
                  </a:moveTo>
                  <a:lnTo>
                    <a:pt x="2092833" y="1029612"/>
                  </a:lnTo>
                  <a:lnTo>
                    <a:pt x="2092672" y="1028988"/>
                  </a:lnTo>
                  <a:close/>
                  <a:moveTo>
                    <a:pt x="2382838" y="850900"/>
                  </a:moveTo>
                  <a:lnTo>
                    <a:pt x="2090619" y="1021004"/>
                  </a:lnTo>
                  <a:lnTo>
                    <a:pt x="2090380" y="1020076"/>
                  </a:lnTo>
                  <a:close/>
                  <a:moveTo>
                    <a:pt x="412401" y="847163"/>
                  </a:moveTo>
                  <a:lnTo>
                    <a:pt x="407780" y="856756"/>
                  </a:lnTo>
                  <a:lnTo>
                    <a:pt x="6350" y="1089025"/>
                  </a:lnTo>
                  <a:close/>
                  <a:moveTo>
                    <a:pt x="2376488" y="825500"/>
                  </a:moveTo>
                  <a:lnTo>
                    <a:pt x="2084795" y="998355"/>
                  </a:lnTo>
                  <a:lnTo>
                    <a:pt x="2083741" y="994255"/>
                  </a:lnTo>
                  <a:close/>
                  <a:moveTo>
                    <a:pt x="429966" y="810702"/>
                  </a:moveTo>
                  <a:lnTo>
                    <a:pt x="428664" y="813403"/>
                  </a:lnTo>
                  <a:lnTo>
                    <a:pt x="11113" y="1054100"/>
                  </a:lnTo>
                  <a:close/>
                  <a:moveTo>
                    <a:pt x="2371726" y="809625"/>
                  </a:moveTo>
                  <a:lnTo>
                    <a:pt x="2080158" y="980321"/>
                  </a:lnTo>
                  <a:lnTo>
                    <a:pt x="2079606" y="978173"/>
                  </a:lnTo>
                  <a:close/>
                  <a:moveTo>
                    <a:pt x="435793" y="798605"/>
                  </a:moveTo>
                  <a:lnTo>
                    <a:pt x="432221" y="806020"/>
                  </a:lnTo>
                  <a:lnTo>
                    <a:pt x="14288" y="1047750"/>
                  </a:lnTo>
                  <a:close/>
                  <a:moveTo>
                    <a:pt x="2368550" y="798513"/>
                  </a:moveTo>
                  <a:lnTo>
                    <a:pt x="2077114" y="968480"/>
                  </a:lnTo>
                  <a:lnTo>
                    <a:pt x="2076750" y="967064"/>
                  </a:lnTo>
                  <a:close/>
                  <a:moveTo>
                    <a:pt x="2357438" y="771525"/>
                  </a:moveTo>
                  <a:lnTo>
                    <a:pt x="2068972" y="942795"/>
                  </a:lnTo>
                  <a:lnTo>
                    <a:pt x="2067576" y="938981"/>
                  </a:lnTo>
                  <a:close/>
                  <a:moveTo>
                    <a:pt x="2352676" y="760413"/>
                  </a:moveTo>
                  <a:lnTo>
                    <a:pt x="2063967" y="929119"/>
                  </a:lnTo>
                  <a:lnTo>
                    <a:pt x="2063311" y="927328"/>
                  </a:lnTo>
                  <a:close/>
                  <a:moveTo>
                    <a:pt x="2349500" y="757238"/>
                  </a:moveTo>
                  <a:lnTo>
                    <a:pt x="2062006" y="923762"/>
                  </a:lnTo>
                  <a:lnTo>
                    <a:pt x="2061808" y="923222"/>
                  </a:lnTo>
                  <a:close/>
                  <a:moveTo>
                    <a:pt x="461890" y="755288"/>
                  </a:moveTo>
                  <a:lnTo>
                    <a:pt x="451993" y="771579"/>
                  </a:lnTo>
                  <a:lnTo>
                    <a:pt x="14288" y="1023938"/>
                  </a:lnTo>
                  <a:close/>
                  <a:moveTo>
                    <a:pt x="2341563" y="730250"/>
                  </a:moveTo>
                  <a:lnTo>
                    <a:pt x="2053586" y="900757"/>
                  </a:lnTo>
                  <a:lnTo>
                    <a:pt x="2052398" y="897512"/>
                  </a:lnTo>
                  <a:close/>
                  <a:moveTo>
                    <a:pt x="2338388" y="727075"/>
                  </a:moveTo>
                  <a:lnTo>
                    <a:pt x="2051092" y="893941"/>
                  </a:lnTo>
                  <a:lnTo>
                    <a:pt x="2050688" y="892839"/>
                  </a:lnTo>
                  <a:close/>
                  <a:moveTo>
                    <a:pt x="2333626" y="719138"/>
                  </a:moveTo>
                  <a:lnTo>
                    <a:pt x="2047899" y="885218"/>
                  </a:lnTo>
                  <a:lnTo>
                    <a:pt x="2047459" y="884018"/>
                  </a:lnTo>
                  <a:close/>
                  <a:moveTo>
                    <a:pt x="2327276" y="700088"/>
                  </a:moveTo>
                  <a:lnTo>
                    <a:pt x="2040891" y="868192"/>
                  </a:lnTo>
                  <a:lnTo>
                    <a:pt x="2039989" y="866320"/>
                  </a:lnTo>
                  <a:lnTo>
                    <a:pt x="2039826" y="865982"/>
                  </a:lnTo>
                  <a:close/>
                  <a:moveTo>
                    <a:pt x="501715" y="698575"/>
                  </a:moveTo>
                  <a:lnTo>
                    <a:pt x="490224" y="712502"/>
                  </a:lnTo>
                  <a:lnTo>
                    <a:pt x="22225" y="982663"/>
                  </a:lnTo>
                  <a:close/>
                  <a:moveTo>
                    <a:pt x="2316163" y="677863"/>
                  </a:moveTo>
                  <a:lnTo>
                    <a:pt x="2030501" y="846624"/>
                  </a:lnTo>
                  <a:lnTo>
                    <a:pt x="2029100" y="843716"/>
                  </a:lnTo>
                  <a:close/>
                  <a:moveTo>
                    <a:pt x="2308226" y="666750"/>
                  </a:moveTo>
                  <a:lnTo>
                    <a:pt x="2023984" y="833094"/>
                  </a:lnTo>
                  <a:lnTo>
                    <a:pt x="2022942" y="830933"/>
                  </a:lnTo>
                  <a:close/>
                  <a:moveTo>
                    <a:pt x="541502" y="650353"/>
                  </a:moveTo>
                  <a:lnTo>
                    <a:pt x="524497" y="670963"/>
                  </a:lnTo>
                  <a:lnTo>
                    <a:pt x="30163" y="957263"/>
                  </a:lnTo>
                  <a:close/>
                  <a:moveTo>
                    <a:pt x="2300288" y="644525"/>
                  </a:moveTo>
                  <a:lnTo>
                    <a:pt x="2014211" y="812806"/>
                  </a:lnTo>
                  <a:lnTo>
                    <a:pt x="2013150" y="810604"/>
                  </a:lnTo>
                  <a:close/>
                  <a:moveTo>
                    <a:pt x="2289176" y="628650"/>
                  </a:moveTo>
                  <a:lnTo>
                    <a:pt x="2005753" y="795583"/>
                  </a:lnTo>
                  <a:lnTo>
                    <a:pt x="2004403" y="793361"/>
                  </a:lnTo>
                  <a:close/>
                  <a:moveTo>
                    <a:pt x="2281238" y="614363"/>
                  </a:moveTo>
                  <a:lnTo>
                    <a:pt x="1997060" y="781275"/>
                  </a:lnTo>
                  <a:lnTo>
                    <a:pt x="1995916" y="779392"/>
                  </a:lnTo>
                  <a:close/>
                  <a:moveTo>
                    <a:pt x="587606" y="594474"/>
                  </a:moveTo>
                  <a:lnTo>
                    <a:pt x="577526" y="606691"/>
                  </a:lnTo>
                  <a:lnTo>
                    <a:pt x="36513" y="919163"/>
                  </a:lnTo>
                  <a:close/>
                  <a:moveTo>
                    <a:pt x="2266950" y="590550"/>
                  </a:moveTo>
                  <a:lnTo>
                    <a:pt x="1983441" y="758857"/>
                  </a:lnTo>
                  <a:lnTo>
                    <a:pt x="1981415" y="755522"/>
                  </a:lnTo>
                  <a:close/>
                  <a:moveTo>
                    <a:pt x="2255838" y="573088"/>
                  </a:moveTo>
                  <a:lnTo>
                    <a:pt x="1972125" y="740230"/>
                  </a:lnTo>
                  <a:lnTo>
                    <a:pt x="1970579" y="737685"/>
                  </a:lnTo>
                  <a:close/>
                  <a:moveTo>
                    <a:pt x="2244726" y="554038"/>
                  </a:moveTo>
                  <a:lnTo>
                    <a:pt x="1960398" y="721542"/>
                  </a:lnTo>
                  <a:lnTo>
                    <a:pt x="1958232" y="718917"/>
                  </a:lnTo>
                  <a:close/>
                  <a:moveTo>
                    <a:pt x="2236788" y="542925"/>
                  </a:moveTo>
                  <a:lnTo>
                    <a:pt x="1950652" y="709730"/>
                  </a:lnTo>
                  <a:lnTo>
                    <a:pt x="1949701" y="708577"/>
                  </a:lnTo>
                  <a:close/>
                  <a:moveTo>
                    <a:pt x="663316" y="530945"/>
                  </a:moveTo>
                  <a:lnTo>
                    <a:pt x="624996" y="562562"/>
                  </a:lnTo>
                  <a:lnTo>
                    <a:pt x="41275" y="900113"/>
                  </a:lnTo>
                  <a:close/>
                  <a:moveTo>
                    <a:pt x="2225676" y="527050"/>
                  </a:moveTo>
                  <a:lnTo>
                    <a:pt x="1938943" y="695539"/>
                  </a:lnTo>
                  <a:lnTo>
                    <a:pt x="1937140" y="693354"/>
                  </a:lnTo>
                  <a:close/>
                  <a:moveTo>
                    <a:pt x="2214563" y="508000"/>
                  </a:moveTo>
                  <a:lnTo>
                    <a:pt x="1924872" y="678484"/>
                  </a:lnTo>
                  <a:lnTo>
                    <a:pt x="1922803" y="675977"/>
                  </a:lnTo>
                  <a:close/>
                  <a:moveTo>
                    <a:pt x="2201863" y="493713"/>
                  </a:moveTo>
                  <a:lnTo>
                    <a:pt x="1912391" y="663358"/>
                  </a:lnTo>
                  <a:lnTo>
                    <a:pt x="1911004" y="661677"/>
                  </a:lnTo>
                  <a:close/>
                  <a:moveTo>
                    <a:pt x="2187576" y="477838"/>
                  </a:moveTo>
                  <a:lnTo>
                    <a:pt x="1899385" y="647594"/>
                  </a:lnTo>
                  <a:lnTo>
                    <a:pt x="1897560" y="645383"/>
                  </a:lnTo>
                  <a:close/>
                  <a:moveTo>
                    <a:pt x="2171700" y="455613"/>
                  </a:moveTo>
                  <a:lnTo>
                    <a:pt x="1882459" y="627080"/>
                  </a:lnTo>
                  <a:lnTo>
                    <a:pt x="1879861" y="623931"/>
                  </a:lnTo>
                  <a:close/>
                  <a:moveTo>
                    <a:pt x="763858" y="448779"/>
                  </a:moveTo>
                  <a:lnTo>
                    <a:pt x="767439" y="454820"/>
                  </a:lnTo>
                  <a:lnTo>
                    <a:pt x="722468" y="482140"/>
                  </a:lnTo>
                  <a:lnTo>
                    <a:pt x="718321" y="485561"/>
                  </a:lnTo>
                  <a:lnTo>
                    <a:pt x="52388" y="869950"/>
                  </a:lnTo>
                  <a:close/>
                  <a:moveTo>
                    <a:pt x="2157413" y="436563"/>
                  </a:moveTo>
                  <a:lnTo>
                    <a:pt x="1866741" y="608030"/>
                  </a:lnTo>
                  <a:lnTo>
                    <a:pt x="1864892" y="605788"/>
                  </a:lnTo>
                  <a:close/>
                  <a:moveTo>
                    <a:pt x="753307" y="430984"/>
                  </a:moveTo>
                  <a:lnTo>
                    <a:pt x="758901" y="440420"/>
                  </a:lnTo>
                  <a:lnTo>
                    <a:pt x="60325" y="842963"/>
                  </a:lnTo>
                  <a:close/>
                  <a:moveTo>
                    <a:pt x="2149476" y="425450"/>
                  </a:moveTo>
                  <a:lnTo>
                    <a:pt x="1857356" y="596655"/>
                  </a:lnTo>
                  <a:lnTo>
                    <a:pt x="1856088" y="595118"/>
                  </a:lnTo>
                  <a:close/>
                  <a:moveTo>
                    <a:pt x="2135188" y="411163"/>
                  </a:moveTo>
                  <a:lnTo>
                    <a:pt x="1843196" y="583213"/>
                  </a:lnTo>
                  <a:lnTo>
                    <a:pt x="1840812" y="581246"/>
                  </a:lnTo>
                  <a:close/>
                  <a:moveTo>
                    <a:pt x="740795" y="409881"/>
                  </a:moveTo>
                  <a:lnTo>
                    <a:pt x="748512" y="422898"/>
                  </a:lnTo>
                  <a:lnTo>
                    <a:pt x="66675" y="817563"/>
                  </a:lnTo>
                  <a:close/>
                  <a:moveTo>
                    <a:pt x="2119313" y="392113"/>
                  </a:moveTo>
                  <a:lnTo>
                    <a:pt x="1823589" y="567035"/>
                  </a:lnTo>
                  <a:lnTo>
                    <a:pt x="1820840" y="564768"/>
                  </a:lnTo>
                  <a:close/>
                  <a:moveTo>
                    <a:pt x="2116138" y="392113"/>
                  </a:moveTo>
                  <a:lnTo>
                    <a:pt x="1819720" y="563843"/>
                  </a:lnTo>
                  <a:lnTo>
                    <a:pt x="1819231" y="563440"/>
                  </a:lnTo>
                  <a:close/>
                  <a:moveTo>
                    <a:pt x="726080" y="385063"/>
                  </a:moveTo>
                  <a:lnTo>
                    <a:pt x="733151" y="396988"/>
                  </a:lnTo>
                  <a:lnTo>
                    <a:pt x="85725" y="771525"/>
                  </a:lnTo>
                  <a:close/>
                  <a:moveTo>
                    <a:pt x="2100263" y="373063"/>
                  </a:moveTo>
                  <a:lnTo>
                    <a:pt x="1802046" y="549261"/>
                  </a:lnTo>
                  <a:lnTo>
                    <a:pt x="1799354" y="547040"/>
                  </a:lnTo>
                  <a:close/>
                  <a:moveTo>
                    <a:pt x="2097088" y="368300"/>
                  </a:moveTo>
                  <a:lnTo>
                    <a:pt x="1795345" y="543732"/>
                  </a:lnTo>
                  <a:lnTo>
                    <a:pt x="1794222" y="542806"/>
                  </a:lnTo>
                  <a:close/>
                  <a:moveTo>
                    <a:pt x="711357" y="360230"/>
                  </a:moveTo>
                  <a:lnTo>
                    <a:pt x="718781" y="372751"/>
                  </a:lnTo>
                  <a:lnTo>
                    <a:pt x="104775" y="727075"/>
                  </a:lnTo>
                  <a:close/>
                  <a:moveTo>
                    <a:pt x="2085975" y="357188"/>
                  </a:moveTo>
                  <a:lnTo>
                    <a:pt x="1783573" y="534020"/>
                  </a:lnTo>
                  <a:lnTo>
                    <a:pt x="1781870" y="532615"/>
                  </a:lnTo>
                  <a:close/>
                  <a:moveTo>
                    <a:pt x="702549" y="345375"/>
                  </a:moveTo>
                  <a:lnTo>
                    <a:pt x="704776" y="349131"/>
                  </a:lnTo>
                  <a:lnTo>
                    <a:pt x="123825" y="685800"/>
                  </a:lnTo>
                  <a:close/>
                  <a:moveTo>
                    <a:pt x="2063750" y="339725"/>
                  </a:moveTo>
                  <a:lnTo>
                    <a:pt x="1763476" y="517438"/>
                  </a:lnTo>
                  <a:lnTo>
                    <a:pt x="1760132" y="514679"/>
                  </a:lnTo>
                  <a:close/>
                  <a:moveTo>
                    <a:pt x="695612" y="333675"/>
                  </a:moveTo>
                  <a:lnTo>
                    <a:pt x="699340" y="339963"/>
                  </a:lnTo>
                  <a:lnTo>
                    <a:pt x="131763" y="666750"/>
                  </a:lnTo>
                  <a:close/>
                  <a:moveTo>
                    <a:pt x="2052638" y="327025"/>
                  </a:moveTo>
                  <a:lnTo>
                    <a:pt x="1748553" y="505125"/>
                  </a:lnTo>
                  <a:lnTo>
                    <a:pt x="1746480" y="503415"/>
                  </a:lnTo>
                  <a:close/>
                  <a:moveTo>
                    <a:pt x="691419" y="326602"/>
                  </a:moveTo>
                  <a:lnTo>
                    <a:pt x="692827" y="328978"/>
                  </a:lnTo>
                  <a:lnTo>
                    <a:pt x="142875" y="647700"/>
                  </a:lnTo>
                  <a:close/>
                  <a:moveTo>
                    <a:pt x="683532" y="313300"/>
                  </a:moveTo>
                  <a:lnTo>
                    <a:pt x="689255" y="322953"/>
                  </a:lnTo>
                  <a:lnTo>
                    <a:pt x="150813" y="633413"/>
                  </a:lnTo>
                  <a:close/>
                  <a:moveTo>
                    <a:pt x="2028825" y="304800"/>
                  </a:moveTo>
                  <a:lnTo>
                    <a:pt x="1724730" y="485470"/>
                  </a:lnTo>
                  <a:lnTo>
                    <a:pt x="1720960" y="482359"/>
                  </a:lnTo>
                  <a:close/>
                  <a:moveTo>
                    <a:pt x="670253" y="290903"/>
                  </a:moveTo>
                  <a:lnTo>
                    <a:pt x="678104" y="304146"/>
                  </a:lnTo>
                  <a:lnTo>
                    <a:pt x="168275" y="598488"/>
                  </a:lnTo>
                  <a:close/>
                  <a:moveTo>
                    <a:pt x="2006601" y="285750"/>
                  </a:moveTo>
                  <a:lnTo>
                    <a:pt x="1698280" y="468523"/>
                  </a:lnTo>
                  <a:lnTo>
                    <a:pt x="1694503" y="466228"/>
                  </a:lnTo>
                  <a:close/>
                  <a:moveTo>
                    <a:pt x="662700" y="278164"/>
                  </a:moveTo>
                  <a:lnTo>
                    <a:pt x="663097" y="278834"/>
                  </a:lnTo>
                  <a:lnTo>
                    <a:pt x="206375" y="542925"/>
                  </a:lnTo>
                  <a:close/>
                  <a:moveTo>
                    <a:pt x="1992313" y="271463"/>
                  </a:moveTo>
                  <a:lnTo>
                    <a:pt x="1678511" y="456513"/>
                  </a:lnTo>
                  <a:lnTo>
                    <a:pt x="1675158" y="454476"/>
                  </a:lnTo>
                  <a:close/>
                  <a:moveTo>
                    <a:pt x="1987551" y="271463"/>
                  </a:moveTo>
                  <a:lnTo>
                    <a:pt x="1673208" y="453291"/>
                  </a:lnTo>
                  <a:lnTo>
                    <a:pt x="1672567" y="452902"/>
                  </a:lnTo>
                  <a:close/>
                  <a:moveTo>
                    <a:pt x="656070" y="266982"/>
                  </a:moveTo>
                  <a:lnTo>
                    <a:pt x="662247" y="277401"/>
                  </a:lnTo>
                  <a:lnTo>
                    <a:pt x="211138" y="538163"/>
                  </a:lnTo>
                  <a:close/>
                  <a:moveTo>
                    <a:pt x="1973263" y="260350"/>
                  </a:moveTo>
                  <a:lnTo>
                    <a:pt x="1658847" y="444567"/>
                  </a:lnTo>
                  <a:lnTo>
                    <a:pt x="1656014" y="442846"/>
                  </a:lnTo>
                  <a:close/>
                  <a:moveTo>
                    <a:pt x="1965326" y="252413"/>
                  </a:moveTo>
                  <a:lnTo>
                    <a:pt x="1647163" y="437469"/>
                  </a:lnTo>
                  <a:lnTo>
                    <a:pt x="1647092" y="437425"/>
                  </a:lnTo>
                  <a:lnTo>
                    <a:pt x="1645461" y="436640"/>
                  </a:lnTo>
                  <a:close/>
                  <a:moveTo>
                    <a:pt x="646742" y="251250"/>
                  </a:moveTo>
                  <a:lnTo>
                    <a:pt x="650246" y="257158"/>
                  </a:lnTo>
                  <a:lnTo>
                    <a:pt x="241300" y="493713"/>
                  </a:lnTo>
                  <a:close/>
                  <a:moveTo>
                    <a:pt x="1943101" y="236538"/>
                  </a:moveTo>
                  <a:lnTo>
                    <a:pt x="1622844" y="425744"/>
                  </a:lnTo>
                  <a:lnTo>
                    <a:pt x="1618936" y="423862"/>
                  </a:lnTo>
                  <a:close/>
                  <a:moveTo>
                    <a:pt x="634024" y="229799"/>
                  </a:moveTo>
                  <a:lnTo>
                    <a:pt x="643369" y="245560"/>
                  </a:lnTo>
                  <a:lnTo>
                    <a:pt x="266700" y="463550"/>
                  </a:lnTo>
                  <a:close/>
                  <a:moveTo>
                    <a:pt x="1920876" y="219075"/>
                  </a:moveTo>
                  <a:lnTo>
                    <a:pt x="1595200" y="412428"/>
                  </a:lnTo>
                  <a:lnTo>
                    <a:pt x="1590060" y="409952"/>
                  </a:lnTo>
                  <a:close/>
                  <a:moveTo>
                    <a:pt x="1916113" y="219075"/>
                  </a:moveTo>
                  <a:lnTo>
                    <a:pt x="1587910" y="408916"/>
                  </a:lnTo>
                  <a:lnTo>
                    <a:pt x="1587395" y="408668"/>
                  </a:lnTo>
                  <a:close/>
                  <a:moveTo>
                    <a:pt x="625951" y="216183"/>
                  </a:moveTo>
                  <a:lnTo>
                    <a:pt x="626665" y="217387"/>
                  </a:lnTo>
                  <a:lnTo>
                    <a:pt x="327025" y="392113"/>
                  </a:lnTo>
                  <a:close/>
                  <a:moveTo>
                    <a:pt x="1912938" y="214313"/>
                  </a:moveTo>
                  <a:lnTo>
                    <a:pt x="1582244" y="406187"/>
                  </a:lnTo>
                  <a:lnTo>
                    <a:pt x="1581466" y="405812"/>
                  </a:lnTo>
                  <a:close/>
                  <a:moveTo>
                    <a:pt x="622643" y="210603"/>
                  </a:moveTo>
                  <a:lnTo>
                    <a:pt x="625208" y="214929"/>
                  </a:lnTo>
                  <a:lnTo>
                    <a:pt x="334963" y="384175"/>
                  </a:lnTo>
                  <a:close/>
                  <a:moveTo>
                    <a:pt x="1901826" y="206375"/>
                  </a:moveTo>
                  <a:lnTo>
                    <a:pt x="1570280" y="400423"/>
                  </a:lnTo>
                  <a:lnTo>
                    <a:pt x="1569058" y="399834"/>
                  </a:lnTo>
                  <a:lnTo>
                    <a:pt x="1567194" y="399152"/>
                  </a:lnTo>
                  <a:close/>
                  <a:moveTo>
                    <a:pt x="616821" y="200783"/>
                  </a:moveTo>
                  <a:lnTo>
                    <a:pt x="619253" y="204886"/>
                  </a:lnTo>
                  <a:lnTo>
                    <a:pt x="360363" y="354013"/>
                  </a:lnTo>
                  <a:close/>
                  <a:moveTo>
                    <a:pt x="1885951" y="195263"/>
                  </a:moveTo>
                  <a:lnTo>
                    <a:pt x="1549533" y="392688"/>
                  </a:lnTo>
                  <a:lnTo>
                    <a:pt x="1546529" y="391589"/>
                  </a:lnTo>
                  <a:close/>
                  <a:moveTo>
                    <a:pt x="1878013" y="192088"/>
                  </a:moveTo>
                  <a:lnTo>
                    <a:pt x="1539790" y="389122"/>
                  </a:lnTo>
                  <a:lnTo>
                    <a:pt x="1537663" y="388344"/>
                  </a:lnTo>
                  <a:close/>
                  <a:moveTo>
                    <a:pt x="610435" y="190013"/>
                  </a:moveTo>
                  <a:lnTo>
                    <a:pt x="614324" y="196572"/>
                  </a:lnTo>
                  <a:lnTo>
                    <a:pt x="387350" y="327025"/>
                  </a:lnTo>
                  <a:close/>
                  <a:moveTo>
                    <a:pt x="1860551" y="180975"/>
                  </a:moveTo>
                  <a:lnTo>
                    <a:pt x="1519320" y="381630"/>
                  </a:lnTo>
                  <a:lnTo>
                    <a:pt x="1514625" y="379912"/>
                  </a:lnTo>
                  <a:close/>
                  <a:moveTo>
                    <a:pt x="603030" y="177524"/>
                  </a:moveTo>
                  <a:lnTo>
                    <a:pt x="606535" y="183435"/>
                  </a:lnTo>
                  <a:lnTo>
                    <a:pt x="450850" y="271463"/>
                  </a:lnTo>
                  <a:close/>
                  <a:moveTo>
                    <a:pt x="1852613" y="176213"/>
                  </a:moveTo>
                  <a:lnTo>
                    <a:pt x="1506565" y="376962"/>
                  </a:lnTo>
                  <a:lnTo>
                    <a:pt x="1505623" y="376617"/>
                  </a:lnTo>
                  <a:close/>
                  <a:moveTo>
                    <a:pt x="598905" y="170566"/>
                  </a:moveTo>
                  <a:lnTo>
                    <a:pt x="600842" y="173834"/>
                  </a:lnTo>
                  <a:lnTo>
                    <a:pt x="515938" y="222250"/>
                  </a:lnTo>
                  <a:close/>
                  <a:moveTo>
                    <a:pt x="612775" y="161925"/>
                  </a:moveTo>
                  <a:lnTo>
                    <a:pt x="598905" y="170566"/>
                  </a:lnTo>
                  <a:lnTo>
                    <a:pt x="598488" y="169863"/>
                  </a:lnTo>
                  <a:close/>
                  <a:moveTo>
                    <a:pt x="1825626" y="158750"/>
                  </a:moveTo>
                  <a:lnTo>
                    <a:pt x="1476033" y="366986"/>
                  </a:lnTo>
                  <a:lnTo>
                    <a:pt x="1468384" y="365019"/>
                  </a:lnTo>
                  <a:close/>
                  <a:moveTo>
                    <a:pt x="1822451" y="158750"/>
                  </a:moveTo>
                  <a:lnTo>
                    <a:pt x="1466616" y="364564"/>
                  </a:lnTo>
                  <a:lnTo>
                    <a:pt x="1465872" y="364373"/>
                  </a:lnTo>
                  <a:close/>
                  <a:moveTo>
                    <a:pt x="1792288" y="142875"/>
                  </a:moveTo>
                  <a:lnTo>
                    <a:pt x="1433949" y="356165"/>
                  </a:lnTo>
                  <a:lnTo>
                    <a:pt x="1426731" y="354309"/>
                  </a:lnTo>
                  <a:close/>
                  <a:moveTo>
                    <a:pt x="1773238" y="131763"/>
                  </a:moveTo>
                  <a:lnTo>
                    <a:pt x="1405733" y="348910"/>
                  </a:lnTo>
                  <a:lnTo>
                    <a:pt x="1401490" y="347819"/>
                  </a:lnTo>
                  <a:lnTo>
                    <a:pt x="1400110" y="347608"/>
                  </a:lnTo>
                  <a:close/>
                  <a:moveTo>
                    <a:pt x="1746251" y="117475"/>
                  </a:moveTo>
                  <a:lnTo>
                    <a:pt x="1368086" y="342720"/>
                  </a:lnTo>
                  <a:lnTo>
                    <a:pt x="1358167" y="341207"/>
                  </a:lnTo>
                  <a:close/>
                  <a:moveTo>
                    <a:pt x="708025" y="112713"/>
                  </a:moveTo>
                  <a:lnTo>
                    <a:pt x="603030" y="177524"/>
                  </a:lnTo>
                  <a:lnTo>
                    <a:pt x="600842" y="173834"/>
                  </a:lnTo>
                  <a:close/>
                  <a:moveTo>
                    <a:pt x="1720851" y="104775"/>
                  </a:moveTo>
                  <a:lnTo>
                    <a:pt x="1329216" y="336788"/>
                  </a:lnTo>
                  <a:lnTo>
                    <a:pt x="1321364" y="335590"/>
                  </a:lnTo>
                  <a:close/>
                  <a:moveTo>
                    <a:pt x="1712913" y="101600"/>
                  </a:moveTo>
                  <a:lnTo>
                    <a:pt x="1313227" y="334348"/>
                  </a:lnTo>
                  <a:lnTo>
                    <a:pt x="1312854" y="334291"/>
                  </a:lnTo>
                  <a:lnTo>
                    <a:pt x="1310923" y="334194"/>
                  </a:lnTo>
                  <a:close/>
                  <a:moveTo>
                    <a:pt x="1682751" y="90488"/>
                  </a:moveTo>
                  <a:lnTo>
                    <a:pt x="1276520" y="332456"/>
                  </a:lnTo>
                  <a:lnTo>
                    <a:pt x="1264082" y="331828"/>
                  </a:lnTo>
                  <a:close/>
                  <a:moveTo>
                    <a:pt x="1674813" y="87313"/>
                  </a:moveTo>
                  <a:lnTo>
                    <a:pt x="1254841" y="331362"/>
                  </a:lnTo>
                  <a:lnTo>
                    <a:pt x="1253029" y="331270"/>
                  </a:lnTo>
                  <a:close/>
                  <a:moveTo>
                    <a:pt x="1652588" y="79375"/>
                  </a:moveTo>
                  <a:lnTo>
                    <a:pt x="1228525" y="330033"/>
                  </a:lnTo>
                  <a:lnTo>
                    <a:pt x="1221581" y="329682"/>
                  </a:lnTo>
                  <a:lnTo>
                    <a:pt x="1218141" y="329856"/>
                  </a:lnTo>
                  <a:close/>
                  <a:moveTo>
                    <a:pt x="790575" y="79375"/>
                  </a:moveTo>
                  <a:lnTo>
                    <a:pt x="610435" y="190013"/>
                  </a:lnTo>
                  <a:lnTo>
                    <a:pt x="606535" y="183435"/>
                  </a:lnTo>
                  <a:close/>
                  <a:moveTo>
                    <a:pt x="1614488" y="63500"/>
                  </a:moveTo>
                  <a:lnTo>
                    <a:pt x="1166352" y="332471"/>
                  </a:lnTo>
                  <a:lnTo>
                    <a:pt x="1146844" y="333456"/>
                  </a:lnTo>
                  <a:close/>
                  <a:moveTo>
                    <a:pt x="1584326" y="57150"/>
                  </a:moveTo>
                  <a:lnTo>
                    <a:pt x="1111791" y="337117"/>
                  </a:lnTo>
                  <a:lnTo>
                    <a:pt x="1097038" y="339369"/>
                  </a:lnTo>
                  <a:close/>
                  <a:moveTo>
                    <a:pt x="865188" y="52388"/>
                  </a:moveTo>
                  <a:lnTo>
                    <a:pt x="616821" y="200783"/>
                  </a:lnTo>
                  <a:lnTo>
                    <a:pt x="614324" y="196572"/>
                  </a:lnTo>
                  <a:close/>
                  <a:moveTo>
                    <a:pt x="1550988" y="44450"/>
                  </a:moveTo>
                  <a:lnTo>
                    <a:pt x="1046872" y="347025"/>
                  </a:lnTo>
                  <a:lnTo>
                    <a:pt x="1041672" y="347819"/>
                  </a:lnTo>
                  <a:lnTo>
                    <a:pt x="1012950" y="355204"/>
                  </a:lnTo>
                  <a:close/>
                  <a:moveTo>
                    <a:pt x="903288" y="41275"/>
                  </a:moveTo>
                  <a:lnTo>
                    <a:pt x="622643" y="210603"/>
                  </a:lnTo>
                  <a:lnTo>
                    <a:pt x="619253" y="204886"/>
                  </a:lnTo>
                  <a:close/>
                  <a:moveTo>
                    <a:pt x="1531938" y="38100"/>
                  </a:moveTo>
                  <a:lnTo>
                    <a:pt x="978827" y="363978"/>
                  </a:lnTo>
                  <a:lnTo>
                    <a:pt x="960059" y="368804"/>
                  </a:lnTo>
                  <a:close/>
                  <a:moveTo>
                    <a:pt x="1501775" y="33338"/>
                  </a:moveTo>
                  <a:lnTo>
                    <a:pt x="900535" y="390161"/>
                  </a:lnTo>
                  <a:lnTo>
                    <a:pt x="874105" y="399834"/>
                  </a:lnTo>
                  <a:lnTo>
                    <a:pt x="830185" y="420992"/>
                  </a:lnTo>
                  <a:close/>
                  <a:moveTo>
                    <a:pt x="936625" y="33338"/>
                  </a:moveTo>
                  <a:lnTo>
                    <a:pt x="625951" y="216183"/>
                  </a:lnTo>
                  <a:lnTo>
                    <a:pt x="625208" y="214929"/>
                  </a:lnTo>
                  <a:close/>
                  <a:moveTo>
                    <a:pt x="947738" y="30163"/>
                  </a:moveTo>
                  <a:lnTo>
                    <a:pt x="634024" y="229799"/>
                  </a:lnTo>
                  <a:lnTo>
                    <a:pt x="626665" y="217387"/>
                  </a:lnTo>
                  <a:close/>
                  <a:moveTo>
                    <a:pt x="1476375" y="26988"/>
                  </a:moveTo>
                  <a:lnTo>
                    <a:pt x="763858" y="448779"/>
                  </a:lnTo>
                  <a:lnTo>
                    <a:pt x="758901" y="440420"/>
                  </a:lnTo>
                  <a:close/>
                  <a:moveTo>
                    <a:pt x="1446213" y="19050"/>
                  </a:moveTo>
                  <a:lnTo>
                    <a:pt x="753307" y="430984"/>
                  </a:lnTo>
                  <a:lnTo>
                    <a:pt x="748512" y="422898"/>
                  </a:lnTo>
                  <a:close/>
                  <a:moveTo>
                    <a:pt x="1042988" y="14288"/>
                  </a:moveTo>
                  <a:lnTo>
                    <a:pt x="646742" y="251250"/>
                  </a:lnTo>
                  <a:lnTo>
                    <a:pt x="643369" y="245560"/>
                  </a:lnTo>
                  <a:close/>
                  <a:moveTo>
                    <a:pt x="1400175" y="11113"/>
                  </a:moveTo>
                  <a:lnTo>
                    <a:pt x="740795" y="409881"/>
                  </a:lnTo>
                  <a:lnTo>
                    <a:pt x="733151" y="396988"/>
                  </a:lnTo>
                  <a:close/>
                  <a:moveTo>
                    <a:pt x="1350963" y="7938"/>
                  </a:moveTo>
                  <a:lnTo>
                    <a:pt x="726080" y="385063"/>
                  </a:lnTo>
                  <a:lnTo>
                    <a:pt x="718781" y="372751"/>
                  </a:lnTo>
                  <a:close/>
                  <a:moveTo>
                    <a:pt x="1081088" y="7938"/>
                  </a:moveTo>
                  <a:lnTo>
                    <a:pt x="656070" y="266982"/>
                  </a:lnTo>
                  <a:lnTo>
                    <a:pt x="650246" y="257158"/>
                  </a:lnTo>
                  <a:close/>
                  <a:moveTo>
                    <a:pt x="1301750" y="3175"/>
                  </a:moveTo>
                  <a:lnTo>
                    <a:pt x="711357" y="360230"/>
                  </a:lnTo>
                  <a:lnTo>
                    <a:pt x="704776" y="349131"/>
                  </a:lnTo>
                  <a:close/>
                  <a:moveTo>
                    <a:pt x="1284288" y="3175"/>
                  </a:moveTo>
                  <a:lnTo>
                    <a:pt x="702549" y="345375"/>
                  </a:lnTo>
                  <a:lnTo>
                    <a:pt x="699340" y="339963"/>
                  </a:lnTo>
                  <a:close/>
                  <a:moveTo>
                    <a:pt x="1139825" y="3175"/>
                  </a:moveTo>
                  <a:lnTo>
                    <a:pt x="670253" y="290903"/>
                  </a:lnTo>
                  <a:lnTo>
                    <a:pt x="663097" y="278834"/>
                  </a:lnTo>
                  <a:close/>
                  <a:moveTo>
                    <a:pt x="1136650" y="3175"/>
                  </a:moveTo>
                  <a:lnTo>
                    <a:pt x="662700" y="278164"/>
                  </a:lnTo>
                  <a:lnTo>
                    <a:pt x="662247" y="277401"/>
                  </a:lnTo>
                  <a:close/>
                  <a:moveTo>
                    <a:pt x="1260475" y="0"/>
                  </a:moveTo>
                  <a:lnTo>
                    <a:pt x="695612" y="333675"/>
                  </a:lnTo>
                  <a:lnTo>
                    <a:pt x="692827" y="328978"/>
                  </a:lnTo>
                  <a:close/>
                  <a:moveTo>
                    <a:pt x="1249363" y="0"/>
                  </a:moveTo>
                  <a:lnTo>
                    <a:pt x="691419" y="326602"/>
                  </a:lnTo>
                  <a:lnTo>
                    <a:pt x="689255" y="322953"/>
                  </a:lnTo>
                  <a:close/>
                  <a:moveTo>
                    <a:pt x="1204913" y="0"/>
                  </a:moveTo>
                  <a:lnTo>
                    <a:pt x="683532" y="313300"/>
                  </a:lnTo>
                  <a:lnTo>
                    <a:pt x="678104" y="304146"/>
                  </a:lnTo>
                  <a:close/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 87"/>
            <p:cNvSpPr>
              <a:spLocks/>
            </p:cNvSpPr>
            <p:nvPr/>
          </p:nvSpPr>
          <p:spPr bwMode="auto">
            <a:xfrm rot="18077857">
              <a:off x="2134717" y="2531386"/>
              <a:ext cx="1804988" cy="1808163"/>
            </a:xfrm>
            <a:custGeom>
              <a:avLst/>
              <a:gdLst>
                <a:gd name="connsiteX0" fmla="*/ 1348894 w 1804988"/>
                <a:gd name="connsiteY0" fmla="*/ 1691429 h 1808163"/>
                <a:gd name="connsiteX1" fmla="*/ 1349376 w 1804988"/>
                <a:gd name="connsiteY1" fmla="*/ 1692276 h 1808163"/>
                <a:gd name="connsiteX2" fmla="*/ 1330326 w 1804988"/>
                <a:gd name="connsiteY2" fmla="*/ 1703388 h 1808163"/>
                <a:gd name="connsiteX3" fmla="*/ 1343601 w 1804988"/>
                <a:gd name="connsiteY3" fmla="*/ 1682122 h 1808163"/>
                <a:gd name="connsiteX4" fmla="*/ 1346346 w 1804988"/>
                <a:gd name="connsiteY4" fmla="*/ 1686948 h 1808163"/>
                <a:gd name="connsiteX5" fmla="*/ 1277938 w 1804988"/>
                <a:gd name="connsiteY5" fmla="*/ 1725613 h 1808163"/>
                <a:gd name="connsiteX6" fmla="*/ 1333305 w 1804988"/>
                <a:gd name="connsiteY6" fmla="*/ 1664017 h 1808163"/>
                <a:gd name="connsiteX7" fmla="*/ 1336524 w 1804988"/>
                <a:gd name="connsiteY7" fmla="*/ 1669677 h 1808163"/>
                <a:gd name="connsiteX8" fmla="*/ 1160463 w 1804988"/>
                <a:gd name="connsiteY8" fmla="*/ 1770063 h 1808163"/>
                <a:gd name="connsiteX9" fmla="*/ 1327406 w 1804988"/>
                <a:gd name="connsiteY9" fmla="*/ 1653643 h 1808163"/>
                <a:gd name="connsiteX10" fmla="*/ 1330221 w 1804988"/>
                <a:gd name="connsiteY10" fmla="*/ 1658593 h 1808163"/>
                <a:gd name="connsiteX11" fmla="*/ 1111250 w 1804988"/>
                <a:gd name="connsiteY11" fmla="*/ 1785938 h 1808163"/>
                <a:gd name="connsiteX12" fmla="*/ 1423988 w 1804988"/>
                <a:gd name="connsiteY12" fmla="*/ 1643063 h 1808163"/>
                <a:gd name="connsiteX13" fmla="*/ 1348894 w 1804988"/>
                <a:gd name="connsiteY13" fmla="*/ 1691429 h 1808163"/>
                <a:gd name="connsiteX14" fmla="*/ 1346763 w 1804988"/>
                <a:gd name="connsiteY14" fmla="*/ 1687682 h 1808163"/>
                <a:gd name="connsiteX15" fmla="*/ 1346346 w 1804988"/>
                <a:gd name="connsiteY15" fmla="*/ 1686948 h 1808163"/>
                <a:gd name="connsiteX16" fmla="*/ 1319374 w 1804988"/>
                <a:gd name="connsiteY16" fmla="*/ 1639520 h 1808163"/>
                <a:gd name="connsiteX17" fmla="*/ 1323691 w 1804988"/>
                <a:gd name="connsiteY17" fmla="*/ 1647111 h 1808163"/>
                <a:gd name="connsiteX18" fmla="*/ 1069975 w 1804988"/>
                <a:gd name="connsiteY18" fmla="*/ 1793876 h 1808163"/>
                <a:gd name="connsiteX19" fmla="*/ 1309975 w 1804988"/>
                <a:gd name="connsiteY19" fmla="*/ 1622992 h 1808163"/>
                <a:gd name="connsiteX20" fmla="*/ 1313166 w 1804988"/>
                <a:gd name="connsiteY20" fmla="*/ 1628603 h 1808163"/>
                <a:gd name="connsiteX21" fmla="*/ 1012825 w 1804988"/>
                <a:gd name="connsiteY21" fmla="*/ 1800226 h 1808163"/>
                <a:gd name="connsiteX22" fmla="*/ 1306050 w 1804988"/>
                <a:gd name="connsiteY22" fmla="*/ 1616089 h 1808163"/>
                <a:gd name="connsiteX23" fmla="*/ 1307735 w 1804988"/>
                <a:gd name="connsiteY23" fmla="*/ 1619053 h 1808163"/>
                <a:gd name="connsiteX24" fmla="*/ 987425 w 1804988"/>
                <a:gd name="connsiteY24" fmla="*/ 1804988 h 1808163"/>
                <a:gd name="connsiteX25" fmla="*/ 1299367 w 1804988"/>
                <a:gd name="connsiteY25" fmla="*/ 1604338 h 1808163"/>
                <a:gd name="connsiteX26" fmla="*/ 1303195 w 1804988"/>
                <a:gd name="connsiteY26" fmla="*/ 1611070 h 1808163"/>
                <a:gd name="connsiteX27" fmla="*/ 965200 w 1804988"/>
                <a:gd name="connsiteY27" fmla="*/ 1804988 h 1808163"/>
                <a:gd name="connsiteX28" fmla="*/ 1289741 w 1804988"/>
                <a:gd name="connsiteY28" fmla="*/ 1587412 h 1808163"/>
                <a:gd name="connsiteX29" fmla="*/ 1295556 w 1804988"/>
                <a:gd name="connsiteY29" fmla="*/ 1597636 h 1808163"/>
                <a:gd name="connsiteX30" fmla="*/ 930275 w 1804988"/>
                <a:gd name="connsiteY30" fmla="*/ 1808163 h 1808163"/>
                <a:gd name="connsiteX31" fmla="*/ 1276571 w 1804988"/>
                <a:gd name="connsiteY31" fmla="*/ 1564254 h 1808163"/>
                <a:gd name="connsiteX32" fmla="*/ 1283295 w 1804988"/>
                <a:gd name="connsiteY32" fmla="*/ 1576076 h 1808163"/>
                <a:gd name="connsiteX33" fmla="*/ 881063 w 1804988"/>
                <a:gd name="connsiteY33" fmla="*/ 1808163 h 1808163"/>
                <a:gd name="connsiteX34" fmla="*/ 1522413 w 1804988"/>
                <a:gd name="connsiteY34" fmla="*/ 1563688 h 1808163"/>
                <a:gd name="connsiteX35" fmla="*/ 1343601 w 1804988"/>
                <a:gd name="connsiteY35" fmla="*/ 1682122 h 1808163"/>
                <a:gd name="connsiteX36" fmla="*/ 1336524 w 1804988"/>
                <a:gd name="connsiteY36" fmla="*/ 1669677 h 1808163"/>
                <a:gd name="connsiteX37" fmla="*/ 1264439 w 1804988"/>
                <a:gd name="connsiteY37" fmla="*/ 1542920 h 1808163"/>
                <a:gd name="connsiteX38" fmla="*/ 1269032 w 1804988"/>
                <a:gd name="connsiteY38" fmla="*/ 1550997 h 1808163"/>
                <a:gd name="connsiteX39" fmla="*/ 828675 w 1804988"/>
                <a:gd name="connsiteY39" fmla="*/ 1804988 h 1808163"/>
                <a:gd name="connsiteX40" fmla="*/ 1257702 w 1804988"/>
                <a:gd name="connsiteY40" fmla="*/ 1531074 h 1808163"/>
                <a:gd name="connsiteX41" fmla="*/ 1258709 w 1804988"/>
                <a:gd name="connsiteY41" fmla="*/ 1532844 h 1808163"/>
                <a:gd name="connsiteX42" fmla="*/ 792163 w 1804988"/>
                <a:gd name="connsiteY42" fmla="*/ 1800226 h 1808163"/>
                <a:gd name="connsiteX43" fmla="*/ 1558926 w 1804988"/>
                <a:gd name="connsiteY43" fmla="*/ 1525588 h 1808163"/>
                <a:gd name="connsiteX44" fmla="*/ 1333305 w 1804988"/>
                <a:gd name="connsiteY44" fmla="*/ 1664017 h 1808163"/>
                <a:gd name="connsiteX45" fmla="*/ 1330221 w 1804988"/>
                <a:gd name="connsiteY45" fmla="*/ 1658593 h 1808163"/>
                <a:gd name="connsiteX46" fmla="*/ 1254488 w 1804988"/>
                <a:gd name="connsiteY46" fmla="*/ 1525422 h 1808163"/>
                <a:gd name="connsiteX47" fmla="*/ 1257107 w 1804988"/>
                <a:gd name="connsiteY47" fmla="*/ 1530027 h 1808163"/>
                <a:gd name="connsiteX48" fmla="*/ 787400 w 1804988"/>
                <a:gd name="connsiteY48" fmla="*/ 1800226 h 1808163"/>
                <a:gd name="connsiteX49" fmla="*/ 1252261 w 1804988"/>
                <a:gd name="connsiteY49" fmla="*/ 1521506 h 1808163"/>
                <a:gd name="connsiteX50" fmla="*/ 1252683 w 1804988"/>
                <a:gd name="connsiteY50" fmla="*/ 1522248 h 1808163"/>
                <a:gd name="connsiteX51" fmla="*/ 773113 w 1804988"/>
                <a:gd name="connsiteY51" fmla="*/ 1800226 h 1808163"/>
                <a:gd name="connsiteX52" fmla="*/ 1244175 w 1804988"/>
                <a:gd name="connsiteY52" fmla="*/ 1507286 h 1808163"/>
                <a:gd name="connsiteX53" fmla="*/ 1250976 w 1804988"/>
                <a:gd name="connsiteY53" fmla="*/ 1519246 h 1808163"/>
                <a:gd name="connsiteX54" fmla="*/ 768350 w 1804988"/>
                <a:gd name="connsiteY54" fmla="*/ 1797051 h 1808163"/>
                <a:gd name="connsiteX55" fmla="*/ 1585913 w 1804988"/>
                <a:gd name="connsiteY55" fmla="*/ 1495426 h 1808163"/>
                <a:gd name="connsiteX56" fmla="*/ 1327406 w 1804988"/>
                <a:gd name="connsiteY56" fmla="*/ 1653643 h 1808163"/>
                <a:gd name="connsiteX57" fmla="*/ 1323691 w 1804988"/>
                <a:gd name="connsiteY57" fmla="*/ 1647111 h 1808163"/>
                <a:gd name="connsiteX58" fmla="*/ 1232412 w 1804988"/>
                <a:gd name="connsiteY58" fmla="*/ 1486602 h 1808163"/>
                <a:gd name="connsiteX59" fmla="*/ 1237742 w 1804988"/>
                <a:gd name="connsiteY59" fmla="*/ 1495974 h 1808163"/>
                <a:gd name="connsiteX60" fmla="*/ 723900 w 1804988"/>
                <a:gd name="connsiteY60" fmla="*/ 1793876 h 1808163"/>
                <a:gd name="connsiteX61" fmla="*/ 1224141 w 1804988"/>
                <a:gd name="connsiteY61" fmla="*/ 1472058 h 1808163"/>
                <a:gd name="connsiteX62" fmla="*/ 1226839 w 1804988"/>
                <a:gd name="connsiteY62" fmla="*/ 1476803 h 1808163"/>
                <a:gd name="connsiteX63" fmla="*/ 693738 w 1804988"/>
                <a:gd name="connsiteY63" fmla="*/ 1785938 h 1808163"/>
                <a:gd name="connsiteX64" fmla="*/ 892509 w 1804988"/>
                <a:gd name="connsiteY64" fmla="*/ 1470648 h 1808163"/>
                <a:gd name="connsiteX65" fmla="*/ 894678 w 1804988"/>
                <a:gd name="connsiteY65" fmla="*/ 1470866 h 1808163"/>
                <a:gd name="connsiteX66" fmla="*/ 485775 w 1804988"/>
                <a:gd name="connsiteY66" fmla="*/ 1706563 h 1808163"/>
                <a:gd name="connsiteX67" fmla="*/ 919328 w 1804988"/>
                <a:gd name="connsiteY67" fmla="*/ 1469957 h 1808163"/>
                <a:gd name="connsiteX68" fmla="*/ 496888 w 1804988"/>
                <a:gd name="connsiteY68" fmla="*/ 1714501 h 1808163"/>
                <a:gd name="connsiteX69" fmla="*/ 911952 w 1804988"/>
                <a:gd name="connsiteY69" fmla="*/ 1470701 h 1808163"/>
                <a:gd name="connsiteX70" fmla="*/ 876041 w 1804988"/>
                <a:gd name="connsiteY70" fmla="*/ 1468987 h 1808163"/>
                <a:gd name="connsiteX71" fmla="*/ 890639 w 1804988"/>
                <a:gd name="connsiteY71" fmla="*/ 1470459 h 1808163"/>
                <a:gd name="connsiteX72" fmla="*/ 482600 w 1804988"/>
                <a:gd name="connsiteY72" fmla="*/ 1706563 h 1808163"/>
                <a:gd name="connsiteX73" fmla="*/ 839903 w 1804988"/>
                <a:gd name="connsiteY73" fmla="*/ 1465344 h 1808163"/>
                <a:gd name="connsiteX74" fmla="*/ 843244 w 1804988"/>
                <a:gd name="connsiteY74" fmla="*/ 1465681 h 1808163"/>
                <a:gd name="connsiteX75" fmla="*/ 452438 w 1804988"/>
                <a:gd name="connsiteY75" fmla="*/ 1692276 h 1808163"/>
                <a:gd name="connsiteX76" fmla="*/ 827031 w 1804988"/>
                <a:gd name="connsiteY76" fmla="*/ 1464047 h 1808163"/>
                <a:gd name="connsiteX77" fmla="*/ 829636 w 1804988"/>
                <a:gd name="connsiteY77" fmla="*/ 1464309 h 1808163"/>
                <a:gd name="connsiteX78" fmla="*/ 449263 w 1804988"/>
                <a:gd name="connsiteY78" fmla="*/ 1684338 h 1808163"/>
                <a:gd name="connsiteX79" fmla="*/ 988461 w 1804988"/>
                <a:gd name="connsiteY79" fmla="*/ 1462988 h 1808163"/>
                <a:gd name="connsiteX80" fmla="*/ 527050 w 1804988"/>
                <a:gd name="connsiteY80" fmla="*/ 1728788 h 1808163"/>
                <a:gd name="connsiteX81" fmla="*/ 963078 w 1804988"/>
                <a:gd name="connsiteY81" fmla="*/ 1465547 h 1808163"/>
                <a:gd name="connsiteX82" fmla="*/ 805652 w 1804988"/>
                <a:gd name="connsiteY82" fmla="*/ 1461892 h 1808163"/>
                <a:gd name="connsiteX83" fmla="*/ 815127 w 1804988"/>
                <a:gd name="connsiteY83" fmla="*/ 1462847 h 1808163"/>
                <a:gd name="connsiteX84" fmla="*/ 438150 w 1804988"/>
                <a:gd name="connsiteY84" fmla="*/ 1679576 h 1808163"/>
                <a:gd name="connsiteX85" fmla="*/ 1018932 w 1804988"/>
                <a:gd name="connsiteY85" fmla="*/ 1459486 h 1808163"/>
                <a:gd name="connsiteX86" fmla="*/ 542925 w 1804988"/>
                <a:gd name="connsiteY86" fmla="*/ 1733551 h 1808163"/>
                <a:gd name="connsiteX87" fmla="*/ 1006925 w 1804988"/>
                <a:gd name="connsiteY87" fmla="*/ 1461127 h 1808163"/>
                <a:gd name="connsiteX88" fmla="*/ 1016880 w 1804988"/>
                <a:gd name="connsiteY88" fmla="*/ 1460123 h 1808163"/>
                <a:gd name="connsiteX89" fmla="*/ 777463 w 1804988"/>
                <a:gd name="connsiteY89" fmla="*/ 1456819 h 1808163"/>
                <a:gd name="connsiteX90" fmla="*/ 784811 w 1804988"/>
                <a:gd name="connsiteY90" fmla="*/ 1459100 h 1808163"/>
                <a:gd name="connsiteX91" fmla="*/ 422275 w 1804988"/>
                <a:gd name="connsiteY91" fmla="*/ 1668463 h 1808163"/>
                <a:gd name="connsiteX92" fmla="*/ 1215399 w 1804988"/>
                <a:gd name="connsiteY92" fmla="*/ 1456686 h 1808163"/>
                <a:gd name="connsiteX93" fmla="*/ 1220019 w 1804988"/>
                <a:gd name="connsiteY93" fmla="*/ 1464809 h 1808163"/>
                <a:gd name="connsiteX94" fmla="*/ 674688 w 1804988"/>
                <a:gd name="connsiteY94" fmla="*/ 1778001 h 1808163"/>
                <a:gd name="connsiteX95" fmla="*/ 1624013 w 1804988"/>
                <a:gd name="connsiteY95" fmla="*/ 1450976 h 1808163"/>
                <a:gd name="connsiteX96" fmla="*/ 1319374 w 1804988"/>
                <a:gd name="connsiteY96" fmla="*/ 1639520 h 1808163"/>
                <a:gd name="connsiteX97" fmla="*/ 1313166 w 1804988"/>
                <a:gd name="connsiteY97" fmla="*/ 1628603 h 1808163"/>
                <a:gd name="connsiteX98" fmla="*/ 746292 w 1804988"/>
                <a:gd name="connsiteY98" fmla="*/ 1447143 h 1808163"/>
                <a:gd name="connsiteX99" fmla="*/ 752444 w 1804988"/>
                <a:gd name="connsiteY99" fmla="*/ 1449052 h 1808163"/>
                <a:gd name="connsiteX100" fmla="*/ 395288 w 1804988"/>
                <a:gd name="connsiteY100" fmla="*/ 1654176 h 1808163"/>
                <a:gd name="connsiteX101" fmla="*/ 1209938 w 1804988"/>
                <a:gd name="connsiteY101" fmla="*/ 1447083 h 1808163"/>
                <a:gd name="connsiteX102" fmla="*/ 1211897 w 1804988"/>
                <a:gd name="connsiteY102" fmla="*/ 1450528 h 1808163"/>
                <a:gd name="connsiteX103" fmla="*/ 652463 w 1804988"/>
                <a:gd name="connsiteY103" fmla="*/ 1774826 h 1808163"/>
                <a:gd name="connsiteX104" fmla="*/ 1073037 w 1804988"/>
                <a:gd name="connsiteY104" fmla="*/ 1442691 h 1808163"/>
                <a:gd name="connsiteX105" fmla="*/ 557213 w 1804988"/>
                <a:gd name="connsiteY105" fmla="*/ 1739901 h 1808163"/>
                <a:gd name="connsiteX106" fmla="*/ 1051999 w 1804988"/>
                <a:gd name="connsiteY106" fmla="*/ 1449222 h 1808163"/>
                <a:gd name="connsiteX107" fmla="*/ 728108 w 1804988"/>
                <a:gd name="connsiteY107" fmla="*/ 1441498 h 1808163"/>
                <a:gd name="connsiteX108" fmla="*/ 734173 w 1804988"/>
                <a:gd name="connsiteY108" fmla="*/ 1443381 h 1808163"/>
                <a:gd name="connsiteX109" fmla="*/ 384175 w 1804988"/>
                <a:gd name="connsiteY109" fmla="*/ 1646238 h 1808163"/>
                <a:gd name="connsiteX110" fmla="*/ 1204086 w 1804988"/>
                <a:gd name="connsiteY110" fmla="*/ 1436793 h 1808163"/>
                <a:gd name="connsiteX111" fmla="*/ 1207515 w 1804988"/>
                <a:gd name="connsiteY111" fmla="*/ 1442823 h 1808163"/>
                <a:gd name="connsiteX112" fmla="*/ 641350 w 1804988"/>
                <a:gd name="connsiteY112" fmla="*/ 1770063 h 1808163"/>
                <a:gd name="connsiteX113" fmla="*/ 701026 w 1804988"/>
                <a:gd name="connsiteY113" fmla="*/ 1433091 h 1808163"/>
                <a:gd name="connsiteX114" fmla="*/ 706544 w 1804988"/>
                <a:gd name="connsiteY114" fmla="*/ 1434804 h 1808163"/>
                <a:gd name="connsiteX115" fmla="*/ 365125 w 1804988"/>
                <a:gd name="connsiteY115" fmla="*/ 1631951 h 1808163"/>
                <a:gd name="connsiteX116" fmla="*/ 1198771 w 1804988"/>
                <a:gd name="connsiteY116" fmla="*/ 1427447 h 1808163"/>
                <a:gd name="connsiteX117" fmla="*/ 1201391 w 1804988"/>
                <a:gd name="connsiteY117" fmla="*/ 1432054 h 1808163"/>
                <a:gd name="connsiteX118" fmla="*/ 625475 w 1804988"/>
                <a:gd name="connsiteY118" fmla="*/ 1766888 h 1808163"/>
                <a:gd name="connsiteX119" fmla="*/ 1638301 w 1804988"/>
                <a:gd name="connsiteY119" fmla="*/ 1427163 h 1808163"/>
                <a:gd name="connsiteX120" fmla="*/ 1309975 w 1804988"/>
                <a:gd name="connsiteY120" fmla="*/ 1622992 h 1808163"/>
                <a:gd name="connsiteX121" fmla="*/ 1307735 w 1804988"/>
                <a:gd name="connsiteY121" fmla="*/ 1619053 h 1808163"/>
                <a:gd name="connsiteX122" fmla="*/ 677164 w 1804988"/>
                <a:gd name="connsiteY122" fmla="*/ 1424660 h 1808163"/>
                <a:gd name="connsiteX123" fmla="*/ 681416 w 1804988"/>
                <a:gd name="connsiteY123" fmla="*/ 1426968 h 1808163"/>
                <a:gd name="connsiteX124" fmla="*/ 347663 w 1804988"/>
                <a:gd name="connsiteY124" fmla="*/ 1619251 h 1808163"/>
                <a:gd name="connsiteX125" fmla="*/ 1192975 w 1804988"/>
                <a:gd name="connsiteY125" fmla="*/ 1417256 h 1808163"/>
                <a:gd name="connsiteX126" fmla="*/ 1194662 w 1804988"/>
                <a:gd name="connsiteY126" fmla="*/ 1420221 h 1808163"/>
                <a:gd name="connsiteX127" fmla="*/ 606425 w 1804988"/>
                <a:gd name="connsiteY127" fmla="*/ 1758951 h 1808163"/>
                <a:gd name="connsiteX128" fmla="*/ 657927 w 1804988"/>
                <a:gd name="connsiteY128" fmla="*/ 1414219 h 1808163"/>
                <a:gd name="connsiteX129" fmla="*/ 664450 w 1804988"/>
                <a:gd name="connsiteY129" fmla="*/ 1417760 h 1808163"/>
                <a:gd name="connsiteX130" fmla="*/ 334963 w 1804988"/>
                <a:gd name="connsiteY130" fmla="*/ 1608138 h 1808163"/>
                <a:gd name="connsiteX131" fmla="*/ 1190800 w 1804988"/>
                <a:gd name="connsiteY131" fmla="*/ 1413430 h 1808163"/>
                <a:gd name="connsiteX132" fmla="*/ 1191895 w 1804988"/>
                <a:gd name="connsiteY132" fmla="*/ 1415355 h 1808163"/>
                <a:gd name="connsiteX133" fmla="*/ 603250 w 1804988"/>
                <a:gd name="connsiteY133" fmla="*/ 1755776 h 1808163"/>
                <a:gd name="connsiteX134" fmla="*/ 1654176 w 1804988"/>
                <a:gd name="connsiteY134" fmla="*/ 1409701 h 1808163"/>
                <a:gd name="connsiteX135" fmla="*/ 1306050 w 1804988"/>
                <a:gd name="connsiteY135" fmla="*/ 1616089 h 1808163"/>
                <a:gd name="connsiteX136" fmla="*/ 1303195 w 1804988"/>
                <a:gd name="connsiteY136" fmla="*/ 1611070 h 1808163"/>
                <a:gd name="connsiteX137" fmla="*/ 631153 w 1804988"/>
                <a:gd name="connsiteY137" fmla="*/ 1399686 h 1808163"/>
                <a:gd name="connsiteX138" fmla="*/ 635791 w 1804988"/>
                <a:gd name="connsiteY138" fmla="*/ 1402204 h 1808163"/>
                <a:gd name="connsiteX139" fmla="*/ 312738 w 1804988"/>
                <a:gd name="connsiteY139" fmla="*/ 1589088 h 1808163"/>
                <a:gd name="connsiteX140" fmla="*/ 1181452 w 1804988"/>
                <a:gd name="connsiteY140" fmla="*/ 1396993 h 1808163"/>
                <a:gd name="connsiteX141" fmla="*/ 1188724 w 1804988"/>
                <a:gd name="connsiteY141" fmla="*/ 1409780 h 1808163"/>
                <a:gd name="connsiteX142" fmla="*/ 592138 w 1804988"/>
                <a:gd name="connsiteY142" fmla="*/ 1752601 h 1808163"/>
                <a:gd name="connsiteX143" fmla="*/ 605890 w 1804988"/>
                <a:gd name="connsiteY143" fmla="*/ 1385974 h 1808163"/>
                <a:gd name="connsiteX144" fmla="*/ 611228 w 1804988"/>
                <a:gd name="connsiteY144" fmla="*/ 1388871 h 1808163"/>
                <a:gd name="connsiteX145" fmla="*/ 293688 w 1804988"/>
                <a:gd name="connsiteY145" fmla="*/ 1571626 h 1808163"/>
                <a:gd name="connsiteX146" fmla="*/ 1668463 w 1804988"/>
                <a:gd name="connsiteY146" fmla="*/ 1382713 h 1808163"/>
                <a:gd name="connsiteX147" fmla="*/ 1299367 w 1804988"/>
                <a:gd name="connsiteY147" fmla="*/ 1604338 h 1808163"/>
                <a:gd name="connsiteX148" fmla="*/ 1295556 w 1804988"/>
                <a:gd name="connsiteY148" fmla="*/ 1597636 h 1808163"/>
                <a:gd name="connsiteX149" fmla="*/ 1205217 w 1804988"/>
                <a:gd name="connsiteY149" fmla="*/ 1382653 h 1808163"/>
                <a:gd name="connsiteX150" fmla="*/ 1181452 w 1804988"/>
                <a:gd name="connsiteY150" fmla="*/ 1396993 h 1808163"/>
                <a:gd name="connsiteX151" fmla="*/ 1180826 w 1804988"/>
                <a:gd name="connsiteY151" fmla="*/ 1395892 h 1808163"/>
                <a:gd name="connsiteX152" fmla="*/ 584674 w 1804988"/>
                <a:gd name="connsiteY152" fmla="*/ 1374322 h 1808163"/>
                <a:gd name="connsiteX153" fmla="*/ 585159 w 1804988"/>
                <a:gd name="connsiteY153" fmla="*/ 1374722 h 1808163"/>
                <a:gd name="connsiteX154" fmla="*/ 586942 w 1804988"/>
                <a:gd name="connsiteY154" fmla="*/ 1375689 h 1808163"/>
                <a:gd name="connsiteX155" fmla="*/ 274638 w 1804988"/>
                <a:gd name="connsiteY155" fmla="*/ 1555751 h 1808163"/>
                <a:gd name="connsiteX156" fmla="*/ 574480 w 1804988"/>
                <a:gd name="connsiteY156" fmla="*/ 1365911 h 1808163"/>
                <a:gd name="connsiteX157" fmla="*/ 578110 w 1804988"/>
                <a:gd name="connsiteY157" fmla="*/ 1368906 h 1808163"/>
                <a:gd name="connsiteX158" fmla="*/ 268288 w 1804988"/>
                <a:gd name="connsiteY158" fmla="*/ 1547813 h 1808163"/>
                <a:gd name="connsiteX159" fmla="*/ 557442 w 1804988"/>
                <a:gd name="connsiteY159" fmla="*/ 1351854 h 1808163"/>
                <a:gd name="connsiteX160" fmla="*/ 561167 w 1804988"/>
                <a:gd name="connsiteY160" fmla="*/ 1354926 h 1808163"/>
                <a:gd name="connsiteX161" fmla="*/ 252413 w 1804988"/>
                <a:gd name="connsiteY161" fmla="*/ 1533526 h 1808163"/>
                <a:gd name="connsiteX162" fmla="*/ 1695451 w 1804988"/>
                <a:gd name="connsiteY162" fmla="*/ 1338263 h 1808163"/>
                <a:gd name="connsiteX163" fmla="*/ 1289741 w 1804988"/>
                <a:gd name="connsiteY163" fmla="*/ 1587412 h 1808163"/>
                <a:gd name="connsiteX164" fmla="*/ 1283295 w 1804988"/>
                <a:gd name="connsiteY164" fmla="*/ 1576076 h 1808163"/>
                <a:gd name="connsiteX165" fmla="*/ 538833 w 1804988"/>
                <a:gd name="connsiteY165" fmla="*/ 1336499 h 1808163"/>
                <a:gd name="connsiteX166" fmla="*/ 541906 w 1804988"/>
                <a:gd name="connsiteY166" fmla="*/ 1339035 h 1808163"/>
                <a:gd name="connsiteX167" fmla="*/ 238125 w 1804988"/>
                <a:gd name="connsiteY167" fmla="*/ 1514476 h 1808163"/>
                <a:gd name="connsiteX168" fmla="*/ 524572 w 1804988"/>
                <a:gd name="connsiteY168" fmla="*/ 1324733 h 1808163"/>
                <a:gd name="connsiteX169" fmla="*/ 527232 w 1804988"/>
                <a:gd name="connsiteY169" fmla="*/ 1326928 h 1808163"/>
                <a:gd name="connsiteX170" fmla="*/ 222250 w 1804988"/>
                <a:gd name="connsiteY170" fmla="*/ 1503363 h 1808163"/>
                <a:gd name="connsiteX171" fmla="*/ 507203 w 1804988"/>
                <a:gd name="connsiteY171" fmla="*/ 1310402 h 1808163"/>
                <a:gd name="connsiteX172" fmla="*/ 511818 w 1804988"/>
                <a:gd name="connsiteY172" fmla="*/ 1314210 h 1808163"/>
                <a:gd name="connsiteX173" fmla="*/ 211138 w 1804988"/>
                <a:gd name="connsiteY173" fmla="*/ 1487488 h 1808163"/>
                <a:gd name="connsiteX174" fmla="*/ 1717675 w 1804988"/>
                <a:gd name="connsiteY174" fmla="*/ 1292226 h 1808163"/>
                <a:gd name="connsiteX175" fmla="*/ 1276571 w 1804988"/>
                <a:gd name="connsiteY175" fmla="*/ 1564254 h 1808163"/>
                <a:gd name="connsiteX176" fmla="*/ 1269032 w 1804988"/>
                <a:gd name="connsiteY176" fmla="*/ 1550997 h 1808163"/>
                <a:gd name="connsiteX177" fmla="*/ 488144 w 1804988"/>
                <a:gd name="connsiteY177" fmla="*/ 1289641 h 1808163"/>
                <a:gd name="connsiteX178" fmla="*/ 490924 w 1804988"/>
                <a:gd name="connsiteY178" fmla="*/ 1293011 h 1808163"/>
                <a:gd name="connsiteX179" fmla="*/ 192088 w 1804988"/>
                <a:gd name="connsiteY179" fmla="*/ 1465263 h 1808163"/>
                <a:gd name="connsiteX180" fmla="*/ 475172 w 1804988"/>
                <a:gd name="connsiteY180" fmla="*/ 1273919 h 1808163"/>
                <a:gd name="connsiteX181" fmla="*/ 476645 w 1804988"/>
                <a:gd name="connsiteY181" fmla="*/ 1275704 h 1808163"/>
                <a:gd name="connsiteX182" fmla="*/ 180975 w 1804988"/>
                <a:gd name="connsiteY182" fmla="*/ 1446213 h 1808163"/>
                <a:gd name="connsiteX183" fmla="*/ 465373 w 1804988"/>
                <a:gd name="connsiteY183" fmla="*/ 1262043 h 1808163"/>
                <a:gd name="connsiteX184" fmla="*/ 468067 w 1804988"/>
                <a:gd name="connsiteY184" fmla="*/ 1265308 h 1808163"/>
                <a:gd name="connsiteX185" fmla="*/ 173038 w 1804988"/>
                <a:gd name="connsiteY185" fmla="*/ 1435101 h 1808163"/>
                <a:gd name="connsiteX186" fmla="*/ 1736725 w 1804988"/>
                <a:gd name="connsiteY186" fmla="*/ 1258888 h 1808163"/>
                <a:gd name="connsiteX187" fmla="*/ 1264439 w 1804988"/>
                <a:gd name="connsiteY187" fmla="*/ 1542920 h 1808163"/>
                <a:gd name="connsiteX188" fmla="*/ 1258709 w 1804988"/>
                <a:gd name="connsiteY188" fmla="*/ 1532844 h 1808163"/>
                <a:gd name="connsiteX189" fmla="*/ 1736725 w 1804988"/>
                <a:gd name="connsiteY189" fmla="*/ 1254126 h 1808163"/>
                <a:gd name="connsiteX190" fmla="*/ 1257702 w 1804988"/>
                <a:gd name="connsiteY190" fmla="*/ 1531074 h 1808163"/>
                <a:gd name="connsiteX191" fmla="*/ 1257107 w 1804988"/>
                <a:gd name="connsiteY191" fmla="*/ 1530027 h 1808163"/>
                <a:gd name="connsiteX192" fmla="*/ 452160 w 1804988"/>
                <a:gd name="connsiteY192" fmla="*/ 1246028 h 1808163"/>
                <a:gd name="connsiteX193" fmla="*/ 455162 w 1804988"/>
                <a:gd name="connsiteY193" fmla="*/ 1249667 h 1808163"/>
                <a:gd name="connsiteX194" fmla="*/ 158750 w 1804988"/>
                <a:gd name="connsiteY194" fmla="*/ 1420813 h 1808163"/>
                <a:gd name="connsiteX195" fmla="*/ 1739901 w 1804988"/>
                <a:gd name="connsiteY195" fmla="*/ 1239838 h 1808163"/>
                <a:gd name="connsiteX196" fmla="*/ 1254488 w 1804988"/>
                <a:gd name="connsiteY196" fmla="*/ 1525422 h 1808163"/>
                <a:gd name="connsiteX197" fmla="*/ 1252683 w 1804988"/>
                <a:gd name="connsiteY197" fmla="*/ 1522248 h 1808163"/>
                <a:gd name="connsiteX198" fmla="*/ 1744663 w 1804988"/>
                <a:gd name="connsiteY198" fmla="*/ 1235076 h 1808163"/>
                <a:gd name="connsiteX199" fmla="*/ 1252261 w 1804988"/>
                <a:gd name="connsiteY199" fmla="*/ 1521506 h 1808163"/>
                <a:gd name="connsiteX200" fmla="*/ 1250976 w 1804988"/>
                <a:gd name="connsiteY200" fmla="*/ 1519246 h 1808163"/>
                <a:gd name="connsiteX201" fmla="*/ 440098 w 1804988"/>
                <a:gd name="connsiteY201" fmla="*/ 1231409 h 1808163"/>
                <a:gd name="connsiteX202" fmla="*/ 440624 w 1804988"/>
                <a:gd name="connsiteY202" fmla="*/ 1232046 h 1808163"/>
                <a:gd name="connsiteX203" fmla="*/ 147638 w 1804988"/>
                <a:gd name="connsiteY203" fmla="*/ 1401763 h 1808163"/>
                <a:gd name="connsiteX204" fmla="*/ 434019 w 1804988"/>
                <a:gd name="connsiteY204" fmla="*/ 1224041 h 1808163"/>
                <a:gd name="connsiteX205" fmla="*/ 436688 w 1804988"/>
                <a:gd name="connsiteY205" fmla="*/ 1227275 h 1808163"/>
                <a:gd name="connsiteX206" fmla="*/ 142875 w 1804988"/>
                <a:gd name="connsiteY206" fmla="*/ 1397001 h 1808163"/>
                <a:gd name="connsiteX207" fmla="*/ 424823 w 1804988"/>
                <a:gd name="connsiteY207" fmla="*/ 1208463 h 1808163"/>
                <a:gd name="connsiteX208" fmla="*/ 425437 w 1804988"/>
                <a:gd name="connsiteY208" fmla="*/ 1209595 h 1808163"/>
                <a:gd name="connsiteX209" fmla="*/ 131763 w 1804988"/>
                <a:gd name="connsiteY209" fmla="*/ 1379538 h 1808163"/>
                <a:gd name="connsiteX210" fmla="*/ 420328 w 1804988"/>
                <a:gd name="connsiteY210" fmla="*/ 1200181 h 1808163"/>
                <a:gd name="connsiteX211" fmla="*/ 421541 w 1804988"/>
                <a:gd name="connsiteY211" fmla="*/ 1202418 h 1808163"/>
                <a:gd name="connsiteX212" fmla="*/ 128588 w 1804988"/>
                <a:gd name="connsiteY212" fmla="*/ 1371601 h 1808163"/>
                <a:gd name="connsiteX213" fmla="*/ 1758951 w 1804988"/>
                <a:gd name="connsiteY213" fmla="*/ 1193801 h 1808163"/>
                <a:gd name="connsiteX214" fmla="*/ 1244175 w 1804988"/>
                <a:gd name="connsiteY214" fmla="*/ 1507286 h 1808163"/>
                <a:gd name="connsiteX215" fmla="*/ 1237742 w 1804988"/>
                <a:gd name="connsiteY215" fmla="*/ 1495974 h 1808163"/>
                <a:gd name="connsiteX216" fmla="*/ 412686 w 1804988"/>
                <a:gd name="connsiteY216" fmla="*/ 1186103 h 1808163"/>
                <a:gd name="connsiteX217" fmla="*/ 415055 w 1804988"/>
                <a:gd name="connsiteY217" fmla="*/ 1190467 h 1808163"/>
                <a:gd name="connsiteX218" fmla="*/ 120650 w 1804988"/>
                <a:gd name="connsiteY218" fmla="*/ 1360488 h 1808163"/>
                <a:gd name="connsiteX219" fmla="*/ 1766888 w 1804988"/>
                <a:gd name="connsiteY219" fmla="*/ 1163638 h 1808163"/>
                <a:gd name="connsiteX220" fmla="*/ 1232412 w 1804988"/>
                <a:gd name="connsiteY220" fmla="*/ 1486602 h 1808163"/>
                <a:gd name="connsiteX221" fmla="*/ 1226839 w 1804988"/>
                <a:gd name="connsiteY221" fmla="*/ 1476803 h 1808163"/>
                <a:gd name="connsiteX222" fmla="*/ 399252 w 1804988"/>
                <a:gd name="connsiteY222" fmla="*/ 1161353 h 1808163"/>
                <a:gd name="connsiteX223" fmla="*/ 400863 w 1804988"/>
                <a:gd name="connsiteY223" fmla="*/ 1164320 h 1808163"/>
                <a:gd name="connsiteX224" fmla="*/ 106363 w 1804988"/>
                <a:gd name="connsiteY224" fmla="*/ 1333501 h 1808163"/>
                <a:gd name="connsiteX225" fmla="*/ 1774825 w 1804988"/>
                <a:gd name="connsiteY225" fmla="*/ 1146176 h 1808163"/>
                <a:gd name="connsiteX226" fmla="*/ 1224141 w 1804988"/>
                <a:gd name="connsiteY226" fmla="*/ 1472058 h 1808163"/>
                <a:gd name="connsiteX227" fmla="*/ 1220019 w 1804988"/>
                <a:gd name="connsiteY227" fmla="*/ 1464809 h 1808163"/>
                <a:gd name="connsiteX228" fmla="*/ 390107 w 1804988"/>
                <a:gd name="connsiteY228" fmla="*/ 1144503 h 1808163"/>
                <a:gd name="connsiteX229" fmla="*/ 392922 w 1804988"/>
                <a:gd name="connsiteY229" fmla="*/ 1149691 h 1808163"/>
                <a:gd name="connsiteX230" fmla="*/ 98425 w 1804988"/>
                <a:gd name="connsiteY230" fmla="*/ 1319213 h 1808163"/>
                <a:gd name="connsiteX231" fmla="*/ 1778001 w 1804988"/>
                <a:gd name="connsiteY231" fmla="*/ 1122363 h 1808163"/>
                <a:gd name="connsiteX232" fmla="*/ 1215399 w 1804988"/>
                <a:gd name="connsiteY232" fmla="*/ 1456686 h 1808163"/>
                <a:gd name="connsiteX233" fmla="*/ 1211897 w 1804988"/>
                <a:gd name="connsiteY233" fmla="*/ 1450528 h 1808163"/>
                <a:gd name="connsiteX234" fmla="*/ 377777 w 1804988"/>
                <a:gd name="connsiteY234" fmla="*/ 1119380 h 1808163"/>
                <a:gd name="connsiteX235" fmla="*/ 379129 w 1804988"/>
                <a:gd name="connsiteY235" fmla="*/ 1123733 h 1808163"/>
                <a:gd name="connsiteX236" fmla="*/ 87313 w 1804988"/>
                <a:gd name="connsiteY236" fmla="*/ 1292226 h 1808163"/>
                <a:gd name="connsiteX237" fmla="*/ 1781175 w 1804988"/>
                <a:gd name="connsiteY237" fmla="*/ 1111250 h 1808163"/>
                <a:gd name="connsiteX238" fmla="*/ 1209938 w 1804988"/>
                <a:gd name="connsiteY238" fmla="*/ 1447083 h 1808163"/>
                <a:gd name="connsiteX239" fmla="*/ 1207515 w 1804988"/>
                <a:gd name="connsiteY239" fmla="*/ 1442823 h 1808163"/>
                <a:gd name="connsiteX240" fmla="*/ 370333 w 1804988"/>
                <a:gd name="connsiteY240" fmla="*/ 1095397 h 1808163"/>
                <a:gd name="connsiteX241" fmla="*/ 371656 w 1804988"/>
                <a:gd name="connsiteY241" fmla="*/ 1099661 h 1808163"/>
                <a:gd name="connsiteX242" fmla="*/ 76200 w 1804988"/>
                <a:gd name="connsiteY242" fmla="*/ 1270001 h 1808163"/>
                <a:gd name="connsiteX243" fmla="*/ 1785938 w 1804988"/>
                <a:gd name="connsiteY243" fmla="*/ 1092200 h 1808163"/>
                <a:gd name="connsiteX244" fmla="*/ 1204086 w 1804988"/>
                <a:gd name="connsiteY244" fmla="*/ 1436793 h 1808163"/>
                <a:gd name="connsiteX245" fmla="*/ 1201391 w 1804988"/>
                <a:gd name="connsiteY245" fmla="*/ 1432054 h 1808163"/>
                <a:gd name="connsiteX246" fmla="*/ 365205 w 1804988"/>
                <a:gd name="connsiteY246" fmla="*/ 1078877 h 1808163"/>
                <a:gd name="connsiteX247" fmla="*/ 365297 w 1804988"/>
                <a:gd name="connsiteY247" fmla="*/ 1079175 h 1808163"/>
                <a:gd name="connsiteX248" fmla="*/ 68263 w 1804988"/>
                <a:gd name="connsiteY248" fmla="*/ 1250951 h 1808163"/>
                <a:gd name="connsiteX249" fmla="*/ 1789113 w 1804988"/>
                <a:gd name="connsiteY249" fmla="*/ 1077913 h 1808163"/>
                <a:gd name="connsiteX250" fmla="*/ 1198771 w 1804988"/>
                <a:gd name="connsiteY250" fmla="*/ 1427447 h 1808163"/>
                <a:gd name="connsiteX251" fmla="*/ 1194662 w 1804988"/>
                <a:gd name="connsiteY251" fmla="*/ 1420221 h 1808163"/>
                <a:gd name="connsiteX252" fmla="*/ 363085 w 1804988"/>
                <a:gd name="connsiteY252" fmla="*/ 1072049 h 1808163"/>
                <a:gd name="connsiteX253" fmla="*/ 364140 w 1804988"/>
                <a:gd name="connsiteY253" fmla="*/ 1075446 h 1808163"/>
                <a:gd name="connsiteX254" fmla="*/ 65088 w 1804988"/>
                <a:gd name="connsiteY254" fmla="*/ 1247776 h 1808163"/>
                <a:gd name="connsiteX255" fmla="*/ 1789113 w 1804988"/>
                <a:gd name="connsiteY255" fmla="*/ 1069975 h 1808163"/>
                <a:gd name="connsiteX256" fmla="*/ 1192975 w 1804988"/>
                <a:gd name="connsiteY256" fmla="*/ 1417256 h 1808163"/>
                <a:gd name="connsiteX257" fmla="*/ 1191895 w 1804988"/>
                <a:gd name="connsiteY257" fmla="*/ 1415355 h 1808163"/>
                <a:gd name="connsiteX258" fmla="*/ 1793875 w 1804988"/>
                <a:gd name="connsiteY258" fmla="*/ 1062038 h 1808163"/>
                <a:gd name="connsiteX259" fmla="*/ 1190800 w 1804988"/>
                <a:gd name="connsiteY259" fmla="*/ 1413430 h 1808163"/>
                <a:gd name="connsiteX260" fmla="*/ 1188724 w 1804988"/>
                <a:gd name="connsiteY260" fmla="*/ 1409780 h 1808163"/>
                <a:gd name="connsiteX261" fmla="*/ 358634 w 1804988"/>
                <a:gd name="connsiteY261" fmla="*/ 1057708 h 1808163"/>
                <a:gd name="connsiteX262" fmla="*/ 359131 w 1804988"/>
                <a:gd name="connsiteY262" fmla="*/ 1059312 h 1808163"/>
                <a:gd name="connsiteX263" fmla="*/ 60325 w 1804988"/>
                <a:gd name="connsiteY263" fmla="*/ 1231901 h 1808163"/>
                <a:gd name="connsiteX264" fmla="*/ 354345 w 1804988"/>
                <a:gd name="connsiteY264" fmla="*/ 1043894 h 1808163"/>
                <a:gd name="connsiteX265" fmla="*/ 355885 w 1804988"/>
                <a:gd name="connsiteY265" fmla="*/ 1048854 h 1808163"/>
                <a:gd name="connsiteX266" fmla="*/ 57150 w 1804988"/>
                <a:gd name="connsiteY266" fmla="*/ 1220788 h 1808163"/>
                <a:gd name="connsiteX267" fmla="*/ 1797051 w 1804988"/>
                <a:gd name="connsiteY267" fmla="*/ 1025525 h 1808163"/>
                <a:gd name="connsiteX268" fmla="*/ 1223828 w 1804988"/>
                <a:gd name="connsiteY268" fmla="*/ 1371423 h 1808163"/>
                <a:gd name="connsiteX269" fmla="*/ 1286567 w 1804988"/>
                <a:gd name="connsiteY269" fmla="*/ 1319658 h 1808163"/>
                <a:gd name="connsiteX270" fmla="*/ 347205 w 1804988"/>
                <a:gd name="connsiteY270" fmla="*/ 1020890 h 1808163"/>
                <a:gd name="connsiteX271" fmla="*/ 348663 w 1804988"/>
                <a:gd name="connsiteY271" fmla="*/ 1025589 h 1808163"/>
                <a:gd name="connsiteX272" fmla="*/ 49213 w 1804988"/>
                <a:gd name="connsiteY272" fmla="*/ 1198563 h 1808163"/>
                <a:gd name="connsiteX273" fmla="*/ 1800225 w 1804988"/>
                <a:gd name="connsiteY273" fmla="*/ 1009650 h 1808163"/>
                <a:gd name="connsiteX274" fmla="*/ 1310459 w 1804988"/>
                <a:gd name="connsiteY274" fmla="*/ 1297380 h 1808163"/>
                <a:gd name="connsiteX275" fmla="*/ 1319485 w 1804988"/>
                <a:gd name="connsiteY275" fmla="*/ 1286440 h 1808163"/>
                <a:gd name="connsiteX276" fmla="*/ 344436 w 1804988"/>
                <a:gd name="connsiteY276" fmla="*/ 998466 h 1808163"/>
                <a:gd name="connsiteX277" fmla="*/ 344532 w 1804988"/>
                <a:gd name="connsiteY277" fmla="*/ 999416 h 1808163"/>
                <a:gd name="connsiteX278" fmla="*/ 38100 w 1804988"/>
                <a:gd name="connsiteY278" fmla="*/ 1176338 h 1808163"/>
                <a:gd name="connsiteX279" fmla="*/ 1800225 w 1804988"/>
                <a:gd name="connsiteY279" fmla="*/ 995363 h 1808163"/>
                <a:gd name="connsiteX280" fmla="*/ 1333607 w 1804988"/>
                <a:gd name="connsiteY280" fmla="*/ 1269324 h 1808163"/>
                <a:gd name="connsiteX281" fmla="*/ 1341723 w 1804988"/>
                <a:gd name="connsiteY281" fmla="*/ 1259487 h 1808163"/>
                <a:gd name="connsiteX282" fmla="*/ 343960 w 1804988"/>
                <a:gd name="connsiteY282" fmla="*/ 993743 h 1808163"/>
                <a:gd name="connsiteX283" fmla="*/ 344073 w 1804988"/>
                <a:gd name="connsiteY283" fmla="*/ 994869 h 1808163"/>
                <a:gd name="connsiteX284" fmla="*/ 38100 w 1804988"/>
                <a:gd name="connsiteY284" fmla="*/ 1171576 h 1808163"/>
                <a:gd name="connsiteX285" fmla="*/ 342988 w 1804988"/>
                <a:gd name="connsiteY285" fmla="*/ 984104 h 1808163"/>
                <a:gd name="connsiteX286" fmla="*/ 343356 w 1804988"/>
                <a:gd name="connsiteY286" fmla="*/ 987750 h 1808163"/>
                <a:gd name="connsiteX287" fmla="*/ 38100 w 1804988"/>
                <a:gd name="connsiteY287" fmla="*/ 1163638 h 1808163"/>
                <a:gd name="connsiteX288" fmla="*/ 341662 w 1804988"/>
                <a:gd name="connsiteY288" fmla="*/ 970948 h 1808163"/>
                <a:gd name="connsiteX289" fmla="*/ 342004 w 1804988"/>
                <a:gd name="connsiteY289" fmla="*/ 974336 h 1808163"/>
                <a:gd name="connsiteX290" fmla="*/ 34925 w 1804988"/>
                <a:gd name="connsiteY290" fmla="*/ 1152526 h 1808163"/>
                <a:gd name="connsiteX291" fmla="*/ 1804988 w 1804988"/>
                <a:gd name="connsiteY291" fmla="*/ 957263 h 1808163"/>
                <a:gd name="connsiteX292" fmla="*/ 1375906 w 1804988"/>
                <a:gd name="connsiteY292" fmla="*/ 1216311 h 1808163"/>
                <a:gd name="connsiteX293" fmla="*/ 1384343 w 1804988"/>
                <a:gd name="connsiteY293" fmla="*/ 1200768 h 1808163"/>
                <a:gd name="connsiteX294" fmla="*/ 339911 w 1804988"/>
                <a:gd name="connsiteY294" fmla="*/ 953579 h 1808163"/>
                <a:gd name="connsiteX295" fmla="*/ 340009 w 1804988"/>
                <a:gd name="connsiteY295" fmla="*/ 954555 h 1808163"/>
                <a:gd name="connsiteX296" fmla="*/ 30163 w 1804988"/>
                <a:gd name="connsiteY296" fmla="*/ 1133476 h 1808163"/>
                <a:gd name="connsiteX297" fmla="*/ 1804988 w 1804988"/>
                <a:gd name="connsiteY297" fmla="*/ 946150 h 1808163"/>
                <a:gd name="connsiteX298" fmla="*/ 1390350 w 1804988"/>
                <a:gd name="connsiteY298" fmla="*/ 1189700 h 1808163"/>
                <a:gd name="connsiteX299" fmla="*/ 1393941 w 1804988"/>
                <a:gd name="connsiteY299" fmla="*/ 1183084 h 1808163"/>
                <a:gd name="connsiteX300" fmla="*/ 338794 w 1804988"/>
                <a:gd name="connsiteY300" fmla="*/ 942499 h 1808163"/>
                <a:gd name="connsiteX301" fmla="*/ 339293 w 1804988"/>
                <a:gd name="connsiteY301" fmla="*/ 947443 h 1808163"/>
                <a:gd name="connsiteX302" fmla="*/ 26988 w 1804988"/>
                <a:gd name="connsiteY302" fmla="*/ 1127125 h 1808163"/>
                <a:gd name="connsiteX303" fmla="*/ 1804988 w 1804988"/>
                <a:gd name="connsiteY303" fmla="*/ 941388 h 1808163"/>
                <a:gd name="connsiteX304" fmla="*/ 1396538 w 1804988"/>
                <a:gd name="connsiteY304" fmla="*/ 1178299 h 1808163"/>
                <a:gd name="connsiteX305" fmla="*/ 1396988 w 1804988"/>
                <a:gd name="connsiteY305" fmla="*/ 1177469 h 1808163"/>
                <a:gd name="connsiteX306" fmla="*/ 337120 w 1804988"/>
                <a:gd name="connsiteY306" fmla="*/ 925896 h 1808163"/>
                <a:gd name="connsiteX307" fmla="*/ 337221 w 1804988"/>
                <a:gd name="connsiteY307" fmla="*/ 926892 h 1808163"/>
                <a:gd name="connsiteX308" fmla="*/ 23813 w 1804988"/>
                <a:gd name="connsiteY308" fmla="*/ 1108075 h 1808163"/>
                <a:gd name="connsiteX309" fmla="*/ 335903 w 1804988"/>
                <a:gd name="connsiteY309" fmla="*/ 913816 h 1808163"/>
                <a:gd name="connsiteX310" fmla="*/ 336556 w 1804988"/>
                <a:gd name="connsiteY310" fmla="*/ 920292 h 1808163"/>
                <a:gd name="connsiteX311" fmla="*/ 19050 w 1804988"/>
                <a:gd name="connsiteY311" fmla="*/ 1103313 h 1808163"/>
                <a:gd name="connsiteX312" fmla="*/ 1804988 w 1804988"/>
                <a:gd name="connsiteY312" fmla="*/ 908050 h 1808163"/>
                <a:gd name="connsiteX313" fmla="*/ 1415601 w 1804988"/>
                <a:gd name="connsiteY313" fmla="*/ 1143179 h 1808163"/>
                <a:gd name="connsiteX314" fmla="*/ 1423012 w 1804988"/>
                <a:gd name="connsiteY314" fmla="*/ 1129525 h 1808163"/>
                <a:gd name="connsiteX315" fmla="*/ 1804988 w 1804988"/>
                <a:gd name="connsiteY315" fmla="*/ 900113 h 1808163"/>
                <a:gd name="connsiteX316" fmla="*/ 1426456 w 1804988"/>
                <a:gd name="connsiteY316" fmla="*/ 1121812 h 1808163"/>
                <a:gd name="connsiteX317" fmla="*/ 1427491 w 1804988"/>
                <a:gd name="connsiteY317" fmla="*/ 1118478 h 1808163"/>
                <a:gd name="connsiteX318" fmla="*/ 1804988 w 1804988"/>
                <a:gd name="connsiteY318" fmla="*/ 893763 h 1808163"/>
                <a:gd name="connsiteX319" fmla="*/ 1429228 w 1804988"/>
                <a:gd name="connsiteY319" fmla="*/ 1112883 h 1808163"/>
                <a:gd name="connsiteX320" fmla="*/ 1430396 w 1804988"/>
                <a:gd name="connsiteY320" fmla="*/ 1109121 h 1808163"/>
                <a:gd name="connsiteX321" fmla="*/ 336645 w 1804988"/>
                <a:gd name="connsiteY321" fmla="*/ 886987 h 1808163"/>
                <a:gd name="connsiteX322" fmla="*/ 336506 w 1804988"/>
                <a:gd name="connsiteY322" fmla="*/ 888357 h 1808163"/>
                <a:gd name="connsiteX323" fmla="*/ 15875 w 1804988"/>
                <a:gd name="connsiteY323" fmla="*/ 1073150 h 1808163"/>
                <a:gd name="connsiteX324" fmla="*/ 337669 w 1804988"/>
                <a:gd name="connsiteY324" fmla="*/ 876829 h 1808163"/>
                <a:gd name="connsiteX325" fmla="*/ 336910 w 1804988"/>
                <a:gd name="connsiteY325" fmla="*/ 884350 h 1808163"/>
                <a:gd name="connsiteX326" fmla="*/ 15875 w 1804988"/>
                <a:gd name="connsiteY326" fmla="*/ 1069975 h 1808163"/>
                <a:gd name="connsiteX327" fmla="*/ 1804988 w 1804988"/>
                <a:gd name="connsiteY327" fmla="*/ 869950 h 1808163"/>
                <a:gd name="connsiteX328" fmla="*/ 1436971 w 1804988"/>
                <a:gd name="connsiteY328" fmla="*/ 1087940 h 1808163"/>
                <a:gd name="connsiteX329" fmla="*/ 1439036 w 1804988"/>
                <a:gd name="connsiteY329" fmla="*/ 1081287 h 1808163"/>
                <a:gd name="connsiteX330" fmla="*/ 1804988 w 1804988"/>
                <a:gd name="connsiteY330" fmla="*/ 844550 h 1808163"/>
                <a:gd name="connsiteX331" fmla="*/ 1446149 w 1804988"/>
                <a:gd name="connsiteY331" fmla="*/ 1058371 h 1808163"/>
                <a:gd name="connsiteX332" fmla="*/ 1449070 w 1804988"/>
                <a:gd name="connsiteY332" fmla="*/ 1048963 h 1808163"/>
                <a:gd name="connsiteX333" fmla="*/ 341039 w 1804988"/>
                <a:gd name="connsiteY333" fmla="*/ 843397 h 1808163"/>
                <a:gd name="connsiteX334" fmla="*/ 340561 w 1804988"/>
                <a:gd name="connsiteY334" fmla="*/ 848138 h 1808163"/>
                <a:gd name="connsiteX335" fmla="*/ 7938 w 1804988"/>
                <a:gd name="connsiteY335" fmla="*/ 1039813 h 1808163"/>
                <a:gd name="connsiteX336" fmla="*/ 1800225 w 1804988"/>
                <a:gd name="connsiteY336" fmla="*/ 825500 h 1808163"/>
                <a:gd name="connsiteX337" fmla="*/ 1455279 w 1804988"/>
                <a:gd name="connsiteY337" fmla="*/ 1028960 h 1808163"/>
                <a:gd name="connsiteX338" fmla="*/ 1456615 w 1804988"/>
                <a:gd name="connsiteY338" fmla="*/ 1024656 h 1808163"/>
                <a:gd name="connsiteX339" fmla="*/ 343436 w 1804988"/>
                <a:gd name="connsiteY339" fmla="*/ 819614 h 1808163"/>
                <a:gd name="connsiteX340" fmla="*/ 342607 w 1804988"/>
                <a:gd name="connsiteY340" fmla="*/ 827840 h 1808163"/>
                <a:gd name="connsiteX341" fmla="*/ 7938 w 1804988"/>
                <a:gd name="connsiteY341" fmla="*/ 1020763 h 1808163"/>
                <a:gd name="connsiteX342" fmla="*/ 1800225 w 1804988"/>
                <a:gd name="connsiteY342" fmla="*/ 803275 h 1808163"/>
                <a:gd name="connsiteX343" fmla="*/ 1459800 w 1804988"/>
                <a:gd name="connsiteY343" fmla="*/ 1005928 h 1808163"/>
                <a:gd name="connsiteX344" fmla="*/ 1460451 w 1804988"/>
                <a:gd name="connsiteY344" fmla="*/ 999473 h 1808163"/>
                <a:gd name="connsiteX345" fmla="*/ 347545 w 1804988"/>
                <a:gd name="connsiteY345" fmla="*/ 786175 h 1808163"/>
                <a:gd name="connsiteX346" fmla="*/ 346452 w 1804988"/>
                <a:gd name="connsiteY346" fmla="*/ 789695 h 1808163"/>
                <a:gd name="connsiteX347" fmla="*/ 346051 w 1804988"/>
                <a:gd name="connsiteY347" fmla="*/ 793674 h 1808163"/>
                <a:gd name="connsiteX348" fmla="*/ 4763 w 1804988"/>
                <a:gd name="connsiteY348" fmla="*/ 990600 h 1808163"/>
                <a:gd name="connsiteX349" fmla="*/ 1797051 w 1804988"/>
                <a:gd name="connsiteY349" fmla="*/ 784225 h 1808163"/>
                <a:gd name="connsiteX350" fmla="*/ 1462163 w 1804988"/>
                <a:gd name="connsiteY350" fmla="*/ 982485 h 1808163"/>
                <a:gd name="connsiteX351" fmla="*/ 1462733 w 1804988"/>
                <a:gd name="connsiteY351" fmla="*/ 976834 h 1808163"/>
                <a:gd name="connsiteX352" fmla="*/ 1793875 w 1804988"/>
                <a:gd name="connsiteY352" fmla="*/ 765175 h 1808163"/>
                <a:gd name="connsiteX353" fmla="*/ 1464459 w 1804988"/>
                <a:gd name="connsiteY353" fmla="*/ 959716 h 1808163"/>
                <a:gd name="connsiteX354" fmla="*/ 1464909 w 1804988"/>
                <a:gd name="connsiteY354" fmla="*/ 955253 h 1808163"/>
                <a:gd name="connsiteX355" fmla="*/ 355316 w 1804988"/>
                <a:gd name="connsiteY355" fmla="*/ 761141 h 1808163"/>
                <a:gd name="connsiteX356" fmla="*/ 354683 w 1804988"/>
                <a:gd name="connsiteY356" fmla="*/ 763180 h 1808163"/>
                <a:gd name="connsiteX357" fmla="*/ 0 w 1804988"/>
                <a:gd name="connsiteY357" fmla="*/ 968375 h 1808163"/>
                <a:gd name="connsiteX358" fmla="*/ 361413 w 1804988"/>
                <a:gd name="connsiteY358" fmla="*/ 741500 h 1808163"/>
                <a:gd name="connsiteX359" fmla="*/ 358451 w 1804988"/>
                <a:gd name="connsiteY359" fmla="*/ 751042 h 1808163"/>
                <a:gd name="connsiteX360" fmla="*/ 0 w 1804988"/>
                <a:gd name="connsiteY360" fmla="*/ 957263 h 1808163"/>
                <a:gd name="connsiteX361" fmla="*/ 1789113 w 1804988"/>
                <a:gd name="connsiteY361" fmla="*/ 735013 h 1808163"/>
                <a:gd name="connsiteX362" fmla="*/ 1467653 w 1804988"/>
                <a:gd name="connsiteY362" fmla="*/ 928029 h 1808163"/>
                <a:gd name="connsiteX363" fmla="*/ 1468408 w 1804988"/>
                <a:gd name="connsiteY363" fmla="*/ 920539 h 1808163"/>
                <a:gd name="connsiteX364" fmla="*/ 1785938 w 1804988"/>
                <a:gd name="connsiteY364" fmla="*/ 712788 h 1808163"/>
                <a:gd name="connsiteX365" fmla="*/ 1469743 w 1804988"/>
                <a:gd name="connsiteY365" fmla="*/ 900869 h 1808163"/>
                <a:gd name="connsiteX366" fmla="*/ 1469162 w 1804988"/>
                <a:gd name="connsiteY366" fmla="*/ 895103 h 1808163"/>
                <a:gd name="connsiteX367" fmla="*/ 370770 w 1804988"/>
                <a:gd name="connsiteY367" fmla="*/ 711356 h 1808163"/>
                <a:gd name="connsiteX368" fmla="*/ 369814 w 1804988"/>
                <a:gd name="connsiteY368" fmla="*/ 714436 h 1808163"/>
                <a:gd name="connsiteX369" fmla="*/ 0 w 1804988"/>
                <a:gd name="connsiteY369" fmla="*/ 927100 h 1808163"/>
                <a:gd name="connsiteX370" fmla="*/ 373873 w 1804988"/>
                <a:gd name="connsiteY370" fmla="*/ 701361 h 1808163"/>
                <a:gd name="connsiteX371" fmla="*/ 371646 w 1804988"/>
                <a:gd name="connsiteY371" fmla="*/ 708535 h 1808163"/>
                <a:gd name="connsiteX372" fmla="*/ 0 w 1804988"/>
                <a:gd name="connsiteY372" fmla="*/ 923925 h 1808163"/>
                <a:gd name="connsiteX373" fmla="*/ 1778001 w 1804988"/>
                <a:gd name="connsiteY373" fmla="*/ 688975 h 1808163"/>
                <a:gd name="connsiteX374" fmla="*/ 1467025 w 1804988"/>
                <a:gd name="connsiteY374" fmla="*/ 873898 h 1808163"/>
                <a:gd name="connsiteX375" fmla="*/ 1466488 w 1804988"/>
                <a:gd name="connsiteY375" fmla="*/ 868580 h 1808163"/>
                <a:gd name="connsiteX376" fmla="*/ 1774825 w 1804988"/>
                <a:gd name="connsiteY376" fmla="*/ 677863 h 1808163"/>
                <a:gd name="connsiteX377" fmla="*/ 1465510 w 1804988"/>
                <a:gd name="connsiteY377" fmla="*/ 858870 h 1808163"/>
                <a:gd name="connsiteX378" fmla="*/ 1465282 w 1804988"/>
                <a:gd name="connsiteY378" fmla="*/ 856609 h 1808163"/>
                <a:gd name="connsiteX379" fmla="*/ 389844 w 1804988"/>
                <a:gd name="connsiteY379" fmla="*/ 664142 h 1808163"/>
                <a:gd name="connsiteX380" fmla="*/ 381322 w 1804988"/>
                <a:gd name="connsiteY380" fmla="*/ 679844 h 1808163"/>
                <a:gd name="connsiteX381" fmla="*/ 0 w 1804988"/>
                <a:gd name="connsiteY381" fmla="*/ 900113 h 1808163"/>
                <a:gd name="connsiteX382" fmla="*/ 1770063 w 1804988"/>
                <a:gd name="connsiteY382" fmla="*/ 655638 h 1808163"/>
                <a:gd name="connsiteX383" fmla="*/ 1463388 w 1804988"/>
                <a:gd name="connsiteY383" fmla="*/ 837827 h 1808163"/>
                <a:gd name="connsiteX384" fmla="*/ 1462932 w 1804988"/>
                <a:gd name="connsiteY384" fmla="*/ 833299 h 1808163"/>
                <a:gd name="connsiteX385" fmla="*/ 1763713 w 1804988"/>
                <a:gd name="connsiteY385" fmla="*/ 633413 h 1808163"/>
                <a:gd name="connsiteX386" fmla="*/ 1460959 w 1804988"/>
                <a:gd name="connsiteY386" fmla="*/ 813730 h 1808163"/>
                <a:gd name="connsiteX387" fmla="*/ 1460438 w 1804988"/>
                <a:gd name="connsiteY387" fmla="*/ 808561 h 1808163"/>
                <a:gd name="connsiteX388" fmla="*/ 416504 w 1804988"/>
                <a:gd name="connsiteY388" fmla="*/ 615025 h 1808163"/>
                <a:gd name="connsiteX389" fmla="*/ 410182 w 1804988"/>
                <a:gd name="connsiteY389" fmla="*/ 626672 h 1808163"/>
                <a:gd name="connsiteX390" fmla="*/ 0 w 1804988"/>
                <a:gd name="connsiteY390" fmla="*/ 863600 h 1808163"/>
                <a:gd name="connsiteX391" fmla="*/ 1758951 w 1804988"/>
                <a:gd name="connsiteY391" fmla="*/ 614363 h 1808163"/>
                <a:gd name="connsiteX392" fmla="*/ 1458771 w 1804988"/>
                <a:gd name="connsiteY392" fmla="*/ 792027 h 1808163"/>
                <a:gd name="connsiteX393" fmla="*/ 1458536 w 1804988"/>
                <a:gd name="connsiteY393" fmla="*/ 789695 h 1808163"/>
                <a:gd name="connsiteX394" fmla="*/ 1458131 w 1804988"/>
                <a:gd name="connsiteY394" fmla="*/ 788391 h 1808163"/>
                <a:gd name="connsiteX395" fmla="*/ 1751013 w 1804988"/>
                <a:gd name="connsiteY395" fmla="*/ 600075 h 1808163"/>
                <a:gd name="connsiteX396" fmla="*/ 1454128 w 1804988"/>
                <a:gd name="connsiteY396" fmla="*/ 775494 h 1808163"/>
                <a:gd name="connsiteX397" fmla="*/ 1452988 w 1804988"/>
                <a:gd name="connsiteY397" fmla="*/ 771824 h 1808163"/>
                <a:gd name="connsiteX398" fmla="*/ 442497 w 1804988"/>
                <a:gd name="connsiteY398" fmla="*/ 573845 h 1808163"/>
                <a:gd name="connsiteX399" fmla="*/ 431854 w 1804988"/>
                <a:gd name="connsiteY399" fmla="*/ 586746 h 1808163"/>
                <a:gd name="connsiteX400" fmla="*/ 429287 w 1804988"/>
                <a:gd name="connsiteY400" fmla="*/ 591475 h 1808163"/>
                <a:gd name="connsiteX401" fmla="*/ 0 w 1804988"/>
                <a:gd name="connsiteY401" fmla="*/ 839788 h 1808163"/>
                <a:gd name="connsiteX402" fmla="*/ 1739901 w 1804988"/>
                <a:gd name="connsiteY402" fmla="*/ 573088 h 1808163"/>
                <a:gd name="connsiteX403" fmla="*/ 1445887 w 1804988"/>
                <a:gd name="connsiteY403" fmla="*/ 748947 h 1808163"/>
                <a:gd name="connsiteX404" fmla="*/ 1444206 w 1804988"/>
                <a:gd name="connsiteY404" fmla="*/ 743530 h 1808163"/>
                <a:gd name="connsiteX405" fmla="*/ 1733551 w 1804988"/>
                <a:gd name="connsiteY405" fmla="*/ 550863 h 1808163"/>
                <a:gd name="connsiteX406" fmla="*/ 1438694 w 1804988"/>
                <a:gd name="connsiteY406" fmla="*/ 725773 h 1808163"/>
                <a:gd name="connsiteX407" fmla="*/ 1437411 w 1804988"/>
                <a:gd name="connsiteY407" fmla="*/ 721643 h 1808163"/>
                <a:gd name="connsiteX408" fmla="*/ 1728788 w 1804988"/>
                <a:gd name="connsiteY408" fmla="*/ 539750 h 1808163"/>
                <a:gd name="connsiteX409" fmla="*/ 1434456 w 1804988"/>
                <a:gd name="connsiteY409" fmla="*/ 712123 h 1808163"/>
                <a:gd name="connsiteX410" fmla="*/ 1433671 w 1804988"/>
                <a:gd name="connsiteY410" fmla="*/ 709593 h 1808163"/>
                <a:gd name="connsiteX411" fmla="*/ 484764 w 1804988"/>
                <a:gd name="connsiteY411" fmla="*/ 522619 h 1808163"/>
                <a:gd name="connsiteX412" fmla="*/ 473814 w 1804988"/>
                <a:gd name="connsiteY412" fmla="*/ 535889 h 1808163"/>
                <a:gd name="connsiteX413" fmla="*/ 4763 w 1804988"/>
                <a:gd name="connsiteY413" fmla="*/ 806450 h 1808163"/>
                <a:gd name="connsiteX414" fmla="*/ 1717675 w 1804988"/>
                <a:gd name="connsiteY414" fmla="*/ 520700 h 1808163"/>
                <a:gd name="connsiteX415" fmla="*/ 1428225 w 1804988"/>
                <a:gd name="connsiteY415" fmla="*/ 692050 h 1808163"/>
                <a:gd name="connsiteX416" fmla="*/ 1427114 w 1804988"/>
                <a:gd name="connsiteY416" fmla="*/ 688469 h 1808163"/>
                <a:gd name="connsiteX417" fmla="*/ 1709738 w 1804988"/>
                <a:gd name="connsiteY417" fmla="*/ 496888 h 1808163"/>
                <a:gd name="connsiteX418" fmla="*/ 1418522 w 1804988"/>
                <a:gd name="connsiteY418" fmla="*/ 670366 h 1808163"/>
                <a:gd name="connsiteX419" fmla="*/ 1416546 w 1804988"/>
                <a:gd name="connsiteY419" fmla="*/ 666725 h 1808163"/>
                <a:gd name="connsiteX420" fmla="*/ 1706563 w 1804988"/>
                <a:gd name="connsiteY420" fmla="*/ 493713 h 1808163"/>
                <a:gd name="connsiteX421" fmla="*/ 1414863 w 1804988"/>
                <a:gd name="connsiteY421" fmla="*/ 663624 h 1808163"/>
                <a:gd name="connsiteX422" fmla="*/ 1414282 w 1804988"/>
                <a:gd name="connsiteY422" fmla="*/ 662553 h 1808163"/>
                <a:gd name="connsiteX423" fmla="*/ 1695451 w 1804988"/>
                <a:gd name="connsiteY423" fmla="*/ 474663 h 1808163"/>
                <a:gd name="connsiteX424" fmla="*/ 1405721 w 1804988"/>
                <a:gd name="connsiteY424" fmla="*/ 646782 h 1808163"/>
                <a:gd name="connsiteX425" fmla="*/ 1403880 w 1804988"/>
                <a:gd name="connsiteY425" fmla="*/ 643389 h 1808163"/>
                <a:gd name="connsiteX426" fmla="*/ 1695451 w 1804988"/>
                <a:gd name="connsiteY426" fmla="*/ 466725 h 1808163"/>
                <a:gd name="connsiteX427" fmla="*/ 1401218 w 1804988"/>
                <a:gd name="connsiteY427" fmla="*/ 638485 h 1808163"/>
                <a:gd name="connsiteX428" fmla="*/ 1400458 w 1804988"/>
                <a:gd name="connsiteY428" fmla="*/ 637086 h 1808163"/>
                <a:gd name="connsiteX429" fmla="*/ 550011 w 1804988"/>
                <a:gd name="connsiteY429" fmla="*/ 462440 h 1808163"/>
                <a:gd name="connsiteX430" fmla="*/ 501823 w 1804988"/>
                <a:gd name="connsiteY430" fmla="*/ 502199 h 1808163"/>
                <a:gd name="connsiteX431" fmla="*/ 7938 w 1804988"/>
                <a:gd name="connsiteY431" fmla="*/ 787400 h 1808163"/>
                <a:gd name="connsiteX432" fmla="*/ 1687513 w 1804988"/>
                <a:gd name="connsiteY432" fmla="*/ 455613 h 1808163"/>
                <a:gd name="connsiteX433" fmla="*/ 1395188 w 1804988"/>
                <a:gd name="connsiteY433" fmla="*/ 627376 h 1808163"/>
                <a:gd name="connsiteX434" fmla="*/ 1393972 w 1804988"/>
                <a:gd name="connsiteY434" fmla="*/ 625135 h 1808163"/>
                <a:gd name="connsiteX435" fmla="*/ 1673226 w 1804988"/>
                <a:gd name="connsiteY435" fmla="*/ 433388 h 1808163"/>
                <a:gd name="connsiteX436" fmla="*/ 1383726 w 1804988"/>
                <a:gd name="connsiteY436" fmla="*/ 606259 h 1808163"/>
                <a:gd name="connsiteX437" fmla="*/ 1381011 w 1804988"/>
                <a:gd name="connsiteY437" fmla="*/ 601256 h 1808163"/>
                <a:gd name="connsiteX438" fmla="*/ 1662113 w 1804988"/>
                <a:gd name="connsiteY438" fmla="*/ 419100 h 1808163"/>
                <a:gd name="connsiteX439" fmla="*/ 1374041 w 1804988"/>
                <a:gd name="connsiteY439" fmla="*/ 588416 h 1808163"/>
                <a:gd name="connsiteX440" fmla="*/ 1373135 w 1804988"/>
                <a:gd name="connsiteY440" fmla="*/ 586746 h 1808163"/>
                <a:gd name="connsiteX441" fmla="*/ 1372736 w 1804988"/>
                <a:gd name="connsiteY441" fmla="*/ 586263 h 1808163"/>
                <a:gd name="connsiteX442" fmla="*/ 1372408 w 1804988"/>
                <a:gd name="connsiteY442" fmla="*/ 585865 h 1808163"/>
                <a:gd name="connsiteX443" fmla="*/ 615493 w 1804988"/>
                <a:gd name="connsiteY443" fmla="*/ 401790 h 1808163"/>
                <a:gd name="connsiteX444" fmla="*/ 619615 w 1804988"/>
                <a:gd name="connsiteY444" fmla="*/ 409037 h 1808163"/>
                <a:gd name="connsiteX445" fmla="*/ 11113 w 1804988"/>
                <a:gd name="connsiteY445" fmla="*/ 762000 h 1808163"/>
                <a:gd name="connsiteX446" fmla="*/ 1646238 w 1804988"/>
                <a:gd name="connsiteY446" fmla="*/ 392113 h 1808163"/>
                <a:gd name="connsiteX447" fmla="*/ 1355989 w 1804988"/>
                <a:gd name="connsiteY447" fmla="*/ 565965 h 1808163"/>
                <a:gd name="connsiteX448" fmla="*/ 1352488 w 1804988"/>
                <a:gd name="connsiteY448" fmla="*/ 561722 h 1808163"/>
                <a:gd name="connsiteX449" fmla="*/ 606269 w 1804988"/>
                <a:gd name="connsiteY449" fmla="*/ 385569 h 1808163"/>
                <a:gd name="connsiteX450" fmla="*/ 610661 w 1804988"/>
                <a:gd name="connsiteY450" fmla="*/ 393292 h 1808163"/>
                <a:gd name="connsiteX451" fmla="*/ 611056 w 1804988"/>
                <a:gd name="connsiteY451" fmla="*/ 393987 h 1808163"/>
                <a:gd name="connsiteX452" fmla="*/ 15875 w 1804988"/>
                <a:gd name="connsiteY452" fmla="*/ 738188 h 1808163"/>
                <a:gd name="connsiteX453" fmla="*/ 1631951 w 1804988"/>
                <a:gd name="connsiteY453" fmla="*/ 373063 h 1808163"/>
                <a:gd name="connsiteX454" fmla="*/ 1340114 w 1804988"/>
                <a:gd name="connsiteY454" fmla="*/ 546725 h 1808163"/>
                <a:gd name="connsiteX455" fmla="*/ 1337090 w 1804988"/>
                <a:gd name="connsiteY455" fmla="*/ 543059 h 1808163"/>
                <a:gd name="connsiteX456" fmla="*/ 593608 w 1804988"/>
                <a:gd name="connsiteY456" fmla="*/ 363306 h 1808163"/>
                <a:gd name="connsiteX457" fmla="*/ 601318 w 1804988"/>
                <a:gd name="connsiteY457" fmla="*/ 376864 h 1808163"/>
                <a:gd name="connsiteX458" fmla="*/ 19050 w 1804988"/>
                <a:gd name="connsiteY458" fmla="*/ 712788 h 1808163"/>
                <a:gd name="connsiteX459" fmla="*/ 1619251 w 1804988"/>
                <a:gd name="connsiteY459" fmla="*/ 354013 h 1808163"/>
                <a:gd name="connsiteX460" fmla="*/ 1325155 w 1804988"/>
                <a:gd name="connsiteY460" fmla="*/ 528594 h 1808163"/>
                <a:gd name="connsiteX461" fmla="*/ 1322639 w 1804988"/>
                <a:gd name="connsiteY461" fmla="*/ 525544 h 1808163"/>
                <a:gd name="connsiteX462" fmla="*/ 1616076 w 1804988"/>
                <a:gd name="connsiteY462" fmla="*/ 354013 h 1808163"/>
                <a:gd name="connsiteX463" fmla="*/ 1321808 w 1804988"/>
                <a:gd name="connsiteY463" fmla="*/ 524537 h 1808163"/>
                <a:gd name="connsiteX464" fmla="*/ 1321276 w 1804988"/>
                <a:gd name="connsiteY464" fmla="*/ 523892 h 1808163"/>
                <a:gd name="connsiteX465" fmla="*/ 1604963 w 1804988"/>
                <a:gd name="connsiteY465" fmla="*/ 339725 h 1808163"/>
                <a:gd name="connsiteX466" fmla="*/ 1311907 w 1804988"/>
                <a:gd name="connsiteY466" fmla="*/ 512538 h 1808163"/>
                <a:gd name="connsiteX467" fmla="*/ 1309927 w 1804988"/>
                <a:gd name="connsiteY467" fmla="*/ 510137 h 1808163"/>
                <a:gd name="connsiteX468" fmla="*/ 579284 w 1804988"/>
                <a:gd name="connsiteY468" fmla="*/ 338118 h 1808163"/>
                <a:gd name="connsiteX469" fmla="*/ 586376 w 1804988"/>
                <a:gd name="connsiteY469" fmla="*/ 350590 h 1808163"/>
                <a:gd name="connsiteX470" fmla="*/ 30163 w 1804988"/>
                <a:gd name="connsiteY470" fmla="*/ 671513 h 1808163"/>
                <a:gd name="connsiteX471" fmla="*/ 1601788 w 1804988"/>
                <a:gd name="connsiteY471" fmla="*/ 331788 h 1808163"/>
                <a:gd name="connsiteX472" fmla="*/ 1305516 w 1804988"/>
                <a:gd name="connsiteY472" fmla="*/ 504791 h 1808163"/>
                <a:gd name="connsiteX473" fmla="*/ 1304125 w 1804988"/>
                <a:gd name="connsiteY473" fmla="*/ 503105 h 1808163"/>
                <a:gd name="connsiteX474" fmla="*/ 565671 w 1804988"/>
                <a:gd name="connsiteY474" fmla="*/ 314180 h 1808163"/>
                <a:gd name="connsiteX475" fmla="*/ 572702 w 1804988"/>
                <a:gd name="connsiteY475" fmla="*/ 326544 h 1808163"/>
                <a:gd name="connsiteX476" fmla="*/ 41275 w 1804988"/>
                <a:gd name="connsiteY476" fmla="*/ 633413 h 1808163"/>
                <a:gd name="connsiteX477" fmla="*/ 1582738 w 1804988"/>
                <a:gd name="connsiteY477" fmla="*/ 312738 h 1808163"/>
                <a:gd name="connsiteX478" fmla="*/ 1286932 w 1804988"/>
                <a:gd name="connsiteY478" fmla="*/ 488805 h 1808163"/>
                <a:gd name="connsiteX479" fmla="*/ 1283226 w 1804988"/>
                <a:gd name="connsiteY479" fmla="*/ 485748 h 1808163"/>
                <a:gd name="connsiteX480" fmla="*/ 555596 w 1804988"/>
                <a:gd name="connsiteY480" fmla="*/ 296464 h 1808163"/>
                <a:gd name="connsiteX481" fmla="*/ 559029 w 1804988"/>
                <a:gd name="connsiteY481" fmla="*/ 302501 h 1808163"/>
                <a:gd name="connsiteX482" fmla="*/ 57150 w 1804988"/>
                <a:gd name="connsiteY482" fmla="*/ 592138 h 1808163"/>
                <a:gd name="connsiteX483" fmla="*/ 1566863 w 1804988"/>
                <a:gd name="connsiteY483" fmla="*/ 293688 h 1808163"/>
                <a:gd name="connsiteX484" fmla="*/ 1267082 w 1804988"/>
                <a:gd name="connsiteY484" fmla="*/ 472427 h 1808163"/>
                <a:gd name="connsiteX485" fmla="*/ 1263048 w 1804988"/>
                <a:gd name="connsiteY485" fmla="*/ 469099 h 1808163"/>
                <a:gd name="connsiteX486" fmla="*/ 1563688 w 1804988"/>
                <a:gd name="connsiteY486" fmla="*/ 290513 h 1808163"/>
                <a:gd name="connsiteX487" fmla="*/ 1260188 w 1804988"/>
                <a:gd name="connsiteY487" fmla="*/ 466739 h 1808163"/>
                <a:gd name="connsiteX488" fmla="*/ 1259512 w 1804988"/>
                <a:gd name="connsiteY488" fmla="*/ 466182 h 1808163"/>
                <a:gd name="connsiteX489" fmla="*/ 1558926 w 1804988"/>
                <a:gd name="connsiteY489" fmla="*/ 287338 h 1808163"/>
                <a:gd name="connsiteX490" fmla="*/ 1256129 w 1804988"/>
                <a:gd name="connsiteY490" fmla="*/ 463390 h 1808163"/>
                <a:gd name="connsiteX491" fmla="*/ 1255001 w 1804988"/>
                <a:gd name="connsiteY491" fmla="*/ 462459 h 1808163"/>
                <a:gd name="connsiteX492" fmla="*/ 550232 w 1804988"/>
                <a:gd name="connsiteY492" fmla="*/ 287031 h 1808163"/>
                <a:gd name="connsiteX493" fmla="*/ 552646 w 1804988"/>
                <a:gd name="connsiteY493" fmla="*/ 291277 h 1808163"/>
                <a:gd name="connsiteX494" fmla="*/ 60325 w 1804988"/>
                <a:gd name="connsiteY494" fmla="*/ 576263 h 1808163"/>
                <a:gd name="connsiteX495" fmla="*/ 545118 w 1804988"/>
                <a:gd name="connsiteY495" fmla="*/ 278039 h 1808163"/>
                <a:gd name="connsiteX496" fmla="*/ 547201 w 1804988"/>
                <a:gd name="connsiteY496" fmla="*/ 281703 h 1808163"/>
                <a:gd name="connsiteX497" fmla="*/ 68263 w 1804988"/>
                <a:gd name="connsiteY497" fmla="*/ 557213 h 1808163"/>
                <a:gd name="connsiteX498" fmla="*/ 1547813 w 1804988"/>
                <a:gd name="connsiteY498" fmla="*/ 274638 h 1808163"/>
                <a:gd name="connsiteX499" fmla="*/ 1244111 w 1804988"/>
                <a:gd name="connsiteY499" fmla="*/ 453474 h 1808163"/>
                <a:gd name="connsiteX500" fmla="*/ 1242256 w 1804988"/>
                <a:gd name="connsiteY500" fmla="*/ 451944 h 1808163"/>
                <a:gd name="connsiteX501" fmla="*/ 537572 w 1804988"/>
                <a:gd name="connsiteY501" fmla="*/ 264770 h 1808163"/>
                <a:gd name="connsiteX502" fmla="*/ 543161 w 1804988"/>
                <a:gd name="connsiteY502" fmla="*/ 274599 h 1808163"/>
                <a:gd name="connsiteX503" fmla="*/ 71438 w 1804988"/>
                <a:gd name="connsiteY503" fmla="*/ 546100 h 1808163"/>
                <a:gd name="connsiteX504" fmla="*/ 1536701 w 1804988"/>
                <a:gd name="connsiteY504" fmla="*/ 263525 h 1808163"/>
                <a:gd name="connsiteX505" fmla="*/ 1232293 w 1804988"/>
                <a:gd name="connsiteY505" fmla="*/ 443724 h 1808163"/>
                <a:gd name="connsiteX506" fmla="*/ 1229143 w 1804988"/>
                <a:gd name="connsiteY506" fmla="*/ 441125 h 1808163"/>
                <a:gd name="connsiteX507" fmla="*/ 1533526 w 1804988"/>
                <a:gd name="connsiteY507" fmla="*/ 260350 h 1808163"/>
                <a:gd name="connsiteX508" fmla="*/ 1226301 w 1804988"/>
                <a:gd name="connsiteY508" fmla="*/ 438780 h 1808163"/>
                <a:gd name="connsiteX509" fmla="*/ 1225108 w 1804988"/>
                <a:gd name="connsiteY509" fmla="*/ 437796 h 1808163"/>
                <a:gd name="connsiteX510" fmla="*/ 526141 w 1804988"/>
                <a:gd name="connsiteY510" fmla="*/ 244669 h 1808163"/>
                <a:gd name="connsiteX511" fmla="*/ 532986 w 1804988"/>
                <a:gd name="connsiteY511" fmla="*/ 256706 h 1808163"/>
                <a:gd name="connsiteX512" fmla="*/ 90488 w 1804988"/>
                <a:gd name="connsiteY512" fmla="*/ 512763 h 1808163"/>
                <a:gd name="connsiteX513" fmla="*/ 1517651 w 1804988"/>
                <a:gd name="connsiteY513" fmla="*/ 244475 h 1808163"/>
                <a:gd name="connsiteX514" fmla="*/ 1208710 w 1804988"/>
                <a:gd name="connsiteY514" fmla="*/ 427405 h 1808163"/>
                <a:gd name="connsiteX515" fmla="*/ 1204848 w 1804988"/>
                <a:gd name="connsiteY515" fmla="*/ 425309 h 1808163"/>
                <a:gd name="connsiteX516" fmla="*/ 1514476 w 1804988"/>
                <a:gd name="connsiteY516" fmla="*/ 241300 h 1808163"/>
                <a:gd name="connsiteX517" fmla="*/ 1201317 w 1804988"/>
                <a:gd name="connsiteY517" fmla="*/ 423392 h 1808163"/>
                <a:gd name="connsiteX518" fmla="*/ 1199908 w 1804988"/>
                <a:gd name="connsiteY518" fmla="*/ 422627 h 1808163"/>
                <a:gd name="connsiteX519" fmla="*/ 516710 w 1804988"/>
                <a:gd name="connsiteY519" fmla="*/ 228086 h 1808163"/>
                <a:gd name="connsiteX520" fmla="*/ 518737 w 1804988"/>
                <a:gd name="connsiteY520" fmla="*/ 231651 h 1808163"/>
                <a:gd name="connsiteX521" fmla="*/ 112713 w 1804988"/>
                <a:gd name="connsiteY521" fmla="*/ 463550 h 1808163"/>
                <a:gd name="connsiteX522" fmla="*/ 1492251 w 1804988"/>
                <a:gd name="connsiteY522" fmla="*/ 222250 h 1808163"/>
                <a:gd name="connsiteX523" fmla="*/ 1177522 w 1804988"/>
                <a:gd name="connsiteY523" fmla="*/ 410477 h 1808163"/>
                <a:gd name="connsiteX524" fmla="*/ 1171415 w 1804988"/>
                <a:gd name="connsiteY524" fmla="*/ 407162 h 1808163"/>
                <a:gd name="connsiteX525" fmla="*/ 1487488 w 1804988"/>
                <a:gd name="connsiteY525" fmla="*/ 219075 h 1808163"/>
                <a:gd name="connsiteX526" fmla="*/ 1167276 w 1804988"/>
                <a:gd name="connsiteY526" fmla="*/ 404916 h 1808163"/>
                <a:gd name="connsiteX527" fmla="*/ 1166660 w 1804988"/>
                <a:gd name="connsiteY527" fmla="*/ 404581 h 1808163"/>
                <a:gd name="connsiteX528" fmla="*/ 511205 w 1804988"/>
                <a:gd name="connsiteY528" fmla="*/ 218405 h 1808163"/>
                <a:gd name="connsiteX529" fmla="*/ 516626 w 1804988"/>
                <a:gd name="connsiteY529" fmla="*/ 227938 h 1808163"/>
                <a:gd name="connsiteX530" fmla="*/ 117475 w 1804988"/>
                <a:gd name="connsiteY530" fmla="*/ 460375 h 1808163"/>
                <a:gd name="connsiteX531" fmla="*/ 501535 w 1804988"/>
                <a:gd name="connsiteY531" fmla="*/ 201402 h 1808163"/>
                <a:gd name="connsiteX532" fmla="*/ 505873 w 1804988"/>
                <a:gd name="connsiteY532" fmla="*/ 209029 h 1808163"/>
                <a:gd name="connsiteX533" fmla="*/ 142875 w 1804988"/>
                <a:gd name="connsiteY533" fmla="*/ 419100 h 1808163"/>
                <a:gd name="connsiteX534" fmla="*/ 1465263 w 1804988"/>
                <a:gd name="connsiteY534" fmla="*/ 200025 h 1808163"/>
                <a:gd name="connsiteX535" fmla="*/ 1144500 w 1804988"/>
                <a:gd name="connsiteY535" fmla="*/ 392553 h 1808163"/>
                <a:gd name="connsiteX536" fmla="*/ 1137630 w 1804988"/>
                <a:gd name="connsiteY536" fmla="*/ 388824 h 1808163"/>
                <a:gd name="connsiteX537" fmla="*/ 1450976 w 1804988"/>
                <a:gd name="connsiteY537" fmla="*/ 188913 h 1808163"/>
                <a:gd name="connsiteX538" fmla="*/ 1124257 w 1804988"/>
                <a:gd name="connsiteY538" fmla="*/ 381565 h 1808163"/>
                <a:gd name="connsiteX539" fmla="*/ 1123419 w 1804988"/>
                <a:gd name="connsiteY539" fmla="*/ 381111 h 1808163"/>
                <a:gd name="connsiteX540" fmla="*/ 1119613 w 1804988"/>
                <a:gd name="connsiteY540" fmla="*/ 379929 h 1808163"/>
                <a:gd name="connsiteX541" fmla="*/ 489297 w 1804988"/>
                <a:gd name="connsiteY541" fmla="*/ 179882 h 1808163"/>
                <a:gd name="connsiteX542" fmla="*/ 497650 w 1804988"/>
                <a:gd name="connsiteY542" fmla="*/ 194571 h 1808163"/>
                <a:gd name="connsiteX543" fmla="*/ 161925 w 1804988"/>
                <a:gd name="connsiteY543" fmla="*/ 388938 h 1808163"/>
                <a:gd name="connsiteX544" fmla="*/ 1427163 w 1804988"/>
                <a:gd name="connsiteY544" fmla="*/ 169863 h 1808163"/>
                <a:gd name="connsiteX545" fmla="*/ 1091399 w 1804988"/>
                <a:gd name="connsiteY545" fmla="*/ 371171 h 1808163"/>
                <a:gd name="connsiteX546" fmla="*/ 1082869 w 1804988"/>
                <a:gd name="connsiteY546" fmla="*/ 368523 h 1808163"/>
                <a:gd name="connsiteX547" fmla="*/ 482670 w 1804988"/>
                <a:gd name="connsiteY547" fmla="*/ 168229 h 1808163"/>
                <a:gd name="connsiteX548" fmla="*/ 482989 w 1804988"/>
                <a:gd name="connsiteY548" fmla="*/ 168789 h 1808163"/>
                <a:gd name="connsiteX549" fmla="*/ 207963 w 1804988"/>
                <a:gd name="connsiteY549" fmla="*/ 328613 h 1808163"/>
                <a:gd name="connsiteX550" fmla="*/ 478023 w 1804988"/>
                <a:gd name="connsiteY550" fmla="*/ 160057 h 1808163"/>
                <a:gd name="connsiteX551" fmla="*/ 481310 w 1804988"/>
                <a:gd name="connsiteY551" fmla="*/ 165837 h 1808163"/>
                <a:gd name="connsiteX552" fmla="*/ 215900 w 1804988"/>
                <a:gd name="connsiteY552" fmla="*/ 317500 h 1808163"/>
                <a:gd name="connsiteX553" fmla="*/ 1404938 w 1804988"/>
                <a:gd name="connsiteY553" fmla="*/ 155575 h 1808163"/>
                <a:gd name="connsiteX554" fmla="*/ 1059848 w 1804988"/>
                <a:gd name="connsiteY554" fmla="*/ 361377 h 1808163"/>
                <a:gd name="connsiteX555" fmla="*/ 1052922 w 1804988"/>
                <a:gd name="connsiteY555" fmla="*/ 359227 h 1808163"/>
                <a:gd name="connsiteX556" fmla="*/ 474126 w 1804988"/>
                <a:gd name="connsiteY556" fmla="*/ 153205 h 1808163"/>
                <a:gd name="connsiteX557" fmla="*/ 475563 w 1804988"/>
                <a:gd name="connsiteY557" fmla="*/ 155731 h 1808163"/>
                <a:gd name="connsiteX558" fmla="*/ 241300 w 1804988"/>
                <a:gd name="connsiteY558" fmla="*/ 290513 h 1808163"/>
                <a:gd name="connsiteX559" fmla="*/ 1401763 w 1804988"/>
                <a:gd name="connsiteY559" fmla="*/ 150813 h 1808163"/>
                <a:gd name="connsiteX560" fmla="*/ 1047375 w 1804988"/>
                <a:gd name="connsiteY560" fmla="*/ 357505 h 1808163"/>
                <a:gd name="connsiteX561" fmla="*/ 1044203 w 1804988"/>
                <a:gd name="connsiteY561" fmla="*/ 356521 h 1808163"/>
                <a:gd name="connsiteX562" fmla="*/ 466484 w 1804988"/>
                <a:gd name="connsiteY562" fmla="*/ 139766 h 1808163"/>
                <a:gd name="connsiteX563" fmla="*/ 472502 w 1804988"/>
                <a:gd name="connsiteY563" fmla="*/ 150349 h 1808163"/>
                <a:gd name="connsiteX564" fmla="*/ 260350 w 1804988"/>
                <a:gd name="connsiteY564" fmla="*/ 271463 h 1808163"/>
                <a:gd name="connsiteX565" fmla="*/ 1374776 w 1804988"/>
                <a:gd name="connsiteY565" fmla="*/ 136525 h 1808163"/>
                <a:gd name="connsiteX566" fmla="*/ 1019248 w 1804988"/>
                <a:gd name="connsiteY566" fmla="*/ 348774 h 1808163"/>
                <a:gd name="connsiteX567" fmla="*/ 1016880 w 1804988"/>
                <a:gd name="connsiteY567" fmla="*/ 348039 h 1808163"/>
                <a:gd name="connsiteX568" fmla="*/ 1008441 w 1804988"/>
                <a:gd name="connsiteY568" fmla="*/ 347189 h 1808163"/>
                <a:gd name="connsiteX569" fmla="*/ 1366838 w 1804988"/>
                <a:gd name="connsiteY569" fmla="*/ 131763 h 1808163"/>
                <a:gd name="connsiteX570" fmla="*/ 998362 w 1804988"/>
                <a:gd name="connsiteY570" fmla="*/ 346172 h 1808163"/>
                <a:gd name="connsiteX571" fmla="*/ 997104 w 1804988"/>
                <a:gd name="connsiteY571" fmla="*/ 346046 h 1808163"/>
                <a:gd name="connsiteX572" fmla="*/ 459223 w 1804988"/>
                <a:gd name="connsiteY572" fmla="*/ 126999 h 1808163"/>
                <a:gd name="connsiteX573" fmla="*/ 462665 w 1804988"/>
                <a:gd name="connsiteY573" fmla="*/ 133051 h 1808163"/>
                <a:gd name="connsiteX574" fmla="*/ 312738 w 1804988"/>
                <a:gd name="connsiteY574" fmla="*/ 219075 h 1808163"/>
                <a:gd name="connsiteX575" fmla="*/ 456184 w 1804988"/>
                <a:gd name="connsiteY575" fmla="*/ 121655 h 1808163"/>
                <a:gd name="connsiteX576" fmla="*/ 458174 w 1804988"/>
                <a:gd name="connsiteY576" fmla="*/ 125153 h 1808163"/>
                <a:gd name="connsiteX577" fmla="*/ 377825 w 1804988"/>
                <a:gd name="connsiteY577" fmla="*/ 173038 h 1808163"/>
                <a:gd name="connsiteX578" fmla="*/ 1349376 w 1804988"/>
                <a:gd name="connsiteY578" fmla="*/ 120650 h 1808163"/>
                <a:gd name="connsiteX579" fmla="*/ 974564 w 1804988"/>
                <a:gd name="connsiteY579" fmla="*/ 343773 h 1808163"/>
                <a:gd name="connsiteX580" fmla="*/ 964815 w 1804988"/>
                <a:gd name="connsiteY580" fmla="*/ 342791 h 1808163"/>
                <a:gd name="connsiteX581" fmla="*/ 474663 w 1804988"/>
                <a:gd name="connsiteY581" fmla="*/ 109538 h 1808163"/>
                <a:gd name="connsiteX582" fmla="*/ 456184 w 1804988"/>
                <a:gd name="connsiteY582" fmla="*/ 121655 h 1808163"/>
                <a:gd name="connsiteX583" fmla="*/ 455613 w 1804988"/>
                <a:gd name="connsiteY583" fmla="*/ 120650 h 1808163"/>
                <a:gd name="connsiteX584" fmla="*/ 1319213 w 1804988"/>
                <a:gd name="connsiteY584" fmla="*/ 101600 h 1808163"/>
                <a:gd name="connsiteX585" fmla="*/ 927037 w 1804988"/>
                <a:gd name="connsiteY585" fmla="*/ 338982 h 1808163"/>
                <a:gd name="connsiteX586" fmla="*/ 911038 w 1804988"/>
                <a:gd name="connsiteY586" fmla="*/ 337369 h 1808163"/>
                <a:gd name="connsiteX587" fmla="*/ 1295401 w 1804988"/>
                <a:gd name="connsiteY587" fmla="*/ 90488 h 1808163"/>
                <a:gd name="connsiteX588" fmla="*/ 879252 w 1804988"/>
                <a:gd name="connsiteY588" fmla="*/ 338851 h 1808163"/>
                <a:gd name="connsiteX589" fmla="*/ 863235 w 1804988"/>
                <a:gd name="connsiteY589" fmla="*/ 340466 h 1808163"/>
                <a:gd name="connsiteX590" fmla="*/ 1265238 w 1804988"/>
                <a:gd name="connsiteY590" fmla="*/ 79375 h 1808163"/>
                <a:gd name="connsiteX591" fmla="*/ 824280 w 1804988"/>
                <a:gd name="connsiteY591" fmla="*/ 344393 h 1808163"/>
                <a:gd name="connsiteX592" fmla="*/ 801883 w 1804988"/>
                <a:gd name="connsiteY592" fmla="*/ 346651 h 1808163"/>
                <a:gd name="connsiteX593" fmla="*/ 534988 w 1804988"/>
                <a:gd name="connsiteY593" fmla="*/ 79375 h 1808163"/>
                <a:gd name="connsiteX594" fmla="*/ 459223 w 1804988"/>
                <a:gd name="connsiteY594" fmla="*/ 126999 h 1808163"/>
                <a:gd name="connsiteX595" fmla="*/ 458174 w 1804988"/>
                <a:gd name="connsiteY595" fmla="*/ 125153 h 1808163"/>
                <a:gd name="connsiteX596" fmla="*/ 1247776 w 1804988"/>
                <a:gd name="connsiteY596" fmla="*/ 71438 h 1808163"/>
                <a:gd name="connsiteX597" fmla="*/ 771045 w 1804988"/>
                <a:gd name="connsiteY597" fmla="*/ 353336 h 1808163"/>
                <a:gd name="connsiteX598" fmla="*/ 746319 w 1804988"/>
                <a:gd name="connsiteY598" fmla="*/ 361012 h 1808163"/>
                <a:gd name="connsiteX599" fmla="*/ 1220788 w 1804988"/>
                <a:gd name="connsiteY599" fmla="*/ 60325 h 1808163"/>
                <a:gd name="connsiteX600" fmla="*/ 690091 w 1804988"/>
                <a:gd name="connsiteY600" fmla="*/ 378465 h 1808163"/>
                <a:gd name="connsiteX601" fmla="*/ 681569 w 1804988"/>
                <a:gd name="connsiteY601" fmla="*/ 381111 h 1808163"/>
                <a:gd name="connsiteX602" fmla="*/ 622092 w 1804988"/>
                <a:gd name="connsiteY602" fmla="*/ 413394 h 1808163"/>
                <a:gd name="connsiteX603" fmla="*/ 619615 w 1804988"/>
                <a:gd name="connsiteY603" fmla="*/ 409037 h 1808163"/>
                <a:gd name="connsiteX604" fmla="*/ 1201738 w 1804988"/>
                <a:gd name="connsiteY604" fmla="*/ 52388 h 1808163"/>
                <a:gd name="connsiteX605" fmla="*/ 615493 w 1804988"/>
                <a:gd name="connsiteY605" fmla="*/ 401790 h 1808163"/>
                <a:gd name="connsiteX606" fmla="*/ 611056 w 1804988"/>
                <a:gd name="connsiteY606" fmla="*/ 393987 h 1808163"/>
                <a:gd name="connsiteX607" fmla="*/ 603250 w 1804988"/>
                <a:gd name="connsiteY607" fmla="*/ 52388 h 1808163"/>
                <a:gd name="connsiteX608" fmla="*/ 466484 w 1804988"/>
                <a:gd name="connsiteY608" fmla="*/ 139766 h 1808163"/>
                <a:gd name="connsiteX609" fmla="*/ 462665 w 1804988"/>
                <a:gd name="connsiteY609" fmla="*/ 133051 h 1808163"/>
                <a:gd name="connsiteX610" fmla="*/ 1174751 w 1804988"/>
                <a:gd name="connsiteY610" fmla="*/ 46038 h 1808163"/>
                <a:gd name="connsiteX611" fmla="*/ 606269 w 1804988"/>
                <a:gd name="connsiteY611" fmla="*/ 385569 h 1808163"/>
                <a:gd name="connsiteX612" fmla="*/ 601318 w 1804988"/>
                <a:gd name="connsiteY612" fmla="*/ 376864 h 1808163"/>
                <a:gd name="connsiteX613" fmla="*/ 1133476 w 1804988"/>
                <a:gd name="connsiteY613" fmla="*/ 34925 h 1808163"/>
                <a:gd name="connsiteX614" fmla="*/ 593608 w 1804988"/>
                <a:gd name="connsiteY614" fmla="*/ 363306 h 1808163"/>
                <a:gd name="connsiteX615" fmla="*/ 586376 w 1804988"/>
                <a:gd name="connsiteY615" fmla="*/ 350590 h 1808163"/>
                <a:gd name="connsiteX616" fmla="*/ 674688 w 1804988"/>
                <a:gd name="connsiteY616" fmla="*/ 34925 h 1808163"/>
                <a:gd name="connsiteX617" fmla="*/ 474126 w 1804988"/>
                <a:gd name="connsiteY617" fmla="*/ 153205 h 1808163"/>
                <a:gd name="connsiteX618" fmla="*/ 472502 w 1804988"/>
                <a:gd name="connsiteY618" fmla="*/ 150349 h 1808163"/>
                <a:gd name="connsiteX619" fmla="*/ 1096963 w 1804988"/>
                <a:gd name="connsiteY619" fmla="*/ 23813 h 1808163"/>
                <a:gd name="connsiteX620" fmla="*/ 579284 w 1804988"/>
                <a:gd name="connsiteY620" fmla="*/ 338118 h 1808163"/>
                <a:gd name="connsiteX621" fmla="*/ 572702 w 1804988"/>
                <a:gd name="connsiteY621" fmla="*/ 326544 h 1808163"/>
                <a:gd name="connsiteX622" fmla="*/ 704850 w 1804988"/>
                <a:gd name="connsiteY622" fmla="*/ 23813 h 1808163"/>
                <a:gd name="connsiteX623" fmla="*/ 478023 w 1804988"/>
                <a:gd name="connsiteY623" fmla="*/ 160057 h 1808163"/>
                <a:gd name="connsiteX624" fmla="*/ 475563 w 1804988"/>
                <a:gd name="connsiteY624" fmla="*/ 155731 h 1808163"/>
                <a:gd name="connsiteX625" fmla="*/ 738188 w 1804988"/>
                <a:gd name="connsiteY625" fmla="*/ 19050 h 1808163"/>
                <a:gd name="connsiteX626" fmla="*/ 482670 w 1804988"/>
                <a:gd name="connsiteY626" fmla="*/ 168229 h 1808163"/>
                <a:gd name="connsiteX627" fmla="*/ 481310 w 1804988"/>
                <a:gd name="connsiteY627" fmla="*/ 165837 h 1808163"/>
                <a:gd name="connsiteX628" fmla="*/ 1055688 w 1804988"/>
                <a:gd name="connsiteY628" fmla="*/ 15875 h 1808163"/>
                <a:gd name="connsiteX629" fmla="*/ 565671 w 1804988"/>
                <a:gd name="connsiteY629" fmla="*/ 314180 h 1808163"/>
                <a:gd name="connsiteX630" fmla="*/ 559029 w 1804988"/>
                <a:gd name="connsiteY630" fmla="*/ 302501 h 1808163"/>
                <a:gd name="connsiteX631" fmla="*/ 746125 w 1804988"/>
                <a:gd name="connsiteY631" fmla="*/ 15875 h 1808163"/>
                <a:gd name="connsiteX632" fmla="*/ 489297 w 1804988"/>
                <a:gd name="connsiteY632" fmla="*/ 179882 h 1808163"/>
                <a:gd name="connsiteX633" fmla="*/ 482989 w 1804988"/>
                <a:gd name="connsiteY633" fmla="*/ 168789 h 1808163"/>
                <a:gd name="connsiteX634" fmla="*/ 1036638 w 1804988"/>
                <a:gd name="connsiteY634" fmla="*/ 11113 h 1808163"/>
                <a:gd name="connsiteX635" fmla="*/ 555596 w 1804988"/>
                <a:gd name="connsiteY635" fmla="*/ 296464 h 1808163"/>
                <a:gd name="connsiteX636" fmla="*/ 552646 w 1804988"/>
                <a:gd name="connsiteY636" fmla="*/ 291277 h 1808163"/>
                <a:gd name="connsiteX637" fmla="*/ 1017588 w 1804988"/>
                <a:gd name="connsiteY637" fmla="*/ 11113 h 1808163"/>
                <a:gd name="connsiteX638" fmla="*/ 550232 w 1804988"/>
                <a:gd name="connsiteY638" fmla="*/ 287031 h 1808163"/>
                <a:gd name="connsiteX639" fmla="*/ 547201 w 1804988"/>
                <a:gd name="connsiteY639" fmla="*/ 281703 h 1808163"/>
                <a:gd name="connsiteX640" fmla="*/ 1006475 w 1804988"/>
                <a:gd name="connsiteY640" fmla="*/ 7938 h 1808163"/>
                <a:gd name="connsiteX641" fmla="*/ 545118 w 1804988"/>
                <a:gd name="connsiteY641" fmla="*/ 278039 h 1808163"/>
                <a:gd name="connsiteX642" fmla="*/ 543161 w 1804988"/>
                <a:gd name="connsiteY642" fmla="*/ 274599 h 1808163"/>
                <a:gd name="connsiteX643" fmla="*/ 968375 w 1804988"/>
                <a:gd name="connsiteY643" fmla="*/ 4763 h 1808163"/>
                <a:gd name="connsiteX644" fmla="*/ 537572 w 1804988"/>
                <a:gd name="connsiteY644" fmla="*/ 264770 h 1808163"/>
                <a:gd name="connsiteX645" fmla="*/ 532986 w 1804988"/>
                <a:gd name="connsiteY645" fmla="*/ 256706 h 1808163"/>
                <a:gd name="connsiteX646" fmla="*/ 915988 w 1804988"/>
                <a:gd name="connsiteY646" fmla="*/ 4763 h 1808163"/>
                <a:gd name="connsiteX647" fmla="*/ 526141 w 1804988"/>
                <a:gd name="connsiteY647" fmla="*/ 244669 h 1808163"/>
                <a:gd name="connsiteX648" fmla="*/ 518737 w 1804988"/>
                <a:gd name="connsiteY648" fmla="*/ 231651 h 1808163"/>
                <a:gd name="connsiteX649" fmla="*/ 858838 w 1804988"/>
                <a:gd name="connsiteY649" fmla="*/ 4763 h 1808163"/>
                <a:gd name="connsiteX650" fmla="*/ 511205 w 1804988"/>
                <a:gd name="connsiteY650" fmla="*/ 218405 h 1808163"/>
                <a:gd name="connsiteX651" fmla="*/ 505873 w 1804988"/>
                <a:gd name="connsiteY651" fmla="*/ 209029 h 1808163"/>
                <a:gd name="connsiteX652" fmla="*/ 825500 w 1804988"/>
                <a:gd name="connsiteY652" fmla="*/ 4763 h 1808163"/>
                <a:gd name="connsiteX653" fmla="*/ 501535 w 1804988"/>
                <a:gd name="connsiteY653" fmla="*/ 201402 h 1808163"/>
                <a:gd name="connsiteX654" fmla="*/ 497650 w 1804988"/>
                <a:gd name="connsiteY654" fmla="*/ 194571 h 1808163"/>
                <a:gd name="connsiteX655" fmla="*/ 908050 w 1804988"/>
                <a:gd name="connsiteY655" fmla="*/ 0 h 1808163"/>
                <a:gd name="connsiteX656" fmla="*/ 516710 w 1804988"/>
                <a:gd name="connsiteY656" fmla="*/ 228086 h 1808163"/>
                <a:gd name="connsiteX657" fmla="*/ 516626 w 1804988"/>
                <a:gd name="connsiteY657" fmla="*/ 227938 h 18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804988" h="1808163">
                  <a:moveTo>
                    <a:pt x="1348894" y="1691429"/>
                  </a:moveTo>
                  <a:lnTo>
                    <a:pt x="1349376" y="1692276"/>
                  </a:lnTo>
                  <a:lnTo>
                    <a:pt x="1330326" y="1703388"/>
                  </a:lnTo>
                  <a:close/>
                  <a:moveTo>
                    <a:pt x="1343601" y="1682122"/>
                  </a:moveTo>
                  <a:lnTo>
                    <a:pt x="1346346" y="1686948"/>
                  </a:lnTo>
                  <a:lnTo>
                    <a:pt x="1277938" y="1725613"/>
                  </a:lnTo>
                  <a:close/>
                  <a:moveTo>
                    <a:pt x="1333305" y="1664017"/>
                  </a:moveTo>
                  <a:lnTo>
                    <a:pt x="1336524" y="1669677"/>
                  </a:lnTo>
                  <a:lnTo>
                    <a:pt x="1160463" y="1770063"/>
                  </a:lnTo>
                  <a:close/>
                  <a:moveTo>
                    <a:pt x="1327406" y="1653643"/>
                  </a:moveTo>
                  <a:lnTo>
                    <a:pt x="1330221" y="1658593"/>
                  </a:lnTo>
                  <a:lnTo>
                    <a:pt x="1111250" y="1785938"/>
                  </a:lnTo>
                  <a:close/>
                  <a:moveTo>
                    <a:pt x="1423988" y="1643063"/>
                  </a:moveTo>
                  <a:lnTo>
                    <a:pt x="1348894" y="1691429"/>
                  </a:lnTo>
                  <a:lnTo>
                    <a:pt x="1346763" y="1687682"/>
                  </a:lnTo>
                  <a:lnTo>
                    <a:pt x="1346346" y="1686948"/>
                  </a:lnTo>
                  <a:close/>
                  <a:moveTo>
                    <a:pt x="1319374" y="1639520"/>
                  </a:moveTo>
                  <a:lnTo>
                    <a:pt x="1323691" y="1647111"/>
                  </a:lnTo>
                  <a:lnTo>
                    <a:pt x="1069975" y="1793876"/>
                  </a:lnTo>
                  <a:close/>
                  <a:moveTo>
                    <a:pt x="1309975" y="1622992"/>
                  </a:moveTo>
                  <a:lnTo>
                    <a:pt x="1313166" y="1628603"/>
                  </a:lnTo>
                  <a:lnTo>
                    <a:pt x="1012825" y="1800226"/>
                  </a:lnTo>
                  <a:close/>
                  <a:moveTo>
                    <a:pt x="1306050" y="1616089"/>
                  </a:moveTo>
                  <a:lnTo>
                    <a:pt x="1307735" y="1619053"/>
                  </a:lnTo>
                  <a:lnTo>
                    <a:pt x="987425" y="1804988"/>
                  </a:lnTo>
                  <a:close/>
                  <a:moveTo>
                    <a:pt x="1299367" y="1604338"/>
                  </a:moveTo>
                  <a:lnTo>
                    <a:pt x="1303195" y="1611070"/>
                  </a:lnTo>
                  <a:lnTo>
                    <a:pt x="965200" y="1804988"/>
                  </a:lnTo>
                  <a:close/>
                  <a:moveTo>
                    <a:pt x="1289741" y="1587412"/>
                  </a:moveTo>
                  <a:lnTo>
                    <a:pt x="1295556" y="1597636"/>
                  </a:lnTo>
                  <a:lnTo>
                    <a:pt x="930275" y="1808163"/>
                  </a:lnTo>
                  <a:close/>
                  <a:moveTo>
                    <a:pt x="1276571" y="1564254"/>
                  </a:moveTo>
                  <a:lnTo>
                    <a:pt x="1283295" y="1576076"/>
                  </a:lnTo>
                  <a:lnTo>
                    <a:pt x="881063" y="1808163"/>
                  </a:lnTo>
                  <a:close/>
                  <a:moveTo>
                    <a:pt x="1522413" y="1563688"/>
                  </a:moveTo>
                  <a:lnTo>
                    <a:pt x="1343601" y="1682122"/>
                  </a:lnTo>
                  <a:lnTo>
                    <a:pt x="1336524" y="1669677"/>
                  </a:lnTo>
                  <a:close/>
                  <a:moveTo>
                    <a:pt x="1264439" y="1542920"/>
                  </a:moveTo>
                  <a:lnTo>
                    <a:pt x="1269032" y="1550997"/>
                  </a:lnTo>
                  <a:lnTo>
                    <a:pt x="828675" y="1804988"/>
                  </a:lnTo>
                  <a:close/>
                  <a:moveTo>
                    <a:pt x="1257702" y="1531074"/>
                  </a:moveTo>
                  <a:lnTo>
                    <a:pt x="1258709" y="1532844"/>
                  </a:lnTo>
                  <a:lnTo>
                    <a:pt x="792163" y="1800226"/>
                  </a:lnTo>
                  <a:close/>
                  <a:moveTo>
                    <a:pt x="1558926" y="1525588"/>
                  </a:moveTo>
                  <a:lnTo>
                    <a:pt x="1333305" y="1664017"/>
                  </a:lnTo>
                  <a:lnTo>
                    <a:pt x="1330221" y="1658593"/>
                  </a:lnTo>
                  <a:close/>
                  <a:moveTo>
                    <a:pt x="1254488" y="1525422"/>
                  </a:moveTo>
                  <a:lnTo>
                    <a:pt x="1257107" y="1530027"/>
                  </a:lnTo>
                  <a:lnTo>
                    <a:pt x="787400" y="1800226"/>
                  </a:lnTo>
                  <a:close/>
                  <a:moveTo>
                    <a:pt x="1252261" y="1521506"/>
                  </a:moveTo>
                  <a:lnTo>
                    <a:pt x="1252683" y="1522248"/>
                  </a:lnTo>
                  <a:lnTo>
                    <a:pt x="773113" y="1800226"/>
                  </a:lnTo>
                  <a:close/>
                  <a:moveTo>
                    <a:pt x="1244175" y="1507286"/>
                  </a:moveTo>
                  <a:lnTo>
                    <a:pt x="1250976" y="1519246"/>
                  </a:lnTo>
                  <a:lnTo>
                    <a:pt x="768350" y="1797051"/>
                  </a:lnTo>
                  <a:close/>
                  <a:moveTo>
                    <a:pt x="1585913" y="1495426"/>
                  </a:moveTo>
                  <a:lnTo>
                    <a:pt x="1327406" y="1653643"/>
                  </a:lnTo>
                  <a:lnTo>
                    <a:pt x="1323691" y="1647111"/>
                  </a:lnTo>
                  <a:close/>
                  <a:moveTo>
                    <a:pt x="1232412" y="1486602"/>
                  </a:moveTo>
                  <a:lnTo>
                    <a:pt x="1237742" y="1495974"/>
                  </a:lnTo>
                  <a:lnTo>
                    <a:pt x="723900" y="1793876"/>
                  </a:lnTo>
                  <a:close/>
                  <a:moveTo>
                    <a:pt x="1224141" y="1472058"/>
                  </a:moveTo>
                  <a:lnTo>
                    <a:pt x="1226839" y="1476803"/>
                  </a:lnTo>
                  <a:lnTo>
                    <a:pt x="693738" y="1785938"/>
                  </a:lnTo>
                  <a:close/>
                  <a:moveTo>
                    <a:pt x="892509" y="1470648"/>
                  </a:moveTo>
                  <a:lnTo>
                    <a:pt x="894678" y="1470866"/>
                  </a:lnTo>
                  <a:lnTo>
                    <a:pt x="485775" y="1706563"/>
                  </a:lnTo>
                  <a:close/>
                  <a:moveTo>
                    <a:pt x="919328" y="1469957"/>
                  </a:moveTo>
                  <a:lnTo>
                    <a:pt x="496888" y="1714501"/>
                  </a:lnTo>
                  <a:lnTo>
                    <a:pt x="911952" y="1470701"/>
                  </a:lnTo>
                  <a:close/>
                  <a:moveTo>
                    <a:pt x="876041" y="1468987"/>
                  </a:moveTo>
                  <a:lnTo>
                    <a:pt x="890639" y="1470459"/>
                  </a:lnTo>
                  <a:lnTo>
                    <a:pt x="482600" y="1706563"/>
                  </a:lnTo>
                  <a:close/>
                  <a:moveTo>
                    <a:pt x="839903" y="1465344"/>
                  </a:moveTo>
                  <a:lnTo>
                    <a:pt x="843244" y="1465681"/>
                  </a:lnTo>
                  <a:lnTo>
                    <a:pt x="452438" y="1692276"/>
                  </a:lnTo>
                  <a:close/>
                  <a:moveTo>
                    <a:pt x="827031" y="1464047"/>
                  </a:moveTo>
                  <a:lnTo>
                    <a:pt x="829636" y="1464309"/>
                  </a:lnTo>
                  <a:lnTo>
                    <a:pt x="449263" y="1684338"/>
                  </a:lnTo>
                  <a:close/>
                  <a:moveTo>
                    <a:pt x="988461" y="1462988"/>
                  </a:moveTo>
                  <a:lnTo>
                    <a:pt x="527050" y="1728788"/>
                  </a:lnTo>
                  <a:lnTo>
                    <a:pt x="963078" y="1465547"/>
                  </a:lnTo>
                  <a:close/>
                  <a:moveTo>
                    <a:pt x="805652" y="1461892"/>
                  </a:moveTo>
                  <a:lnTo>
                    <a:pt x="815127" y="1462847"/>
                  </a:lnTo>
                  <a:lnTo>
                    <a:pt x="438150" y="1679576"/>
                  </a:lnTo>
                  <a:close/>
                  <a:moveTo>
                    <a:pt x="1018932" y="1459486"/>
                  </a:moveTo>
                  <a:lnTo>
                    <a:pt x="542925" y="1733551"/>
                  </a:lnTo>
                  <a:lnTo>
                    <a:pt x="1006925" y="1461127"/>
                  </a:lnTo>
                  <a:lnTo>
                    <a:pt x="1016880" y="1460123"/>
                  </a:lnTo>
                  <a:close/>
                  <a:moveTo>
                    <a:pt x="777463" y="1456819"/>
                  </a:moveTo>
                  <a:lnTo>
                    <a:pt x="784811" y="1459100"/>
                  </a:lnTo>
                  <a:lnTo>
                    <a:pt x="422275" y="1668463"/>
                  </a:lnTo>
                  <a:close/>
                  <a:moveTo>
                    <a:pt x="1215399" y="1456686"/>
                  </a:moveTo>
                  <a:lnTo>
                    <a:pt x="1220019" y="1464809"/>
                  </a:lnTo>
                  <a:lnTo>
                    <a:pt x="674688" y="1778001"/>
                  </a:lnTo>
                  <a:close/>
                  <a:moveTo>
                    <a:pt x="1624013" y="1450976"/>
                  </a:moveTo>
                  <a:lnTo>
                    <a:pt x="1319374" y="1639520"/>
                  </a:lnTo>
                  <a:lnTo>
                    <a:pt x="1313166" y="1628603"/>
                  </a:lnTo>
                  <a:close/>
                  <a:moveTo>
                    <a:pt x="746292" y="1447143"/>
                  </a:moveTo>
                  <a:lnTo>
                    <a:pt x="752444" y="1449052"/>
                  </a:lnTo>
                  <a:lnTo>
                    <a:pt x="395288" y="1654176"/>
                  </a:lnTo>
                  <a:close/>
                  <a:moveTo>
                    <a:pt x="1209938" y="1447083"/>
                  </a:moveTo>
                  <a:lnTo>
                    <a:pt x="1211897" y="1450528"/>
                  </a:lnTo>
                  <a:lnTo>
                    <a:pt x="652463" y="1774826"/>
                  </a:lnTo>
                  <a:close/>
                  <a:moveTo>
                    <a:pt x="1073037" y="1442691"/>
                  </a:moveTo>
                  <a:lnTo>
                    <a:pt x="557213" y="1739901"/>
                  </a:lnTo>
                  <a:lnTo>
                    <a:pt x="1051999" y="1449222"/>
                  </a:lnTo>
                  <a:close/>
                  <a:moveTo>
                    <a:pt x="728108" y="1441498"/>
                  </a:moveTo>
                  <a:lnTo>
                    <a:pt x="734173" y="1443381"/>
                  </a:lnTo>
                  <a:lnTo>
                    <a:pt x="384175" y="1646238"/>
                  </a:lnTo>
                  <a:close/>
                  <a:moveTo>
                    <a:pt x="1204086" y="1436793"/>
                  </a:moveTo>
                  <a:lnTo>
                    <a:pt x="1207515" y="1442823"/>
                  </a:lnTo>
                  <a:lnTo>
                    <a:pt x="641350" y="1770063"/>
                  </a:lnTo>
                  <a:close/>
                  <a:moveTo>
                    <a:pt x="701026" y="1433091"/>
                  </a:moveTo>
                  <a:lnTo>
                    <a:pt x="706544" y="1434804"/>
                  </a:lnTo>
                  <a:lnTo>
                    <a:pt x="365125" y="1631951"/>
                  </a:lnTo>
                  <a:close/>
                  <a:moveTo>
                    <a:pt x="1198771" y="1427447"/>
                  </a:moveTo>
                  <a:lnTo>
                    <a:pt x="1201391" y="1432054"/>
                  </a:lnTo>
                  <a:lnTo>
                    <a:pt x="625475" y="1766888"/>
                  </a:lnTo>
                  <a:close/>
                  <a:moveTo>
                    <a:pt x="1638301" y="1427163"/>
                  </a:moveTo>
                  <a:lnTo>
                    <a:pt x="1309975" y="1622992"/>
                  </a:lnTo>
                  <a:lnTo>
                    <a:pt x="1307735" y="1619053"/>
                  </a:lnTo>
                  <a:close/>
                  <a:moveTo>
                    <a:pt x="677164" y="1424660"/>
                  </a:moveTo>
                  <a:lnTo>
                    <a:pt x="681416" y="1426968"/>
                  </a:lnTo>
                  <a:lnTo>
                    <a:pt x="347663" y="1619251"/>
                  </a:lnTo>
                  <a:close/>
                  <a:moveTo>
                    <a:pt x="1192975" y="1417256"/>
                  </a:moveTo>
                  <a:lnTo>
                    <a:pt x="1194662" y="1420221"/>
                  </a:lnTo>
                  <a:lnTo>
                    <a:pt x="606425" y="1758951"/>
                  </a:lnTo>
                  <a:close/>
                  <a:moveTo>
                    <a:pt x="657927" y="1414219"/>
                  </a:moveTo>
                  <a:lnTo>
                    <a:pt x="664450" y="1417760"/>
                  </a:lnTo>
                  <a:lnTo>
                    <a:pt x="334963" y="1608138"/>
                  </a:lnTo>
                  <a:close/>
                  <a:moveTo>
                    <a:pt x="1190800" y="1413430"/>
                  </a:moveTo>
                  <a:lnTo>
                    <a:pt x="1191895" y="1415355"/>
                  </a:lnTo>
                  <a:lnTo>
                    <a:pt x="603250" y="1755776"/>
                  </a:lnTo>
                  <a:close/>
                  <a:moveTo>
                    <a:pt x="1654176" y="1409701"/>
                  </a:moveTo>
                  <a:lnTo>
                    <a:pt x="1306050" y="1616089"/>
                  </a:lnTo>
                  <a:lnTo>
                    <a:pt x="1303195" y="1611070"/>
                  </a:lnTo>
                  <a:close/>
                  <a:moveTo>
                    <a:pt x="631153" y="1399686"/>
                  </a:moveTo>
                  <a:lnTo>
                    <a:pt x="635791" y="1402204"/>
                  </a:lnTo>
                  <a:lnTo>
                    <a:pt x="312738" y="1589088"/>
                  </a:lnTo>
                  <a:close/>
                  <a:moveTo>
                    <a:pt x="1181452" y="1396993"/>
                  </a:moveTo>
                  <a:lnTo>
                    <a:pt x="1188724" y="1409780"/>
                  </a:lnTo>
                  <a:lnTo>
                    <a:pt x="592138" y="1752601"/>
                  </a:lnTo>
                  <a:close/>
                  <a:moveTo>
                    <a:pt x="605890" y="1385974"/>
                  </a:moveTo>
                  <a:lnTo>
                    <a:pt x="611228" y="1388871"/>
                  </a:lnTo>
                  <a:lnTo>
                    <a:pt x="293688" y="1571626"/>
                  </a:lnTo>
                  <a:close/>
                  <a:moveTo>
                    <a:pt x="1668463" y="1382713"/>
                  </a:moveTo>
                  <a:lnTo>
                    <a:pt x="1299367" y="1604338"/>
                  </a:lnTo>
                  <a:lnTo>
                    <a:pt x="1295556" y="1597636"/>
                  </a:lnTo>
                  <a:close/>
                  <a:moveTo>
                    <a:pt x="1205217" y="1382653"/>
                  </a:moveTo>
                  <a:lnTo>
                    <a:pt x="1181452" y="1396993"/>
                  </a:lnTo>
                  <a:lnTo>
                    <a:pt x="1180826" y="1395892"/>
                  </a:lnTo>
                  <a:close/>
                  <a:moveTo>
                    <a:pt x="584674" y="1374322"/>
                  </a:moveTo>
                  <a:lnTo>
                    <a:pt x="585159" y="1374722"/>
                  </a:lnTo>
                  <a:lnTo>
                    <a:pt x="586942" y="1375689"/>
                  </a:lnTo>
                  <a:lnTo>
                    <a:pt x="274638" y="1555751"/>
                  </a:lnTo>
                  <a:close/>
                  <a:moveTo>
                    <a:pt x="574480" y="1365911"/>
                  </a:moveTo>
                  <a:lnTo>
                    <a:pt x="578110" y="1368906"/>
                  </a:lnTo>
                  <a:lnTo>
                    <a:pt x="268288" y="1547813"/>
                  </a:lnTo>
                  <a:close/>
                  <a:moveTo>
                    <a:pt x="557442" y="1351854"/>
                  </a:moveTo>
                  <a:lnTo>
                    <a:pt x="561167" y="1354926"/>
                  </a:lnTo>
                  <a:lnTo>
                    <a:pt x="252413" y="1533526"/>
                  </a:lnTo>
                  <a:close/>
                  <a:moveTo>
                    <a:pt x="1695451" y="1338263"/>
                  </a:moveTo>
                  <a:lnTo>
                    <a:pt x="1289741" y="1587412"/>
                  </a:lnTo>
                  <a:lnTo>
                    <a:pt x="1283295" y="1576076"/>
                  </a:lnTo>
                  <a:close/>
                  <a:moveTo>
                    <a:pt x="538833" y="1336499"/>
                  </a:moveTo>
                  <a:lnTo>
                    <a:pt x="541906" y="1339035"/>
                  </a:lnTo>
                  <a:lnTo>
                    <a:pt x="238125" y="1514476"/>
                  </a:lnTo>
                  <a:close/>
                  <a:moveTo>
                    <a:pt x="524572" y="1324733"/>
                  </a:moveTo>
                  <a:lnTo>
                    <a:pt x="527232" y="1326928"/>
                  </a:lnTo>
                  <a:lnTo>
                    <a:pt x="222250" y="1503363"/>
                  </a:lnTo>
                  <a:close/>
                  <a:moveTo>
                    <a:pt x="507203" y="1310402"/>
                  </a:moveTo>
                  <a:lnTo>
                    <a:pt x="511818" y="1314210"/>
                  </a:lnTo>
                  <a:lnTo>
                    <a:pt x="211138" y="1487488"/>
                  </a:lnTo>
                  <a:close/>
                  <a:moveTo>
                    <a:pt x="1717675" y="1292226"/>
                  </a:moveTo>
                  <a:lnTo>
                    <a:pt x="1276571" y="1564254"/>
                  </a:lnTo>
                  <a:lnTo>
                    <a:pt x="1269032" y="1550997"/>
                  </a:lnTo>
                  <a:close/>
                  <a:moveTo>
                    <a:pt x="488144" y="1289641"/>
                  </a:moveTo>
                  <a:lnTo>
                    <a:pt x="490924" y="1293011"/>
                  </a:lnTo>
                  <a:lnTo>
                    <a:pt x="192088" y="1465263"/>
                  </a:lnTo>
                  <a:close/>
                  <a:moveTo>
                    <a:pt x="475172" y="1273919"/>
                  </a:moveTo>
                  <a:lnTo>
                    <a:pt x="476645" y="1275704"/>
                  </a:lnTo>
                  <a:lnTo>
                    <a:pt x="180975" y="1446213"/>
                  </a:lnTo>
                  <a:close/>
                  <a:moveTo>
                    <a:pt x="465373" y="1262043"/>
                  </a:moveTo>
                  <a:lnTo>
                    <a:pt x="468067" y="1265308"/>
                  </a:lnTo>
                  <a:lnTo>
                    <a:pt x="173038" y="1435101"/>
                  </a:lnTo>
                  <a:close/>
                  <a:moveTo>
                    <a:pt x="1736725" y="1258888"/>
                  </a:moveTo>
                  <a:lnTo>
                    <a:pt x="1264439" y="1542920"/>
                  </a:lnTo>
                  <a:lnTo>
                    <a:pt x="1258709" y="1532844"/>
                  </a:lnTo>
                  <a:close/>
                  <a:moveTo>
                    <a:pt x="1736725" y="1254126"/>
                  </a:moveTo>
                  <a:lnTo>
                    <a:pt x="1257702" y="1531074"/>
                  </a:lnTo>
                  <a:lnTo>
                    <a:pt x="1257107" y="1530027"/>
                  </a:lnTo>
                  <a:close/>
                  <a:moveTo>
                    <a:pt x="452160" y="1246028"/>
                  </a:moveTo>
                  <a:lnTo>
                    <a:pt x="455162" y="1249667"/>
                  </a:lnTo>
                  <a:lnTo>
                    <a:pt x="158750" y="1420813"/>
                  </a:lnTo>
                  <a:close/>
                  <a:moveTo>
                    <a:pt x="1739901" y="1239838"/>
                  </a:moveTo>
                  <a:lnTo>
                    <a:pt x="1254488" y="1525422"/>
                  </a:lnTo>
                  <a:lnTo>
                    <a:pt x="1252683" y="1522248"/>
                  </a:lnTo>
                  <a:close/>
                  <a:moveTo>
                    <a:pt x="1744663" y="1235076"/>
                  </a:moveTo>
                  <a:lnTo>
                    <a:pt x="1252261" y="1521506"/>
                  </a:lnTo>
                  <a:lnTo>
                    <a:pt x="1250976" y="1519246"/>
                  </a:lnTo>
                  <a:close/>
                  <a:moveTo>
                    <a:pt x="440098" y="1231409"/>
                  </a:moveTo>
                  <a:lnTo>
                    <a:pt x="440624" y="1232046"/>
                  </a:lnTo>
                  <a:lnTo>
                    <a:pt x="147638" y="1401763"/>
                  </a:lnTo>
                  <a:close/>
                  <a:moveTo>
                    <a:pt x="434019" y="1224041"/>
                  </a:moveTo>
                  <a:lnTo>
                    <a:pt x="436688" y="1227275"/>
                  </a:lnTo>
                  <a:lnTo>
                    <a:pt x="142875" y="1397001"/>
                  </a:lnTo>
                  <a:close/>
                  <a:moveTo>
                    <a:pt x="424823" y="1208463"/>
                  </a:moveTo>
                  <a:lnTo>
                    <a:pt x="425437" y="1209595"/>
                  </a:lnTo>
                  <a:lnTo>
                    <a:pt x="131763" y="1379538"/>
                  </a:lnTo>
                  <a:close/>
                  <a:moveTo>
                    <a:pt x="420328" y="1200181"/>
                  </a:moveTo>
                  <a:lnTo>
                    <a:pt x="421541" y="1202418"/>
                  </a:lnTo>
                  <a:lnTo>
                    <a:pt x="128588" y="1371601"/>
                  </a:lnTo>
                  <a:close/>
                  <a:moveTo>
                    <a:pt x="1758951" y="1193801"/>
                  </a:moveTo>
                  <a:lnTo>
                    <a:pt x="1244175" y="1507286"/>
                  </a:lnTo>
                  <a:lnTo>
                    <a:pt x="1237742" y="1495974"/>
                  </a:lnTo>
                  <a:close/>
                  <a:moveTo>
                    <a:pt x="412686" y="1186103"/>
                  </a:moveTo>
                  <a:lnTo>
                    <a:pt x="415055" y="1190467"/>
                  </a:lnTo>
                  <a:lnTo>
                    <a:pt x="120650" y="1360488"/>
                  </a:lnTo>
                  <a:close/>
                  <a:moveTo>
                    <a:pt x="1766888" y="1163638"/>
                  </a:moveTo>
                  <a:lnTo>
                    <a:pt x="1232412" y="1486602"/>
                  </a:lnTo>
                  <a:lnTo>
                    <a:pt x="1226839" y="1476803"/>
                  </a:lnTo>
                  <a:close/>
                  <a:moveTo>
                    <a:pt x="399252" y="1161353"/>
                  </a:moveTo>
                  <a:lnTo>
                    <a:pt x="400863" y="1164320"/>
                  </a:lnTo>
                  <a:lnTo>
                    <a:pt x="106363" y="1333501"/>
                  </a:lnTo>
                  <a:close/>
                  <a:moveTo>
                    <a:pt x="1774825" y="1146176"/>
                  </a:moveTo>
                  <a:lnTo>
                    <a:pt x="1224141" y="1472058"/>
                  </a:lnTo>
                  <a:lnTo>
                    <a:pt x="1220019" y="1464809"/>
                  </a:lnTo>
                  <a:close/>
                  <a:moveTo>
                    <a:pt x="390107" y="1144503"/>
                  </a:moveTo>
                  <a:lnTo>
                    <a:pt x="392922" y="1149691"/>
                  </a:lnTo>
                  <a:lnTo>
                    <a:pt x="98425" y="1319213"/>
                  </a:lnTo>
                  <a:close/>
                  <a:moveTo>
                    <a:pt x="1778001" y="1122363"/>
                  </a:moveTo>
                  <a:lnTo>
                    <a:pt x="1215399" y="1456686"/>
                  </a:lnTo>
                  <a:lnTo>
                    <a:pt x="1211897" y="1450528"/>
                  </a:lnTo>
                  <a:close/>
                  <a:moveTo>
                    <a:pt x="377777" y="1119380"/>
                  </a:moveTo>
                  <a:lnTo>
                    <a:pt x="379129" y="1123733"/>
                  </a:lnTo>
                  <a:lnTo>
                    <a:pt x="87313" y="1292226"/>
                  </a:lnTo>
                  <a:close/>
                  <a:moveTo>
                    <a:pt x="1781175" y="1111250"/>
                  </a:moveTo>
                  <a:lnTo>
                    <a:pt x="1209938" y="1447083"/>
                  </a:lnTo>
                  <a:lnTo>
                    <a:pt x="1207515" y="1442823"/>
                  </a:lnTo>
                  <a:close/>
                  <a:moveTo>
                    <a:pt x="370333" y="1095397"/>
                  </a:moveTo>
                  <a:lnTo>
                    <a:pt x="371656" y="1099661"/>
                  </a:lnTo>
                  <a:lnTo>
                    <a:pt x="76200" y="1270001"/>
                  </a:lnTo>
                  <a:close/>
                  <a:moveTo>
                    <a:pt x="1785938" y="1092200"/>
                  </a:moveTo>
                  <a:lnTo>
                    <a:pt x="1204086" y="1436793"/>
                  </a:lnTo>
                  <a:lnTo>
                    <a:pt x="1201391" y="1432054"/>
                  </a:lnTo>
                  <a:close/>
                  <a:moveTo>
                    <a:pt x="365205" y="1078877"/>
                  </a:moveTo>
                  <a:lnTo>
                    <a:pt x="365297" y="1079175"/>
                  </a:lnTo>
                  <a:lnTo>
                    <a:pt x="68263" y="1250951"/>
                  </a:lnTo>
                  <a:close/>
                  <a:moveTo>
                    <a:pt x="1789113" y="1077913"/>
                  </a:moveTo>
                  <a:lnTo>
                    <a:pt x="1198771" y="1427447"/>
                  </a:lnTo>
                  <a:lnTo>
                    <a:pt x="1194662" y="1420221"/>
                  </a:lnTo>
                  <a:close/>
                  <a:moveTo>
                    <a:pt x="363085" y="1072049"/>
                  </a:moveTo>
                  <a:lnTo>
                    <a:pt x="364140" y="1075446"/>
                  </a:lnTo>
                  <a:lnTo>
                    <a:pt x="65088" y="1247776"/>
                  </a:lnTo>
                  <a:close/>
                  <a:moveTo>
                    <a:pt x="1789113" y="1069975"/>
                  </a:moveTo>
                  <a:lnTo>
                    <a:pt x="1192975" y="1417256"/>
                  </a:lnTo>
                  <a:lnTo>
                    <a:pt x="1191895" y="1415355"/>
                  </a:lnTo>
                  <a:close/>
                  <a:moveTo>
                    <a:pt x="1793875" y="1062038"/>
                  </a:moveTo>
                  <a:lnTo>
                    <a:pt x="1190800" y="1413430"/>
                  </a:lnTo>
                  <a:lnTo>
                    <a:pt x="1188724" y="1409780"/>
                  </a:lnTo>
                  <a:close/>
                  <a:moveTo>
                    <a:pt x="358634" y="1057708"/>
                  </a:moveTo>
                  <a:lnTo>
                    <a:pt x="359131" y="1059312"/>
                  </a:lnTo>
                  <a:lnTo>
                    <a:pt x="60325" y="1231901"/>
                  </a:lnTo>
                  <a:close/>
                  <a:moveTo>
                    <a:pt x="354345" y="1043894"/>
                  </a:moveTo>
                  <a:lnTo>
                    <a:pt x="355885" y="1048854"/>
                  </a:lnTo>
                  <a:lnTo>
                    <a:pt x="57150" y="1220788"/>
                  </a:lnTo>
                  <a:close/>
                  <a:moveTo>
                    <a:pt x="1797051" y="1025525"/>
                  </a:moveTo>
                  <a:lnTo>
                    <a:pt x="1223828" y="1371423"/>
                  </a:lnTo>
                  <a:lnTo>
                    <a:pt x="1286567" y="1319658"/>
                  </a:lnTo>
                  <a:close/>
                  <a:moveTo>
                    <a:pt x="347205" y="1020890"/>
                  </a:moveTo>
                  <a:lnTo>
                    <a:pt x="348663" y="1025589"/>
                  </a:lnTo>
                  <a:lnTo>
                    <a:pt x="49213" y="1198563"/>
                  </a:lnTo>
                  <a:close/>
                  <a:moveTo>
                    <a:pt x="1800225" y="1009650"/>
                  </a:moveTo>
                  <a:lnTo>
                    <a:pt x="1310459" y="1297380"/>
                  </a:lnTo>
                  <a:lnTo>
                    <a:pt x="1319485" y="1286440"/>
                  </a:lnTo>
                  <a:close/>
                  <a:moveTo>
                    <a:pt x="344436" y="998466"/>
                  </a:moveTo>
                  <a:lnTo>
                    <a:pt x="344532" y="999416"/>
                  </a:lnTo>
                  <a:lnTo>
                    <a:pt x="38100" y="1176338"/>
                  </a:lnTo>
                  <a:close/>
                  <a:moveTo>
                    <a:pt x="1800225" y="995363"/>
                  </a:moveTo>
                  <a:lnTo>
                    <a:pt x="1333607" y="1269324"/>
                  </a:lnTo>
                  <a:lnTo>
                    <a:pt x="1341723" y="1259487"/>
                  </a:lnTo>
                  <a:close/>
                  <a:moveTo>
                    <a:pt x="343960" y="993743"/>
                  </a:moveTo>
                  <a:lnTo>
                    <a:pt x="344073" y="994869"/>
                  </a:lnTo>
                  <a:lnTo>
                    <a:pt x="38100" y="1171576"/>
                  </a:lnTo>
                  <a:close/>
                  <a:moveTo>
                    <a:pt x="342988" y="984104"/>
                  </a:moveTo>
                  <a:lnTo>
                    <a:pt x="343356" y="987750"/>
                  </a:lnTo>
                  <a:lnTo>
                    <a:pt x="38100" y="1163638"/>
                  </a:lnTo>
                  <a:close/>
                  <a:moveTo>
                    <a:pt x="341662" y="970948"/>
                  </a:moveTo>
                  <a:lnTo>
                    <a:pt x="342004" y="974336"/>
                  </a:lnTo>
                  <a:lnTo>
                    <a:pt x="34925" y="1152526"/>
                  </a:lnTo>
                  <a:close/>
                  <a:moveTo>
                    <a:pt x="1804988" y="957263"/>
                  </a:moveTo>
                  <a:lnTo>
                    <a:pt x="1375906" y="1216311"/>
                  </a:lnTo>
                  <a:lnTo>
                    <a:pt x="1384343" y="1200768"/>
                  </a:lnTo>
                  <a:close/>
                  <a:moveTo>
                    <a:pt x="339911" y="953579"/>
                  </a:moveTo>
                  <a:lnTo>
                    <a:pt x="340009" y="954555"/>
                  </a:lnTo>
                  <a:lnTo>
                    <a:pt x="30163" y="1133476"/>
                  </a:lnTo>
                  <a:close/>
                  <a:moveTo>
                    <a:pt x="1804988" y="946150"/>
                  </a:moveTo>
                  <a:lnTo>
                    <a:pt x="1390350" y="1189700"/>
                  </a:lnTo>
                  <a:lnTo>
                    <a:pt x="1393941" y="1183084"/>
                  </a:lnTo>
                  <a:close/>
                  <a:moveTo>
                    <a:pt x="338794" y="942499"/>
                  </a:moveTo>
                  <a:lnTo>
                    <a:pt x="339293" y="947443"/>
                  </a:lnTo>
                  <a:lnTo>
                    <a:pt x="26988" y="1127125"/>
                  </a:lnTo>
                  <a:close/>
                  <a:moveTo>
                    <a:pt x="1804988" y="941388"/>
                  </a:moveTo>
                  <a:lnTo>
                    <a:pt x="1396538" y="1178299"/>
                  </a:lnTo>
                  <a:lnTo>
                    <a:pt x="1396988" y="1177469"/>
                  </a:lnTo>
                  <a:close/>
                  <a:moveTo>
                    <a:pt x="337120" y="925896"/>
                  </a:moveTo>
                  <a:lnTo>
                    <a:pt x="337221" y="926892"/>
                  </a:lnTo>
                  <a:lnTo>
                    <a:pt x="23813" y="1108075"/>
                  </a:lnTo>
                  <a:close/>
                  <a:moveTo>
                    <a:pt x="335903" y="913816"/>
                  </a:moveTo>
                  <a:lnTo>
                    <a:pt x="336556" y="920292"/>
                  </a:lnTo>
                  <a:lnTo>
                    <a:pt x="19050" y="1103313"/>
                  </a:lnTo>
                  <a:close/>
                  <a:moveTo>
                    <a:pt x="1804988" y="908050"/>
                  </a:moveTo>
                  <a:lnTo>
                    <a:pt x="1415601" y="1143179"/>
                  </a:lnTo>
                  <a:lnTo>
                    <a:pt x="1423012" y="1129525"/>
                  </a:lnTo>
                  <a:close/>
                  <a:moveTo>
                    <a:pt x="1804988" y="900113"/>
                  </a:moveTo>
                  <a:lnTo>
                    <a:pt x="1426456" y="1121812"/>
                  </a:lnTo>
                  <a:lnTo>
                    <a:pt x="1427491" y="1118478"/>
                  </a:lnTo>
                  <a:close/>
                  <a:moveTo>
                    <a:pt x="1804988" y="893763"/>
                  </a:moveTo>
                  <a:lnTo>
                    <a:pt x="1429228" y="1112883"/>
                  </a:lnTo>
                  <a:lnTo>
                    <a:pt x="1430396" y="1109121"/>
                  </a:lnTo>
                  <a:close/>
                  <a:moveTo>
                    <a:pt x="336645" y="886987"/>
                  </a:moveTo>
                  <a:lnTo>
                    <a:pt x="336506" y="888357"/>
                  </a:lnTo>
                  <a:lnTo>
                    <a:pt x="15875" y="1073150"/>
                  </a:lnTo>
                  <a:close/>
                  <a:moveTo>
                    <a:pt x="337669" y="876829"/>
                  </a:moveTo>
                  <a:lnTo>
                    <a:pt x="336910" y="884350"/>
                  </a:lnTo>
                  <a:lnTo>
                    <a:pt x="15875" y="1069975"/>
                  </a:lnTo>
                  <a:close/>
                  <a:moveTo>
                    <a:pt x="1804988" y="869950"/>
                  </a:moveTo>
                  <a:lnTo>
                    <a:pt x="1436971" y="1087940"/>
                  </a:lnTo>
                  <a:lnTo>
                    <a:pt x="1439036" y="1081287"/>
                  </a:lnTo>
                  <a:close/>
                  <a:moveTo>
                    <a:pt x="1804988" y="844550"/>
                  </a:moveTo>
                  <a:lnTo>
                    <a:pt x="1446149" y="1058371"/>
                  </a:lnTo>
                  <a:lnTo>
                    <a:pt x="1449070" y="1048963"/>
                  </a:lnTo>
                  <a:close/>
                  <a:moveTo>
                    <a:pt x="341039" y="843397"/>
                  </a:moveTo>
                  <a:lnTo>
                    <a:pt x="340561" y="848138"/>
                  </a:lnTo>
                  <a:lnTo>
                    <a:pt x="7938" y="1039813"/>
                  </a:lnTo>
                  <a:close/>
                  <a:moveTo>
                    <a:pt x="1800225" y="825500"/>
                  </a:moveTo>
                  <a:lnTo>
                    <a:pt x="1455279" y="1028960"/>
                  </a:lnTo>
                  <a:lnTo>
                    <a:pt x="1456615" y="1024656"/>
                  </a:lnTo>
                  <a:close/>
                  <a:moveTo>
                    <a:pt x="343436" y="819614"/>
                  </a:moveTo>
                  <a:lnTo>
                    <a:pt x="342607" y="827840"/>
                  </a:lnTo>
                  <a:lnTo>
                    <a:pt x="7938" y="1020763"/>
                  </a:lnTo>
                  <a:close/>
                  <a:moveTo>
                    <a:pt x="1800225" y="803275"/>
                  </a:moveTo>
                  <a:lnTo>
                    <a:pt x="1459800" y="1005928"/>
                  </a:lnTo>
                  <a:lnTo>
                    <a:pt x="1460451" y="999473"/>
                  </a:lnTo>
                  <a:close/>
                  <a:moveTo>
                    <a:pt x="347545" y="786175"/>
                  </a:moveTo>
                  <a:lnTo>
                    <a:pt x="346452" y="789695"/>
                  </a:lnTo>
                  <a:lnTo>
                    <a:pt x="346051" y="793674"/>
                  </a:lnTo>
                  <a:lnTo>
                    <a:pt x="4763" y="990600"/>
                  </a:lnTo>
                  <a:close/>
                  <a:moveTo>
                    <a:pt x="1797051" y="784225"/>
                  </a:moveTo>
                  <a:lnTo>
                    <a:pt x="1462163" y="982485"/>
                  </a:lnTo>
                  <a:lnTo>
                    <a:pt x="1462733" y="976834"/>
                  </a:lnTo>
                  <a:close/>
                  <a:moveTo>
                    <a:pt x="1793875" y="765175"/>
                  </a:moveTo>
                  <a:lnTo>
                    <a:pt x="1464459" y="959716"/>
                  </a:lnTo>
                  <a:lnTo>
                    <a:pt x="1464909" y="955253"/>
                  </a:lnTo>
                  <a:close/>
                  <a:moveTo>
                    <a:pt x="355316" y="761141"/>
                  </a:moveTo>
                  <a:lnTo>
                    <a:pt x="354683" y="763180"/>
                  </a:lnTo>
                  <a:lnTo>
                    <a:pt x="0" y="968375"/>
                  </a:lnTo>
                  <a:close/>
                  <a:moveTo>
                    <a:pt x="361413" y="741500"/>
                  </a:moveTo>
                  <a:lnTo>
                    <a:pt x="358451" y="751042"/>
                  </a:lnTo>
                  <a:lnTo>
                    <a:pt x="0" y="957263"/>
                  </a:lnTo>
                  <a:close/>
                  <a:moveTo>
                    <a:pt x="1789113" y="735013"/>
                  </a:moveTo>
                  <a:lnTo>
                    <a:pt x="1467653" y="928029"/>
                  </a:lnTo>
                  <a:lnTo>
                    <a:pt x="1468408" y="920539"/>
                  </a:lnTo>
                  <a:close/>
                  <a:moveTo>
                    <a:pt x="1785938" y="712788"/>
                  </a:moveTo>
                  <a:lnTo>
                    <a:pt x="1469743" y="900869"/>
                  </a:lnTo>
                  <a:lnTo>
                    <a:pt x="1469162" y="895103"/>
                  </a:lnTo>
                  <a:close/>
                  <a:moveTo>
                    <a:pt x="370770" y="711356"/>
                  </a:moveTo>
                  <a:lnTo>
                    <a:pt x="369814" y="714436"/>
                  </a:lnTo>
                  <a:lnTo>
                    <a:pt x="0" y="927100"/>
                  </a:lnTo>
                  <a:close/>
                  <a:moveTo>
                    <a:pt x="373873" y="701361"/>
                  </a:moveTo>
                  <a:lnTo>
                    <a:pt x="371646" y="708535"/>
                  </a:lnTo>
                  <a:lnTo>
                    <a:pt x="0" y="923925"/>
                  </a:lnTo>
                  <a:close/>
                  <a:moveTo>
                    <a:pt x="1778001" y="688975"/>
                  </a:moveTo>
                  <a:lnTo>
                    <a:pt x="1467025" y="873898"/>
                  </a:lnTo>
                  <a:lnTo>
                    <a:pt x="1466488" y="868580"/>
                  </a:lnTo>
                  <a:close/>
                  <a:moveTo>
                    <a:pt x="1774825" y="677863"/>
                  </a:moveTo>
                  <a:lnTo>
                    <a:pt x="1465510" y="858870"/>
                  </a:lnTo>
                  <a:lnTo>
                    <a:pt x="1465282" y="856609"/>
                  </a:lnTo>
                  <a:close/>
                  <a:moveTo>
                    <a:pt x="389844" y="664142"/>
                  </a:moveTo>
                  <a:lnTo>
                    <a:pt x="381322" y="679844"/>
                  </a:lnTo>
                  <a:lnTo>
                    <a:pt x="0" y="900113"/>
                  </a:lnTo>
                  <a:close/>
                  <a:moveTo>
                    <a:pt x="1770063" y="655638"/>
                  </a:moveTo>
                  <a:lnTo>
                    <a:pt x="1463388" y="837827"/>
                  </a:lnTo>
                  <a:lnTo>
                    <a:pt x="1462932" y="833299"/>
                  </a:lnTo>
                  <a:close/>
                  <a:moveTo>
                    <a:pt x="1763713" y="633413"/>
                  </a:moveTo>
                  <a:lnTo>
                    <a:pt x="1460959" y="813730"/>
                  </a:lnTo>
                  <a:lnTo>
                    <a:pt x="1460438" y="808561"/>
                  </a:lnTo>
                  <a:close/>
                  <a:moveTo>
                    <a:pt x="416504" y="615025"/>
                  </a:moveTo>
                  <a:lnTo>
                    <a:pt x="410182" y="626672"/>
                  </a:lnTo>
                  <a:lnTo>
                    <a:pt x="0" y="863600"/>
                  </a:lnTo>
                  <a:close/>
                  <a:moveTo>
                    <a:pt x="1758951" y="614363"/>
                  </a:moveTo>
                  <a:lnTo>
                    <a:pt x="1458771" y="792027"/>
                  </a:lnTo>
                  <a:lnTo>
                    <a:pt x="1458536" y="789695"/>
                  </a:lnTo>
                  <a:lnTo>
                    <a:pt x="1458131" y="788391"/>
                  </a:lnTo>
                  <a:close/>
                  <a:moveTo>
                    <a:pt x="1751013" y="600075"/>
                  </a:moveTo>
                  <a:lnTo>
                    <a:pt x="1454128" y="775494"/>
                  </a:lnTo>
                  <a:lnTo>
                    <a:pt x="1452988" y="771824"/>
                  </a:lnTo>
                  <a:close/>
                  <a:moveTo>
                    <a:pt x="442497" y="573845"/>
                  </a:moveTo>
                  <a:lnTo>
                    <a:pt x="431854" y="586746"/>
                  </a:lnTo>
                  <a:lnTo>
                    <a:pt x="429287" y="591475"/>
                  </a:lnTo>
                  <a:lnTo>
                    <a:pt x="0" y="839788"/>
                  </a:lnTo>
                  <a:close/>
                  <a:moveTo>
                    <a:pt x="1739901" y="573088"/>
                  </a:moveTo>
                  <a:lnTo>
                    <a:pt x="1445887" y="748947"/>
                  </a:lnTo>
                  <a:lnTo>
                    <a:pt x="1444206" y="743530"/>
                  </a:lnTo>
                  <a:close/>
                  <a:moveTo>
                    <a:pt x="1733551" y="550863"/>
                  </a:moveTo>
                  <a:lnTo>
                    <a:pt x="1438694" y="725773"/>
                  </a:lnTo>
                  <a:lnTo>
                    <a:pt x="1437411" y="721643"/>
                  </a:lnTo>
                  <a:close/>
                  <a:moveTo>
                    <a:pt x="1728788" y="539750"/>
                  </a:moveTo>
                  <a:lnTo>
                    <a:pt x="1434456" y="712123"/>
                  </a:lnTo>
                  <a:lnTo>
                    <a:pt x="1433671" y="709593"/>
                  </a:lnTo>
                  <a:close/>
                  <a:moveTo>
                    <a:pt x="484764" y="522619"/>
                  </a:moveTo>
                  <a:lnTo>
                    <a:pt x="473814" y="535889"/>
                  </a:lnTo>
                  <a:lnTo>
                    <a:pt x="4763" y="806450"/>
                  </a:lnTo>
                  <a:close/>
                  <a:moveTo>
                    <a:pt x="1717675" y="520700"/>
                  </a:moveTo>
                  <a:lnTo>
                    <a:pt x="1428225" y="692050"/>
                  </a:lnTo>
                  <a:lnTo>
                    <a:pt x="1427114" y="688469"/>
                  </a:lnTo>
                  <a:close/>
                  <a:moveTo>
                    <a:pt x="1709738" y="496888"/>
                  </a:moveTo>
                  <a:lnTo>
                    <a:pt x="1418522" y="670366"/>
                  </a:lnTo>
                  <a:lnTo>
                    <a:pt x="1416546" y="666725"/>
                  </a:lnTo>
                  <a:close/>
                  <a:moveTo>
                    <a:pt x="1706563" y="493713"/>
                  </a:moveTo>
                  <a:lnTo>
                    <a:pt x="1414863" y="663624"/>
                  </a:lnTo>
                  <a:lnTo>
                    <a:pt x="1414282" y="662553"/>
                  </a:lnTo>
                  <a:close/>
                  <a:moveTo>
                    <a:pt x="1695451" y="474663"/>
                  </a:moveTo>
                  <a:lnTo>
                    <a:pt x="1405721" y="646782"/>
                  </a:lnTo>
                  <a:lnTo>
                    <a:pt x="1403880" y="643389"/>
                  </a:lnTo>
                  <a:close/>
                  <a:moveTo>
                    <a:pt x="1695451" y="466725"/>
                  </a:moveTo>
                  <a:lnTo>
                    <a:pt x="1401218" y="638485"/>
                  </a:lnTo>
                  <a:lnTo>
                    <a:pt x="1400458" y="637086"/>
                  </a:lnTo>
                  <a:close/>
                  <a:moveTo>
                    <a:pt x="550011" y="462440"/>
                  </a:moveTo>
                  <a:lnTo>
                    <a:pt x="501823" y="502199"/>
                  </a:lnTo>
                  <a:lnTo>
                    <a:pt x="7938" y="787400"/>
                  </a:lnTo>
                  <a:close/>
                  <a:moveTo>
                    <a:pt x="1687513" y="455613"/>
                  </a:moveTo>
                  <a:lnTo>
                    <a:pt x="1395188" y="627376"/>
                  </a:lnTo>
                  <a:lnTo>
                    <a:pt x="1393972" y="625135"/>
                  </a:lnTo>
                  <a:close/>
                  <a:moveTo>
                    <a:pt x="1673226" y="433388"/>
                  </a:moveTo>
                  <a:lnTo>
                    <a:pt x="1383726" y="606259"/>
                  </a:lnTo>
                  <a:lnTo>
                    <a:pt x="1381011" y="601256"/>
                  </a:lnTo>
                  <a:close/>
                  <a:moveTo>
                    <a:pt x="1662113" y="419100"/>
                  </a:moveTo>
                  <a:lnTo>
                    <a:pt x="1374041" y="588416"/>
                  </a:lnTo>
                  <a:lnTo>
                    <a:pt x="1373135" y="586746"/>
                  </a:lnTo>
                  <a:lnTo>
                    <a:pt x="1372736" y="586263"/>
                  </a:lnTo>
                  <a:lnTo>
                    <a:pt x="1372408" y="585865"/>
                  </a:lnTo>
                  <a:close/>
                  <a:moveTo>
                    <a:pt x="615493" y="401790"/>
                  </a:moveTo>
                  <a:lnTo>
                    <a:pt x="619615" y="409037"/>
                  </a:lnTo>
                  <a:lnTo>
                    <a:pt x="11113" y="762000"/>
                  </a:lnTo>
                  <a:close/>
                  <a:moveTo>
                    <a:pt x="1646238" y="392113"/>
                  </a:moveTo>
                  <a:lnTo>
                    <a:pt x="1355989" y="565965"/>
                  </a:lnTo>
                  <a:lnTo>
                    <a:pt x="1352488" y="561722"/>
                  </a:lnTo>
                  <a:close/>
                  <a:moveTo>
                    <a:pt x="606269" y="385569"/>
                  </a:moveTo>
                  <a:lnTo>
                    <a:pt x="610661" y="393292"/>
                  </a:lnTo>
                  <a:lnTo>
                    <a:pt x="611056" y="393987"/>
                  </a:lnTo>
                  <a:lnTo>
                    <a:pt x="15875" y="738188"/>
                  </a:lnTo>
                  <a:close/>
                  <a:moveTo>
                    <a:pt x="1631951" y="373063"/>
                  </a:moveTo>
                  <a:lnTo>
                    <a:pt x="1340114" y="546725"/>
                  </a:lnTo>
                  <a:lnTo>
                    <a:pt x="1337090" y="543059"/>
                  </a:lnTo>
                  <a:close/>
                  <a:moveTo>
                    <a:pt x="593608" y="363306"/>
                  </a:moveTo>
                  <a:lnTo>
                    <a:pt x="601318" y="376864"/>
                  </a:lnTo>
                  <a:lnTo>
                    <a:pt x="19050" y="712788"/>
                  </a:lnTo>
                  <a:close/>
                  <a:moveTo>
                    <a:pt x="1619251" y="354013"/>
                  </a:moveTo>
                  <a:lnTo>
                    <a:pt x="1325155" y="528594"/>
                  </a:lnTo>
                  <a:lnTo>
                    <a:pt x="1322639" y="525544"/>
                  </a:lnTo>
                  <a:close/>
                  <a:moveTo>
                    <a:pt x="1616076" y="354013"/>
                  </a:moveTo>
                  <a:lnTo>
                    <a:pt x="1321808" y="524537"/>
                  </a:lnTo>
                  <a:lnTo>
                    <a:pt x="1321276" y="523892"/>
                  </a:lnTo>
                  <a:close/>
                  <a:moveTo>
                    <a:pt x="1604963" y="339725"/>
                  </a:moveTo>
                  <a:lnTo>
                    <a:pt x="1311907" y="512538"/>
                  </a:lnTo>
                  <a:lnTo>
                    <a:pt x="1309927" y="510137"/>
                  </a:lnTo>
                  <a:close/>
                  <a:moveTo>
                    <a:pt x="579284" y="338118"/>
                  </a:moveTo>
                  <a:lnTo>
                    <a:pt x="586376" y="350590"/>
                  </a:lnTo>
                  <a:lnTo>
                    <a:pt x="30163" y="671513"/>
                  </a:lnTo>
                  <a:close/>
                  <a:moveTo>
                    <a:pt x="1601788" y="331788"/>
                  </a:moveTo>
                  <a:lnTo>
                    <a:pt x="1305516" y="504791"/>
                  </a:lnTo>
                  <a:lnTo>
                    <a:pt x="1304125" y="503105"/>
                  </a:lnTo>
                  <a:close/>
                  <a:moveTo>
                    <a:pt x="565671" y="314180"/>
                  </a:moveTo>
                  <a:lnTo>
                    <a:pt x="572702" y="326544"/>
                  </a:lnTo>
                  <a:lnTo>
                    <a:pt x="41275" y="633413"/>
                  </a:lnTo>
                  <a:close/>
                  <a:moveTo>
                    <a:pt x="1582738" y="312738"/>
                  </a:moveTo>
                  <a:lnTo>
                    <a:pt x="1286932" y="488805"/>
                  </a:lnTo>
                  <a:lnTo>
                    <a:pt x="1283226" y="485748"/>
                  </a:lnTo>
                  <a:close/>
                  <a:moveTo>
                    <a:pt x="555596" y="296464"/>
                  </a:moveTo>
                  <a:lnTo>
                    <a:pt x="559029" y="302501"/>
                  </a:lnTo>
                  <a:lnTo>
                    <a:pt x="57150" y="592138"/>
                  </a:lnTo>
                  <a:close/>
                  <a:moveTo>
                    <a:pt x="1566863" y="293688"/>
                  </a:moveTo>
                  <a:lnTo>
                    <a:pt x="1267082" y="472427"/>
                  </a:lnTo>
                  <a:lnTo>
                    <a:pt x="1263048" y="469099"/>
                  </a:lnTo>
                  <a:close/>
                  <a:moveTo>
                    <a:pt x="1563688" y="290513"/>
                  </a:moveTo>
                  <a:lnTo>
                    <a:pt x="1260188" y="466739"/>
                  </a:lnTo>
                  <a:lnTo>
                    <a:pt x="1259512" y="466182"/>
                  </a:lnTo>
                  <a:close/>
                  <a:moveTo>
                    <a:pt x="1558926" y="287338"/>
                  </a:moveTo>
                  <a:lnTo>
                    <a:pt x="1256129" y="463390"/>
                  </a:lnTo>
                  <a:lnTo>
                    <a:pt x="1255001" y="462459"/>
                  </a:lnTo>
                  <a:close/>
                  <a:moveTo>
                    <a:pt x="550232" y="287031"/>
                  </a:moveTo>
                  <a:lnTo>
                    <a:pt x="552646" y="291277"/>
                  </a:lnTo>
                  <a:lnTo>
                    <a:pt x="60325" y="576263"/>
                  </a:lnTo>
                  <a:close/>
                  <a:moveTo>
                    <a:pt x="545118" y="278039"/>
                  </a:moveTo>
                  <a:lnTo>
                    <a:pt x="547201" y="281703"/>
                  </a:lnTo>
                  <a:lnTo>
                    <a:pt x="68263" y="557213"/>
                  </a:lnTo>
                  <a:close/>
                  <a:moveTo>
                    <a:pt x="1547813" y="274638"/>
                  </a:moveTo>
                  <a:lnTo>
                    <a:pt x="1244111" y="453474"/>
                  </a:lnTo>
                  <a:lnTo>
                    <a:pt x="1242256" y="451944"/>
                  </a:lnTo>
                  <a:close/>
                  <a:moveTo>
                    <a:pt x="537572" y="264770"/>
                  </a:moveTo>
                  <a:lnTo>
                    <a:pt x="543161" y="274599"/>
                  </a:lnTo>
                  <a:lnTo>
                    <a:pt x="71438" y="546100"/>
                  </a:lnTo>
                  <a:close/>
                  <a:moveTo>
                    <a:pt x="1536701" y="263525"/>
                  </a:moveTo>
                  <a:lnTo>
                    <a:pt x="1232293" y="443724"/>
                  </a:lnTo>
                  <a:lnTo>
                    <a:pt x="1229143" y="441125"/>
                  </a:lnTo>
                  <a:close/>
                  <a:moveTo>
                    <a:pt x="1533526" y="260350"/>
                  </a:moveTo>
                  <a:lnTo>
                    <a:pt x="1226301" y="438780"/>
                  </a:lnTo>
                  <a:lnTo>
                    <a:pt x="1225108" y="437796"/>
                  </a:lnTo>
                  <a:close/>
                  <a:moveTo>
                    <a:pt x="526141" y="244669"/>
                  </a:moveTo>
                  <a:lnTo>
                    <a:pt x="532986" y="256706"/>
                  </a:lnTo>
                  <a:lnTo>
                    <a:pt x="90488" y="512763"/>
                  </a:lnTo>
                  <a:close/>
                  <a:moveTo>
                    <a:pt x="1517651" y="244475"/>
                  </a:moveTo>
                  <a:lnTo>
                    <a:pt x="1208710" y="427405"/>
                  </a:lnTo>
                  <a:lnTo>
                    <a:pt x="1204848" y="425309"/>
                  </a:lnTo>
                  <a:close/>
                  <a:moveTo>
                    <a:pt x="1514476" y="241300"/>
                  </a:moveTo>
                  <a:lnTo>
                    <a:pt x="1201317" y="423392"/>
                  </a:lnTo>
                  <a:lnTo>
                    <a:pt x="1199908" y="422627"/>
                  </a:lnTo>
                  <a:close/>
                  <a:moveTo>
                    <a:pt x="516710" y="228086"/>
                  </a:moveTo>
                  <a:lnTo>
                    <a:pt x="518737" y="231651"/>
                  </a:lnTo>
                  <a:lnTo>
                    <a:pt x="112713" y="463550"/>
                  </a:lnTo>
                  <a:close/>
                  <a:moveTo>
                    <a:pt x="1492251" y="222250"/>
                  </a:moveTo>
                  <a:lnTo>
                    <a:pt x="1177522" y="410477"/>
                  </a:lnTo>
                  <a:lnTo>
                    <a:pt x="1171415" y="407162"/>
                  </a:lnTo>
                  <a:close/>
                  <a:moveTo>
                    <a:pt x="1487488" y="219075"/>
                  </a:moveTo>
                  <a:lnTo>
                    <a:pt x="1167276" y="404916"/>
                  </a:lnTo>
                  <a:lnTo>
                    <a:pt x="1166660" y="404581"/>
                  </a:lnTo>
                  <a:close/>
                  <a:moveTo>
                    <a:pt x="511205" y="218405"/>
                  </a:moveTo>
                  <a:lnTo>
                    <a:pt x="516626" y="227938"/>
                  </a:lnTo>
                  <a:lnTo>
                    <a:pt x="117475" y="460375"/>
                  </a:lnTo>
                  <a:close/>
                  <a:moveTo>
                    <a:pt x="501535" y="201402"/>
                  </a:moveTo>
                  <a:lnTo>
                    <a:pt x="505873" y="209029"/>
                  </a:lnTo>
                  <a:lnTo>
                    <a:pt x="142875" y="419100"/>
                  </a:lnTo>
                  <a:close/>
                  <a:moveTo>
                    <a:pt x="1465263" y="200025"/>
                  </a:moveTo>
                  <a:lnTo>
                    <a:pt x="1144500" y="392553"/>
                  </a:lnTo>
                  <a:lnTo>
                    <a:pt x="1137630" y="388824"/>
                  </a:lnTo>
                  <a:close/>
                  <a:moveTo>
                    <a:pt x="1450976" y="188913"/>
                  </a:moveTo>
                  <a:lnTo>
                    <a:pt x="1124257" y="381565"/>
                  </a:lnTo>
                  <a:lnTo>
                    <a:pt x="1123419" y="381111"/>
                  </a:lnTo>
                  <a:lnTo>
                    <a:pt x="1119613" y="379929"/>
                  </a:lnTo>
                  <a:close/>
                  <a:moveTo>
                    <a:pt x="489297" y="179882"/>
                  </a:moveTo>
                  <a:lnTo>
                    <a:pt x="497650" y="194571"/>
                  </a:lnTo>
                  <a:lnTo>
                    <a:pt x="161925" y="388938"/>
                  </a:lnTo>
                  <a:close/>
                  <a:moveTo>
                    <a:pt x="1427163" y="169863"/>
                  </a:moveTo>
                  <a:lnTo>
                    <a:pt x="1091399" y="371171"/>
                  </a:lnTo>
                  <a:lnTo>
                    <a:pt x="1082869" y="368523"/>
                  </a:lnTo>
                  <a:close/>
                  <a:moveTo>
                    <a:pt x="482670" y="168229"/>
                  </a:moveTo>
                  <a:lnTo>
                    <a:pt x="482989" y="168789"/>
                  </a:lnTo>
                  <a:lnTo>
                    <a:pt x="207963" y="328613"/>
                  </a:lnTo>
                  <a:close/>
                  <a:moveTo>
                    <a:pt x="478023" y="160057"/>
                  </a:moveTo>
                  <a:lnTo>
                    <a:pt x="481310" y="165837"/>
                  </a:lnTo>
                  <a:lnTo>
                    <a:pt x="215900" y="317500"/>
                  </a:lnTo>
                  <a:close/>
                  <a:moveTo>
                    <a:pt x="1404938" y="155575"/>
                  </a:moveTo>
                  <a:lnTo>
                    <a:pt x="1059848" y="361377"/>
                  </a:lnTo>
                  <a:lnTo>
                    <a:pt x="1052922" y="359227"/>
                  </a:lnTo>
                  <a:close/>
                  <a:moveTo>
                    <a:pt x="474126" y="153205"/>
                  </a:moveTo>
                  <a:lnTo>
                    <a:pt x="475563" y="155731"/>
                  </a:lnTo>
                  <a:lnTo>
                    <a:pt x="241300" y="290513"/>
                  </a:lnTo>
                  <a:close/>
                  <a:moveTo>
                    <a:pt x="1401763" y="150813"/>
                  </a:moveTo>
                  <a:lnTo>
                    <a:pt x="1047375" y="357505"/>
                  </a:lnTo>
                  <a:lnTo>
                    <a:pt x="1044203" y="356521"/>
                  </a:lnTo>
                  <a:close/>
                  <a:moveTo>
                    <a:pt x="466484" y="139766"/>
                  </a:moveTo>
                  <a:lnTo>
                    <a:pt x="472502" y="150349"/>
                  </a:lnTo>
                  <a:lnTo>
                    <a:pt x="260350" y="271463"/>
                  </a:lnTo>
                  <a:close/>
                  <a:moveTo>
                    <a:pt x="1374776" y="136525"/>
                  </a:moveTo>
                  <a:lnTo>
                    <a:pt x="1019248" y="348774"/>
                  </a:lnTo>
                  <a:lnTo>
                    <a:pt x="1016880" y="348039"/>
                  </a:lnTo>
                  <a:lnTo>
                    <a:pt x="1008441" y="347189"/>
                  </a:lnTo>
                  <a:close/>
                  <a:moveTo>
                    <a:pt x="1366838" y="131763"/>
                  </a:moveTo>
                  <a:lnTo>
                    <a:pt x="998362" y="346172"/>
                  </a:lnTo>
                  <a:lnTo>
                    <a:pt x="997104" y="346046"/>
                  </a:lnTo>
                  <a:close/>
                  <a:moveTo>
                    <a:pt x="459223" y="126999"/>
                  </a:moveTo>
                  <a:lnTo>
                    <a:pt x="462665" y="133051"/>
                  </a:lnTo>
                  <a:lnTo>
                    <a:pt x="312738" y="219075"/>
                  </a:lnTo>
                  <a:close/>
                  <a:moveTo>
                    <a:pt x="456184" y="121655"/>
                  </a:moveTo>
                  <a:lnTo>
                    <a:pt x="458174" y="125153"/>
                  </a:lnTo>
                  <a:lnTo>
                    <a:pt x="377825" y="173038"/>
                  </a:lnTo>
                  <a:close/>
                  <a:moveTo>
                    <a:pt x="1349376" y="120650"/>
                  </a:moveTo>
                  <a:lnTo>
                    <a:pt x="974564" y="343773"/>
                  </a:lnTo>
                  <a:lnTo>
                    <a:pt x="964815" y="342791"/>
                  </a:lnTo>
                  <a:close/>
                  <a:moveTo>
                    <a:pt x="474663" y="109538"/>
                  </a:moveTo>
                  <a:lnTo>
                    <a:pt x="456184" y="121655"/>
                  </a:lnTo>
                  <a:lnTo>
                    <a:pt x="455613" y="120650"/>
                  </a:lnTo>
                  <a:close/>
                  <a:moveTo>
                    <a:pt x="1319213" y="101600"/>
                  </a:moveTo>
                  <a:lnTo>
                    <a:pt x="927037" y="338982"/>
                  </a:lnTo>
                  <a:lnTo>
                    <a:pt x="911038" y="337369"/>
                  </a:lnTo>
                  <a:close/>
                  <a:moveTo>
                    <a:pt x="1295401" y="90488"/>
                  </a:moveTo>
                  <a:lnTo>
                    <a:pt x="879252" y="338851"/>
                  </a:lnTo>
                  <a:lnTo>
                    <a:pt x="863235" y="340466"/>
                  </a:lnTo>
                  <a:close/>
                  <a:moveTo>
                    <a:pt x="1265238" y="79375"/>
                  </a:moveTo>
                  <a:lnTo>
                    <a:pt x="824280" y="344393"/>
                  </a:lnTo>
                  <a:lnTo>
                    <a:pt x="801883" y="346651"/>
                  </a:lnTo>
                  <a:close/>
                  <a:moveTo>
                    <a:pt x="534988" y="79375"/>
                  </a:moveTo>
                  <a:lnTo>
                    <a:pt x="459223" y="126999"/>
                  </a:lnTo>
                  <a:lnTo>
                    <a:pt x="458174" y="125153"/>
                  </a:lnTo>
                  <a:close/>
                  <a:moveTo>
                    <a:pt x="1247776" y="71438"/>
                  </a:moveTo>
                  <a:lnTo>
                    <a:pt x="771045" y="353336"/>
                  </a:lnTo>
                  <a:lnTo>
                    <a:pt x="746319" y="361012"/>
                  </a:lnTo>
                  <a:close/>
                  <a:moveTo>
                    <a:pt x="1220788" y="60325"/>
                  </a:moveTo>
                  <a:lnTo>
                    <a:pt x="690091" y="378465"/>
                  </a:lnTo>
                  <a:lnTo>
                    <a:pt x="681569" y="381111"/>
                  </a:lnTo>
                  <a:lnTo>
                    <a:pt x="622092" y="413394"/>
                  </a:lnTo>
                  <a:lnTo>
                    <a:pt x="619615" y="409037"/>
                  </a:lnTo>
                  <a:close/>
                  <a:moveTo>
                    <a:pt x="1201738" y="52388"/>
                  </a:moveTo>
                  <a:lnTo>
                    <a:pt x="615493" y="401790"/>
                  </a:lnTo>
                  <a:lnTo>
                    <a:pt x="611056" y="393987"/>
                  </a:lnTo>
                  <a:close/>
                  <a:moveTo>
                    <a:pt x="603250" y="52388"/>
                  </a:moveTo>
                  <a:lnTo>
                    <a:pt x="466484" y="139766"/>
                  </a:lnTo>
                  <a:lnTo>
                    <a:pt x="462665" y="133051"/>
                  </a:lnTo>
                  <a:close/>
                  <a:moveTo>
                    <a:pt x="1174751" y="46038"/>
                  </a:moveTo>
                  <a:lnTo>
                    <a:pt x="606269" y="385569"/>
                  </a:lnTo>
                  <a:lnTo>
                    <a:pt x="601318" y="376864"/>
                  </a:lnTo>
                  <a:close/>
                  <a:moveTo>
                    <a:pt x="1133476" y="34925"/>
                  </a:moveTo>
                  <a:lnTo>
                    <a:pt x="593608" y="363306"/>
                  </a:lnTo>
                  <a:lnTo>
                    <a:pt x="586376" y="350590"/>
                  </a:lnTo>
                  <a:close/>
                  <a:moveTo>
                    <a:pt x="674688" y="34925"/>
                  </a:moveTo>
                  <a:lnTo>
                    <a:pt x="474126" y="153205"/>
                  </a:lnTo>
                  <a:lnTo>
                    <a:pt x="472502" y="150349"/>
                  </a:lnTo>
                  <a:close/>
                  <a:moveTo>
                    <a:pt x="1096963" y="23813"/>
                  </a:moveTo>
                  <a:lnTo>
                    <a:pt x="579284" y="338118"/>
                  </a:lnTo>
                  <a:lnTo>
                    <a:pt x="572702" y="326544"/>
                  </a:lnTo>
                  <a:close/>
                  <a:moveTo>
                    <a:pt x="704850" y="23813"/>
                  </a:moveTo>
                  <a:lnTo>
                    <a:pt x="478023" y="160057"/>
                  </a:lnTo>
                  <a:lnTo>
                    <a:pt x="475563" y="155731"/>
                  </a:lnTo>
                  <a:close/>
                  <a:moveTo>
                    <a:pt x="738188" y="19050"/>
                  </a:moveTo>
                  <a:lnTo>
                    <a:pt x="482670" y="168229"/>
                  </a:lnTo>
                  <a:lnTo>
                    <a:pt x="481310" y="165837"/>
                  </a:lnTo>
                  <a:close/>
                  <a:moveTo>
                    <a:pt x="1055688" y="15875"/>
                  </a:moveTo>
                  <a:lnTo>
                    <a:pt x="565671" y="314180"/>
                  </a:lnTo>
                  <a:lnTo>
                    <a:pt x="559029" y="302501"/>
                  </a:lnTo>
                  <a:close/>
                  <a:moveTo>
                    <a:pt x="746125" y="15875"/>
                  </a:moveTo>
                  <a:lnTo>
                    <a:pt x="489297" y="179882"/>
                  </a:lnTo>
                  <a:lnTo>
                    <a:pt x="482989" y="168789"/>
                  </a:lnTo>
                  <a:close/>
                  <a:moveTo>
                    <a:pt x="1036638" y="11113"/>
                  </a:moveTo>
                  <a:lnTo>
                    <a:pt x="555596" y="296464"/>
                  </a:lnTo>
                  <a:lnTo>
                    <a:pt x="552646" y="291277"/>
                  </a:lnTo>
                  <a:close/>
                  <a:moveTo>
                    <a:pt x="1017588" y="11113"/>
                  </a:moveTo>
                  <a:lnTo>
                    <a:pt x="550232" y="287031"/>
                  </a:lnTo>
                  <a:lnTo>
                    <a:pt x="547201" y="281703"/>
                  </a:lnTo>
                  <a:close/>
                  <a:moveTo>
                    <a:pt x="1006475" y="7938"/>
                  </a:moveTo>
                  <a:lnTo>
                    <a:pt x="545118" y="278039"/>
                  </a:lnTo>
                  <a:lnTo>
                    <a:pt x="543161" y="274599"/>
                  </a:lnTo>
                  <a:close/>
                  <a:moveTo>
                    <a:pt x="968375" y="4763"/>
                  </a:moveTo>
                  <a:lnTo>
                    <a:pt x="537572" y="264770"/>
                  </a:lnTo>
                  <a:lnTo>
                    <a:pt x="532986" y="256706"/>
                  </a:lnTo>
                  <a:close/>
                  <a:moveTo>
                    <a:pt x="915988" y="4763"/>
                  </a:moveTo>
                  <a:lnTo>
                    <a:pt x="526141" y="244669"/>
                  </a:lnTo>
                  <a:lnTo>
                    <a:pt x="518737" y="231651"/>
                  </a:lnTo>
                  <a:close/>
                  <a:moveTo>
                    <a:pt x="858838" y="4763"/>
                  </a:moveTo>
                  <a:lnTo>
                    <a:pt x="511205" y="218405"/>
                  </a:lnTo>
                  <a:lnTo>
                    <a:pt x="505873" y="209029"/>
                  </a:lnTo>
                  <a:close/>
                  <a:moveTo>
                    <a:pt x="825500" y="4763"/>
                  </a:moveTo>
                  <a:lnTo>
                    <a:pt x="501535" y="201402"/>
                  </a:lnTo>
                  <a:lnTo>
                    <a:pt x="497650" y="194571"/>
                  </a:lnTo>
                  <a:close/>
                  <a:moveTo>
                    <a:pt x="908050" y="0"/>
                  </a:moveTo>
                  <a:lnTo>
                    <a:pt x="516710" y="228086"/>
                  </a:lnTo>
                  <a:lnTo>
                    <a:pt x="516626" y="227938"/>
                  </a:lnTo>
                  <a:close/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 89"/>
            <p:cNvSpPr>
              <a:spLocks/>
            </p:cNvSpPr>
            <p:nvPr/>
          </p:nvSpPr>
          <p:spPr bwMode="auto">
            <a:xfrm rot="18077857">
              <a:off x="2452217" y="2852061"/>
              <a:ext cx="1169988" cy="1166813"/>
            </a:xfrm>
            <a:custGeom>
              <a:avLst/>
              <a:gdLst>
                <a:gd name="connsiteX0" fmla="*/ 673998 w 1169988"/>
                <a:gd name="connsiteY0" fmla="*/ 1152160 h 1166813"/>
                <a:gd name="connsiteX1" fmla="*/ 670616 w 1169988"/>
                <a:gd name="connsiteY1" fmla="*/ 1154304 h 1166813"/>
                <a:gd name="connsiteX2" fmla="*/ 654050 w 1169988"/>
                <a:gd name="connsiteY2" fmla="*/ 1163638 h 1166813"/>
                <a:gd name="connsiteX3" fmla="*/ 741767 w 1169988"/>
                <a:gd name="connsiteY3" fmla="*/ 1114211 h 1166813"/>
                <a:gd name="connsiteX4" fmla="*/ 650875 w 1169988"/>
                <a:gd name="connsiteY4" fmla="*/ 1166813 h 1166813"/>
                <a:gd name="connsiteX5" fmla="*/ 670616 w 1169988"/>
                <a:gd name="connsiteY5" fmla="*/ 1154304 h 1166813"/>
                <a:gd name="connsiteX6" fmla="*/ 882182 w 1169988"/>
                <a:gd name="connsiteY6" fmla="*/ 1085568 h 1166813"/>
                <a:gd name="connsiteX7" fmla="*/ 884238 w 1169988"/>
                <a:gd name="connsiteY7" fmla="*/ 1089026 h 1166813"/>
                <a:gd name="connsiteX8" fmla="*/ 873126 w 1169988"/>
                <a:gd name="connsiteY8" fmla="*/ 1092201 h 1166813"/>
                <a:gd name="connsiteX9" fmla="*/ 872546 w 1169988"/>
                <a:gd name="connsiteY9" fmla="*/ 1069363 h 1166813"/>
                <a:gd name="connsiteX10" fmla="*/ 875111 w 1169988"/>
                <a:gd name="connsiteY10" fmla="*/ 1073677 h 1166813"/>
                <a:gd name="connsiteX11" fmla="*/ 752476 w 1169988"/>
                <a:gd name="connsiteY11" fmla="*/ 1144588 h 1166813"/>
                <a:gd name="connsiteX12" fmla="*/ 865639 w 1169988"/>
                <a:gd name="connsiteY12" fmla="*/ 1057747 h 1166813"/>
                <a:gd name="connsiteX13" fmla="*/ 869475 w 1169988"/>
                <a:gd name="connsiteY13" fmla="*/ 1064198 h 1166813"/>
                <a:gd name="connsiteX14" fmla="*/ 711201 w 1169988"/>
                <a:gd name="connsiteY14" fmla="*/ 1155701 h 1166813"/>
                <a:gd name="connsiteX15" fmla="*/ 858903 w 1169988"/>
                <a:gd name="connsiteY15" fmla="*/ 1046419 h 1166813"/>
                <a:gd name="connsiteX16" fmla="*/ 859698 w 1169988"/>
                <a:gd name="connsiteY16" fmla="*/ 1047757 h 1166813"/>
                <a:gd name="connsiteX17" fmla="*/ 741767 w 1169988"/>
                <a:gd name="connsiteY17" fmla="*/ 1114211 h 1166813"/>
                <a:gd name="connsiteX18" fmla="*/ 853965 w 1169988"/>
                <a:gd name="connsiteY18" fmla="*/ 1038115 h 1166813"/>
                <a:gd name="connsiteX19" fmla="*/ 858614 w 1169988"/>
                <a:gd name="connsiteY19" fmla="*/ 1045933 h 1166813"/>
                <a:gd name="connsiteX20" fmla="*/ 673998 w 1169988"/>
                <a:gd name="connsiteY20" fmla="*/ 1152160 h 1166813"/>
                <a:gd name="connsiteX21" fmla="*/ 842554 w 1169988"/>
                <a:gd name="connsiteY21" fmla="*/ 1018925 h 1166813"/>
                <a:gd name="connsiteX22" fmla="*/ 847353 w 1169988"/>
                <a:gd name="connsiteY22" fmla="*/ 1026996 h 1166813"/>
                <a:gd name="connsiteX23" fmla="*/ 601663 w 1169988"/>
                <a:gd name="connsiteY23" fmla="*/ 1166813 h 1166813"/>
                <a:gd name="connsiteX24" fmla="*/ 985838 w 1169988"/>
                <a:gd name="connsiteY24" fmla="*/ 1009651 h 1166813"/>
                <a:gd name="connsiteX25" fmla="*/ 882182 w 1169988"/>
                <a:gd name="connsiteY25" fmla="*/ 1085568 h 1166813"/>
                <a:gd name="connsiteX26" fmla="*/ 875111 w 1169988"/>
                <a:gd name="connsiteY26" fmla="*/ 1073677 h 1166813"/>
                <a:gd name="connsiteX27" fmla="*/ 832788 w 1169988"/>
                <a:gd name="connsiteY27" fmla="*/ 1002501 h 1166813"/>
                <a:gd name="connsiteX28" fmla="*/ 837536 w 1169988"/>
                <a:gd name="connsiteY28" fmla="*/ 1010487 h 1166813"/>
                <a:gd name="connsiteX29" fmla="*/ 563563 w 1169988"/>
                <a:gd name="connsiteY29" fmla="*/ 1166813 h 1166813"/>
                <a:gd name="connsiteX30" fmla="*/ 820550 w 1169988"/>
                <a:gd name="connsiteY30" fmla="*/ 981922 h 1166813"/>
                <a:gd name="connsiteX31" fmla="*/ 828417 w 1169988"/>
                <a:gd name="connsiteY31" fmla="*/ 995151 h 1166813"/>
                <a:gd name="connsiteX32" fmla="*/ 530225 w 1169988"/>
                <a:gd name="connsiteY32" fmla="*/ 1166813 h 1166813"/>
                <a:gd name="connsiteX33" fmla="*/ 1016001 w 1169988"/>
                <a:gd name="connsiteY33" fmla="*/ 979488 h 1166813"/>
                <a:gd name="connsiteX34" fmla="*/ 872546 w 1169988"/>
                <a:gd name="connsiteY34" fmla="*/ 1069363 h 1166813"/>
                <a:gd name="connsiteX35" fmla="*/ 869475 w 1169988"/>
                <a:gd name="connsiteY35" fmla="*/ 1064198 h 1166813"/>
                <a:gd name="connsiteX36" fmla="*/ 808044 w 1169988"/>
                <a:gd name="connsiteY36" fmla="*/ 960890 h 1166813"/>
                <a:gd name="connsiteX37" fmla="*/ 813158 w 1169988"/>
                <a:gd name="connsiteY37" fmla="*/ 969490 h 1166813"/>
                <a:gd name="connsiteX38" fmla="*/ 485775 w 1169988"/>
                <a:gd name="connsiteY38" fmla="*/ 1160463 h 1166813"/>
                <a:gd name="connsiteX39" fmla="*/ 799635 w 1169988"/>
                <a:gd name="connsiteY39" fmla="*/ 946748 h 1166813"/>
                <a:gd name="connsiteX40" fmla="*/ 802386 w 1169988"/>
                <a:gd name="connsiteY40" fmla="*/ 951375 h 1166813"/>
                <a:gd name="connsiteX41" fmla="*/ 450850 w 1169988"/>
                <a:gd name="connsiteY41" fmla="*/ 1155701 h 1166813"/>
                <a:gd name="connsiteX42" fmla="*/ 1054101 w 1169988"/>
                <a:gd name="connsiteY42" fmla="*/ 938213 h 1166813"/>
                <a:gd name="connsiteX43" fmla="*/ 865639 w 1169988"/>
                <a:gd name="connsiteY43" fmla="*/ 1057747 h 1166813"/>
                <a:gd name="connsiteX44" fmla="*/ 859698 w 1169988"/>
                <a:gd name="connsiteY44" fmla="*/ 1047757 h 1166813"/>
                <a:gd name="connsiteX45" fmla="*/ 1054101 w 1169988"/>
                <a:gd name="connsiteY45" fmla="*/ 933451 h 1166813"/>
                <a:gd name="connsiteX46" fmla="*/ 858903 w 1169988"/>
                <a:gd name="connsiteY46" fmla="*/ 1046419 h 1166813"/>
                <a:gd name="connsiteX47" fmla="*/ 858614 w 1169988"/>
                <a:gd name="connsiteY47" fmla="*/ 1045933 h 1166813"/>
                <a:gd name="connsiteX48" fmla="*/ 790187 w 1169988"/>
                <a:gd name="connsiteY48" fmla="*/ 930860 h 1166813"/>
                <a:gd name="connsiteX49" fmla="*/ 795806 w 1169988"/>
                <a:gd name="connsiteY49" fmla="*/ 940310 h 1166813"/>
                <a:gd name="connsiteX50" fmla="*/ 431800 w 1169988"/>
                <a:gd name="connsiteY50" fmla="*/ 1149351 h 1166813"/>
                <a:gd name="connsiteX51" fmla="*/ 779556 w 1169988"/>
                <a:gd name="connsiteY51" fmla="*/ 912982 h 1166813"/>
                <a:gd name="connsiteX52" fmla="*/ 785132 w 1169988"/>
                <a:gd name="connsiteY52" fmla="*/ 922359 h 1166813"/>
                <a:gd name="connsiteX53" fmla="*/ 406400 w 1169988"/>
                <a:gd name="connsiteY53" fmla="*/ 1141413 h 1166813"/>
                <a:gd name="connsiteX54" fmla="*/ 772454 w 1169988"/>
                <a:gd name="connsiteY54" fmla="*/ 901038 h 1166813"/>
                <a:gd name="connsiteX55" fmla="*/ 773162 w 1169988"/>
                <a:gd name="connsiteY55" fmla="*/ 902229 h 1166813"/>
                <a:gd name="connsiteX56" fmla="*/ 376238 w 1169988"/>
                <a:gd name="connsiteY56" fmla="*/ 1130301 h 1166813"/>
                <a:gd name="connsiteX57" fmla="*/ 1084263 w 1169988"/>
                <a:gd name="connsiteY57" fmla="*/ 892176 h 1166813"/>
                <a:gd name="connsiteX58" fmla="*/ 853965 w 1169988"/>
                <a:gd name="connsiteY58" fmla="*/ 1038115 h 1166813"/>
                <a:gd name="connsiteX59" fmla="*/ 847353 w 1169988"/>
                <a:gd name="connsiteY59" fmla="*/ 1026996 h 1166813"/>
                <a:gd name="connsiteX60" fmla="*/ 765629 w 1169988"/>
                <a:gd name="connsiteY60" fmla="*/ 889560 h 1166813"/>
                <a:gd name="connsiteX61" fmla="*/ 771851 w 1169988"/>
                <a:gd name="connsiteY61" fmla="*/ 900024 h 1166813"/>
                <a:gd name="connsiteX62" fmla="*/ 371475 w 1169988"/>
                <a:gd name="connsiteY62" fmla="*/ 1130301 h 1166813"/>
                <a:gd name="connsiteX63" fmla="*/ 758107 w 1169988"/>
                <a:gd name="connsiteY63" fmla="*/ 876911 h 1166813"/>
                <a:gd name="connsiteX64" fmla="*/ 759870 w 1169988"/>
                <a:gd name="connsiteY64" fmla="*/ 879876 h 1166813"/>
                <a:gd name="connsiteX65" fmla="*/ 346075 w 1169988"/>
                <a:gd name="connsiteY65" fmla="*/ 1119188 h 1166813"/>
                <a:gd name="connsiteX66" fmla="*/ 752532 w 1169988"/>
                <a:gd name="connsiteY66" fmla="*/ 867536 h 1166813"/>
                <a:gd name="connsiteX67" fmla="*/ 756047 w 1169988"/>
                <a:gd name="connsiteY67" fmla="*/ 873447 h 1166813"/>
                <a:gd name="connsiteX68" fmla="*/ 338138 w 1169988"/>
                <a:gd name="connsiteY68" fmla="*/ 1114426 h 1166813"/>
                <a:gd name="connsiteX69" fmla="*/ 1103313 w 1169988"/>
                <a:gd name="connsiteY69" fmla="*/ 858838 h 1166813"/>
                <a:gd name="connsiteX70" fmla="*/ 842554 w 1169988"/>
                <a:gd name="connsiteY70" fmla="*/ 1018925 h 1166813"/>
                <a:gd name="connsiteX71" fmla="*/ 837536 w 1169988"/>
                <a:gd name="connsiteY71" fmla="*/ 1010487 h 1166813"/>
                <a:gd name="connsiteX72" fmla="*/ 553233 w 1169988"/>
                <a:gd name="connsiteY72" fmla="*/ 850397 h 1166813"/>
                <a:gd name="connsiteX73" fmla="*/ 564502 w 1169988"/>
                <a:gd name="connsiteY73" fmla="*/ 851533 h 1166813"/>
                <a:gd name="connsiteX74" fmla="*/ 225425 w 1169988"/>
                <a:gd name="connsiteY74" fmla="*/ 1047751 h 1166813"/>
                <a:gd name="connsiteX75" fmla="*/ 620199 w 1169988"/>
                <a:gd name="connsiteY75" fmla="*/ 850050 h 1166813"/>
                <a:gd name="connsiteX76" fmla="*/ 252413 w 1169988"/>
                <a:gd name="connsiteY76" fmla="*/ 1062038 h 1166813"/>
                <a:gd name="connsiteX77" fmla="*/ 594914 w 1169988"/>
                <a:gd name="connsiteY77" fmla="*/ 852599 h 1166813"/>
                <a:gd name="connsiteX78" fmla="*/ 741372 w 1169988"/>
                <a:gd name="connsiteY78" fmla="*/ 848768 h 1166813"/>
                <a:gd name="connsiteX79" fmla="*/ 748952 w 1169988"/>
                <a:gd name="connsiteY79" fmla="*/ 861514 h 1166813"/>
                <a:gd name="connsiteX80" fmla="*/ 323850 w 1169988"/>
                <a:gd name="connsiteY80" fmla="*/ 1106488 h 1166813"/>
                <a:gd name="connsiteX81" fmla="*/ 528066 w 1169988"/>
                <a:gd name="connsiteY81" fmla="*/ 847584 h 1166813"/>
                <a:gd name="connsiteX82" fmla="*/ 529269 w 1169988"/>
                <a:gd name="connsiteY82" fmla="*/ 847957 h 1166813"/>
                <a:gd name="connsiteX83" fmla="*/ 209550 w 1169988"/>
                <a:gd name="connsiteY83" fmla="*/ 1031876 h 1166813"/>
                <a:gd name="connsiteX84" fmla="*/ 518944 w 1169988"/>
                <a:gd name="connsiteY84" fmla="*/ 844752 h 1166813"/>
                <a:gd name="connsiteX85" fmla="*/ 526694 w 1169988"/>
                <a:gd name="connsiteY85" fmla="*/ 847158 h 1166813"/>
                <a:gd name="connsiteX86" fmla="*/ 206375 w 1169988"/>
                <a:gd name="connsiteY86" fmla="*/ 1031876 h 1166813"/>
                <a:gd name="connsiteX87" fmla="*/ 497254 w 1169988"/>
                <a:gd name="connsiteY87" fmla="*/ 838019 h 1166813"/>
                <a:gd name="connsiteX88" fmla="*/ 501897 w 1169988"/>
                <a:gd name="connsiteY88" fmla="*/ 839461 h 1166813"/>
                <a:gd name="connsiteX89" fmla="*/ 192088 w 1169988"/>
                <a:gd name="connsiteY89" fmla="*/ 1017588 h 1166813"/>
                <a:gd name="connsiteX90" fmla="*/ 477446 w 1169988"/>
                <a:gd name="connsiteY90" fmla="*/ 831837 h 1166813"/>
                <a:gd name="connsiteX91" fmla="*/ 477589 w 1169988"/>
                <a:gd name="connsiteY91" fmla="*/ 831915 h 1166813"/>
                <a:gd name="connsiteX92" fmla="*/ 487623 w 1169988"/>
                <a:gd name="connsiteY92" fmla="*/ 835030 h 1166813"/>
                <a:gd name="connsiteX93" fmla="*/ 184150 w 1169988"/>
                <a:gd name="connsiteY93" fmla="*/ 1009651 h 1166813"/>
                <a:gd name="connsiteX94" fmla="*/ 730754 w 1169988"/>
                <a:gd name="connsiteY94" fmla="*/ 830911 h 1166813"/>
                <a:gd name="connsiteX95" fmla="*/ 734255 w 1169988"/>
                <a:gd name="connsiteY95" fmla="*/ 836799 h 1166813"/>
                <a:gd name="connsiteX96" fmla="*/ 293688 w 1169988"/>
                <a:gd name="connsiteY96" fmla="*/ 1092201 h 1166813"/>
                <a:gd name="connsiteX97" fmla="*/ 1117601 w 1169988"/>
                <a:gd name="connsiteY97" fmla="*/ 828676 h 1166813"/>
                <a:gd name="connsiteX98" fmla="*/ 832788 w 1169988"/>
                <a:gd name="connsiteY98" fmla="*/ 1002501 h 1166813"/>
                <a:gd name="connsiteX99" fmla="*/ 828417 w 1169988"/>
                <a:gd name="connsiteY99" fmla="*/ 995151 h 1166813"/>
                <a:gd name="connsiteX100" fmla="*/ 725144 w 1169988"/>
                <a:gd name="connsiteY100" fmla="*/ 821477 h 1166813"/>
                <a:gd name="connsiteX101" fmla="*/ 726259 w 1169988"/>
                <a:gd name="connsiteY101" fmla="*/ 823352 h 1166813"/>
                <a:gd name="connsiteX102" fmla="*/ 277813 w 1169988"/>
                <a:gd name="connsiteY102" fmla="*/ 1081088 h 1166813"/>
                <a:gd name="connsiteX103" fmla="*/ 453678 w 1169988"/>
                <a:gd name="connsiteY103" fmla="*/ 818937 h 1166813"/>
                <a:gd name="connsiteX104" fmla="*/ 460759 w 1169988"/>
                <a:gd name="connsiteY104" fmla="*/ 822781 h 1166813"/>
                <a:gd name="connsiteX105" fmla="*/ 165100 w 1169988"/>
                <a:gd name="connsiteY105" fmla="*/ 993776 h 1166813"/>
                <a:gd name="connsiteX106" fmla="*/ 721847 w 1169988"/>
                <a:gd name="connsiteY106" fmla="*/ 815932 h 1166813"/>
                <a:gd name="connsiteX107" fmla="*/ 724740 w 1169988"/>
                <a:gd name="connsiteY107" fmla="*/ 820798 h 1166813"/>
                <a:gd name="connsiteX108" fmla="*/ 274638 w 1169988"/>
                <a:gd name="connsiteY108" fmla="*/ 1081088 h 1166813"/>
                <a:gd name="connsiteX109" fmla="*/ 670725 w 1169988"/>
                <a:gd name="connsiteY109" fmla="*/ 838643 h 1166813"/>
                <a:gd name="connsiteX110" fmla="*/ 692400 w 1169988"/>
                <a:gd name="connsiteY110" fmla="*/ 831915 h 1166813"/>
                <a:gd name="connsiteX111" fmla="*/ 434244 w 1169988"/>
                <a:gd name="connsiteY111" fmla="*/ 808388 h 1166813"/>
                <a:gd name="connsiteX112" fmla="*/ 435944 w 1169988"/>
                <a:gd name="connsiteY112" fmla="*/ 809311 h 1166813"/>
                <a:gd name="connsiteX113" fmla="*/ 149225 w 1169988"/>
                <a:gd name="connsiteY113" fmla="*/ 974726 h 1166813"/>
                <a:gd name="connsiteX114" fmla="*/ 430345 w 1169988"/>
                <a:gd name="connsiteY114" fmla="*/ 806167 h 1166813"/>
                <a:gd name="connsiteX115" fmla="*/ 430717 w 1169988"/>
                <a:gd name="connsiteY115" fmla="*/ 806474 h 1166813"/>
                <a:gd name="connsiteX116" fmla="*/ 431064 w 1169988"/>
                <a:gd name="connsiteY116" fmla="*/ 806663 h 1166813"/>
                <a:gd name="connsiteX117" fmla="*/ 146050 w 1169988"/>
                <a:gd name="connsiteY117" fmla="*/ 971551 h 1166813"/>
                <a:gd name="connsiteX118" fmla="*/ 424530 w 1169988"/>
                <a:gd name="connsiteY118" fmla="*/ 801369 h 1166813"/>
                <a:gd name="connsiteX119" fmla="*/ 427799 w 1169988"/>
                <a:gd name="connsiteY119" fmla="*/ 804066 h 1166813"/>
                <a:gd name="connsiteX120" fmla="*/ 142875 w 1169988"/>
                <a:gd name="connsiteY120" fmla="*/ 968376 h 1166813"/>
                <a:gd name="connsiteX121" fmla="*/ 412433 w 1169988"/>
                <a:gd name="connsiteY121" fmla="*/ 791388 h 1166813"/>
                <a:gd name="connsiteX122" fmla="*/ 416520 w 1169988"/>
                <a:gd name="connsiteY122" fmla="*/ 794760 h 1166813"/>
                <a:gd name="connsiteX123" fmla="*/ 134938 w 1169988"/>
                <a:gd name="connsiteY123" fmla="*/ 957263 h 1166813"/>
                <a:gd name="connsiteX124" fmla="*/ 1133476 w 1169988"/>
                <a:gd name="connsiteY124" fmla="*/ 782638 h 1166813"/>
                <a:gd name="connsiteX125" fmla="*/ 820550 w 1169988"/>
                <a:gd name="connsiteY125" fmla="*/ 981922 h 1166813"/>
                <a:gd name="connsiteX126" fmla="*/ 813158 w 1169988"/>
                <a:gd name="connsiteY126" fmla="*/ 969490 h 1166813"/>
                <a:gd name="connsiteX127" fmla="*/ 401057 w 1169988"/>
                <a:gd name="connsiteY127" fmla="*/ 782002 h 1166813"/>
                <a:gd name="connsiteX128" fmla="*/ 402622 w 1169988"/>
                <a:gd name="connsiteY128" fmla="*/ 783294 h 1166813"/>
                <a:gd name="connsiteX129" fmla="*/ 123825 w 1169988"/>
                <a:gd name="connsiteY129" fmla="*/ 944563 h 1166813"/>
                <a:gd name="connsiteX130" fmla="*/ 391883 w 1169988"/>
                <a:gd name="connsiteY130" fmla="*/ 774433 h 1166813"/>
                <a:gd name="connsiteX131" fmla="*/ 396838 w 1169988"/>
                <a:gd name="connsiteY131" fmla="*/ 778521 h 1166813"/>
                <a:gd name="connsiteX132" fmla="*/ 120650 w 1169988"/>
                <a:gd name="connsiteY132" fmla="*/ 938213 h 1166813"/>
                <a:gd name="connsiteX133" fmla="*/ 381540 w 1169988"/>
                <a:gd name="connsiteY133" fmla="*/ 762672 h 1166813"/>
                <a:gd name="connsiteX134" fmla="*/ 382022 w 1169988"/>
                <a:gd name="connsiteY134" fmla="*/ 763256 h 1166813"/>
                <a:gd name="connsiteX135" fmla="*/ 107950 w 1169988"/>
                <a:gd name="connsiteY135" fmla="*/ 922338 h 1166813"/>
                <a:gd name="connsiteX136" fmla="*/ 374028 w 1169988"/>
                <a:gd name="connsiteY136" fmla="*/ 753568 h 1166813"/>
                <a:gd name="connsiteX137" fmla="*/ 379502 w 1169988"/>
                <a:gd name="connsiteY137" fmla="*/ 760202 h 1166813"/>
                <a:gd name="connsiteX138" fmla="*/ 104775 w 1169988"/>
                <a:gd name="connsiteY138" fmla="*/ 919163 h 1166813"/>
                <a:gd name="connsiteX139" fmla="*/ 1144588 w 1169988"/>
                <a:gd name="connsiteY139" fmla="*/ 752475 h 1166813"/>
                <a:gd name="connsiteX140" fmla="*/ 808044 w 1169988"/>
                <a:gd name="connsiteY140" fmla="*/ 960890 h 1166813"/>
                <a:gd name="connsiteX141" fmla="*/ 802386 w 1169988"/>
                <a:gd name="connsiteY141" fmla="*/ 951375 h 1166813"/>
                <a:gd name="connsiteX142" fmla="*/ 1147763 w 1169988"/>
                <a:gd name="connsiteY142" fmla="*/ 738188 h 1166813"/>
                <a:gd name="connsiteX143" fmla="*/ 799635 w 1169988"/>
                <a:gd name="connsiteY143" fmla="*/ 946748 h 1166813"/>
                <a:gd name="connsiteX144" fmla="*/ 795806 w 1169988"/>
                <a:gd name="connsiteY144" fmla="*/ 940310 h 1166813"/>
                <a:gd name="connsiteX145" fmla="*/ 359204 w 1169988"/>
                <a:gd name="connsiteY145" fmla="*/ 735601 h 1166813"/>
                <a:gd name="connsiteX146" fmla="*/ 359676 w 1169988"/>
                <a:gd name="connsiteY146" fmla="*/ 736173 h 1166813"/>
                <a:gd name="connsiteX147" fmla="*/ 90488 w 1169988"/>
                <a:gd name="connsiteY147" fmla="*/ 892176 h 1166813"/>
                <a:gd name="connsiteX148" fmla="*/ 354196 w 1169988"/>
                <a:gd name="connsiteY148" fmla="*/ 728276 h 1166813"/>
                <a:gd name="connsiteX149" fmla="*/ 356186 w 1169988"/>
                <a:gd name="connsiteY149" fmla="*/ 731943 h 1166813"/>
                <a:gd name="connsiteX150" fmla="*/ 358074 w 1169988"/>
                <a:gd name="connsiteY150" fmla="*/ 734231 h 1166813"/>
                <a:gd name="connsiteX151" fmla="*/ 85725 w 1169988"/>
                <a:gd name="connsiteY151" fmla="*/ 892176 h 1166813"/>
                <a:gd name="connsiteX152" fmla="*/ 1155701 w 1169988"/>
                <a:gd name="connsiteY152" fmla="*/ 708025 h 1166813"/>
                <a:gd name="connsiteX153" fmla="*/ 790187 w 1169988"/>
                <a:gd name="connsiteY153" fmla="*/ 930860 h 1166813"/>
                <a:gd name="connsiteX154" fmla="*/ 785132 w 1169988"/>
                <a:gd name="connsiteY154" fmla="*/ 922359 h 1166813"/>
                <a:gd name="connsiteX155" fmla="*/ 342324 w 1169988"/>
                <a:gd name="connsiteY155" fmla="*/ 706404 h 1166813"/>
                <a:gd name="connsiteX156" fmla="*/ 344583 w 1169988"/>
                <a:gd name="connsiteY156" fmla="*/ 710566 h 1166813"/>
                <a:gd name="connsiteX157" fmla="*/ 74613 w 1169988"/>
                <a:gd name="connsiteY157" fmla="*/ 866776 h 1166813"/>
                <a:gd name="connsiteX158" fmla="*/ 332185 w 1169988"/>
                <a:gd name="connsiteY158" fmla="*/ 687725 h 1166813"/>
                <a:gd name="connsiteX159" fmla="*/ 335574 w 1169988"/>
                <a:gd name="connsiteY159" fmla="*/ 693968 h 1166813"/>
                <a:gd name="connsiteX160" fmla="*/ 63500 w 1169988"/>
                <a:gd name="connsiteY160" fmla="*/ 850901 h 1166813"/>
                <a:gd name="connsiteX161" fmla="*/ 1163638 w 1169988"/>
                <a:gd name="connsiteY161" fmla="*/ 677863 h 1166813"/>
                <a:gd name="connsiteX162" fmla="*/ 779556 w 1169988"/>
                <a:gd name="connsiteY162" fmla="*/ 912982 h 1166813"/>
                <a:gd name="connsiteX163" fmla="*/ 773162 w 1169988"/>
                <a:gd name="connsiteY163" fmla="*/ 902229 h 1166813"/>
                <a:gd name="connsiteX164" fmla="*/ 1163638 w 1169988"/>
                <a:gd name="connsiteY164" fmla="*/ 674688 h 1166813"/>
                <a:gd name="connsiteX165" fmla="*/ 772454 w 1169988"/>
                <a:gd name="connsiteY165" fmla="*/ 901038 h 1166813"/>
                <a:gd name="connsiteX166" fmla="*/ 771851 w 1169988"/>
                <a:gd name="connsiteY166" fmla="*/ 900024 h 1166813"/>
                <a:gd name="connsiteX167" fmla="*/ 324119 w 1169988"/>
                <a:gd name="connsiteY167" fmla="*/ 663727 h 1166813"/>
                <a:gd name="connsiteX168" fmla="*/ 326151 w 1169988"/>
                <a:gd name="connsiteY168" fmla="*/ 670272 h 1166813"/>
                <a:gd name="connsiteX169" fmla="*/ 52388 w 1169988"/>
                <a:gd name="connsiteY169" fmla="*/ 828676 h 1166813"/>
                <a:gd name="connsiteX170" fmla="*/ 318629 w 1169988"/>
                <a:gd name="connsiteY170" fmla="*/ 646041 h 1166813"/>
                <a:gd name="connsiteX171" fmla="*/ 318992 w 1169988"/>
                <a:gd name="connsiteY171" fmla="*/ 647208 h 1166813"/>
                <a:gd name="connsiteX172" fmla="*/ 44450 w 1169988"/>
                <a:gd name="connsiteY172" fmla="*/ 806451 h 1166813"/>
                <a:gd name="connsiteX173" fmla="*/ 1166813 w 1169988"/>
                <a:gd name="connsiteY173" fmla="*/ 644525 h 1166813"/>
                <a:gd name="connsiteX174" fmla="*/ 765629 w 1169988"/>
                <a:gd name="connsiteY174" fmla="*/ 889560 h 1166813"/>
                <a:gd name="connsiteX175" fmla="*/ 759870 w 1169988"/>
                <a:gd name="connsiteY175" fmla="*/ 879876 h 1166813"/>
                <a:gd name="connsiteX176" fmla="*/ 1166813 w 1169988"/>
                <a:gd name="connsiteY176" fmla="*/ 636588 h 1166813"/>
                <a:gd name="connsiteX177" fmla="*/ 758107 w 1169988"/>
                <a:gd name="connsiteY177" fmla="*/ 876911 h 1166813"/>
                <a:gd name="connsiteX178" fmla="*/ 756047 w 1169988"/>
                <a:gd name="connsiteY178" fmla="*/ 873447 h 1166813"/>
                <a:gd name="connsiteX179" fmla="*/ 314546 w 1169988"/>
                <a:gd name="connsiteY179" fmla="*/ 632078 h 1166813"/>
                <a:gd name="connsiteX180" fmla="*/ 314667 w 1169988"/>
                <a:gd name="connsiteY180" fmla="*/ 633276 h 1166813"/>
                <a:gd name="connsiteX181" fmla="*/ 316764 w 1169988"/>
                <a:gd name="connsiteY181" fmla="*/ 640031 h 1166813"/>
                <a:gd name="connsiteX182" fmla="*/ 41275 w 1169988"/>
                <a:gd name="connsiteY182" fmla="*/ 798513 h 1166813"/>
                <a:gd name="connsiteX183" fmla="*/ 1166813 w 1169988"/>
                <a:gd name="connsiteY183" fmla="*/ 620713 h 1166813"/>
                <a:gd name="connsiteX184" fmla="*/ 752532 w 1169988"/>
                <a:gd name="connsiteY184" fmla="*/ 867536 h 1166813"/>
                <a:gd name="connsiteX185" fmla="*/ 748952 w 1169988"/>
                <a:gd name="connsiteY185" fmla="*/ 861514 h 1166813"/>
                <a:gd name="connsiteX186" fmla="*/ 312173 w 1169988"/>
                <a:gd name="connsiteY186" fmla="*/ 608535 h 1166813"/>
                <a:gd name="connsiteX187" fmla="*/ 312375 w 1169988"/>
                <a:gd name="connsiteY187" fmla="*/ 610542 h 1166813"/>
                <a:gd name="connsiteX188" fmla="*/ 33338 w 1169988"/>
                <a:gd name="connsiteY188" fmla="*/ 771525 h 1166813"/>
                <a:gd name="connsiteX189" fmla="*/ 311263 w 1169988"/>
                <a:gd name="connsiteY189" fmla="*/ 599508 h 1166813"/>
                <a:gd name="connsiteX190" fmla="*/ 311831 w 1169988"/>
                <a:gd name="connsiteY190" fmla="*/ 605137 h 1166813"/>
                <a:gd name="connsiteX191" fmla="*/ 30163 w 1169988"/>
                <a:gd name="connsiteY191" fmla="*/ 768350 h 1166813"/>
                <a:gd name="connsiteX192" fmla="*/ 1169988 w 1169988"/>
                <a:gd name="connsiteY192" fmla="*/ 584200 h 1166813"/>
                <a:gd name="connsiteX193" fmla="*/ 741372 w 1169988"/>
                <a:gd name="connsiteY193" fmla="*/ 848768 h 1166813"/>
                <a:gd name="connsiteX194" fmla="*/ 734255 w 1169988"/>
                <a:gd name="connsiteY194" fmla="*/ 836799 h 1166813"/>
                <a:gd name="connsiteX195" fmla="*/ 309360 w 1169988"/>
                <a:gd name="connsiteY195" fmla="*/ 574700 h 1166813"/>
                <a:gd name="connsiteX196" fmla="*/ 309061 w 1169988"/>
                <a:gd name="connsiteY196" fmla="*/ 577666 h 1166813"/>
                <a:gd name="connsiteX197" fmla="*/ 309783 w 1169988"/>
                <a:gd name="connsiteY197" fmla="*/ 584827 h 1166813"/>
                <a:gd name="connsiteX198" fmla="*/ 25400 w 1169988"/>
                <a:gd name="connsiteY198" fmla="*/ 749300 h 1166813"/>
                <a:gd name="connsiteX199" fmla="*/ 1169988 w 1169988"/>
                <a:gd name="connsiteY199" fmla="*/ 568325 h 1166813"/>
                <a:gd name="connsiteX200" fmla="*/ 730754 w 1169988"/>
                <a:gd name="connsiteY200" fmla="*/ 830911 h 1166813"/>
                <a:gd name="connsiteX201" fmla="*/ 726259 w 1169988"/>
                <a:gd name="connsiteY201" fmla="*/ 823352 h 1166813"/>
                <a:gd name="connsiteX202" fmla="*/ 1166813 w 1169988"/>
                <a:gd name="connsiteY202" fmla="*/ 565150 h 1166813"/>
                <a:gd name="connsiteX203" fmla="*/ 725144 w 1169988"/>
                <a:gd name="connsiteY203" fmla="*/ 821477 h 1166813"/>
                <a:gd name="connsiteX204" fmla="*/ 724740 w 1169988"/>
                <a:gd name="connsiteY204" fmla="*/ 820798 h 1166813"/>
                <a:gd name="connsiteX205" fmla="*/ 312877 w 1169988"/>
                <a:gd name="connsiteY205" fmla="*/ 539815 h 1166813"/>
                <a:gd name="connsiteX206" fmla="*/ 311981 w 1169988"/>
                <a:gd name="connsiteY206" fmla="*/ 548704 h 1166813"/>
                <a:gd name="connsiteX207" fmla="*/ 17463 w 1169988"/>
                <a:gd name="connsiteY207" fmla="*/ 719138 h 1166813"/>
                <a:gd name="connsiteX208" fmla="*/ 1166813 w 1169988"/>
                <a:gd name="connsiteY208" fmla="*/ 534988 h 1166813"/>
                <a:gd name="connsiteX209" fmla="*/ 781927 w 1169988"/>
                <a:gd name="connsiteY209" fmla="*/ 770577 h 1166813"/>
                <a:gd name="connsiteX210" fmla="*/ 803550 w 1169988"/>
                <a:gd name="connsiteY210" fmla="*/ 744369 h 1166813"/>
                <a:gd name="connsiteX211" fmla="*/ 318835 w 1169988"/>
                <a:gd name="connsiteY211" fmla="*/ 508628 h 1166813"/>
                <a:gd name="connsiteX212" fmla="*/ 315093 w 1169988"/>
                <a:gd name="connsiteY212" fmla="*/ 520685 h 1166813"/>
                <a:gd name="connsiteX213" fmla="*/ 11113 w 1169988"/>
                <a:gd name="connsiteY213" fmla="*/ 696913 h 1166813"/>
                <a:gd name="connsiteX214" fmla="*/ 1163638 w 1169988"/>
                <a:gd name="connsiteY214" fmla="*/ 504825 h 1166813"/>
                <a:gd name="connsiteX215" fmla="*/ 824521 w 1169988"/>
                <a:gd name="connsiteY215" fmla="*/ 712195 h 1166813"/>
                <a:gd name="connsiteX216" fmla="*/ 833328 w 1169988"/>
                <a:gd name="connsiteY216" fmla="*/ 695969 h 1166813"/>
                <a:gd name="connsiteX217" fmla="*/ 1158876 w 1169988"/>
                <a:gd name="connsiteY217" fmla="*/ 485775 h 1166813"/>
                <a:gd name="connsiteX218" fmla="*/ 841864 w 1169988"/>
                <a:gd name="connsiteY218" fmla="*/ 676630 h 1166813"/>
                <a:gd name="connsiteX219" fmla="*/ 845073 w 1169988"/>
                <a:gd name="connsiteY219" fmla="*/ 666291 h 1166813"/>
                <a:gd name="connsiteX220" fmla="*/ 1158876 w 1169988"/>
                <a:gd name="connsiteY220" fmla="*/ 482600 h 1166813"/>
                <a:gd name="connsiteX221" fmla="*/ 845877 w 1169988"/>
                <a:gd name="connsiteY221" fmla="*/ 663700 h 1166813"/>
                <a:gd name="connsiteX222" fmla="*/ 846106 w 1169988"/>
                <a:gd name="connsiteY222" fmla="*/ 662964 h 1166813"/>
                <a:gd name="connsiteX223" fmla="*/ 328533 w 1169988"/>
                <a:gd name="connsiteY223" fmla="*/ 477388 h 1166813"/>
                <a:gd name="connsiteX224" fmla="*/ 326398 w 1169988"/>
                <a:gd name="connsiteY224" fmla="*/ 484265 h 1166813"/>
                <a:gd name="connsiteX225" fmla="*/ 6350 w 1169988"/>
                <a:gd name="connsiteY225" fmla="*/ 669925 h 1166813"/>
                <a:gd name="connsiteX226" fmla="*/ 1155701 w 1169988"/>
                <a:gd name="connsiteY226" fmla="*/ 463550 h 1166813"/>
                <a:gd name="connsiteX227" fmla="*/ 851471 w 1169988"/>
                <a:gd name="connsiteY227" fmla="*/ 645682 h 1166813"/>
                <a:gd name="connsiteX228" fmla="*/ 854195 w 1169988"/>
                <a:gd name="connsiteY228" fmla="*/ 636904 h 1166813"/>
                <a:gd name="connsiteX229" fmla="*/ 1152526 w 1169988"/>
                <a:gd name="connsiteY229" fmla="*/ 452438 h 1166813"/>
                <a:gd name="connsiteX230" fmla="*/ 855959 w 1169988"/>
                <a:gd name="connsiteY230" fmla="*/ 626946 h 1166813"/>
                <a:gd name="connsiteX231" fmla="*/ 856373 w 1169988"/>
                <a:gd name="connsiteY231" fmla="*/ 622847 h 1166813"/>
                <a:gd name="connsiteX232" fmla="*/ 344331 w 1169988"/>
                <a:gd name="connsiteY232" fmla="*/ 445231 h 1166813"/>
                <a:gd name="connsiteX233" fmla="*/ 336873 w 1169988"/>
                <a:gd name="connsiteY233" fmla="*/ 458971 h 1166813"/>
                <a:gd name="connsiteX234" fmla="*/ 3175 w 1169988"/>
                <a:gd name="connsiteY234" fmla="*/ 650875 h 1166813"/>
                <a:gd name="connsiteX235" fmla="*/ 1147763 w 1169988"/>
                <a:gd name="connsiteY235" fmla="*/ 425450 h 1166813"/>
                <a:gd name="connsiteX236" fmla="*/ 858599 w 1169988"/>
                <a:gd name="connsiteY236" fmla="*/ 600759 h 1166813"/>
                <a:gd name="connsiteX237" fmla="*/ 859463 w 1169988"/>
                <a:gd name="connsiteY237" fmla="*/ 592189 h 1166813"/>
                <a:gd name="connsiteX238" fmla="*/ 366881 w 1169988"/>
                <a:gd name="connsiteY238" fmla="*/ 410427 h 1166813"/>
                <a:gd name="connsiteX239" fmla="*/ 356186 w 1169988"/>
                <a:gd name="connsiteY239" fmla="*/ 423389 h 1166813"/>
                <a:gd name="connsiteX240" fmla="*/ 355331 w 1169988"/>
                <a:gd name="connsiteY240" fmla="*/ 424964 h 1166813"/>
                <a:gd name="connsiteX241" fmla="*/ 3175 w 1169988"/>
                <a:gd name="connsiteY241" fmla="*/ 628650 h 1166813"/>
                <a:gd name="connsiteX242" fmla="*/ 1139826 w 1169988"/>
                <a:gd name="connsiteY242" fmla="*/ 403225 h 1166813"/>
                <a:gd name="connsiteX243" fmla="*/ 860408 w 1169988"/>
                <a:gd name="connsiteY243" fmla="*/ 572514 h 1166813"/>
                <a:gd name="connsiteX244" fmla="*/ 859638 w 1169988"/>
                <a:gd name="connsiteY244" fmla="*/ 564872 h 1166813"/>
                <a:gd name="connsiteX245" fmla="*/ 1136651 w 1169988"/>
                <a:gd name="connsiteY245" fmla="*/ 398463 h 1166813"/>
                <a:gd name="connsiteX246" fmla="*/ 859186 w 1169988"/>
                <a:gd name="connsiteY246" fmla="*/ 560392 h 1166813"/>
                <a:gd name="connsiteX247" fmla="*/ 859052 w 1169988"/>
                <a:gd name="connsiteY247" fmla="*/ 559061 h 1166813"/>
                <a:gd name="connsiteX248" fmla="*/ 1136651 w 1169988"/>
                <a:gd name="connsiteY248" fmla="*/ 395288 h 1166813"/>
                <a:gd name="connsiteX249" fmla="*/ 858834 w 1169988"/>
                <a:gd name="connsiteY249" fmla="*/ 556902 h 1166813"/>
                <a:gd name="connsiteX250" fmla="*/ 858700 w 1169988"/>
                <a:gd name="connsiteY250" fmla="*/ 555576 h 1166813"/>
                <a:gd name="connsiteX251" fmla="*/ 1133476 w 1169988"/>
                <a:gd name="connsiteY251" fmla="*/ 381000 h 1166813"/>
                <a:gd name="connsiteX252" fmla="*/ 857592 w 1169988"/>
                <a:gd name="connsiteY252" fmla="*/ 544585 h 1166813"/>
                <a:gd name="connsiteX253" fmla="*/ 857176 w 1169988"/>
                <a:gd name="connsiteY253" fmla="*/ 540455 h 1166813"/>
                <a:gd name="connsiteX254" fmla="*/ 1125538 w 1169988"/>
                <a:gd name="connsiteY254" fmla="*/ 365125 h 1166813"/>
                <a:gd name="connsiteX255" fmla="*/ 855758 w 1169988"/>
                <a:gd name="connsiteY255" fmla="*/ 526388 h 1166813"/>
                <a:gd name="connsiteX256" fmla="*/ 855321 w 1169988"/>
                <a:gd name="connsiteY256" fmla="*/ 522056 h 1166813"/>
                <a:gd name="connsiteX257" fmla="*/ 855157 w 1169988"/>
                <a:gd name="connsiteY257" fmla="*/ 521527 h 1166813"/>
                <a:gd name="connsiteX258" fmla="*/ 419337 w 1169988"/>
                <a:gd name="connsiteY258" fmla="*/ 358248 h 1166813"/>
                <a:gd name="connsiteX259" fmla="*/ 389880 w 1169988"/>
                <a:gd name="connsiteY259" fmla="*/ 382552 h 1166813"/>
                <a:gd name="connsiteX260" fmla="*/ 384765 w 1169988"/>
                <a:gd name="connsiteY260" fmla="*/ 388751 h 1166813"/>
                <a:gd name="connsiteX261" fmla="*/ 3175 w 1169988"/>
                <a:gd name="connsiteY261" fmla="*/ 609600 h 1166813"/>
                <a:gd name="connsiteX262" fmla="*/ 1125538 w 1169988"/>
                <a:gd name="connsiteY262" fmla="*/ 357188 h 1166813"/>
                <a:gd name="connsiteX263" fmla="*/ 853635 w 1169988"/>
                <a:gd name="connsiteY263" fmla="*/ 516624 h 1166813"/>
                <a:gd name="connsiteX264" fmla="*/ 853050 w 1169988"/>
                <a:gd name="connsiteY264" fmla="*/ 514740 h 1166813"/>
                <a:gd name="connsiteX265" fmla="*/ 1114426 w 1169988"/>
                <a:gd name="connsiteY265" fmla="*/ 338138 h 1166813"/>
                <a:gd name="connsiteX266" fmla="*/ 848142 w 1169988"/>
                <a:gd name="connsiteY266" fmla="*/ 498929 h 1166813"/>
                <a:gd name="connsiteX267" fmla="*/ 846504 w 1169988"/>
                <a:gd name="connsiteY267" fmla="*/ 493651 h 1166813"/>
                <a:gd name="connsiteX268" fmla="*/ 1114426 w 1169988"/>
                <a:gd name="connsiteY268" fmla="*/ 334963 h 1166813"/>
                <a:gd name="connsiteX269" fmla="*/ 845892 w 1169988"/>
                <a:gd name="connsiteY269" fmla="*/ 491678 h 1166813"/>
                <a:gd name="connsiteX270" fmla="*/ 845540 w 1169988"/>
                <a:gd name="connsiteY270" fmla="*/ 490545 h 1166813"/>
                <a:gd name="connsiteX271" fmla="*/ 428267 w 1169988"/>
                <a:gd name="connsiteY271" fmla="*/ 322220 h 1166813"/>
                <a:gd name="connsiteX272" fmla="*/ 436338 w 1169988"/>
                <a:gd name="connsiteY272" fmla="*/ 335793 h 1166813"/>
                <a:gd name="connsiteX273" fmla="*/ 0 w 1169988"/>
                <a:gd name="connsiteY273" fmla="*/ 587375 h 1166813"/>
                <a:gd name="connsiteX274" fmla="*/ 1098551 w 1169988"/>
                <a:gd name="connsiteY274" fmla="*/ 307975 h 1166813"/>
                <a:gd name="connsiteX275" fmla="*/ 838101 w 1169988"/>
                <a:gd name="connsiteY275" fmla="*/ 468156 h 1166813"/>
                <a:gd name="connsiteX276" fmla="*/ 834284 w 1169988"/>
                <a:gd name="connsiteY276" fmla="*/ 461125 h 1166813"/>
                <a:gd name="connsiteX277" fmla="*/ 1098551 w 1169988"/>
                <a:gd name="connsiteY277" fmla="*/ 304800 h 1166813"/>
                <a:gd name="connsiteX278" fmla="*/ 833318 w 1169988"/>
                <a:gd name="connsiteY278" fmla="*/ 459345 h 1166813"/>
                <a:gd name="connsiteX279" fmla="*/ 833018 w 1169988"/>
                <a:gd name="connsiteY279" fmla="*/ 458792 h 1166813"/>
                <a:gd name="connsiteX280" fmla="*/ 414282 w 1169988"/>
                <a:gd name="connsiteY280" fmla="*/ 298702 h 1166813"/>
                <a:gd name="connsiteX281" fmla="*/ 421397 w 1169988"/>
                <a:gd name="connsiteY281" fmla="*/ 310666 h 1166813"/>
                <a:gd name="connsiteX282" fmla="*/ 3175 w 1169988"/>
                <a:gd name="connsiteY282" fmla="*/ 554038 h 1166813"/>
                <a:gd name="connsiteX283" fmla="*/ 1084263 w 1169988"/>
                <a:gd name="connsiteY283" fmla="*/ 282575 h 1166813"/>
                <a:gd name="connsiteX284" fmla="*/ 823709 w 1169988"/>
                <a:gd name="connsiteY284" fmla="*/ 441641 h 1166813"/>
                <a:gd name="connsiteX285" fmla="*/ 820279 w 1169988"/>
                <a:gd name="connsiteY285" fmla="*/ 435321 h 1166813"/>
                <a:gd name="connsiteX286" fmla="*/ 398071 w 1169988"/>
                <a:gd name="connsiteY286" fmla="*/ 271440 h 1166813"/>
                <a:gd name="connsiteX287" fmla="*/ 405936 w 1169988"/>
                <a:gd name="connsiteY287" fmla="*/ 284665 h 1166813"/>
                <a:gd name="connsiteX288" fmla="*/ 3175 w 1169988"/>
                <a:gd name="connsiteY288" fmla="*/ 515938 h 1166813"/>
                <a:gd name="connsiteX289" fmla="*/ 1076326 w 1169988"/>
                <a:gd name="connsiteY289" fmla="*/ 266700 h 1166813"/>
                <a:gd name="connsiteX290" fmla="*/ 814038 w 1169988"/>
                <a:gd name="connsiteY290" fmla="*/ 423823 h 1166813"/>
                <a:gd name="connsiteX291" fmla="*/ 813802 w 1169988"/>
                <a:gd name="connsiteY291" fmla="*/ 423389 h 1166813"/>
                <a:gd name="connsiteX292" fmla="*/ 810859 w 1169988"/>
                <a:gd name="connsiteY292" fmla="*/ 419822 h 1166813"/>
                <a:gd name="connsiteX293" fmla="*/ 389692 w 1169988"/>
                <a:gd name="connsiteY293" fmla="*/ 257349 h 1166813"/>
                <a:gd name="connsiteX294" fmla="*/ 391814 w 1169988"/>
                <a:gd name="connsiteY294" fmla="*/ 260917 h 1166813"/>
                <a:gd name="connsiteX295" fmla="*/ 11113 w 1169988"/>
                <a:gd name="connsiteY295" fmla="*/ 482600 h 1166813"/>
                <a:gd name="connsiteX296" fmla="*/ 383020 w 1169988"/>
                <a:gd name="connsiteY296" fmla="*/ 246129 h 1166813"/>
                <a:gd name="connsiteX297" fmla="*/ 386159 w 1169988"/>
                <a:gd name="connsiteY297" fmla="*/ 251407 h 1166813"/>
                <a:gd name="connsiteX298" fmla="*/ 11113 w 1169988"/>
                <a:gd name="connsiteY298" fmla="*/ 466725 h 1166813"/>
                <a:gd name="connsiteX299" fmla="*/ 1062038 w 1169988"/>
                <a:gd name="connsiteY299" fmla="*/ 244475 h 1166813"/>
                <a:gd name="connsiteX300" fmla="*/ 798326 w 1169988"/>
                <a:gd name="connsiteY300" fmla="*/ 404631 h 1166813"/>
                <a:gd name="connsiteX301" fmla="*/ 794099 w 1169988"/>
                <a:gd name="connsiteY301" fmla="*/ 399509 h 1166813"/>
                <a:gd name="connsiteX302" fmla="*/ 378210 w 1169988"/>
                <a:gd name="connsiteY302" fmla="*/ 238040 h 1166813"/>
                <a:gd name="connsiteX303" fmla="*/ 380271 w 1169988"/>
                <a:gd name="connsiteY303" fmla="*/ 241506 h 1166813"/>
                <a:gd name="connsiteX304" fmla="*/ 14288 w 1169988"/>
                <a:gd name="connsiteY304" fmla="*/ 452438 h 1166813"/>
                <a:gd name="connsiteX305" fmla="*/ 371149 w 1169988"/>
                <a:gd name="connsiteY305" fmla="*/ 226165 h 1166813"/>
                <a:gd name="connsiteX306" fmla="*/ 376859 w 1169988"/>
                <a:gd name="connsiteY306" fmla="*/ 235768 h 1166813"/>
                <a:gd name="connsiteX307" fmla="*/ 17463 w 1169988"/>
                <a:gd name="connsiteY307" fmla="*/ 444500 h 1166813"/>
                <a:gd name="connsiteX308" fmla="*/ 1046163 w 1169988"/>
                <a:gd name="connsiteY308" fmla="*/ 225425 h 1166813"/>
                <a:gd name="connsiteX309" fmla="*/ 782514 w 1169988"/>
                <a:gd name="connsiteY309" fmla="*/ 385468 h 1166813"/>
                <a:gd name="connsiteX310" fmla="*/ 780108 w 1169988"/>
                <a:gd name="connsiteY310" fmla="*/ 382552 h 1166813"/>
                <a:gd name="connsiteX311" fmla="*/ 778111 w 1169988"/>
                <a:gd name="connsiteY311" fmla="*/ 380904 h 1166813"/>
                <a:gd name="connsiteX312" fmla="*/ 1042988 w 1169988"/>
                <a:gd name="connsiteY312" fmla="*/ 222250 h 1166813"/>
                <a:gd name="connsiteX313" fmla="*/ 775497 w 1169988"/>
                <a:gd name="connsiteY313" fmla="*/ 378747 h 1166813"/>
                <a:gd name="connsiteX314" fmla="*/ 773629 w 1169988"/>
                <a:gd name="connsiteY314" fmla="*/ 377206 h 1166813"/>
                <a:gd name="connsiteX315" fmla="*/ 358245 w 1169988"/>
                <a:gd name="connsiteY315" fmla="*/ 204465 h 1166813"/>
                <a:gd name="connsiteX316" fmla="*/ 365586 w 1169988"/>
                <a:gd name="connsiteY316" fmla="*/ 216810 h 1166813"/>
                <a:gd name="connsiteX317" fmla="*/ 25400 w 1169988"/>
                <a:gd name="connsiteY317" fmla="*/ 414338 h 1166813"/>
                <a:gd name="connsiteX318" fmla="*/ 1023938 w 1169988"/>
                <a:gd name="connsiteY318" fmla="*/ 200025 h 1166813"/>
                <a:gd name="connsiteX319" fmla="*/ 756385 w 1169988"/>
                <a:gd name="connsiteY319" fmla="*/ 362978 h 1166813"/>
                <a:gd name="connsiteX320" fmla="*/ 750254 w 1169988"/>
                <a:gd name="connsiteY320" fmla="*/ 357920 h 1166813"/>
                <a:gd name="connsiteX321" fmla="*/ 1019176 w 1169988"/>
                <a:gd name="connsiteY321" fmla="*/ 195263 h 1166813"/>
                <a:gd name="connsiteX322" fmla="*/ 746380 w 1169988"/>
                <a:gd name="connsiteY322" fmla="*/ 354723 h 1166813"/>
                <a:gd name="connsiteX323" fmla="*/ 745392 w 1169988"/>
                <a:gd name="connsiteY323" fmla="*/ 353908 h 1166813"/>
                <a:gd name="connsiteX324" fmla="*/ 349725 w 1169988"/>
                <a:gd name="connsiteY324" fmla="*/ 190137 h 1166813"/>
                <a:gd name="connsiteX325" fmla="*/ 350324 w 1169988"/>
                <a:gd name="connsiteY325" fmla="*/ 191144 h 1166813"/>
                <a:gd name="connsiteX326" fmla="*/ 41275 w 1169988"/>
                <a:gd name="connsiteY326" fmla="*/ 368300 h 1166813"/>
                <a:gd name="connsiteX327" fmla="*/ 1008063 w 1169988"/>
                <a:gd name="connsiteY327" fmla="*/ 180975 h 1166813"/>
                <a:gd name="connsiteX328" fmla="*/ 733645 w 1169988"/>
                <a:gd name="connsiteY328" fmla="*/ 345804 h 1166813"/>
                <a:gd name="connsiteX329" fmla="*/ 728187 w 1169988"/>
                <a:gd name="connsiteY329" fmla="*/ 342842 h 1166813"/>
                <a:gd name="connsiteX330" fmla="*/ 342916 w 1169988"/>
                <a:gd name="connsiteY330" fmla="*/ 178686 h 1166813"/>
                <a:gd name="connsiteX331" fmla="*/ 349424 w 1169988"/>
                <a:gd name="connsiteY331" fmla="*/ 189629 h 1166813"/>
                <a:gd name="connsiteX332" fmla="*/ 44450 w 1169988"/>
                <a:gd name="connsiteY332" fmla="*/ 365125 h 1166813"/>
                <a:gd name="connsiteX333" fmla="*/ 333726 w 1169988"/>
                <a:gd name="connsiteY333" fmla="*/ 163231 h 1166813"/>
                <a:gd name="connsiteX334" fmla="*/ 337761 w 1169988"/>
                <a:gd name="connsiteY334" fmla="*/ 170016 h 1166813"/>
                <a:gd name="connsiteX335" fmla="*/ 60325 w 1169988"/>
                <a:gd name="connsiteY335" fmla="*/ 331788 h 1166813"/>
                <a:gd name="connsiteX336" fmla="*/ 985838 w 1169988"/>
                <a:gd name="connsiteY336" fmla="*/ 158750 h 1166813"/>
                <a:gd name="connsiteX337" fmla="*/ 706015 w 1169988"/>
                <a:gd name="connsiteY337" fmla="*/ 330807 h 1166813"/>
                <a:gd name="connsiteX338" fmla="*/ 696985 w 1169988"/>
                <a:gd name="connsiteY338" fmla="*/ 325906 h 1166813"/>
                <a:gd name="connsiteX339" fmla="*/ 966788 w 1169988"/>
                <a:gd name="connsiteY339" fmla="*/ 142875 h 1166813"/>
                <a:gd name="connsiteX340" fmla="*/ 677160 w 1169988"/>
                <a:gd name="connsiteY340" fmla="*/ 318686 h 1166813"/>
                <a:gd name="connsiteX341" fmla="*/ 668281 w 1169988"/>
                <a:gd name="connsiteY341" fmla="*/ 315930 h 1166813"/>
                <a:gd name="connsiteX342" fmla="*/ 321011 w 1169988"/>
                <a:gd name="connsiteY342" fmla="*/ 141848 h 1166813"/>
                <a:gd name="connsiteX343" fmla="*/ 329250 w 1169988"/>
                <a:gd name="connsiteY343" fmla="*/ 155704 h 1166813"/>
                <a:gd name="connsiteX344" fmla="*/ 71438 w 1169988"/>
                <a:gd name="connsiteY344" fmla="*/ 304800 h 1166813"/>
                <a:gd name="connsiteX345" fmla="*/ 312791 w 1169988"/>
                <a:gd name="connsiteY345" fmla="*/ 128025 h 1166813"/>
                <a:gd name="connsiteX346" fmla="*/ 313588 w 1169988"/>
                <a:gd name="connsiteY346" fmla="*/ 129364 h 1166813"/>
                <a:gd name="connsiteX347" fmla="*/ 104775 w 1169988"/>
                <a:gd name="connsiteY347" fmla="*/ 249238 h 1166813"/>
                <a:gd name="connsiteX348" fmla="*/ 947738 w 1169988"/>
                <a:gd name="connsiteY348" fmla="*/ 123825 h 1166813"/>
                <a:gd name="connsiteX349" fmla="*/ 645386 w 1169988"/>
                <a:gd name="connsiteY349" fmla="*/ 308823 h 1166813"/>
                <a:gd name="connsiteX350" fmla="*/ 640604 w 1169988"/>
                <a:gd name="connsiteY350" fmla="*/ 307339 h 1166813"/>
                <a:gd name="connsiteX351" fmla="*/ 632754 w 1169988"/>
                <a:gd name="connsiteY351" fmla="*/ 306548 h 1166813"/>
                <a:gd name="connsiteX352" fmla="*/ 309183 w 1169988"/>
                <a:gd name="connsiteY352" fmla="*/ 121957 h 1166813"/>
                <a:gd name="connsiteX353" fmla="*/ 312032 w 1169988"/>
                <a:gd name="connsiteY353" fmla="*/ 126749 h 1166813"/>
                <a:gd name="connsiteX354" fmla="*/ 112713 w 1169988"/>
                <a:gd name="connsiteY354" fmla="*/ 241300 h 1166813"/>
                <a:gd name="connsiteX355" fmla="*/ 933451 w 1169988"/>
                <a:gd name="connsiteY355" fmla="*/ 115888 h 1166813"/>
                <a:gd name="connsiteX356" fmla="*/ 617057 w 1169988"/>
                <a:gd name="connsiteY356" fmla="*/ 304965 h 1166813"/>
                <a:gd name="connsiteX357" fmla="*/ 606516 w 1169988"/>
                <a:gd name="connsiteY357" fmla="*/ 303903 h 1166813"/>
                <a:gd name="connsiteX358" fmla="*/ 304663 w 1169988"/>
                <a:gd name="connsiteY358" fmla="*/ 114355 h 1166813"/>
                <a:gd name="connsiteX359" fmla="*/ 306855 w 1169988"/>
                <a:gd name="connsiteY359" fmla="*/ 118042 h 1166813"/>
                <a:gd name="connsiteX360" fmla="*/ 127000 w 1169988"/>
                <a:gd name="connsiteY360" fmla="*/ 222250 h 1166813"/>
                <a:gd name="connsiteX361" fmla="*/ 297627 w 1169988"/>
                <a:gd name="connsiteY361" fmla="*/ 102523 h 1166813"/>
                <a:gd name="connsiteX362" fmla="*/ 301798 w 1169988"/>
                <a:gd name="connsiteY362" fmla="*/ 109538 h 1166813"/>
                <a:gd name="connsiteX363" fmla="*/ 142875 w 1169988"/>
                <a:gd name="connsiteY363" fmla="*/ 200025 h 1166813"/>
                <a:gd name="connsiteX364" fmla="*/ 914401 w 1169988"/>
                <a:gd name="connsiteY364" fmla="*/ 101600 h 1166813"/>
                <a:gd name="connsiteX365" fmla="*/ 581865 w 1169988"/>
                <a:gd name="connsiteY365" fmla="*/ 302049 h 1166813"/>
                <a:gd name="connsiteX366" fmla="*/ 564882 w 1169988"/>
                <a:gd name="connsiteY366" fmla="*/ 303761 h 1166813"/>
                <a:gd name="connsiteX367" fmla="*/ 290526 w 1169988"/>
                <a:gd name="connsiteY367" fmla="*/ 90581 h 1166813"/>
                <a:gd name="connsiteX368" fmla="*/ 294561 w 1169988"/>
                <a:gd name="connsiteY368" fmla="*/ 97367 h 1166813"/>
                <a:gd name="connsiteX369" fmla="*/ 187325 w 1169988"/>
                <a:gd name="connsiteY369" fmla="*/ 158750 h 1166813"/>
                <a:gd name="connsiteX370" fmla="*/ 900113 w 1169988"/>
                <a:gd name="connsiteY370" fmla="*/ 90488 h 1166813"/>
                <a:gd name="connsiteX371" fmla="*/ 540574 w 1169988"/>
                <a:gd name="connsiteY371" fmla="*/ 306211 h 1166813"/>
                <a:gd name="connsiteX372" fmla="*/ 529384 w 1169988"/>
                <a:gd name="connsiteY372" fmla="*/ 307339 h 1166813"/>
                <a:gd name="connsiteX373" fmla="*/ 520858 w 1169988"/>
                <a:gd name="connsiteY373" fmla="*/ 309986 h 1166813"/>
                <a:gd name="connsiteX374" fmla="*/ 881063 w 1169988"/>
                <a:gd name="connsiteY374" fmla="*/ 79375 h 1166813"/>
                <a:gd name="connsiteX375" fmla="*/ 471834 w 1169988"/>
                <a:gd name="connsiteY375" fmla="*/ 326541 h 1166813"/>
                <a:gd name="connsiteX376" fmla="*/ 440840 w 1169988"/>
                <a:gd name="connsiteY376" fmla="*/ 343364 h 1166813"/>
                <a:gd name="connsiteX377" fmla="*/ 436338 w 1169988"/>
                <a:gd name="connsiteY377" fmla="*/ 335793 h 1166813"/>
                <a:gd name="connsiteX378" fmla="*/ 296863 w 1169988"/>
                <a:gd name="connsiteY378" fmla="*/ 74613 h 1166813"/>
                <a:gd name="connsiteX379" fmla="*/ 285750 w 1169988"/>
                <a:gd name="connsiteY379" fmla="*/ 82550 h 1166813"/>
                <a:gd name="connsiteX380" fmla="*/ 287985 w 1169988"/>
                <a:gd name="connsiteY380" fmla="*/ 86307 h 1166813"/>
                <a:gd name="connsiteX381" fmla="*/ 228600 w 1169988"/>
                <a:gd name="connsiteY381" fmla="*/ 120650 h 1166813"/>
                <a:gd name="connsiteX382" fmla="*/ 846138 w 1169988"/>
                <a:gd name="connsiteY382" fmla="*/ 63500 h 1166813"/>
                <a:gd name="connsiteX383" fmla="*/ 428267 w 1169988"/>
                <a:gd name="connsiteY383" fmla="*/ 322220 h 1166813"/>
                <a:gd name="connsiteX384" fmla="*/ 421397 w 1169988"/>
                <a:gd name="connsiteY384" fmla="*/ 310666 h 1166813"/>
                <a:gd name="connsiteX385" fmla="*/ 815976 w 1169988"/>
                <a:gd name="connsiteY385" fmla="*/ 49213 h 1166813"/>
                <a:gd name="connsiteX386" fmla="*/ 414282 w 1169988"/>
                <a:gd name="connsiteY386" fmla="*/ 298702 h 1166813"/>
                <a:gd name="connsiteX387" fmla="*/ 405936 w 1169988"/>
                <a:gd name="connsiteY387" fmla="*/ 284665 h 1166813"/>
                <a:gd name="connsiteX388" fmla="*/ 360363 w 1169988"/>
                <a:gd name="connsiteY388" fmla="*/ 44450 h 1166813"/>
                <a:gd name="connsiteX389" fmla="*/ 290526 w 1169988"/>
                <a:gd name="connsiteY389" fmla="*/ 90581 h 1166813"/>
                <a:gd name="connsiteX390" fmla="*/ 287985 w 1169988"/>
                <a:gd name="connsiteY390" fmla="*/ 86307 h 1166813"/>
                <a:gd name="connsiteX391" fmla="*/ 782638 w 1169988"/>
                <a:gd name="connsiteY391" fmla="*/ 33338 h 1166813"/>
                <a:gd name="connsiteX392" fmla="*/ 398071 w 1169988"/>
                <a:gd name="connsiteY392" fmla="*/ 271440 h 1166813"/>
                <a:gd name="connsiteX393" fmla="*/ 391814 w 1169988"/>
                <a:gd name="connsiteY393" fmla="*/ 260917 h 1166813"/>
                <a:gd name="connsiteX394" fmla="*/ 771526 w 1169988"/>
                <a:gd name="connsiteY394" fmla="*/ 30163 h 1166813"/>
                <a:gd name="connsiteX395" fmla="*/ 389692 w 1169988"/>
                <a:gd name="connsiteY395" fmla="*/ 257349 h 1166813"/>
                <a:gd name="connsiteX396" fmla="*/ 386159 w 1169988"/>
                <a:gd name="connsiteY396" fmla="*/ 251407 h 1166813"/>
                <a:gd name="connsiteX397" fmla="*/ 752476 w 1169988"/>
                <a:gd name="connsiteY397" fmla="*/ 26988 h 1166813"/>
                <a:gd name="connsiteX398" fmla="*/ 383020 w 1169988"/>
                <a:gd name="connsiteY398" fmla="*/ 246129 h 1166813"/>
                <a:gd name="connsiteX399" fmla="*/ 380271 w 1169988"/>
                <a:gd name="connsiteY399" fmla="*/ 241506 h 1166813"/>
                <a:gd name="connsiteX400" fmla="*/ 417513 w 1169988"/>
                <a:gd name="connsiteY400" fmla="*/ 26988 h 1166813"/>
                <a:gd name="connsiteX401" fmla="*/ 297627 w 1169988"/>
                <a:gd name="connsiteY401" fmla="*/ 102523 h 1166813"/>
                <a:gd name="connsiteX402" fmla="*/ 294561 w 1169988"/>
                <a:gd name="connsiteY402" fmla="*/ 97367 h 1166813"/>
                <a:gd name="connsiteX403" fmla="*/ 744538 w 1169988"/>
                <a:gd name="connsiteY403" fmla="*/ 22225 h 1166813"/>
                <a:gd name="connsiteX404" fmla="*/ 378210 w 1169988"/>
                <a:gd name="connsiteY404" fmla="*/ 238040 h 1166813"/>
                <a:gd name="connsiteX405" fmla="*/ 376859 w 1169988"/>
                <a:gd name="connsiteY405" fmla="*/ 235768 h 1166813"/>
                <a:gd name="connsiteX406" fmla="*/ 714376 w 1169988"/>
                <a:gd name="connsiteY406" fmla="*/ 14288 h 1166813"/>
                <a:gd name="connsiteX407" fmla="*/ 371149 w 1169988"/>
                <a:gd name="connsiteY407" fmla="*/ 226165 h 1166813"/>
                <a:gd name="connsiteX408" fmla="*/ 365586 w 1169988"/>
                <a:gd name="connsiteY408" fmla="*/ 216810 h 1166813"/>
                <a:gd name="connsiteX409" fmla="*/ 474663 w 1169988"/>
                <a:gd name="connsiteY409" fmla="*/ 11113 h 1166813"/>
                <a:gd name="connsiteX410" fmla="*/ 304663 w 1169988"/>
                <a:gd name="connsiteY410" fmla="*/ 114355 h 1166813"/>
                <a:gd name="connsiteX411" fmla="*/ 301798 w 1169988"/>
                <a:gd name="connsiteY411" fmla="*/ 109538 h 1166813"/>
                <a:gd name="connsiteX412" fmla="*/ 669926 w 1169988"/>
                <a:gd name="connsiteY412" fmla="*/ 7938 h 1166813"/>
                <a:gd name="connsiteX413" fmla="*/ 358245 w 1169988"/>
                <a:gd name="connsiteY413" fmla="*/ 204465 h 1166813"/>
                <a:gd name="connsiteX414" fmla="*/ 350324 w 1169988"/>
                <a:gd name="connsiteY414" fmla="*/ 191144 h 1166813"/>
                <a:gd name="connsiteX415" fmla="*/ 665163 w 1169988"/>
                <a:gd name="connsiteY415" fmla="*/ 7938 h 1166813"/>
                <a:gd name="connsiteX416" fmla="*/ 349725 w 1169988"/>
                <a:gd name="connsiteY416" fmla="*/ 190137 h 1166813"/>
                <a:gd name="connsiteX417" fmla="*/ 349424 w 1169988"/>
                <a:gd name="connsiteY417" fmla="*/ 189629 h 1166813"/>
                <a:gd name="connsiteX418" fmla="*/ 496888 w 1169988"/>
                <a:gd name="connsiteY418" fmla="*/ 7938 h 1166813"/>
                <a:gd name="connsiteX419" fmla="*/ 309183 w 1169988"/>
                <a:gd name="connsiteY419" fmla="*/ 121957 h 1166813"/>
                <a:gd name="connsiteX420" fmla="*/ 306855 w 1169988"/>
                <a:gd name="connsiteY420" fmla="*/ 118042 h 1166813"/>
                <a:gd name="connsiteX421" fmla="*/ 623888 w 1169988"/>
                <a:gd name="connsiteY421" fmla="*/ 3175 h 1166813"/>
                <a:gd name="connsiteX422" fmla="*/ 342916 w 1169988"/>
                <a:gd name="connsiteY422" fmla="*/ 178686 h 1166813"/>
                <a:gd name="connsiteX423" fmla="*/ 337761 w 1169988"/>
                <a:gd name="connsiteY423" fmla="*/ 170016 h 1166813"/>
                <a:gd name="connsiteX424" fmla="*/ 533400 w 1169988"/>
                <a:gd name="connsiteY424" fmla="*/ 3175 h 1166813"/>
                <a:gd name="connsiteX425" fmla="*/ 321011 w 1169988"/>
                <a:gd name="connsiteY425" fmla="*/ 141848 h 1166813"/>
                <a:gd name="connsiteX426" fmla="*/ 313588 w 1169988"/>
                <a:gd name="connsiteY426" fmla="*/ 129364 h 1166813"/>
                <a:gd name="connsiteX427" fmla="*/ 527050 w 1169988"/>
                <a:gd name="connsiteY427" fmla="*/ 3175 h 1166813"/>
                <a:gd name="connsiteX428" fmla="*/ 312791 w 1169988"/>
                <a:gd name="connsiteY428" fmla="*/ 128025 h 1166813"/>
                <a:gd name="connsiteX429" fmla="*/ 312032 w 1169988"/>
                <a:gd name="connsiteY429" fmla="*/ 126749 h 1166813"/>
                <a:gd name="connsiteX430" fmla="*/ 598488 w 1169988"/>
                <a:gd name="connsiteY430" fmla="*/ 0 h 1166813"/>
                <a:gd name="connsiteX431" fmla="*/ 333726 w 1169988"/>
                <a:gd name="connsiteY431" fmla="*/ 163231 h 1166813"/>
                <a:gd name="connsiteX432" fmla="*/ 329250 w 1169988"/>
                <a:gd name="connsiteY432" fmla="*/ 155704 h 116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</a:cxnLst>
              <a:rect l="l" t="t" r="r" b="b"/>
              <a:pathLst>
                <a:path w="1169988" h="1166813">
                  <a:moveTo>
                    <a:pt x="673998" y="1152160"/>
                  </a:moveTo>
                  <a:lnTo>
                    <a:pt x="670616" y="1154304"/>
                  </a:lnTo>
                  <a:lnTo>
                    <a:pt x="654050" y="1163638"/>
                  </a:lnTo>
                  <a:close/>
                  <a:moveTo>
                    <a:pt x="741767" y="1114211"/>
                  </a:moveTo>
                  <a:lnTo>
                    <a:pt x="650875" y="1166813"/>
                  </a:lnTo>
                  <a:lnTo>
                    <a:pt x="670616" y="1154304"/>
                  </a:lnTo>
                  <a:close/>
                  <a:moveTo>
                    <a:pt x="882182" y="1085568"/>
                  </a:moveTo>
                  <a:lnTo>
                    <a:pt x="884238" y="1089026"/>
                  </a:lnTo>
                  <a:lnTo>
                    <a:pt x="873126" y="1092201"/>
                  </a:lnTo>
                  <a:close/>
                  <a:moveTo>
                    <a:pt x="872546" y="1069363"/>
                  </a:moveTo>
                  <a:lnTo>
                    <a:pt x="875111" y="1073677"/>
                  </a:lnTo>
                  <a:lnTo>
                    <a:pt x="752476" y="1144588"/>
                  </a:lnTo>
                  <a:close/>
                  <a:moveTo>
                    <a:pt x="865639" y="1057747"/>
                  </a:moveTo>
                  <a:lnTo>
                    <a:pt x="869475" y="1064198"/>
                  </a:lnTo>
                  <a:lnTo>
                    <a:pt x="711201" y="1155701"/>
                  </a:lnTo>
                  <a:close/>
                  <a:moveTo>
                    <a:pt x="858903" y="1046419"/>
                  </a:moveTo>
                  <a:lnTo>
                    <a:pt x="859698" y="1047757"/>
                  </a:lnTo>
                  <a:lnTo>
                    <a:pt x="741767" y="1114211"/>
                  </a:lnTo>
                  <a:close/>
                  <a:moveTo>
                    <a:pt x="853965" y="1038115"/>
                  </a:moveTo>
                  <a:lnTo>
                    <a:pt x="858614" y="1045933"/>
                  </a:lnTo>
                  <a:lnTo>
                    <a:pt x="673998" y="1152160"/>
                  </a:lnTo>
                  <a:close/>
                  <a:moveTo>
                    <a:pt x="842554" y="1018925"/>
                  </a:moveTo>
                  <a:lnTo>
                    <a:pt x="847353" y="1026996"/>
                  </a:lnTo>
                  <a:lnTo>
                    <a:pt x="601663" y="1166813"/>
                  </a:lnTo>
                  <a:close/>
                  <a:moveTo>
                    <a:pt x="985838" y="1009651"/>
                  </a:moveTo>
                  <a:lnTo>
                    <a:pt x="882182" y="1085568"/>
                  </a:lnTo>
                  <a:lnTo>
                    <a:pt x="875111" y="1073677"/>
                  </a:lnTo>
                  <a:close/>
                  <a:moveTo>
                    <a:pt x="832788" y="1002501"/>
                  </a:moveTo>
                  <a:lnTo>
                    <a:pt x="837536" y="1010487"/>
                  </a:lnTo>
                  <a:lnTo>
                    <a:pt x="563563" y="1166813"/>
                  </a:lnTo>
                  <a:close/>
                  <a:moveTo>
                    <a:pt x="820550" y="981922"/>
                  </a:moveTo>
                  <a:lnTo>
                    <a:pt x="828417" y="995151"/>
                  </a:lnTo>
                  <a:lnTo>
                    <a:pt x="530225" y="1166813"/>
                  </a:lnTo>
                  <a:close/>
                  <a:moveTo>
                    <a:pt x="1016001" y="979488"/>
                  </a:moveTo>
                  <a:lnTo>
                    <a:pt x="872546" y="1069363"/>
                  </a:lnTo>
                  <a:lnTo>
                    <a:pt x="869475" y="1064198"/>
                  </a:lnTo>
                  <a:close/>
                  <a:moveTo>
                    <a:pt x="808044" y="960890"/>
                  </a:moveTo>
                  <a:lnTo>
                    <a:pt x="813158" y="969490"/>
                  </a:lnTo>
                  <a:lnTo>
                    <a:pt x="485775" y="1160463"/>
                  </a:lnTo>
                  <a:close/>
                  <a:moveTo>
                    <a:pt x="799635" y="946748"/>
                  </a:moveTo>
                  <a:lnTo>
                    <a:pt x="802386" y="951375"/>
                  </a:lnTo>
                  <a:lnTo>
                    <a:pt x="450850" y="1155701"/>
                  </a:lnTo>
                  <a:close/>
                  <a:moveTo>
                    <a:pt x="1054101" y="938213"/>
                  </a:moveTo>
                  <a:lnTo>
                    <a:pt x="865639" y="1057747"/>
                  </a:lnTo>
                  <a:lnTo>
                    <a:pt x="859698" y="1047757"/>
                  </a:lnTo>
                  <a:close/>
                  <a:moveTo>
                    <a:pt x="1054101" y="933451"/>
                  </a:moveTo>
                  <a:lnTo>
                    <a:pt x="858903" y="1046419"/>
                  </a:lnTo>
                  <a:lnTo>
                    <a:pt x="858614" y="1045933"/>
                  </a:lnTo>
                  <a:close/>
                  <a:moveTo>
                    <a:pt x="790187" y="930860"/>
                  </a:moveTo>
                  <a:lnTo>
                    <a:pt x="795806" y="940310"/>
                  </a:lnTo>
                  <a:lnTo>
                    <a:pt x="431800" y="1149351"/>
                  </a:lnTo>
                  <a:close/>
                  <a:moveTo>
                    <a:pt x="779556" y="912982"/>
                  </a:moveTo>
                  <a:lnTo>
                    <a:pt x="785132" y="922359"/>
                  </a:lnTo>
                  <a:lnTo>
                    <a:pt x="406400" y="1141413"/>
                  </a:lnTo>
                  <a:close/>
                  <a:moveTo>
                    <a:pt x="772454" y="901038"/>
                  </a:moveTo>
                  <a:lnTo>
                    <a:pt x="773162" y="902229"/>
                  </a:lnTo>
                  <a:lnTo>
                    <a:pt x="376238" y="1130301"/>
                  </a:lnTo>
                  <a:close/>
                  <a:moveTo>
                    <a:pt x="1084263" y="892176"/>
                  </a:moveTo>
                  <a:lnTo>
                    <a:pt x="853965" y="1038115"/>
                  </a:lnTo>
                  <a:lnTo>
                    <a:pt x="847353" y="1026996"/>
                  </a:lnTo>
                  <a:close/>
                  <a:moveTo>
                    <a:pt x="765629" y="889560"/>
                  </a:moveTo>
                  <a:lnTo>
                    <a:pt x="771851" y="900024"/>
                  </a:lnTo>
                  <a:lnTo>
                    <a:pt x="371475" y="1130301"/>
                  </a:lnTo>
                  <a:close/>
                  <a:moveTo>
                    <a:pt x="758107" y="876911"/>
                  </a:moveTo>
                  <a:lnTo>
                    <a:pt x="759870" y="879876"/>
                  </a:lnTo>
                  <a:lnTo>
                    <a:pt x="346075" y="1119188"/>
                  </a:lnTo>
                  <a:close/>
                  <a:moveTo>
                    <a:pt x="752532" y="867536"/>
                  </a:moveTo>
                  <a:lnTo>
                    <a:pt x="756047" y="873447"/>
                  </a:lnTo>
                  <a:lnTo>
                    <a:pt x="338138" y="1114426"/>
                  </a:lnTo>
                  <a:close/>
                  <a:moveTo>
                    <a:pt x="1103313" y="858838"/>
                  </a:moveTo>
                  <a:lnTo>
                    <a:pt x="842554" y="1018925"/>
                  </a:lnTo>
                  <a:lnTo>
                    <a:pt x="837536" y="1010487"/>
                  </a:lnTo>
                  <a:close/>
                  <a:moveTo>
                    <a:pt x="553233" y="850397"/>
                  </a:moveTo>
                  <a:lnTo>
                    <a:pt x="564502" y="851533"/>
                  </a:lnTo>
                  <a:lnTo>
                    <a:pt x="225425" y="1047751"/>
                  </a:lnTo>
                  <a:close/>
                  <a:moveTo>
                    <a:pt x="620199" y="850050"/>
                  </a:moveTo>
                  <a:lnTo>
                    <a:pt x="252413" y="1062038"/>
                  </a:lnTo>
                  <a:lnTo>
                    <a:pt x="594914" y="852599"/>
                  </a:lnTo>
                  <a:close/>
                  <a:moveTo>
                    <a:pt x="741372" y="848768"/>
                  </a:moveTo>
                  <a:lnTo>
                    <a:pt x="748952" y="861514"/>
                  </a:lnTo>
                  <a:lnTo>
                    <a:pt x="323850" y="1106488"/>
                  </a:lnTo>
                  <a:close/>
                  <a:moveTo>
                    <a:pt x="528066" y="847584"/>
                  </a:moveTo>
                  <a:lnTo>
                    <a:pt x="529269" y="847957"/>
                  </a:lnTo>
                  <a:lnTo>
                    <a:pt x="209550" y="1031876"/>
                  </a:lnTo>
                  <a:close/>
                  <a:moveTo>
                    <a:pt x="518944" y="844752"/>
                  </a:moveTo>
                  <a:lnTo>
                    <a:pt x="526694" y="847158"/>
                  </a:lnTo>
                  <a:lnTo>
                    <a:pt x="206375" y="1031876"/>
                  </a:lnTo>
                  <a:close/>
                  <a:moveTo>
                    <a:pt x="497254" y="838019"/>
                  </a:moveTo>
                  <a:lnTo>
                    <a:pt x="501897" y="839461"/>
                  </a:lnTo>
                  <a:lnTo>
                    <a:pt x="192088" y="1017588"/>
                  </a:lnTo>
                  <a:close/>
                  <a:moveTo>
                    <a:pt x="477446" y="831837"/>
                  </a:moveTo>
                  <a:lnTo>
                    <a:pt x="477589" y="831915"/>
                  </a:lnTo>
                  <a:lnTo>
                    <a:pt x="487623" y="835030"/>
                  </a:lnTo>
                  <a:lnTo>
                    <a:pt x="184150" y="1009651"/>
                  </a:lnTo>
                  <a:close/>
                  <a:moveTo>
                    <a:pt x="730754" y="830911"/>
                  </a:moveTo>
                  <a:lnTo>
                    <a:pt x="734255" y="836799"/>
                  </a:lnTo>
                  <a:lnTo>
                    <a:pt x="293688" y="1092201"/>
                  </a:lnTo>
                  <a:close/>
                  <a:moveTo>
                    <a:pt x="1117601" y="828676"/>
                  </a:moveTo>
                  <a:lnTo>
                    <a:pt x="832788" y="1002501"/>
                  </a:lnTo>
                  <a:lnTo>
                    <a:pt x="828417" y="995151"/>
                  </a:lnTo>
                  <a:close/>
                  <a:moveTo>
                    <a:pt x="725144" y="821477"/>
                  </a:moveTo>
                  <a:lnTo>
                    <a:pt x="726259" y="823352"/>
                  </a:lnTo>
                  <a:lnTo>
                    <a:pt x="277813" y="1081088"/>
                  </a:lnTo>
                  <a:close/>
                  <a:moveTo>
                    <a:pt x="453678" y="818937"/>
                  </a:moveTo>
                  <a:lnTo>
                    <a:pt x="460759" y="822781"/>
                  </a:lnTo>
                  <a:lnTo>
                    <a:pt x="165100" y="993776"/>
                  </a:lnTo>
                  <a:close/>
                  <a:moveTo>
                    <a:pt x="721847" y="815932"/>
                  </a:moveTo>
                  <a:lnTo>
                    <a:pt x="724740" y="820798"/>
                  </a:lnTo>
                  <a:lnTo>
                    <a:pt x="274638" y="1081088"/>
                  </a:lnTo>
                  <a:lnTo>
                    <a:pt x="670725" y="838643"/>
                  </a:lnTo>
                  <a:lnTo>
                    <a:pt x="692400" y="831915"/>
                  </a:lnTo>
                  <a:close/>
                  <a:moveTo>
                    <a:pt x="434244" y="808388"/>
                  </a:moveTo>
                  <a:lnTo>
                    <a:pt x="435944" y="809311"/>
                  </a:lnTo>
                  <a:lnTo>
                    <a:pt x="149225" y="974726"/>
                  </a:lnTo>
                  <a:close/>
                  <a:moveTo>
                    <a:pt x="430345" y="806167"/>
                  </a:moveTo>
                  <a:lnTo>
                    <a:pt x="430717" y="806474"/>
                  </a:lnTo>
                  <a:lnTo>
                    <a:pt x="431064" y="806663"/>
                  </a:lnTo>
                  <a:lnTo>
                    <a:pt x="146050" y="971551"/>
                  </a:lnTo>
                  <a:close/>
                  <a:moveTo>
                    <a:pt x="424530" y="801369"/>
                  </a:moveTo>
                  <a:lnTo>
                    <a:pt x="427799" y="804066"/>
                  </a:lnTo>
                  <a:lnTo>
                    <a:pt x="142875" y="968376"/>
                  </a:lnTo>
                  <a:close/>
                  <a:moveTo>
                    <a:pt x="412433" y="791388"/>
                  </a:moveTo>
                  <a:lnTo>
                    <a:pt x="416520" y="794760"/>
                  </a:lnTo>
                  <a:lnTo>
                    <a:pt x="134938" y="957263"/>
                  </a:lnTo>
                  <a:close/>
                  <a:moveTo>
                    <a:pt x="1133476" y="782638"/>
                  </a:moveTo>
                  <a:lnTo>
                    <a:pt x="820550" y="981922"/>
                  </a:lnTo>
                  <a:lnTo>
                    <a:pt x="813158" y="969490"/>
                  </a:lnTo>
                  <a:close/>
                  <a:moveTo>
                    <a:pt x="401057" y="782002"/>
                  </a:moveTo>
                  <a:lnTo>
                    <a:pt x="402622" y="783294"/>
                  </a:lnTo>
                  <a:lnTo>
                    <a:pt x="123825" y="944563"/>
                  </a:lnTo>
                  <a:close/>
                  <a:moveTo>
                    <a:pt x="391883" y="774433"/>
                  </a:moveTo>
                  <a:lnTo>
                    <a:pt x="396838" y="778521"/>
                  </a:lnTo>
                  <a:lnTo>
                    <a:pt x="120650" y="938213"/>
                  </a:lnTo>
                  <a:close/>
                  <a:moveTo>
                    <a:pt x="381540" y="762672"/>
                  </a:moveTo>
                  <a:lnTo>
                    <a:pt x="382022" y="763256"/>
                  </a:lnTo>
                  <a:lnTo>
                    <a:pt x="107950" y="922338"/>
                  </a:lnTo>
                  <a:close/>
                  <a:moveTo>
                    <a:pt x="374028" y="753568"/>
                  </a:moveTo>
                  <a:lnTo>
                    <a:pt x="379502" y="760202"/>
                  </a:lnTo>
                  <a:lnTo>
                    <a:pt x="104775" y="919163"/>
                  </a:lnTo>
                  <a:close/>
                  <a:moveTo>
                    <a:pt x="1144588" y="752475"/>
                  </a:moveTo>
                  <a:lnTo>
                    <a:pt x="808044" y="960890"/>
                  </a:lnTo>
                  <a:lnTo>
                    <a:pt x="802386" y="951375"/>
                  </a:lnTo>
                  <a:close/>
                  <a:moveTo>
                    <a:pt x="1147763" y="738188"/>
                  </a:moveTo>
                  <a:lnTo>
                    <a:pt x="799635" y="946748"/>
                  </a:lnTo>
                  <a:lnTo>
                    <a:pt x="795806" y="940310"/>
                  </a:lnTo>
                  <a:close/>
                  <a:moveTo>
                    <a:pt x="359204" y="735601"/>
                  </a:moveTo>
                  <a:lnTo>
                    <a:pt x="359676" y="736173"/>
                  </a:lnTo>
                  <a:lnTo>
                    <a:pt x="90488" y="892176"/>
                  </a:lnTo>
                  <a:close/>
                  <a:moveTo>
                    <a:pt x="354196" y="728276"/>
                  </a:moveTo>
                  <a:lnTo>
                    <a:pt x="356186" y="731943"/>
                  </a:lnTo>
                  <a:lnTo>
                    <a:pt x="358074" y="734231"/>
                  </a:lnTo>
                  <a:lnTo>
                    <a:pt x="85725" y="892176"/>
                  </a:lnTo>
                  <a:close/>
                  <a:moveTo>
                    <a:pt x="1155701" y="708025"/>
                  </a:moveTo>
                  <a:lnTo>
                    <a:pt x="790187" y="930860"/>
                  </a:lnTo>
                  <a:lnTo>
                    <a:pt x="785132" y="922359"/>
                  </a:lnTo>
                  <a:close/>
                  <a:moveTo>
                    <a:pt x="342324" y="706404"/>
                  </a:moveTo>
                  <a:lnTo>
                    <a:pt x="344583" y="710566"/>
                  </a:lnTo>
                  <a:lnTo>
                    <a:pt x="74613" y="866776"/>
                  </a:lnTo>
                  <a:close/>
                  <a:moveTo>
                    <a:pt x="332185" y="687725"/>
                  </a:moveTo>
                  <a:lnTo>
                    <a:pt x="335574" y="693968"/>
                  </a:lnTo>
                  <a:lnTo>
                    <a:pt x="63500" y="850901"/>
                  </a:lnTo>
                  <a:close/>
                  <a:moveTo>
                    <a:pt x="1163638" y="677863"/>
                  </a:moveTo>
                  <a:lnTo>
                    <a:pt x="779556" y="912982"/>
                  </a:lnTo>
                  <a:lnTo>
                    <a:pt x="773162" y="902229"/>
                  </a:lnTo>
                  <a:close/>
                  <a:moveTo>
                    <a:pt x="1163638" y="674688"/>
                  </a:moveTo>
                  <a:lnTo>
                    <a:pt x="772454" y="901038"/>
                  </a:lnTo>
                  <a:lnTo>
                    <a:pt x="771851" y="900024"/>
                  </a:lnTo>
                  <a:close/>
                  <a:moveTo>
                    <a:pt x="324119" y="663727"/>
                  </a:moveTo>
                  <a:lnTo>
                    <a:pt x="326151" y="670272"/>
                  </a:lnTo>
                  <a:lnTo>
                    <a:pt x="52388" y="828676"/>
                  </a:lnTo>
                  <a:close/>
                  <a:moveTo>
                    <a:pt x="318629" y="646041"/>
                  </a:moveTo>
                  <a:lnTo>
                    <a:pt x="318992" y="647208"/>
                  </a:lnTo>
                  <a:lnTo>
                    <a:pt x="44450" y="806451"/>
                  </a:lnTo>
                  <a:close/>
                  <a:moveTo>
                    <a:pt x="1166813" y="644525"/>
                  </a:moveTo>
                  <a:lnTo>
                    <a:pt x="765629" y="889560"/>
                  </a:lnTo>
                  <a:lnTo>
                    <a:pt x="759870" y="879876"/>
                  </a:lnTo>
                  <a:close/>
                  <a:moveTo>
                    <a:pt x="1166813" y="636588"/>
                  </a:moveTo>
                  <a:lnTo>
                    <a:pt x="758107" y="876911"/>
                  </a:lnTo>
                  <a:lnTo>
                    <a:pt x="756047" y="873447"/>
                  </a:lnTo>
                  <a:close/>
                  <a:moveTo>
                    <a:pt x="314546" y="632078"/>
                  </a:moveTo>
                  <a:lnTo>
                    <a:pt x="314667" y="633276"/>
                  </a:lnTo>
                  <a:lnTo>
                    <a:pt x="316764" y="640031"/>
                  </a:lnTo>
                  <a:lnTo>
                    <a:pt x="41275" y="798513"/>
                  </a:lnTo>
                  <a:close/>
                  <a:moveTo>
                    <a:pt x="1166813" y="620713"/>
                  </a:moveTo>
                  <a:lnTo>
                    <a:pt x="752532" y="867536"/>
                  </a:lnTo>
                  <a:lnTo>
                    <a:pt x="748952" y="861514"/>
                  </a:lnTo>
                  <a:close/>
                  <a:moveTo>
                    <a:pt x="312173" y="608535"/>
                  </a:moveTo>
                  <a:lnTo>
                    <a:pt x="312375" y="610542"/>
                  </a:lnTo>
                  <a:lnTo>
                    <a:pt x="33338" y="771525"/>
                  </a:lnTo>
                  <a:close/>
                  <a:moveTo>
                    <a:pt x="311263" y="599508"/>
                  </a:moveTo>
                  <a:lnTo>
                    <a:pt x="311831" y="605137"/>
                  </a:lnTo>
                  <a:lnTo>
                    <a:pt x="30163" y="768350"/>
                  </a:lnTo>
                  <a:close/>
                  <a:moveTo>
                    <a:pt x="1169988" y="584200"/>
                  </a:moveTo>
                  <a:lnTo>
                    <a:pt x="741372" y="848768"/>
                  </a:lnTo>
                  <a:lnTo>
                    <a:pt x="734255" y="836799"/>
                  </a:lnTo>
                  <a:close/>
                  <a:moveTo>
                    <a:pt x="309360" y="574700"/>
                  </a:moveTo>
                  <a:lnTo>
                    <a:pt x="309061" y="577666"/>
                  </a:lnTo>
                  <a:lnTo>
                    <a:pt x="309783" y="584827"/>
                  </a:lnTo>
                  <a:lnTo>
                    <a:pt x="25400" y="749300"/>
                  </a:lnTo>
                  <a:close/>
                  <a:moveTo>
                    <a:pt x="1169988" y="568325"/>
                  </a:moveTo>
                  <a:lnTo>
                    <a:pt x="730754" y="830911"/>
                  </a:lnTo>
                  <a:lnTo>
                    <a:pt x="726259" y="823352"/>
                  </a:lnTo>
                  <a:close/>
                  <a:moveTo>
                    <a:pt x="1166813" y="565150"/>
                  </a:moveTo>
                  <a:lnTo>
                    <a:pt x="725144" y="821477"/>
                  </a:lnTo>
                  <a:lnTo>
                    <a:pt x="724740" y="820798"/>
                  </a:lnTo>
                  <a:close/>
                  <a:moveTo>
                    <a:pt x="312877" y="539815"/>
                  </a:moveTo>
                  <a:lnTo>
                    <a:pt x="311981" y="548704"/>
                  </a:lnTo>
                  <a:lnTo>
                    <a:pt x="17463" y="719138"/>
                  </a:lnTo>
                  <a:close/>
                  <a:moveTo>
                    <a:pt x="1166813" y="534988"/>
                  </a:moveTo>
                  <a:lnTo>
                    <a:pt x="781927" y="770577"/>
                  </a:lnTo>
                  <a:lnTo>
                    <a:pt x="803550" y="744369"/>
                  </a:lnTo>
                  <a:close/>
                  <a:moveTo>
                    <a:pt x="318835" y="508628"/>
                  </a:moveTo>
                  <a:lnTo>
                    <a:pt x="315093" y="520685"/>
                  </a:lnTo>
                  <a:lnTo>
                    <a:pt x="11113" y="696913"/>
                  </a:lnTo>
                  <a:close/>
                  <a:moveTo>
                    <a:pt x="1163638" y="504825"/>
                  </a:moveTo>
                  <a:lnTo>
                    <a:pt x="824521" y="712195"/>
                  </a:lnTo>
                  <a:lnTo>
                    <a:pt x="833328" y="695969"/>
                  </a:lnTo>
                  <a:close/>
                  <a:moveTo>
                    <a:pt x="1158876" y="485775"/>
                  </a:moveTo>
                  <a:lnTo>
                    <a:pt x="841864" y="676630"/>
                  </a:lnTo>
                  <a:lnTo>
                    <a:pt x="845073" y="666291"/>
                  </a:lnTo>
                  <a:close/>
                  <a:moveTo>
                    <a:pt x="1158876" y="482600"/>
                  </a:moveTo>
                  <a:lnTo>
                    <a:pt x="845877" y="663700"/>
                  </a:lnTo>
                  <a:lnTo>
                    <a:pt x="846106" y="662964"/>
                  </a:lnTo>
                  <a:close/>
                  <a:moveTo>
                    <a:pt x="328533" y="477388"/>
                  </a:moveTo>
                  <a:lnTo>
                    <a:pt x="326398" y="484265"/>
                  </a:lnTo>
                  <a:lnTo>
                    <a:pt x="6350" y="669925"/>
                  </a:lnTo>
                  <a:close/>
                  <a:moveTo>
                    <a:pt x="1155701" y="463550"/>
                  </a:moveTo>
                  <a:lnTo>
                    <a:pt x="851471" y="645682"/>
                  </a:lnTo>
                  <a:lnTo>
                    <a:pt x="854195" y="636904"/>
                  </a:lnTo>
                  <a:close/>
                  <a:moveTo>
                    <a:pt x="1152526" y="452438"/>
                  </a:moveTo>
                  <a:lnTo>
                    <a:pt x="855959" y="626946"/>
                  </a:lnTo>
                  <a:lnTo>
                    <a:pt x="856373" y="622847"/>
                  </a:lnTo>
                  <a:close/>
                  <a:moveTo>
                    <a:pt x="344331" y="445231"/>
                  </a:moveTo>
                  <a:lnTo>
                    <a:pt x="336873" y="458971"/>
                  </a:lnTo>
                  <a:lnTo>
                    <a:pt x="3175" y="650875"/>
                  </a:lnTo>
                  <a:close/>
                  <a:moveTo>
                    <a:pt x="1147763" y="425450"/>
                  </a:moveTo>
                  <a:lnTo>
                    <a:pt x="858599" y="600759"/>
                  </a:lnTo>
                  <a:lnTo>
                    <a:pt x="859463" y="592189"/>
                  </a:lnTo>
                  <a:close/>
                  <a:moveTo>
                    <a:pt x="366881" y="410427"/>
                  </a:moveTo>
                  <a:lnTo>
                    <a:pt x="356186" y="423389"/>
                  </a:lnTo>
                  <a:lnTo>
                    <a:pt x="355331" y="424964"/>
                  </a:lnTo>
                  <a:lnTo>
                    <a:pt x="3175" y="628650"/>
                  </a:lnTo>
                  <a:close/>
                  <a:moveTo>
                    <a:pt x="1139826" y="403225"/>
                  </a:moveTo>
                  <a:lnTo>
                    <a:pt x="860408" y="572514"/>
                  </a:lnTo>
                  <a:lnTo>
                    <a:pt x="859638" y="564872"/>
                  </a:lnTo>
                  <a:close/>
                  <a:moveTo>
                    <a:pt x="1136651" y="398463"/>
                  </a:moveTo>
                  <a:lnTo>
                    <a:pt x="859186" y="560392"/>
                  </a:lnTo>
                  <a:lnTo>
                    <a:pt x="859052" y="559061"/>
                  </a:lnTo>
                  <a:close/>
                  <a:moveTo>
                    <a:pt x="1136651" y="395288"/>
                  </a:moveTo>
                  <a:lnTo>
                    <a:pt x="858834" y="556902"/>
                  </a:lnTo>
                  <a:lnTo>
                    <a:pt x="858700" y="555576"/>
                  </a:lnTo>
                  <a:close/>
                  <a:moveTo>
                    <a:pt x="1133476" y="381000"/>
                  </a:moveTo>
                  <a:lnTo>
                    <a:pt x="857592" y="544585"/>
                  </a:lnTo>
                  <a:lnTo>
                    <a:pt x="857176" y="540455"/>
                  </a:lnTo>
                  <a:close/>
                  <a:moveTo>
                    <a:pt x="1125538" y="365125"/>
                  </a:moveTo>
                  <a:lnTo>
                    <a:pt x="855758" y="526388"/>
                  </a:lnTo>
                  <a:lnTo>
                    <a:pt x="855321" y="522056"/>
                  </a:lnTo>
                  <a:lnTo>
                    <a:pt x="855157" y="521527"/>
                  </a:lnTo>
                  <a:close/>
                  <a:moveTo>
                    <a:pt x="419337" y="358248"/>
                  </a:moveTo>
                  <a:lnTo>
                    <a:pt x="389880" y="382552"/>
                  </a:lnTo>
                  <a:lnTo>
                    <a:pt x="384765" y="388751"/>
                  </a:lnTo>
                  <a:lnTo>
                    <a:pt x="3175" y="609600"/>
                  </a:lnTo>
                  <a:close/>
                  <a:moveTo>
                    <a:pt x="1125538" y="357188"/>
                  </a:moveTo>
                  <a:lnTo>
                    <a:pt x="853635" y="516624"/>
                  </a:lnTo>
                  <a:lnTo>
                    <a:pt x="853050" y="514740"/>
                  </a:lnTo>
                  <a:close/>
                  <a:moveTo>
                    <a:pt x="1114426" y="338138"/>
                  </a:moveTo>
                  <a:lnTo>
                    <a:pt x="848142" y="498929"/>
                  </a:lnTo>
                  <a:lnTo>
                    <a:pt x="846504" y="493651"/>
                  </a:lnTo>
                  <a:close/>
                  <a:moveTo>
                    <a:pt x="1114426" y="334963"/>
                  </a:moveTo>
                  <a:lnTo>
                    <a:pt x="845892" y="491678"/>
                  </a:lnTo>
                  <a:lnTo>
                    <a:pt x="845540" y="490545"/>
                  </a:lnTo>
                  <a:close/>
                  <a:moveTo>
                    <a:pt x="428267" y="322220"/>
                  </a:moveTo>
                  <a:lnTo>
                    <a:pt x="436338" y="335793"/>
                  </a:lnTo>
                  <a:lnTo>
                    <a:pt x="0" y="587375"/>
                  </a:lnTo>
                  <a:close/>
                  <a:moveTo>
                    <a:pt x="1098551" y="307975"/>
                  </a:moveTo>
                  <a:lnTo>
                    <a:pt x="838101" y="468156"/>
                  </a:lnTo>
                  <a:lnTo>
                    <a:pt x="834284" y="461125"/>
                  </a:lnTo>
                  <a:close/>
                  <a:moveTo>
                    <a:pt x="1098551" y="304800"/>
                  </a:moveTo>
                  <a:lnTo>
                    <a:pt x="833318" y="459345"/>
                  </a:lnTo>
                  <a:lnTo>
                    <a:pt x="833018" y="458792"/>
                  </a:lnTo>
                  <a:close/>
                  <a:moveTo>
                    <a:pt x="414282" y="298702"/>
                  </a:moveTo>
                  <a:lnTo>
                    <a:pt x="421397" y="310666"/>
                  </a:lnTo>
                  <a:lnTo>
                    <a:pt x="3175" y="554038"/>
                  </a:lnTo>
                  <a:close/>
                  <a:moveTo>
                    <a:pt x="1084263" y="282575"/>
                  </a:moveTo>
                  <a:lnTo>
                    <a:pt x="823709" y="441641"/>
                  </a:lnTo>
                  <a:lnTo>
                    <a:pt x="820279" y="435321"/>
                  </a:lnTo>
                  <a:close/>
                  <a:moveTo>
                    <a:pt x="398071" y="271440"/>
                  </a:moveTo>
                  <a:lnTo>
                    <a:pt x="405936" y="284665"/>
                  </a:lnTo>
                  <a:lnTo>
                    <a:pt x="3175" y="515938"/>
                  </a:lnTo>
                  <a:close/>
                  <a:moveTo>
                    <a:pt x="1076326" y="266700"/>
                  </a:moveTo>
                  <a:lnTo>
                    <a:pt x="814038" y="423823"/>
                  </a:lnTo>
                  <a:lnTo>
                    <a:pt x="813802" y="423389"/>
                  </a:lnTo>
                  <a:lnTo>
                    <a:pt x="810859" y="419822"/>
                  </a:lnTo>
                  <a:close/>
                  <a:moveTo>
                    <a:pt x="389692" y="257349"/>
                  </a:moveTo>
                  <a:lnTo>
                    <a:pt x="391814" y="260917"/>
                  </a:lnTo>
                  <a:lnTo>
                    <a:pt x="11113" y="482600"/>
                  </a:lnTo>
                  <a:close/>
                  <a:moveTo>
                    <a:pt x="383020" y="246129"/>
                  </a:moveTo>
                  <a:lnTo>
                    <a:pt x="386159" y="251407"/>
                  </a:lnTo>
                  <a:lnTo>
                    <a:pt x="11113" y="466725"/>
                  </a:lnTo>
                  <a:close/>
                  <a:moveTo>
                    <a:pt x="1062038" y="244475"/>
                  </a:moveTo>
                  <a:lnTo>
                    <a:pt x="798326" y="404631"/>
                  </a:lnTo>
                  <a:lnTo>
                    <a:pt x="794099" y="399509"/>
                  </a:lnTo>
                  <a:close/>
                  <a:moveTo>
                    <a:pt x="378210" y="238040"/>
                  </a:moveTo>
                  <a:lnTo>
                    <a:pt x="380271" y="241506"/>
                  </a:lnTo>
                  <a:lnTo>
                    <a:pt x="14288" y="452438"/>
                  </a:lnTo>
                  <a:close/>
                  <a:moveTo>
                    <a:pt x="371149" y="226165"/>
                  </a:moveTo>
                  <a:lnTo>
                    <a:pt x="376859" y="235768"/>
                  </a:lnTo>
                  <a:lnTo>
                    <a:pt x="17463" y="444500"/>
                  </a:lnTo>
                  <a:close/>
                  <a:moveTo>
                    <a:pt x="1046163" y="225425"/>
                  </a:moveTo>
                  <a:lnTo>
                    <a:pt x="782514" y="385468"/>
                  </a:lnTo>
                  <a:lnTo>
                    <a:pt x="780108" y="382552"/>
                  </a:lnTo>
                  <a:lnTo>
                    <a:pt x="778111" y="380904"/>
                  </a:lnTo>
                  <a:close/>
                  <a:moveTo>
                    <a:pt x="1042988" y="222250"/>
                  </a:moveTo>
                  <a:lnTo>
                    <a:pt x="775497" y="378747"/>
                  </a:lnTo>
                  <a:lnTo>
                    <a:pt x="773629" y="377206"/>
                  </a:lnTo>
                  <a:close/>
                  <a:moveTo>
                    <a:pt x="358245" y="204465"/>
                  </a:moveTo>
                  <a:lnTo>
                    <a:pt x="365586" y="216810"/>
                  </a:lnTo>
                  <a:lnTo>
                    <a:pt x="25400" y="414338"/>
                  </a:lnTo>
                  <a:close/>
                  <a:moveTo>
                    <a:pt x="1023938" y="200025"/>
                  </a:moveTo>
                  <a:lnTo>
                    <a:pt x="756385" y="362978"/>
                  </a:lnTo>
                  <a:lnTo>
                    <a:pt x="750254" y="357920"/>
                  </a:lnTo>
                  <a:close/>
                  <a:moveTo>
                    <a:pt x="1019176" y="195263"/>
                  </a:moveTo>
                  <a:lnTo>
                    <a:pt x="746380" y="354723"/>
                  </a:lnTo>
                  <a:lnTo>
                    <a:pt x="745392" y="353908"/>
                  </a:lnTo>
                  <a:close/>
                  <a:moveTo>
                    <a:pt x="349725" y="190137"/>
                  </a:moveTo>
                  <a:lnTo>
                    <a:pt x="350324" y="191144"/>
                  </a:lnTo>
                  <a:lnTo>
                    <a:pt x="41275" y="368300"/>
                  </a:lnTo>
                  <a:close/>
                  <a:moveTo>
                    <a:pt x="1008063" y="180975"/>
                  </a:moveTo>
                  <a:lnTo>
                    <a:pt x="733645" y="345804"/>
                  </a:lnTo>
                  <a:lnTo>
                    <a:pt x="728187" y="342842"/>
                  </a:lnTo>
                  <a:close/>
                  <a:moveTo>
                    <a:pt x="342916" y="178686"/>
                  </a:moveTo>
                  <a:lnTo>
                    <a:pt x="349424" y="189629"/>
                  </a:lnTo>
                  <a:lnTo>
                    <a:pt x="44450" y="365125"/>
                  </a:lnTo>
                  <a:close/>
                  <a:moveTo>
                    <a:pt x="333726" y="163231"/>
                  </a:moveTo>
                  <a:lnTo>
                    <a:pt x="337761" y="170016"/>
                  </a:lnTo>
                  <a:lnTo>
                    <a:pt x="60325" y="331788"/>
                  </a:lnTo>
                  <a:close/>
                  <a:moveTo>
                    <a:pt x="985838" y="158750"/>
                  </a:moveTo>
                  <a:lnTo>
                    <a:pt x="706015" y="330807"/>
                  </a:lnTo>
                  <a:lnTo>
                    <a:pt x="696985" y="325906"/>
                  </a:lnTo>
                  <a:close/>
                  <a:moveTo>
                    <a:pt x="966788" y="142875"/>
                  </a:moveTo>
                  <a:lnTo>
                    <a:pt x="677160" y="318686"/>
                  </a:lnTo>
                  <a:lnTo>
                    <a:pt x="668281" y="315930"/>
                  </a:lnTo>
                  <a:close/>
                  <a:moveTo>
                    <a:pt x="321011" y="141848"/>
                  </a:moveTo>
                  <a:lnTo>
                    <a:pt x="329250" y="155704"/>
                  </a:lnTo>
                  <a:lnTo>
                    <a:pt x="71438" y="304800"/>
                  </a:lnTo>
                  <a:close/>
                  <a:moveTo>
                    <a:pt x="312791" y="128025"/>
                  </a:moveTo>
                  <a:lnTo>
                    <a:pt x="313588" y="129364"/>
                  </a:lnTo>
                  <a:lnTo>
                    <a:pt x="104775" y="249238"/>
                  </a:lnTo>
                  <a:close/>
                  <a:moveTo>
                    <a:pt x="947738" y="123825"/>
                  </a:moveTo>
                  <a:lnTo>
                    <a:pt x="645386" y="308823"/>
                  </a:lnTo>
                  <a:lnTo>
                    <a:pt x="640604" y="307339"/>
                  </a:lnTo>
                  <a:lnTo>
                    <a:pt x="632754" y="306548"/>
                  </a:lnTo>
                  <a:close/>
                  <a:moveTo>
                    <a:pt x="309183" y="121957"/>
                  </a:moveTo>
                  <a:lnTo>
                    <a:pt x="312032" y="126749"/>
                  </a:lnTo>
                  <a:lnTo>
                    <a:pt x="112713" y="241300"/>
                  </a:lnTo>
                  <a:close/>
                  <a:moveTo>
                    <a:pt x="933451" y="115888"/>
                  </a:moveTo>
                  <a:lnTo>
                    <a:pt x="617057" y="304965"/>
                  </a:lnTo>
                  <a:lnTo>
                    <a:pt x="606516" y="303903"/>
                  </a:lnTo>
                  <a:close/>
                  <a:moveTo>
                    <a:pt x="304663" y="114355"/>
                  </a:moveTo>
                  <a:lnTo>
                    <a:pt x="306855" y="118042"/>
                  </a:lnTo>
                  <a:lnTo>
                    <a:pt x="127000" y="222250"/>
                  </a:lnTo>
                  <a:close/>
                  <a:moveTo>
                    <a:pt x="297627" y="102523"/>
                  </a:moveTo>
                  <a:lnTo>
                    <a:pt x="301798" y="109538"/>
                  </a:lnTo>
                  <a:lnTo>
                    <a:pt x="142875" y="200025"/>
                  </a:lnTo>
                  <a:close/>
                  <a:moveTo>
                    <a:pt x="914401" y="101600"/>
                  </a:moveTo>
                  <a:lnTo>
                    <a:pt x="581865" y="302049"/>
                  </a:lnTo>
                  <a:lnTo>
                    <a:pt x="564882" y="303761"/>
                  </a:lnTo>
                  <a:close/>
                  <a:moveTo>
                    <a:pt x="290526" y="90581"/>
                  </a:moveTo>
                  <a:lnTo>
                    <a:pt x="294561" y="97367"/>
                  </a:lnTo>
                  <a:lnTo>
                    <a:pt x="187325" y="158750"/>
                  </a:lnTo>
                  <a:close/>
                  <a:moveTo>
                    <a:pt x="900113" y="90488"/>
                  </a:moveTo>
                  <a:lnTo>
                    <a:pt x="540574" y="306211"/>
                  </a:lnTo>
                  <a:lnTo>
                    <a:pt x="529384" y="307339"/>
                  </a:lnTo>
                  <a:lnTo>
                    <a:pt x="520858" y="309986"/>
                  </a:lnTo>
                  <a:close/>
                  <a:moveTo>
                    <a:pt x="881063" y="79375"/>
                  </a:moveTo>
                  <a:lnTo>
                    <a:pt x="471834" y="326541"/>
                  </a:lnTo>
                  <a:lnTo>
                    <a:pt x="440840" y="343364"/>
                  </a:lnTo>
                  <a:lnTo>
                    <a:pt x="436338" y="335793"/>
                  </a:lnTo>
                  <a:close/>
                  <a:moveTo>
                    <a:pt x="296863" y="74613"/>
                  </a:moveTo>
                  <a:lnTo>
                    <a:pt x="285750" y="82550"/>
                  </a:lnTo>
                  <a:lnTo>
                    <a:pt x="287985" y="86307"/>
                  </a:lnTo>
                  <a:lnTo>
                    <a:pt x="228600" y="120650"/>
                  </a:lnTo>
                  <a:close/>
                  <a:moveTo>
                    <a:pt x="846138" y="63500"/>
                  </a:moveTo>
                  <a:lnTo>
                    <a:pt x="428267" y="322220"/>
                  </a:lnTo>
                  <a:lnTo>
                    <a:pt x="421397" y="310666"/>
                  </a:lnTo>
                  <a:close/>
                  <a:moveTo>
                    <a:pt x="815976" y="49213"/>
                  </a:moveTo>
                  <a:lnTo>
                    <a:pt x="414282" y="298702"/>
                  </a:lnTo>
                  <a:lnTo>
                    <a:pt x="405936" y="284665"/>
                  </a:lnTo>
                  <a:close/>
                  <a:moveTo>
                    <a:pt x="360363" y="44450"/>
                  </a:moveTo>
                  <a:lnTo>
                    <a:pt x="290526" y="90581"/>
                  </a:lnTo>
                  <a:lnTo>
                    <a:pt x="287985" y="86307"/>
                  </a:lnTo>
                  <a:close/>
                  <a:moveTo>
                    <a:pt x="782638" y="33338"/>
                  </a:moveTo>
                  <a:lnTo>
                    <a:pt x="398071" y="271440"/>
                  </a:lnTo>
                  <a:lnTo>
                    <a:pt x="391814" y="260917"/>
                  </a:lnTo>
                  <a:close/>
                  <a:moveTo>
                    <a:pt x="771526" y="30163"/>
                  </a:moveTo>
                  <a:lnTo>
                    <a:pt x="389692" y="257349"/>
                  </a:lnTo>
                  <a:lnTo>
                    <a:pt x="386159" y="251407"/>
                  </a:lnTo>
                  <a:close/>
                  <a:moveTo>
                    <a:pt x="752476" y="26988"/>
                  </a:moveTo>
                  <a:lnTo>
                    <a:pt x="383020" y="246129"/>
                  </a:lnTo>
                  <a:lnTo>
                    <a:pt x="380271" y="241506"/>
                  </a:lnTo>
                  <a:close/>
                  <a:moveTo>
                    <a:pt x="417513" y="26988"/>
                  </a:moveTo>
                  <a:lnTo>
                    <a:pt x="297627" y="102523"/>
                  </a:lnTo>
                  <a:lnTo>
                    <a:pt x="294561" y="97367"/>
                  </a:lnTo>
                  <a:close/>
                  <a:moveTo>
                    <a:pt x="744538" y="22225"/>
                  </a:moveTo>
                  <a:lnTo>
                    <a:pt x="378210" y="238040"/>
                  </a:lnTo>
                  <a:lnTo>
                    <a:pt x="376859" y="235768"/>
                  </a:lnTo>
                  <a:close/>
                  <a:moveTo>
                    <a:pt x="714376" y="14288"/>
                  </a:moveTo>
                  <a:lnTo>
                    <a:pt x="371149" y="226165"/>
                  </a:lnTo>
                  <a:lnTo>
                    <a:pt x="365586" y="216810"/>
                  </a:lnTo>
                  <a:close/>
                  <a:moveTo>
                    <a:pt x="474663" y="11113"/>
                  </a:moveTo>
                  <a:lnTo>
                    <a:pt x="304663" y="114355"/>
                  </a:lnTo>
                  <a:lnTo>
                    <a:pt x="301798" y="109538"/>
                  </a:lnTo>
                  <a:close/>
                  <a:moveTo>
                    <a:pt x="669926" y="7938"/>
                  </a:moveTo>
                  <a:lnTo>
                    <a:pt x="358245" y="204465"/>
                  </a:lnTo>
                  <a:lnTo>
                    <a:pt x="350324" y="191144"/>
                  </a:lnTo>
                  <a:close/>
                  <a:moveTo>
                    <a:pt x="665163" y="7938"/>
                  </a:moveTo>
                  <a:lnTo>
                    <a:pt x="349725" y="190137"/>
                  </a:lnTo>
                  <a:lnTo>
                    <a:pt x="349424" y="189629"/>
                  </a:lnTo>
                  <a:close/>
                  <a:moveTo>
                    <a:pt x="496888" y="7938"/>
                  </a:moveTo>
                  <a:lnTo>
                    <a:pt x="309183" y="121957"/>
                  </a:lnTo>
                  <a:lnTo>
                    <a:pt x="306855" y="118042"/>
                  </a:lnTo>
                  <a:close/>
                  <a:moveTo>
                    <a:pt x="623888" y="3175"/>
                  </a:moveTo>
                  <a:lnTo>
                    <a:pt x="342916" y="178686"/>
                  </a:lnTo>
                  <a:lnTo>
                    <a:pt x="337761" y="170016"/>
                  </a:lnTo>
                  <a:close/>
                  <a:moveTo>
                    <a:pt x="533400" y="3175"/>
                  </a:moveTo>
                  <a:lnTo>
                    <a:pt x="321011" y="141848"/>
                  </a:lnTo>
                  <a:lnTo>
                    <a:pt x="313588" y="129364"/>
                  </a:lnTo>
                  <a:close/>
                  <a:moveTo>
                    <a:pt x="527050" y="3175"/>
                  </a:moveTo>
                  <a:lnTo>
                    <a:pt x="312791" y="128025"/>
                  </a:lnTo>
                  <a:lnTo>
                    <a:pt x="312032" y="126749"/>
                  </a:lnTo>
                  <a:close/>
                  <a:moveTo>
                    <a:pt x="598488" y="0"/>
                  </a:moveTo>
                  <a:lnTo>
                    <a:pt x="333726" y="163231"/>
                  </a:lnTo>
                  <a:lnTo>
                    <a:pt x="329250" y="155704"/>
                  </a:lnTo>
                  <a:close/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 rot="18077857">
              <a:off x="2771304" y="3170355"/>
              <a:ext cx="531813" cy="530225"/>
            </a:xfrm>
            <a:custGeom>
              <a:avLst/>
              <a:gdLst>
                <a:gd name="T0" fmla="*/ 86 w 335"/>
                <a:gd name="T1" fmla="*/ 21 h 334"/>
                <a:gd name="T2" fmla="*/ 112 w 335"/>
                <a:gd name="T3" fmla="*/ 9 h 334"/>
                <a:gd name="T4" fmla="*/ 138 w 335"/>
                <a:gd name="T5" fmla="*/ 2 h 334"/>
                <a:gd name="T6" fmla="*/ 164 w 335"/>
                <a:gd name="T7" fmla="*/ 0 h 334"/>
                <a:gd name="T8" fmla="*/ 173 w 335"/>
                <a:gd name="T9" fmla="*/ 0 h 334"/>
                <a:gd name="T10" fmla="*/ 185 w 335"/>
                <a:gd name="T11" fmla="*/ 0 h 334"/>
                <a:gd name="T12" fmla="*/ 190 w 335"/>
                <a:gd name="T13" fmla="*/ 0 h 334"/>
                <a:gd name="T14" fmla="*/ 216 w 335"/>
                <a:gd name="T15" fmla="*/ 7 h 334"/>
                <a:gd name="T16" fmla="*/ 228 w 335"/>
                <a:gd name="T17" fmla="*/ 11 h 334"/>
                <a:gd name="T18" fmla="*/ 245 w 335"/>
                <a:gd name="T19" fmla="*/ 19 h 334"/>
                <a:gd name="T20" fmla="*/ 247 w 335"/>
                <a:gd name="T21" fmla="*/ 19 h 334"/>
                <a:gd name="T22" fmla="*/ 264 w 335"/>
                <a:gd name="T23" fmla="*/ 30 h 334"/>
                <a:gd name="T24" fmla="*/ 278 w 335"/>
                <a:gd name="T25" fmla="*/ 40 h 334"/>
                <a:gd name="T26" fmla="*/ 280 w 335"/>
                <a:gd name="T27" fmla="*/ 42 h 334"/>
                <a:gd name="T28" fmla="*/ 285 w 335"/>
                <a:gd name="T29" fmla="*/ 49 h 334"/>
                <a:gd name="T30" fmla="*/ 290 w 335"/>
                <a:gd name="T31" fmla="*/ 54 h 334"/>
                <a:gd name="T32" fmla="*/ 302 w 335"/>
                <a:gd name="T33" fmla="*/ 66 h 334"/>
                <a:gd name="T34" fmla="*/ 313 w 335"/>
                <a:gd name="T35" fmla="*/ 83 h 334"/>
                <a:gd name="T36" fmla="*/ 320 w 335"/>
                <a:gd name="T37" fmla="*/ 99 h 334"/>
                <a:gd name="T38" fmla="*/ 325 w 335"/>
                <a:gd name="T39" fmla="*/ 109 h 334"/>
                <a:gd name="T40" fmla="*/ 325 w 335"/>
                <a:gd name="T41" fmla="*/ 111 h 334"/>
                <a:gd name="T42" fmla="*/ 328 w 335"/>
                <a:gd name="T43" fmla="*/ 121 h 334"/>
                <a:gd name="T44" fmla="*/ 332 w 335"/>
                <a:gd name="T45" fmla="*/ 135 h 334"/>
                <a:gd name="T46" fmla="*/ 332 w 335"/>
                <a:gd name="T47" fmla="*/ 144 h 334"/>
                <a:gd name="T48" fmla="*/ 335 w 335"/>
                <a:gd name="T49" fmla="*/ 163 h 334"/>
                <a:gd name="T50" fmla="*/ 335 w 335"/>
                <a:gd name="T51" fmla="*/ 180 h 334"/>
                <a:gd name="T52" fmla="*/ 330 w 335"/>
                <a:gd name="T53" fmla="*/ 204 h 334"/>
                <a:gd name="T54" fmla="*/ 325 w 335"/>
                <a:gd name="T55" fmla="*/ 220 h 334"/>
                <a:gd name="T56" fmla="*/ 325 w 335"/>
                <a:gd name="T57" fmla="*/ 225 h 334"/>
                <a:gd name="T58" fmla="*/ 311 w 335"/>
                <a:gd name="T59" fmla="*/ 253 h 334"/>
                <a:gd name="T60" fmla="*/ 306 w 335"/>
                <a:gd name="T61" fmla="*/ 261 h 334"/>
                <a:gd name="T62" fmla="*/ 275 w 335"/>
                <a:gd name="T63" fmla="*/ 294 h 334"/>
                <a:gd name="T64" fmla="*/ 254 w 335"/>
                <a:gd name="T65" fmla="*/ 31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334">
                  <a:moveTo>
                    <a:pt x="81" y="23"/>
                  </a:moveTo>
                  <a:lnTo>
                    <a:pt x="86" y="21"/>
                  </a:lnTo>
                  <a:lnTo>
                    <a:pt x="57" y="40"/>
                  </a:lnTo>
                  <a:lnTo>
                    <a:pt x="112" y="9"/>
                  </a:lnTo>
                  <a:lnTo>
                    <a:pt x="38" y="59"/>
                  </a:lnTo>
                  <a:lnTo>
                    <a:pt x="138" y="2"/>
                  </a:lnTo>
                  <a:lnTo>
                    <a:pt x="24" y="78"/>
                  </a:lnTo>
                  <a:lnTo>
                    <a:pt x="164" y="0"/>
                  </a:lnTo>
                  <a:lnTo>
                    <a:pt x="19" y="87"/>
                  </a:lnTo>
                  <a:lnTo>
                    <a:pt x="173" y="0"/>
                  </a:lnTo>
                  <a:lnTo>
                    <a:pt x="14" y="99"/>
                  </a:lnTo>
                  <a:lnTo>
                    <a:pt x="185" y="0"/>
                  </a:lnTo>
                  <a:lnTo>
                    <a:pt x="12" y="102"/>
                  </a:lnTo>
                  <a:lnTo>
                    <a:pt x="190" y="0"/>
                  </a:lnTo>
                  <a:lnTo>
                    <a:pt x="5" y="130"/>
                  </a:lnTo>
                  <a:lnTo>
                    <a:pt x="216" y="7"/>
                  </a:lnTo>
                  <a:lnTo>
                    <a:pt x="3" y="142"/>
                  </a:lnTo>
                  <a:lnTo>
                    <a:pt x="228" y="11"/>
                  </a:lnTo>
                  <a:lnTo>
                    <a:pt x="0" y="159"/>
                  </a:lnTo>
                  <a:lnTo>
                    <a:pt x="245" y="19"/>
                  </a:lnTo>
                  <a:lnTo>
                    <a:pt x="0" y="161"/>
                  </a:lnTo>
                  <a:lnTo>
                    <a:pt x="247" y="19"/>
                  </a:lnTo>
                  <a:lnTo>
                    <a:pt x="0" y="182"/>
                  </a:lnTo>
                  <a:lnTo>
                    <a:pt x="264" y="30"/>
                  </a:lnTo>
                  <a:lnTo>
                    <a:pt x="3" y="197"/>
                  </a:lnTo>
                  <a:lnTo>
                    <a:pt x="278" y="40"/>
                  </a:lnTo>
                  <a:lnTo>
                    <a:pt x="3" y="201"/>
                  </a:lnTo>
                  <a:lnTo>
                    <a:pt x="280" y="42"/>
                  </a:lnTo>
                  <a:lnTo>
                    <a:pt x="5" y="211"/>
                  </a:lnTo>
                  <a:lnTo>
                    <a:pt x="285" y="49"/>
                  </a:lnTo>
                  <a:lnTo>
                    <a:pt x="7" y="216"/>
                  </a:lnTo>
                  <a:lnTo>
                    <a:pt x="290" y="54"/>
                  </a:lnTo>
                  <a:lnTo>
                    <a:pt x="14" y="232"/>
                  </a:lnTo>
                  <a:lnTo>
                    <a:pt x="302" y="66"/>
                  </a:lnTo>
                  <a:lnTo>
                    <a:pt x="22" y="249"/>
                  </a:lnTo>
                  <a:lnTo>
                    <a:pt x="313" y="83"/>
                  </a:lnTo>
                  <a:lnTo>
                    <a:pt x="33" y="265"/>
                  </a:lnTo>
                  <a:lnTo>
                    <a:pt x="320" y="99"/>
                  </a:lnTo>
                  <a:lnTo>
                    <a:pt x="38" y="275"/>
                  </a:lnTo>
                  <a:lnTo>
                    <a:pt x="325" y="109"/>
                  </a:lnTo>
                  <a:lnTo>
                    <a:pt x="41" y="275"/>
                  </a:lnTo>
                  <a:lnTo>
                    <a:pt x="325" y="111"/>
                  </a:lnTo>
                  <a:lnTo>
                    <a:pt x="48" y="284"/>
                  </a:lnTo>
                  <a:lnTo>
                    <a:pt x="328" y="121"/>
                  </a:lnTo>
                  <a:lnTo>
                    <a:pt x="57" y="294"/>
                  </a:lnTo>
                  <a:lnTo>
                    <a:pt x="332" y="135"/>
                  </a:lnTo>
                  <a:lnTo>
                    <a:pt x="67" y="299"/>
                  </a:lnTo>
                  <a:lnTo>
                    <a:pt x="332" y="144"/>
                  </a:lnTo>
                  <a:lnTo>
                    <a:pt x="81" y="310"/>
                  </a:lnTo>
                  <a:lnTo>
                    <a:pt x="335" y="163"/>
                  </a:lnTo>
                  <a:lnTo>
                    <a:pt x="95" y="318"/>
                  </a:lnTo>
                  <a:lnTo>
                    <a:pt x="335" y="180"/>
                  </a:lnTo>
                  <a:lnTo>
                    <a:pt x="119" y="327"/>
                  </a:lnTo>
                  <a:lnTo>
                    <a:pt x="330" y="204"/>
                  </a:lnTo>
                  <a:lnTo>
                    <a:pt x="135" y="332"/>
                  </a:lnTo>
                  <a:lnTo>
                    <a:pt x="325" y="220"/>
                  </a:lnTo>
                  <a:lnTo>
                    <a:pt x="140" y="332"/>
                  </a:lnTo>
                  <a:lnTo>
                    <a:pt x="325" y="225"/>
                  </a:lnTo>
                  <a:lnTo>
                    <a:pt x="171" y="334"/>
                  </a:lnTo>
                  <a:lnTo>
                    <a:pt x="311" y="253"/>
                  </a:lnTo>
                  <a:lnTo>
                    <a:pt x="181" y="334"/>
                  </a:lnTo>
                  <a:lnTo>
                    <a:pt x="306" y="261"/>
                  </a:lnTo>
                  <a:lnTo>
                    <a:pt x="226" y="325"/>
                  </a:lnTo>
                  <a:lnTo>
                    <a:pt x="275" y="294"/>
                  </a:lnTo>
                  <a:lnTo>
                    <a:pt x="249" y="313"/>
                  </a:lnTo>
                  <a:lnTo>
                    <a:pt x="254" y="310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7" name="组合 1356"/>
          <p:cNvGrpSpPr/>
          <p:nvPr/>
        </p:nvGrpSpPr>
        <p:grpSpPr>
          <a:xfrm>
            <a:off x="3934450" y="2366069"/>
            <a:ext cx="1262063" cy="1281113"/>
            <a:chOff x="2146300" y="2219325"/>
            <a:chExt cx="1262063" cy="1281113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146300" y="3055938"/>
              <a:ext cx="441325" cy="444500"/>
            </a:xfrm>
            <a:custGeom>
              <a:avLst/>
              <a:gdLst>
                <a:gd name="T0" fmla="*/ 71 w 278"/>
                <a:gd name="T1" fmla="*/ 0 h 280"/>
                <a:gd name="T2" fmla="*/ 71 w 278"/>
                <a:gd name="T3" fmla="*/ 0 h 280"/>
                <a:gd name="T4" fmla="*/ 69 w 278"/>
                <a:gd name="T5" fmla="*/ 14 h 280"/>
                <a:gd name="T6" fmla="*/ 78 w 278"/>
                <a:gd name="T7" fmla="*/ 10 h 280"/>
                <a:gd name="T8" fmla="*/ 64 w 278"/>
                <a:gd name="T9" fmla="*/ 29 h 280"/>
                <a:gd name="T10" fmla="*/ 81 w 278"/>
                <a:gd name="T11" fmla="*/ 19 h 280"/>
                <a:gd name="T12" fmla="*/ 57 w 278"/>
                <a:gd name="T13" fmla="*/ 52 h 280"/>
                <a:gd name="T14" fmla="*/ 90 w 278"/>
                <a:gd name="T15" fmla="*/ 36 h 280"/>
                <a:gd name="T16" fmla="*/ 52 w 278"/>
                <a:gd name="T17" fmla="*/ 71 h 280"/>
                <a:gd name="T18" fmla="*/ 95 w 278"/>
                <a:gd name="T19" fmla="*/ 45 h 280"/>
                <a:gd name="T20" fmla="*/ 50 w 278"/>
                <a:gd name="T21" fmla="*/ 81 h 280"/>
                <a:gd name="T22" fmla="*/ 100 w 278"/>
                <a:gd name="T23" fmla="*/ 52 h 280"/>
                <a:gd name="T24" fmla="*/ 48 w 278"/>
                <a:gd name="T25" fmla="*/ 93 h 280"/>
                <a:gd name="T26" fmla="*/ 102 w 278"/>
                <a:gd name="T27" fmla="*/ 59 h 280"/>
                <a:gd name="T28" fmla="*/ 45 w 278"/>
                <a:gd name="T29" fmla="*/ 104 h 280"/>
                <a:gd name="T30" fmla="*/ 107 w 278"/>
                <a:gd name="T31" fmla="*/ 69 h 280"/>
                <a:gd name="T32" fmla="*/ 38 w 278"/>
                <a:gd name="T33" fmla="*/ 128 h 280"/>
                <a:gd name="T34" fmla="*/ 114 w 278"/>
                <a:gd name="T35" fmla="*/ 83 h 280"/>
                <a:gd name="T36" fmla="*/ 33 w 278"/>
                <a:gd name="T37" fmla="*/ 147 h 280"/>
                <a:gd name="T38" fmla="*/ 121 w 278"/>
                <a:gd name="T39" fmla="*/ 97 h 280"/>
                <a:gd name="T40" fmla="*/ 33 w 278"/>
                <a:gd name="T41" fmla="*/ 147 h 280"/>
                <a:gd name="T42" fmla="*/ 121 w 278"/>
                <a:gd name="T43" fmla="*/ 97 h 280"/>
                <a:gd name="T44" fmla="*/ 26 w 278"/>
                <a:gd name="T45" fmla="*/ 171 h 280"/>
                <a:gd name="T46" fmla="*/ 128 w 278"/>
                <a:gd name="T47" fmla="*/ 112 h 280"/>
                <a:gd name="T48" fmla="*/ 24 w 278"/>
                <a:gd name="T49" fmla="*/ 185 h 280"/>
                <a:gd name="T50" fmla="*/ 268 w 278"/>
                <a:gd name="T51" fmla="*/ 43 h 280"/>
                <a:gd name="T52" fmla="*/ 19 w 278"/>
                <a:gd name="T53" fmla="*/ 199 h 280"/>
                <a:gd name="T54" fmla="*/ 237 w 278"/>
                <a:gd name="T55" fmla="*/ 74 h 280"/>
                <a:gd name="T56" fmla="*/ 17 w 278"/>
                <a:gd name="T57" fmla="*/ 211 h 280"/>
                <a:gd name="T58" fmla="*/ 216 w 278"/>
                <a:gd name="T59" fmla="*/ 95 h 280"/>
                <a:gd name="T60" fmla="*/ 14 w 278"/>
                <a:gd name="T61" fmla="*/ 216 h 280"/>
                <a:gd name="T62" fmla="*/ 204 w 278"/>
                <a:gd name="T63" fmla="*/ 107 h 280"/>
                <a:gd name="T64" fmla="*/ 10 w 278"/>
                <a:gd name="T65" fmla="*/ 237 h 280"/>
                <a:gd name="T66" fmla="*/ 164 w 278"/>
                <a:gd name="T67" fmla="*/ 147 h 280"/>
                <a:gd name="T68" fmla="*/ 5 w 278"/>
                <a:gd name="T69" fmla="*/ 254 h 280"/>
                <a:gd name="T70" fmla="*/ 176 w 278"/>
                <a:gd name="T71" fmla="*/ 154 h 280"/>
                <a:gd name="T72" fmla="*/ 0 w 278"/>
                <a:gd name="T73" fmla="*/ 266 h 280"/>
                <a:gd name="T74" fmla="*/ 185 w 278"/>
                <a:gd name="T75" fmla="*/ 159 h 280"/>
                <a:gd name="T76" fmla="*/ 0 w 278"/>
                <a:gd name="T77" fmla="*/ 280 h 280"/>
                <a:gd name="T78" fmla="*/ 199 w 278"/>
                <a:gd name="T79" fmla="*/ 166 h 280"/>
                <a:gd name="T80" fmla="*/ 40 w 278"/>
                <a:gd name="T81" fmla="*/ 271 h 280"/>
                <a:gd name="T82" fmla="*/ 211 w 278"/>
                <a:gd name="T83" fmla="*/ 171 h 280"/>
                <a:gd name="T84" fmla="*/ 64 w 278"/>
                <a:gd name="T85" fmla="*/ 263 h 280"/>
                <a:gd name="T86" fmla="*/ 218 w 278"/>
                <a:gd name="T87" fmla="*/ 176 h 280"/>
                <a:gd name="T88" fmla="*/ 102 w 278"/>
                <a:gd name="T89" fmla="*/ 254 h 280"/>
                <a:gd name="T90" fmla="*/ 228 w 278"/>
                <a:gd name="T91" fmla="*/ 180 h 280"/>
                <a:gd name="T92" fmla="*/ 169 w 278"/>
                <a:gd name="T93" fmla="*/ 235 h 280"/>
                <a:gd name="T94" fmla="*/ 247 w 278"/>
                <a:gd name="T95" fmla="*/ 190 h 280"/>
                <a:gd name="T96" fmla="*/ 235 w 278"/>
                <a:gd name="T97" fmla="*/ 218 h 280"/>
                <a:gd name="T98" fmla="*/ 266 w 278"/>
                <a:gd name="T99" fmla="*/ 199 h 280"/>
                <a:gd name="T100" fmla="*/ 242 w 278"/>
                <a:gd name="T101" fmla="*/ 216 h 280"/>
                <a:gd name="T102" fmla="*/ 268 w 278"/>
                <a:gd name="T103" fmla="*/ 202 h 280"/>
                <a:gd name="T104" fmla="*/ 278 w 278"/>
                <a:gd name="T105" fmla="*/ 207 h 280"/>
                <a:gd name="T106" fmla="*/ 278 w 278"/>
                <a:gd name="T107" fmla="*/ 20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280">
                  <a:moveTo>
                    <a:pt x="71" y="0"/>
                  </a:moveTo>
                  <a:lnTo>
                    <a:pt x="71" y="0"/>
                  </a:lnTo>
                  <a:lnTo>
                    <a:pt x="69" y="14"/>
                  </a:lnTo>
                  <a:lnTo>
                    <a:pt x="78" y="10"/>
                  </a:lnTo>
                  <a:lnTo>
                    <a:pt x="64" y="29"/>
                  </a:lnTo>
                  <a:lnTo>
                    <a:pt x="81" y="19"/>
                  </a:lnTo>
                  <a:lnTo>
                    <a:pt x="57" y="52"/>
                  </a:lnTo>
                  <a:lnTo>
                    <a:pt x="90" y="36"/>
                  </a:lnTo>
                  <a:lnTo>
                    <a:pt x="52" y="71"/>
                  </a:lnTo>
                  <a:lnTo>
                    <a:pt x="95" y="45"/>
                  </a:lnTo>
                  <a:lnTo>
                    <a:pt x="50" y="81"/>
                  </a:lnTo>
                  <a:lnTo>
                    <a:pt x="100" y="52"/>
                  </a:lnTo>
                  <a:lnTo>
                    <a:pt x="48" y="93"/>
                  </a:lnTo>
                  <a:lnTo>
                    <a:pt x="102" y="59"/>
                  </a:lnTo>
                  <a:lnTo>
                    <a:pt x="45" y="104"/>
                  </a:lnTo>
                  <a:lnTo>
                    <a:pt x="107" y="69"/>
                  </a:lnTo>
                  <a:lnTo>
                    <a:pt x="38" y="128"/>
                  </a:lnTo>
                  <a:lnTo>
                    <a:pt x="114" y="83"/>
                  </a:lnTo>
                  <a:lnTo>
                    <a:pt x="33" y="147"/>
                  </a:lnTo>
                  <a:lnTo>
                    <a:pt x="121" y="97"/>
                  </a:lnTo>
                  <a:lnTo>
                    <a:pt x="33" y="147"/>
                  </a:lnTo>
                  <a:lnTo>
                    <a:pt x="121" y="97"/>
                  </a:lnTo>
                  <a:lnTo>
                    <a:pt x="26" y="171"/>
                  </a:lnTo>
                  <a:lnTo>
                    <a:pt x="128" y="112"/>
                  </a:lnTo>
                  <a:lnTo>
                    <a:pt x="24" y="185"/>
                  </a:lnTo>
                  <a:lnTo>
                    <a:pt x="268" y="43"/>
                  </a:lnTo>
                  <a:lnTo>
                    <a:pt x="19" y="199"/>
                  </a:lnTo>
                  <a:lnTo>
                    <a:pt x="237" y="74"/>
                  </a:lnTo>
                  <a:lnTo>
                    <a:pt x="17" y="211"/>
                  </a:lnTo>
                  <a:lnTo>
                    <a:pt x="216" y="95"/>
                  </a:lnTo>
                  <a:lnTo>
                    <a:pt x="14" y="216"/>
                  </a:lnTo>
                  <a:lnTo>
                    <a:pt x="204" y="107"/>
                  </a:lnTo>
                  <a:lnTo>
                    <a:pt x="10" y="237"/>
                  </a:lnTo>
                  <a:lnTo>
                    <a:pt x="164" y="147"/>
                  </a:lnTo>
                  <a:lnTo>
                    <a:pt x="5" y="254"/>
                  </a:lnTo>
                  <a:lnTo>
                    <a:pt x="176" y="154"/>
                  </a:lnTo>
                  <a:lnTo>
                    <a:pt x="0" y="266"/>
                  </a:lnTo>
                  <a:lnTo>
                    <a:pt x="185" y="159"/>
                  </a:lnTo>
                  <a:lnTo>
                    <a:pt x="0" y="280"/>
                  </a:lnTo>
                  <a:lnTo>
                    <a:pt x="199" y="166"/>
                  </a:lnTo>
                  <a:lnTo>
                    <a:pt x="40" y="271"/>
                  </a:lnTo>
                  <a:lnTo>
                    <a:pt x="211" y="171"/>
                  </a:lnTo>
                  <a:lnTo>
                    <a:pt x="64" y="263"/>
                  </a:lnTo>
                  <a:lnTo>
                    <a:pt x="218" y="176"/>
                  </a:lnTo>
                  <a:lnTo>
                    <a:pt x="102" y="254"/>
                  </a:lnTo>
                  <a:lnTo>
                    <a:pt x="228" y="180"/>
                  </a:lnTo>
                  <a:lnTo>
                    <a:pt x="169" y="235"/>
                  </a:lnTo>
                  <a:lnTo>
                    <a:pt x="247" y="190"/>
                  </a:lnTo>
                  <a:lnTo>
                    <a:pt x="235" y="218"/>
                  </a:lnTo>
                  <a:lnTo>
                    <a:pt x="266" y="199"/>
                  </a:lnTo>
                  <a:lnTo>
                    <a:pt x="242" y="216"/>
                  </a:lnTo>
                  <a:lnTo>
                    <a:pt x="268" y="202"/>
                  </a:lnTo>
                  <a:lnTo>
                    <a:pt x="278" y="207"/>
                  </a:lnTo>
                  <a:lnTo>
                    <a:pt x="278" y="207"/>
                  </a:lnTo>
                </a:path>
              </a:pathLst>
            </a:custGeom>
            <a:noFill/>
            <a:ln w="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56" name="组合 1355"/>
            <p:cNvGrpSpPr/>
            <p:nvPr/>
          </p:nvGrpSpPr>
          <p:grpSpPr>
            <a:xfrm>
              <a:off x="2354263" y="2219325"/>
              <a:ext cx="1054100" cy="1017588"/>
              <a:chOff x="2354263" y="2219325"/>
              <a:chExt cx="1054100" cy="1017588"/>
            </a:xfrm>
          </p:grpSpPr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3057525" y="2471738"/>
                <a:ext cx="350838" cy="211138"/>
              </a:xfrm>
              <a:custGeom>
                <a:avLst/>
                <a:gdLst>
                  <a:gd name="T0" fmla="*/ 0 w 221"/>
                  <a:gd name="T1" fmla="*/ 105 h 133"/>
                  <a:gd name="T2" fmla="*/ 181 w 221"/>
                  <a:gd name="T3" fmla="*/ 0 h 133"/>
                  <a:gd name="T4" fmla="*/ 10 w 221"/>
                  <a:gd name="T5" fmla="*/ 107 h 133"/>
                  <a:gd name="T6" fmla="*/ 190 w 221"/>
                  <a:gd name="T7" fmla="*/ 3 h 133"/>
                  <a:gd name="T8" fmla="*/ 22 w 221"/>
                  <a:gd name="T9" fmla="*/ 109 h 133"/>
                  <a:gd name="T10" fmla="*/ 202 w 221"/>
                  <a:gd name="T11" fmla="*/ 5 h 133"/>
                  <a:gd name="T12" fmla="*/ 41 w 221"/>
                  <a:gd name="T13" fmla="*/ 117 h 133"/>
                  <a:gd name="T14" fmla="*/ 221 w 221"/>
                  <a:gd name="T15" fmla="*/ 12 h 133"/>
                  <a:gd name="T16" fmla="*/ 67 w 221"/>
                  <a:gd name="T17" fmla="*/ 121 h 133"/>
                  <a:gd name="T18" fmla="*/ 200 w 221"/>
                  <a:gd name="T19" fmla="*/ 45 h 133"/>
                  <a:gd name="T20" fmla="*/ 88 w 221"/>
                  <a:gd name="T21" fmla="*/ 128 h 133"/>
                  <a:gd name="T22" fmla="*/ 154 w 221"/>
                  <a:gd name="T23" fmla="*/ 91 h 133"/>
                  <a:gd name="T24" fmla="*/ 95 w 221"/>
                  <a:gd name="T25" fmla="*/ 131 h 133"/>
                  <a:gd name="T26" fmla="*/ 140 w 221"/>
                  <a:gd name="T27" fmla="*/ 105 h 133"/>
                  <a:gd name="T28" fmla="*/ 102 w 221"/>
                  <a:gd name="T29" fmla="*/ 133 h 133"/>
                  <a:gd name="T30" fmla="*/ 126 w 221"/>
                  <a:gd name="T31" fmla="*/ 119 h 133"/>
                  <a:gd name="T32" fmla="*/ 109 w 221"/>
                  <a:gd name="T33" fmla="*/ 133 h 133"/>
                  <a:gd name="T34" fmla="*/ 112 w 221"/>
                  <a:gd name="T3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1" h="133">
                    <a:moveTo>
                      <a:pt x="0" y="105"/>
                    </a:moveTo>
                    <a:lnTo>
                      <a:pt x="181" y="0"/>
                    </a:lnTo>
                    <a:lnTo>
                      <a:pt x="10" y="107"/>
                    </a:lnTo>
                    <a:lnTo>
                      <a:pt x="190" y="3"/>
                    </a:lnTo>
                    <a:lnTo>
                      <a:pt x="22" y="109"/>
                    </a:lnTo>
                    <a:lnTo>
                      <a:pt x="202" y="5"/>
                    </a:lnTo>
                    <a:lnTo>
                      <a:pt x="41" y="117"/>
                    </a:lnTo>
                    <a:lnTo>
                      <a:pt x="221" y="12"/>
                    </a:lnTo>
                    <a:lnTo>
                      <a:pt x="67" y="121"/>
                    </a:lnTo>
                    <a:lnTo>
                      <a:pt x="200" y="45"/>
                    </a:lnTo>
                    <a:lnTo>
                      <a:pt x="88" y="128"/>
                    </a:lnTo>
                    <a:lnTo>
                      <a:pt x="154" y="91"/>
                    </a:lnTo>
                    <a:lnTo>
                      <a:pt x="95" y="131"/>
                    </a:lnTo>
                    <a:lnTo>
                      <a:pt x="140" y="105"/>
                    </a:lnTo>
                    <a:lnTo>
                      <a:pt x="102" y="133"/>
                    </a:lnTo>
                    <a:lnTo>
                      <a:pt x="126" y="119"/>
                    </a:lnTo>
                    <a:lnTo>
                      <a:pt x="109" y="133"/>
                    </a:lnTo>
                    <a:lnTo>
                      <a:pt x="112" y="133"/>
                    </a:lnTo>
                  </a:path>
                </a:pathLst>
              </a:custGeom>
              <a:noFill/>
              <a:ln w="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2354263" y="2219325"/>
                <a:ext cx="990600" cy="1017588"/>
              </a:xfrm>
              <a:custGeom>
                <a:avLst/>
                <a:gdLst>
                  <a:gd name="T0" fmla="*/ 500 w 624"/>
                  <a:gd name="T1" fmla="*/ 0 h 641"/>
                  <a:gd name="T2" fmla="*/ 503 w 624"/>
                  <a:gd name="T3" fmla="*/ 0 h 641"/>
                  <a:gd name="T4" fmla="*/ 493 w 624"/>
                  <a:gd name="T5" fmla="*/ 10 h 641"/>
                  <a:gd name="T6" fmla="*/ 503 w 624"/>
                  <a:gd name="T7" fmla="*/ 3 h 641"/>
                  <a:gd name="T8" fmla="*/ 474 w 624"/>
                  <a:gd name="T9" fmla="*/ 29 h 641"/>
                  <a:gd name="T10" fmla="*/ 505 w 624"/>
                  <a:gd name="T11" fmla="*/ 10 h 641"/>
                  <a:gd name="T12" fmla="*/ 446 w 624"/>
                  <a:gd name="T13" fmla="*/ 57 h 641"/>
                  <a:gd name="T14" fmla="*/ 507 w 624"/>
                  <a:gd name="T15" fmla="*/ 22 h 641"/>
                  <a:gd name="T16" fmla="*/ 431 w 624"/>
                  <a:gd name="T17" fmla="*/ 72 h 641"/>
                  <a:gd name="T18" fmla="*/ 510 w 624"/>
                  <a:gd name="T19" fmla="*/ 26 h 641"/>
                  <a:gd name="T20" fmla="*/ 412 w 624"/>
                  <a:gd name="T21" fmla="*/ 91 h 641"/>
                  <a:gd name="T22" fmla="*/ 510 w 624"/>
                  <a:gd name="T23" fmla="*/ 34 h 641"/>
                  <a:gd name="T24" fmla="*/ 405 w 624"/>
                  <a:gd name="T25" fmla="*/ 95 h 641"/>
                  <a:gd name="T26" fmla="*/ 512 w 624"/>
                  <a:gd name="T27" fmla="*/ 36 h 641"/>
                  <a:gd name="T28" fmla="*/ 384 w 624"/>
                  <a:gd name="T29" fmla="*/ 131 h 641"/>
                  <a:gd name="T30" fmla="*/ 517 w 624"/>
                  <a:gd name="T31" fmla="*/ 55 h 641"/>
                  <a:gd name="T32" fmla="*/ 386 w 624"/>
                  <a:gd name="T33" fmla="*/ 140 h 641"/>
                  <a:gd name="T34" fmla="*/ 519 w 624"/>
                  <a:gd name="T35" fmla="*/ 64 h 641"/>
                  <a:gd name="T36" fmla="*/ 391 w 624"/>
                  <a:gd name="T37" fmla="*/ 155 h 641"/>
                  <a:gd name="T38" fmla="*/ 522 w 624"/>
                  <a:gd name="T39" fmla="*/ 79 h 641"/>
                  <a:gd name="T40" fmla="*/ 391 w 624"/>
                  <a:gd name="T41" fmla="*/ 157 h 641"/>
                  <a:gd name="T42" fmla="*/ 524 w 624"/>
                  <a:gd name="T43" fmla="*/ 81 h 641"/>
                  <a:gd name="T44" fmla="*/ 396 w 624"/>
                  <a:gd name="T45" fmla="*/ 176 h 641"/>
                  <a:gd name="T46" fmla="*/ 529 w 624"/>
                  <a:gd name="T47" fmla="*/ 100 h 641"/>
                  <a:gd name="T48" fmla="*/ 401 w 624"/>
                  <a:gd name="T49" fmla="*/ 190 h 641"/>
                  <a:gd name="T50" fmla="*/ 531 w 624"/>
                  <a:gd name="T51" fmla="*/ 112 h 641"/>
                  <a:gd name="T52" fmla="*/ 401 w 624"/>
                  <a:gd name="T53" fmla="*/ 193 h 641"/>
                  <a:gd name="T54" fmla="*/ 533 w 624"/>
                  <a:gd name="T55" fmla="*/ 117 h 641"/>
                  <a:gd name="T56" fmla="*/ 403 w 624"/>
                  <a:gd name="T57" fmla="*/ 202 h 641"/>
                  <a:gd name="T58" fmla="*/ 536 w 624"/>
                  <a:gd name="T59" fmla="*/ 124 h 641"/>
                  <a:gd name="T60" fmla="*/ 405 w 624"/>
                  <a:gd name="T61" fmla="*/ 209 h 641"/>
                  <a:gd name="T62" fmla="*/ 538 w 624"/>
                  <a:gd name="T63" fmla="*/ 131 h 641"/>
                  <a:gd name="T64" fmla="*/ 410 w 624"/>
                  <a:gd name="T65" fmla="*/ 226 h 641"/>
                  <a:gd name="T66" fmla="*/ 555 w 624"/>
                  <a:gd name="T67" fmla="*/ 140 h 641"/>
                  <a:gd name="T68" fmla="*/ 377 w 624"/>
                  <a:gd name="T69" fmla="*/ 264 h 641"/>
                  <a:gd name="T70" fmla="*/ 581 w 624"/>
                  <a:gd name="T71" fmla="*/ 147 h 641"/>
                  <a:gd name="T72" fmla="*/ 325 w 624"/>
                  <a:gd name="T73" fmla="*/ 316 h 641"/>
                  <a:gd name="T74" fmla="*/ 607 w 624"/>
                  <a:gd name="T75" fmla="*/ 155 h 641"/>
                  <a:gd name="T76" fmla="*/ 294 w 624"/>
                  <a:gd name="T77" fmla="*/ 349 h 641"/>
                  <a:gd name="T78" fmla="*/ 624 w 624"/>
                  <a:gd name="T79" fmla="*/ 159 h 641"/>
                  <a:gd name="T80" fmla="*/ 289 w 624"/>
                  <a:gd name="T81" fmla="*/ 352 h 641"/>
                  <a:gd name="T82" fmla="*/ 443 w 624"/>
                  <a:gd name="T83" fmla="*/ 264 h 641"/>
                  <a:gd name="T84" fmla="*/ 261 w 624"/>
                  <a:gd name="T85" fmla="*/ 380 h 641"/>
                  <a:gd name="T86" fmla="*/ 415 w 624"/>
                  <a:gd name="T87" fmla="*/ 292 h 641"/>
                  <a:gd name="T88" fmla="*/ 225 w 624"/>
                  <a:gd name="T89" fmla="*/ 418 h 641"/>
                  <a:gd name="T90" fmla="*/ 377 w 624"/>
                  <a:gd name="T91" fmla="*/ 330 h 641"/>
                  <a:gd name="T92" fmla="*/ 199 w 624"/>
                  <a:gd name="T93" fmla="*/ 444 h 641"/>
                  <a:gd name="T94" fmla="*/ 351 w 624"/>
                  <a:gd name="T95" fmla="*/ 354 h 641"/>
                  <a:gd name="T96" fmla="*/ 151 w 624"/>
                  <a:gd name="T97" fmla="*/ 489 h 641"/>
                  <a:gd name="T98" fmla="*/ 306 w 624"/>
                  <a:gd name="T99" fmla="*/ 401 h 641"/>
                  <a:gd name="T100" fmla="*/ 116 w 624"/>
                  <a:gd name="T101" fmla="*/ 527 h 641"/>
                  <a:gd name="T102" fmla="*/ 268 w 624"/>
                  <a:gd name="T103" fmla="*/ 439 h 641"/>
                  <a:gd name="T104" fmla="*/ 64 w 624"/>
                  <a:gd name="T105" fmla="*/ 579 h 641"/>
                  <a:gd name="T106" fmla="*/ 216 w 624"/>
                  <a:gd name="T107" fmla="*/ 492 h 641"/>
                  <a:gd name="T108" fmla="*/ 30 w 624"/>
                  <a:gd name="T109" fmla="*/ 613 h 641"/>
                  <a:gd name="T110" fmla="*/ 182 w 624"/>
                  <a:gd name="T111" fmla="*/ 525 h 641"/>
                  <a:gd name="T112" fmla="*/ 21 w 624"/>
                  <a:gd name="T113" fmla="*/ 622 h 641"/>
                  <a:gd name="T114" fmla="*/ 175 w 624"/>
                  <a:gd name="T115" fmla="*/ 532 h 641"/>
                  <a:gd name="T116" fmla="*/ 0 w 624"/>
                  <a:gd name="T117" fmla="*/ 641 h 641"/>
                  <a:gd name="T118" fmla="*/ 154 w 624"/>
                  <a:gd name="T119" fmla="*/ 55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4" h="641">
                    <a:moveTo>
                      <a:pt x="500" y="0"/>
                    </a:moveTo>
                    <a:lnTo>
                      <a:pt x="503" y="0"/>
                    </a:lnTo>
                    <a:lnTo>
                      <a:pt x="493" y="10"/>
                    </a:lnTo>
                    <a:lnTo>
                      <a:pt x="503" y="3"/>
                    </a:lnTo>
                    <a:lnTo>
                      <a:pt x="474" y="29"/>
                    </a:lnTo>
                    <a:lnTo>
                      <a:pt x="505" y="10"/>
                    </a:lnTo>
                    <a:lnTo>
                      <a:pt x="446" y="57"/>
                    </a:lnTo>
                    <a:lnTo>
                      <a:pt x="507" y="22"/>
                    </a:lnTo>
                    <a:lnTo>
                      <a:pt x="431" y="72"/>
                    </a:lnTo>
                    <a:lnTo>
                      <a:pt x="510" y="26"/>
                    </a:lnTo>
                    <a:lnTo>
                      <a:pt x="412" y="91"/>
                    </a:lnTo>
                    <a:lnTo>
                      <a:pt x="510" y="34"/>
                    </a:lnTo>
                    <a:lnTo>
                      <a:pt x="405" y="95"/>
                    </a:lnTo>
                    <a:lnTo>
                      <a:pt x="512" y="36"/>
                    </a:lnTo>
                    <a:lnTo>
                      <a:pt x="384" y="131"/>
                    </a:lnTo>
                    <a:lnTo>
                      <a:pt x="517" y="55"/>
                    </a:lnTo>
                    <a:lnTo>
                      <a:pt x="386" y="140"/>
                    </a:lnTo>
                    <a:lnTo>
                      <a:pt x="519" y="64"/>
                    </a:lnTo>
                    <a:lnTo>
                      <a:pt x="391" y="155"/>
                    </a:lnTo>
                    <a:lnTo>
                      <a:pt x="522" y="79"/>
                    </a:lnTo>
                    <a:lnTo>
                      <a:pt x="391" y="157"/>
                    </a:lnTo>
                    <a:lnTo>
                      <a:pt x="524" y="81"/>
                    </a:lnTo>
                    <a:lnTo>
                      <a:pt x="396" y="176"/>
                    </a:lnTo>
                    <a:lnTo>
                      <a:pt x="529" y="100"/>
                    </a:lnTo>
                    <a:lnTo>
                      <a:pt x="401" y="190"/>
                    </a:lnTo>
                    <a:lnTo>
                      <a:pt x="531" y="112"/>
                    </a:lnTo>
                    <a:lnTo>
                      <a:pt x="401" y="193"/>
                    </a:lnTo>
                    <a:lnTo>
                      <a:pt x="533" y="117"/>
                    </a:lnTo>
                    <a:lnTo>
                      <a:pt x="403" y="202"/>
                    </a:lnTo>
                    <a:lnTo>
                      <a:pt x="536" y="124"/>
                    </a:lnTo>
                    <a:lnTo>
                      <a:pt x="405" y="209"/>
                    </a:lnTo>
                    <a:lnTo>
                      <a:pt x="538" y="131"/>
                    </a:lnTo>
                    <a:lnTo>
                      <a:pt x="410" y="226"/>
                    </a:lnTo>
                    <a:lnTo>
                      <a:pt x="555" y="140"/>
                    </a:lnTo>
                    <a:lnTo>
                      <a:pt x="377" y="264"/>
                    </a:lnTo>
                    <a:lnTo>
                      <a:pt x="581" y="147"/>
                    </a:lnTo>
                    <a:lnTo>
                      <a:pt x="325" y="316"/>
                    </a:lnTo>
                    <a:lnTo>
                      <a:pt x="607" y="155"/>
                    </a:lnTo>
                    <a:lnTo>
                      <a:pt x="294" y="349"/>
                    </a:lnTo>
                    <a:lnTo>
                      <a:pt x="624" y="159"/>
                    </a:lnTo>
                    <a:lnTo>
                      <a:pt x="289" y="352"/>
                    </a:lnTo>
                    <a:lnTo>
                      <a:pt x="443" y="264"/>
                    </a:lnTo>
                    <a:lnTo>
                      <a:pt x="261" y="380"/>
                    </a:lnTo>
                    <a:lnTo>
                      <a:pt x="415" y="292"/>
                    </a:lnTo>
                    <a:lnTo>
                      <a:pt x="225" y="418"/>
                    </a:lnTo>
                    <a:lnTo>
                      <a:pt x="377" y="330"/>
                    </a:lnTo>
                    <a:lnTo>
                      <a:pt x="199" y="444"/>
                    </a:lnTo>
                    <a:lnTo>
                      <a:pt x="351" y="354"/>
                    </a:lnTo>
                    <a:lnTo>
                      <a:pt x="151" y="489"/>
                    </a:lnTo>
                    <a:lnTo>
                      <a:pt x="306" y="401"/>
                    </a:lnTo>
                    <a:lnTo>
                      <a:pt x="116" y="527"/>
                    </a:lnTo>
                    <a:lnTo>
                      <a:pt x="268" y="439"/>
                    </a:lnTo>
                    <a:lnTo>
                      <a:pt x="64" y="579"/>
                    </a:lnTo>
                    <a:lnTo>
                      <a:pt x="216" y="492"/>
                    </a:lnTo>
                    <a:lnTo>
                      <a:pt x="30" y="613"/>
                    </a:lnTo>
                    <a:lnTo>
                      <a:pt x="182" y="525"/>
                    </a:lnTo>
                    <a:lnTo>
                      <a:pt x="21" y="622"/>
                    </a:lnTo>
                    <a:lnTo>
                      <a:pt x="175" y="532"/>
                    </a:lnTo>
                    <a:lnTo>
                      <a:pt x="0" y="641"/>
                    </a:lnTo>
                    <a:lnTo>
                      <a:pt x="154" y="553"/>
                    </a:lnTo>
                  </a:path>
                </a:pathLst>
              </a:custGeom>
              <a:noFill/>
              <a:ln w="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7" name="文本框 96"/>
          <p:cNvSpPr txBox="1"/>
          <p:nvPr/>
        </p:nvSpPr>
        <p:spPr>
          <a:xfrm>
            <a:off x="6096001" y="2976604"/>
            <a:ext cx="202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sz="2400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bg1"/>
          </a:solidFill>
        </p:grpSpPr>
        <p:sp>
          <p:nvSpPr>
            <p:cNvPr id="25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59350" y="436221"/>
            <a:ext cx="507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</a:rPr>
              <a:t>使用的一些技术简介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21501" y="2851040"/>
            <a:ext cx="4263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１通过</a:t>
            </a:r>
            <a:r>
              <a:rPr lang="en-US" altLang="zh-CN" dirty="0" err="1" smtClean="0">
                <a:solidFill>
                  <a:schemeClr val="bg1"/>
                </a:solidFill>
              </a:rPr>
              <a:t>DroidCam</a:t>
            </a:r>
            <a:r>
              <a:rPr lang="zh-CN" altLang="en-US" dirty="0" smtClean="0">
                <a:solidFill>
                  <a:schemeClr val="bg1"/>
                </a:solidFill>
              </a:rPr>
              <a:t>将手机摄像头转化为网络摄像头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２使用</a:t>
            </a:r>
            <a:r>
              <a:rPr lang="en-US" altLang="zh-CN" dirty="0" smtClean="0">
                <a:solidFill>
                  <a:schemeClr val="bg1"/>
                </a:solidFill>
              </a:rPr>
              <a:t>open CV</a:t>
            </a:r>
            <a:r>
              <a:rPr lang="zh-CN" altLang="en-US" dirty="0" smtClean="0">
                <a:solidFill>
                  <a:schemeClr val="bg1"/>
                </a:solidFill>
              </a:rPr>
              <a:t>捕捉摄像头信息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３通过ｃｖ内置</a:t>
            </a:r>
            <a:r>
              <a:rPr lang="en-US" altLang="zh-CN" dirty="0" err="1" smtClean="0">
                <a:solidFill>
                  <a:schemeClr val="bg1"/>
                </a:solidFill>
              </a:rPr>
              <a:t>dnn</a:t>
            </a:r>
            <a:r>
              <a:rPr lang="zh-CN" altLang="en-US" dirty="0" smtClean="0">
                <a:solidFill>
                  <a:schemeClr val="bg1"/>
                </a:solidFill>
              </a:rPr>
              <a:t>进行评估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8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911339" y="1390496"/>
            <a:ext cx="1292722" cy="1430612"/>
            <a:chOff x="5451475" y="2014538"/>
            <a:chExt cx="238125" cy="263525"/>
          </a:xfrm>
          <a:solidFill>
            <a:schemeClr val="accent3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473700" y="2217738"/>
              <a:ext cx="7938" cy="6350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487988" y="2206626"/>
              <a:ext cx="4763" cy="11113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5487988" y="2105026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5522913" y="2146301"/>
              <a:ext cx="38100" cy="74613"/>
            </a:xfrm>
            <a:custGeom>
              <a:avLst/>
              <a:gdLst>
                <a:gd name="T0" fmla="*/ 3 w 10"/>
                <a:gd name="T1" fmla="*/ 0 h 20"/>
                <a:gd name="T2" fmla="*/ 3 w 10"/>
                <a:gd name="T3" fmla="*/ 1 h 20"/>
                <a:gd name="T4" fmla="*/ 9 w 10"/>
                <a:gd name="T5" fmla="*/ 0 h 20"/>
                <a:gd name="T6" fmla="*/ 10 w 10"/>
                <a:gd name="T7" fmla="*/ 1 h 20"/>
                <a:gd name="T8" fmla="*/ 8 w 10"/>
                <a:gd name="T9" fmla="*/ 2 h 20"/>
                <a:gd name="T10" fmla="*/ 7 w 10"/>
                <a:gd name="T11" fmla="*/ 9 h 20"/>
                <a:gd name="T12" fmla="*/ 9 w 10"/>
                <a:gd name="T13" fmla="*/ 10 h 20"/>
                <a:gd name="T14" fmla="*/ 6 w 10"/>
                <a:gd name="T15" fmla="*/ 20 h 20"/>
                <a:gd name="T16" fmla="*/ 6 w 10"/>
                <a:gd name="T17" fmla="*/ 17 h 20"/>
                <a:gd name="T18" fmla="*/ 3 w 10"/>
                <a:gd name="T19" fmla="*/ 18 h 20"/>
                <a:gd name="T20" fmla="*/ 6 w 10"/>
                <a:gd name="T21" fmla="*/ 16 h 20"/>
                <a:gd name="T22" fmla="*/ 6 w 10"/>
                <a:gd name="T23" fmla="*/ 11 h 20"/>
                <a:gd name="T24" fmla="*/ 4 w 10"/>
                <a:gd name="T25" fmla="*/ 12 h 20"/>
                <a:gd name="T26" fmla="*/ 6 w 10"/>
                <a:gd name="T27" fmla="*/ 10 h 20"/>
                <a:gd name="T28" fmla="*/ 7 w 10"/>
                <a:gd name="T29" fmla="*/ 3 h 20"/>
                <a:gd name="T30" fmla="*/ 3 w 10"/>
                <a:gd name="T31" fmla="*/ 3 h 20"/>
                <a:gd name="T32" fmla="*/ 2 w 10"/>
                <a:gd name="T33" fmla="*/ 20 h 20"/>
                <a:gd name="T34" fmla="*/ 1 w 10"/>
                <a:gd name="T35" fmla="*/ 9 h 20"/>
                <a:gd name="T36" fmla="*/ 3 w 10"/>
                <a:gd name="T3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0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6" y="2"/>
                    <a:pt x="7" y="1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8" y="4"/>
                    <a:pt x="8" y="7"/>
                    <a:pt x="7" y="9"/>
                  </a:cubicBezTo>
                  <a:cubicBezTo>
                    <a:pt x="8" y="10"/>
                    <a:pt x="8" y="9"/>
                    <a:pt x="9" y="10"/>
                  </a:cubicBezTo>
                  <a:cubicBezTo>
                    <a:pt x="6" y="13"/>
                    <a:pt x="8" y="17"/>
                    <a:pt x="6" y="20"/>
                  </a:cubicBezTo>
                  <a:cubicBezTo>
                    <a:pt x="5" y="19"/>
                    <a:pt x="7" y="18"/>
                    <a:pt x="6" y="17"/>
                  </a:cubicBezTo>
                  <a:cubicBezTo>
                    <a:pt x="5" y="17"/>
                    <a:pt x="4" y="18"/>
                    <a:pt x="3" y="18"/>
                  </a:cubicBezTo>
                  <a:cubicBezTo>
                    <a:pt x="3" y="16"/>
                    <a:pt x="5" y="16"/>
                    <a:pt x="6" y="16"/>
                  </a:cubicBezTo>
                  <a:cubicBezTo>
                    <a:pt x="6" y="15"/>
                    <a:pt x="6" y="13"/>
                    <a:pt x="6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1"/>
                    <a:pt x="5" y="10"/>
                    <a:pt x="6" y="10"/>
                  </a:cubicBezTo>
                  <a:cubicBezTo>
                    <a:pt x="7" y="7"/>
                    <a:pt x="7" y="6"/>
                    <a:pt x="7" y="3"/>
                  </a:cubicBezTo>
                  <a:cubicBezTo>
                    <a:pt x="6" y="2"/>
                    <a:pt x="4" y="4"/>
                    <a:pt x="3" y="3"/>
                  </a:cubicBezTo>
                  <a:cubicBezTo>
                    <a:pt x="1" y="8"/>
                    <a:pt x="3" y="15"/>
                    <a:pt x="2" y="20"/>
                  </a:cubicBezTo>
                  <a:cubicBezTo>
                    <a:pt x="1" y="17"/>
                    <a:pt x="1" y="13"/>
                    <a:pt x="1" y="9"/>
                  </a:cubicBezTo>
                  <a:cubicBezTo>
                    <a:pt x="1" y="6"/>
                    <a:pt x="0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5526088" y="2224088"/>
              <a:ext cx="4763" cy="793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5534025" y="2224088"/>
              <a:ext cx="7938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5541963" y="2039938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5575300" y="2182813"/>
              <a:ext cx="26988" cy="57150"/>
            </a:xfrm>
            <a:custGeom>
              <a:avLst/>
              <a:gdLst>
                <a:gd name="T0" fmla="*/ 0 w 7"/>
                <a:gd name="T1" fmla="*/ 14 h 15"/>
                <a:gd name="T2" fmla="*/ 2 w 7"/>
                <a:gd name="T3" fmla="*/ 2 h 15"/>
                <a:gd name="T4" fmla="*/ 1 w 7"/>
                <a:gd name="T5" fmla="*/ 0 h 15"/>
                <a:gd name="T6" fmla="*/ 7 w 7"/>
                <a:gd name="T7" fmla="*/ 0 h 15"/>
                <a:gd name="T8" fmla="*/ 3 w 7"/>
                <a:gd name="T9" fmla="*/ 1 h 15"/>
                <a:gd name="T10" fmla="*/ 2 w 7"/>
                <a:gd name="T11" fmla="*/ 7 h 15"/>
                <a:gd name="T12" fmla="*/ 7 w 7"/>
                <a:gd name="T13" fmla="*/ 7 h 15"/>
                <a:gd name="T14" fmla="*/ 3 w 7"/>
                <a:gd name="T15" fmla="*/ 8 h 15"/>
                <a:gd name="T16" fmla="*/ 2 w 7"/>
                <a:gd name="T17" fmla="*/ 12 h 15"/>
                <a:gd name="T18" fmla="*/ 7 w 7"/>
                <a:gd name="T19" fmla="*/ 12 h 15"/>
                <a:gd name="T20" fmla="*/ 3 w 7"/>
                <a:gd name="T21" fmla="*/ 13 h 15"/>
                <a:gd name="T22" fmla="*/ 2 w 7"/>
                <a:gd name="T23" fmla="*/ 15 h 15"/>
                <a:gd name="T24" fmla="*/ 0 w 7"/>
                <a:gd name="T2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cubicBezTo>
                    <a:pt x="3" y="11"/>
                    <a:pt x="0" y="5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2"/>
                    <a:pt x="5" y="0"/>
                    <a:pt x="3" y="1"/>
                  </a:cubicBezTo>
                  <a:cubicBezTo>
                    <a:pt x="2" y="3"/>
                    <a:pt x="3" y="5"/>
                    <a:pt x="2" y="7"/>
                  </a:cubicBezTo>
                  <a:cubicBezTo>
                    <a:pt x="4" y="8"/>
                    <a:pt x="5" y="6"/>
                    <a:pt x="7" y="7"/>
                  </a:cubicBezTo>
                  <a:cubicBezTo>
                    <a:pt x="7" y="9"/>
                    <a:pt x="4" y="8"/>
                    <a:pt x="3" y="8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4" y="12"/>
                    <a:pt x="5" y="11"/>
                    <a:pt x="7" y="12"/>
                  </a:cubicBezTo>
                  <a:cubicBezTo>
                    <a:pt x="6" y="12"/>
                    <a:pt x="4" y="13"/>
                    <a:pt x="3" y="13"/>
                  </a:cubicBezTo>
                  <a:cubicBezTo>
                    <a:pt x="2" y="14"/>
                    <a:pt x="2" y="14"/>
                    <a:pt x="2" y="15"/>
                  </a:cubicBezTo>
                  <a:cubicBezTo>
                    <a:pt x="1" y="14"/>
                    <a:pt x="1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5605463" y="2176463"/>
              <a:ext cx="7938" cy="41275"/>
            </a:xfrm>
            <a:custGeom>
              <a:avLst/>
              <a:gdLst>
                <a:gd name="T0" fmla="*/ 0 w 2"/>
                <a:gd name="T1" fmla="*/ 0 h 11"/>
                <a:gd name="T2" fmla="*/ 1 w 2"/>
                <a:gd name="T3" fmla="*/ 11 h 11"/>
                <a:gd name="T4" fmla="*/ 0 w 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">
                  <a:moveTo>
                    <a:pt x="0" y="0"/>
                  </a:moveTo>
                  <a:cubicBezTo>
                    <a:pt x="2" y="2"/>
                    <a:pt x="1" y="7"/>
                    <a:pt x="1" y="11"/>
                  </a:cubicBezTo>
                  <a:cubicBezTo>
                    <a:pt x="0" y="8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5451475" y="2014538"/>
              <a:ext cx="238125" cy="263525"/>
            </a:xfrm>
            <a:custGeom>
              <a:avLst/>
              <a:gdLst>
                <a:gd name="T0" fmla="*/ 26 w 63"/>
                <a:gd name="T1" fmla="*/ 0 h 70"/>
                <a:gd name="T2" fmla="*/ 35 w 63"/>
                <a:gd name="T3" fmla="*/ 11 h 70"/>
                <a:gd name="T4" fmla="*/ 53 w 63"/>
                <a:gd name="T5" fmla="*/ 24 h 70"/>
                <a:gd name="T6" fmla="*/ 63 w 63"/>
                <a:gd name="T7" fmla="*/ 23 h 70"/>
                <a:gd name="T8" fmla="*/ 60 w 63"/>
                <a:gd name="T9" fmla="*/ 53 h 70"/>
                <a:gd name="T10" fmla="*/ 60 w 63"/>
                <a:gd name="T11" fmla="*/ 56 h 70"/>
                <a:gd name="T12" fmla="*/ 46 w 63"/>
                <a:gd name="T13" fmla="*/ 68 h 70"/>
                <a:gd name="T14" fmla="*/ 41 w 63"/>
                <a:gd name="T15" fmla="*/ 68 h 70"/>
                <a:gd name="T16" fmla="*/ 4 w 63"/>
                <a:gd name="T17" fmla="*/ 69 h 70"/>
                <a:gd name="T18" fmla="*/ 2 w 63"/>
                <a:gd name="T19" fmla="*/ 21 h 70"/>
                <a:gd name="T20" fmla="*/ 11 w 63"/>
                <a:gd name="T21" fmla="*/ 47 h 70"/>
                <a:gd name="T22" fmla="*/ 6 w 63"/>
                <a:gd name="T23" fmla="*/ 52 h 70"/>
                <a:gd name="T24" fmla="*/ 5 w 63"/>
                <a:gd name="T25" fmla="*/ 40 h 70"/>
                <a:gd name="T26" fmla="*/ 7 w 63"/>
                <a:gd name="T27" fmla="*/ 32 h 70"/>
                <a:gd name="T28" fmla="*/ 4 w 63"/>
                <a:gd name="T29" fmla="*/ 66 h 70"/>
                <a:gd name="T30" fmla="*/ 15 w 63"/>
                <a:gd name="T31" fmla="*/ 23 h 70"/>
                <a:gd name="T32" fmla="*/ 5 w 63"/>
                <a:gd name="T33" fmla="*/ 31 h 70"/>
                <a:gd name="T34" fmla="*/ 15 w 63"/>
                <a:gd name="T35" fmla="*/ 29 h 70"/>
                <a:gd name="T36" fmla="*/ 12 w 63"/>
                <a:gd name="T37" fmla="*/ 41 h 70"/>
                <a:gd name="T38" fmla="*/ 11 w 63"/>
                <a:gd name="T39" fmla="*/ 39 h 70"/>
                <a:gd name="T40" fmla="*/ 7 w 63"/>
                <a:gd name="T41" fmla="*/ 47 h 70"/>
                <a:gd name="T42" fmla="*/ 12 w 63"/>
                <a:gd name="T43" fmla="*/ 42 h 70"/>
                <a:gd name="T44" fmla="*/ 11 w 63"/>
                <a:gd name="T45" fmla="*/ 47 h 70"/>
                <a:gd name="T46" fmla="*/ 12 w 63"/>
                <a:gd name="T47" fmla="*/ 31 h 70"/>
                <a:gd name="T48" fmla="*/ 7 w 63"/>
                <a:gd name="T49" fmla="*/ 39 h 70"/>
                <a:gd name="T50" fmla="*/ 17 w 63"/>
                <a:gd name="T51" fmla="*/ 19 h 70"/>
                <a:gd name="T52" fmla="*/ 29 w 63"/>
                <a:gd name="T53" fmla="*/ 6 h 70"/>
                <a:gd name="T54" fmla="*/ 25 w 63"/>
                <a:gd name="T55" fmla="*/ 4 h 70"/>
                <a:gd name="T56" fmla="*/ 23 w 63"/>
                <a:gd name="T57" fmla="*/ 4 h 70"/>
                <a:gd name="T58" fmla="*/ 17 w 63"/>
                <a:gd name="T59" fmla="*/ 19 h 70"/>
                <a:gd name="T60" fmla="*/ 18 w 63"/>
                <a:gd name="T61" fmla="*/ 66 h 70"/>
                <a:gd name="T62" fmla="*/ 32 w 63"/>
                <a:gd name="T63" fmla="*/ 30 h 70"/>
                <a:gd name="T64" fmla="*/ 21 w 63"/>
                <a:gd name="T65" fmla="*/ 19 h 70"/>
                <a:gd name="T66" fmla="*/ 33 w 63"/>
                <a:gd name="T67" fmla="*/ 7 h 70"/>
                <a:gd name="T68" fmla="*/ 31 w 63"/>
                <a:gd name="T69" fmla="*/ 24 h 70"/>
                <a:gd name="T70" fmla="*/ 39 w 63"/>
                <a:gd name="T71" fmla="*/ 19 h 70"/>
                <a:gd name="T72" fmla="*/ 35 w 63"/>
                <a:gd name="T73" fmla="*/ 14 h 70"/>
                <a:gd name="T74" fmla="*/ 34 w 63"/>
                <a:gd name="T75" fmla="*/ 17 h 70"/>
                <a:gd name="T76" fmla="*/ 28 w 63"/>
                <a:gd name="T77" fmla="*/ 26 h 70"/>
                <a:gd name="T78" fmla="*/ 39 w 63"/>
                <a:gd name="T79" fmla="*/ 16 h 70"/>
                <a:gd name="T80" fmla="*/ 30 w 63"/>
                <a:gd name="T81" fmla="*/ 28 h 70"/>
                <a:gd name="T82" fmla="*/ 30 w 63"/>
                <a:gd name="T83" fmla="*/ 28 h 70"/>
                <a:gd name="T84" fmla="*/ 29 w 63"/>
                <a:gd name="T85" fmla="*/ 26 h 70"/>
                <a:gd name="T86" fmla="*/ 31 w 63"/>
                <a:gd name="T87" fmla="*/ 66 h 70"/>
                <a:gd name="T88" fmla="*/ 43 w 63"/>
                <a:gd name="T89" fmla="*/ 37 h 70"/>
                <a:gd name="T90" fmla="*/ 31 w 63"/>
                <a:gd name="T91" fmla="*/ 66 h 70"/>
                <a:gd name="T92" fmla="*/ 33 w 63"/>
                <a:gd name="T93" fmla="*/ 25 h 70"/>
                <a:gd name="T94" fmla="*/ 36 w 63"/>
                <a:gd name="T95" fmla="*/ 26 h 70"/>
                <a:gd name="T96" fmla="*/ 46 w 63"/>
                <a:gd name="T97" fmla="*/ 22 h 70"/>
                <a:gd name="T98" fmla="*/ 44 w 63"/>
                <a:gd name="T99" fmla="*/ 16 h 70"/>
                <a:gd name="T100" fmla="*/ 42 w 63"/>
                <a:gd name="T101" fmla="*/ 33 h 70"/>
                <a:gd name="T102" fmla="*/ 50 w 63"/>
                <a:gd name="T103" fmla="*/ 26 h 70"/>
                <a:gd name="T104" fmla="*/ 51 w 63"/>
                <a:gd name="T105" fmla="*/ 27 h 70"/>
                <a:gd name="T106" fmla="*/ 46 w 63"/>
                <a:gd name="T107" fmla="*/ 32 h 70"/>
                <a:gd name="T108" fmla="*/ 55 w 63"/>
                <a:gd name="T109" fmla="*/ 26 h 70"/>
                <a:gd name="T110" fmla="*/ 38 w 63"/>
                <a:gd name="T111" fmla="*/ 33 h 70"/>
                <a:gd name="T112" fmla="*/ 45 w 63"/>
                <a:gd name="T113" fmla="*/ 65 h 70"/>
                <a:gd name="T114" fmla="*/ 56 w 63"/>
                <a:gd name="T115" fmla="*/ 42 h 70"/>
                <a:gd name="T116" fmla="*/ 45 w 63"/>
                <a:gd name="T117" fmla="*/ 65 h 70"/>
                <a:gd name="T118" fmla="*/ 47 w 63"/>
                <a:gd name="T119" fmla="*/ 46 h 70"/>
                <a:gd name="T120" fmla="*/ 56 w 63"/>
                <a:gd name="T121" fmla="*/ 38 h 70"/>
                <a:gd name="T122" fmla="*/ 57 w 63"/>
                <a:gd name="T123" fmla="*/ 37 h 70"/>
                <a:gd name="T124" fmla="*/ 47 w 63"/>
                <a:gd name="T125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" h="70">
                  <a:moveTo>
                    <a:pt x="24" y="0"/>
                  </a:moveTo>
                  <a:cubicBezTo>
                    <a:pt x="25" y="0"/>
                    <a:pt x="25" y="1"/>
                    <a:pt x="26" y="0"/>
                  </a:cubicBezTo>
                  <a:cubicBezTo>
                    <a:pt x="27" y="5"/>
                    <a:pt x="32" y="2"/>
                    <a:pt x="36" y="2"/>
                  </a:cubicBezTo>
                  <a:cubicBezTo>
                    <a:pt x="37" y="5"/>
                    <a:pt x="35" y="7"/>
                    <a:pt x="35" y="11"/>
                  </a:cubicBezTo>
                  <a:cubicBezTo>
                    <a:pt x="39" y="15"/>
                    <a:pt x="44" y="9"/>
                    <a:pt x="49" y="11"/>
                  </a:cubicBezTo>
                  <a:cubicBezTo>
                    <a:pt x="49" y="15"/>
                    <a:pt x="46" y="23"/>
                    <a:pt x="53" y="24"/>
                  </a:cubicBezTo>
                  <a:cubicBezTo>
                    <a:pt x="56" y="24"/>
                    <a:pt x="59" y="23"/>
                    <a:pt x="61" y="21"/>
                  </a:cubicBezTo>
                  <a:cubicBezTo>
                    <a:pt x="62" y="21"/>
                    <a:pt x="62" y="22"/>
                    <a:pt x="63" y="23"/>
                  </a:cubicBezTo>
                  <a:cubicBezTo>
                    <a:pt x="61" y="27"/>
                    <a:pt x="61" y="35"/>
                    <a:pt x="60" y="40"/>
                  </a:cubicBezTo>
                  <a:cubicBezTo>
                    <a:pt x="61" y="44"/>
                    <a:pt x="60" y="48"/>
                    <a:pt x="60" y="53"/>
                  </a:cubicBezTo>
                  <a:cubicBezTo>
                    <a:pt x="60" y="54"/>
                    <a:pt x="59" y="54"/>
                    <a:pt x="58" y="55"/>
                  </a:cubicBezTo>
                  <a:cubicBezTo>
                    <a:pt x="59" y="55"/>
                    <a:pt x="60" y="55"/>
                    <a:pt x="60" y="56"/>
                  </a:cubicBezTo>
                  <a:cubicBezTo>
                    <a:pt x="60" y="56"/>
                    <a:pt x="59" y="56"/>
                    <a:pt x="59" y="56"/>
                  </a:cubicBezTo>
                  <a:cubicBezTo>
                    <a:pt x="54" y="59"/>
                    <a:pt x="50" y="63"/>
                    <a:pt x="46" y="68"/>
                  </a:cubicBezTo>
                  <a:cubicBezTo>
                    <a:pt x="46" y="68"/>
                    <a:pt x="45" y="69"/>
                    <a:pt x="44" y="69"/>
                  </a:cubicBezTo>
                  <a:cubicBezTo>
                    <a:pt x="43" y="69"/>
                    <a:pt x="42" y="70"/>
                    <a:pt x="41" y="68"/>
                  </a:cubicBezTo>
                  <a:cubicBezTo>
                    <a:pt x="32" y="69"/>
                    <a:pt x="23" y="67"/>
                    <a:pt x="16" y="70"/>
                  </a:cubicBezTo>
                  <a:cubicBezTo>
                    <a:pt x="13" y="68"/>
                    <a:pt x="7" y="68"/>
                    <a:pt x="4" y="69"/>
                  </a:cubicBezTo>
                  <a:cubicBezTo>
                    <a:pt x="2" y="68"/>
                    <a:pt x="0" y="67"/>
                    <a:pt x="2" y="65"/>
                  </a:cubicBezTo>
                  <a:cubicBezTo>
                    <a:pt x="2" y="50"/>
                    <a:pt x="4" y="35"/>
                    <a:pt x="2" y="21"/>
                  </a:cubicBezTo>
                  <a:cubicBezTo>
                    <a:pt x="8" y="13"/>
                    <a:pt x="17" y="8"/>
                    <a:pt x="24" y="0"/>
                  </a:cubicBezTo>
                  <a:close/>
                  <a:moveTo>
                    <a:pt x="11" y="47"/>
                  </a:moveTo>
                  <a:cubicBezTo>
                    <a:pt x="10" y="48"/>
                    <a:pt x="8" y="48"/>
                    <a:pt x="6" y="49"/>
                  </a:cubicBezTo>
                  <a:cubicBezTo>
                    <a:pt x="6" y="50"/>
                    <a:pt x="7" y="51"/>
                    <a:pt x="6" y="52"/>
                  </a:cubicBezTo>
                  <a:cubicBezTo>
                    <a:pt x="5" y="48"/>
                    <a:pt x="7" y="44"/>
                    <a:pt x="7" y="41"/>
                  </a:cubicBezTo>
                  <a:cubicBezTo>
                    <a:pt x="6" y="41"/>
                    <a:pt x="5" y="41"/>
                    <a:pt x="5" y="40"/>
                  </a:cubicBezTo>
                  <a:cubicBezTo>
                    <a:pt x="5" y="39"/>
                    <a:pt x="6" y="39"/>
                    <a:pt x="7" y="39"/>
                  </a:cubicBezTo>
                  <a:cubicBezTo>
                    <a:pt x="6" y="37"/>
                    <a:pt x="7" y="34"/>
                    <a:pt x="7" y="32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5" y="42"/>
                    <a:pt x="3" y="56"/>
                    <a:pt x="4" y="66"/>
                  </a:cubicBezTo>
                  <a:cubicBezTo>
                    <a:pt x="7" y="66"/>
                    <a:pt x="11" y="66"/>
                    <a:pt x="14" y="66"/>
                  </a:cubicBezTo>
                  <a:cubicBezTo>
                    <a:pt x="15" y="52"/>
                    <a:pt x="15" y="38"/>
                    <a:pt x="15" y="23"/>
                  </a:cubicBezTo>
                  <a:cubicBezTo>
                    <a:pt x="11" y="22"/>
                    <a:pt x="8" y="25"/>
                    <a:pt x="4" y="23"/>
                  </a:cubicBezTo>
                  <a:cubicBezTo>
                    <a:pt x="3" y="26"/>
                    <a:pt x="4" y="29"/>
                    <a:pt x="5" y="31"/>
                  </a:cubicBezTo>
                  <a:cubicBezTo>
                    <a:pt x="5" y="29"/>
                    <a:pt x="8" y="26"/>
                    <a:pt x="8" y="30"/>
                  </a:cubicBezTo>
                  <a:cubicBezTo>
                    <a:pt x="11" y="30"/>
                    <a:pt x="13" y="28"/>
                    <a:pt x="15" y="29"/>
                  </a:cubicBezTo>
                  <a:cubicBezTo>
                    <a:pt x="13" y="31"/>
                    <a:pt x="12" y="35"/>
                    <a:pt x="13" y="38"/>
                  </a:cubicBezTo>
                  <a:cubicBezTo>
                    <a:pt x="12" y="38"/>
                    <a:pt x="12" y="40"/>
                    <a:pt x="12" y="41"/>
                  </a:cubicBezTo>
                  <a:cubicBezTo>
                    <a:pt x="12" y="41"/>
                    <a:pt x="12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0" y="39"/>
                    <a:pt x="9" y="40"/>
                    <a:pt x="7" y="40"/>
                  </a:cubicBezTo>
                  <a:cubicBezTo>
                    <a:pt x="7" y="42"/>
                    <a:pt x="7" y="44"/>
                    <a:pt x="7" y="47"/>
                  </a:cubicBezTo>
                  <a:cubicBezTo>
                    <a:pt x="8" y="47"/>
                    <a:pt x="9" y="46"/>
                    <a:pt x="11" y="46"/>
                  </a:cubicBezTo>
                  <a:cubicBezTo>
                    <a:pt x="11" y="44"/>
                    <a:pt x="11" y="43"/>
                    <a:pt x="12" y="42"/>
                  </a:cubicBezTo>
                  <a:cubicBezTo>
                    <a:pt x="11" y="45"/>
                    <a:pt x="12" y="48"/>
                    <a:pt x="10" y="50"/>
                  </a:cubicBezTo>
                  <a:cubicBezTo>
                    <a:pt x="11" y="49"/>
                    <a:pt x="10" y="48"/>
                    <a:pt x="11" y="47"/>
                  </a:cubicBezTo>
                  <a:close/>
                  <a:moveTo>
                    <a:pt x="11" y="38"/>
                  </a:moveTo>
                  <a:cubicBezTo>
                    <a:pt x="12" y="35"/>
                    <a:pt x="11" y="33"/>
                    <a:pt x="12" y="31"/>
                  </a:cubicBezTo>
                  <a:cubicBezTo>
                    <a:pt x="11" y="30"/>
                    <a:pt x="10" y="31"/>
                    <a:pt x="8" y="31"/>
                  </a:cubicBezTo>
                  <a:cubicBezTo>
                    <a:pt x="7" y="33"/>
                    <a:pt x="8" y="37"/>
                    <a:pt x="7" y="39"/>
                  </a:cubicBezTo>
                  <a:cubicBezTo>
                    <a:pt x="9" y="38"/>
                    <a:pt x="10" y="38"/>
                    <a:pt x="11" y="38"/>
                  </a:cubicBezTo>
                  <a:close/>
                  <a:moveTo>
                    <a:pt x="17" y="19"/>
                  </a:moveTo>
                  <a:cubicBezTo>
                    <a:pt x="20" y="16"/>
                    <a:pt x="25" y="9"/>
                    <a:pt x="29" y="7"/>
                  </a:cubicBezTo>
                  <a:cubicBezTo>
                    <a:pt x="29" y="7"/>
                    <a:pt x="29" y="6"/>
                    <a:pt x="29" y="6"/>
                  </a:cubicBezTo>
                  <a:cubicBezTo>
                    <a:pt x="30" y="6"/>
                    <a:pt x="32" y="6"/>
                    <a:pt x="32" y="5"/>
                  </a:cubicBezTo>
                  <a:cubicBezTo>
                    <a:pt x="30" y="6"/>
                    <a:pt x="27" y="5"/>
                    <a:pt x="25" y="4"/>
                  </a:cubicBezTo>
                  <a:cubicBezTo>
                    <a:pt x="26" y="5"/>
                    <a:pt x="24" y="6"/>
                    <a:pt x="23" y="6"/>
                  </a:cubicBezTo>
                  <a:cubicBezTo>
                    <a:pt x="23" y="5"/>
                    <a:pt x="24" y="4"/>
                    <a:pt x="23" y="4"/>
                  </a:cubicBezTo>
                  <a:cubicBezTo>
                    <a:pt x="18" y="9"/>
                    <a:pt x="12" y="13"/>
                    <a:pt x="8" y="18"/>
                  </a:cubicBezTo>
                  <a:cubicBezTo>
                    <a:pt x="11" y="19"/>
                    <a:pt x="15" y="21"/>
                    <a:pt x="17" y="19"/>
                  </a:cubicBezTo>
                  <a:close/>
                  <a:moveTo>
                    <a:pt x="18" y="31"/>
                  </a:moveTo>
                  <a:cubicBezTo>
                    <a:pt x="19" y="42"/>
                    <a:pt x="19" y="54"/>
                    <a:pt x="18" y="66"/>
                  </a:cubicBezTo>
                  <a:cubicBezTo>
                    <a:pt x="21" y="66"/>
                    <a:pt x="25" y="66"/>
                    <a:pt x="29" y="66"/>
                  </a:cubicBezTo>
                  <a:cubicBezTo>
                    <a:pt x="31" y="54"/>
                    <a:pt x="32" y="43"/>
                    <a:pt x="32" y="30"/>
                  </a:cubicBezTo>
                  <a:cubicBezTo>
                    <a:pt x="29" y="33"/>
                    <a:pt x="22" y="27"/>
                    <a:pt x="18" y="31"/>
                  </a:cubicBezTo>
                  <a:close/>
                  <a:moveTo>
                    <a:pt x="21" y="19"/>
                  </a:moveTo>
                  <a:cubicBezTo>
                    <a:pt x="20" y="21"/>
                    <a:pt x="17" y="23"/>
                    <a:pt x="19" y="26"/>
                  </a:cubicBezTo>
                  <a:cubicBezTo>
                    <a:pt x="24" y="20"/>
                    <a:pt x="33" y="18"/>
                    <a:pt x="33" y="7"/>
                  </a:cubicBezTo>
                  <a:cubicBezTo>
                    <a:pt x="30" y="10"/>
                    <a:pt x="24" y="14"/>
                    <a:pt x="21" y="19"/>
                  </a:cubicBezTo>
                  <a:close/>
                  <a:moveTo>
                    <a:pt x="31" y="24"/>
                  </a:moveTo>
                  <a:cubicBezTo>
                    <a:pt x="33" y="22"/>
                    <a:pt x="36" y="20"/>
                    <a:pt x="39" y="18"/>
                  </a:cubicBezTo>
                  <a:cubicBezTo>
                    <a:pt x="39" y="18"/>
                    <a:pt x="39" y="18"/>
                    <a:pt x="39" y="19"/>
                  </a:cubicBezTo>
                  <a:cubicBezTo>
                    <a:pt x="41" y="17"/>
                    <a:pt x="42" y="16"/>
                    <a:pt x="43" y="14"/>
                  </a:cubicBezTo>
                  <a:cubicBezTo>
                    <a:pt x="40" y="14"/>
                    <a:pt x="38" y="14"/>
                    <a:pt x="35" y="14"/>
                  </a:cubicBezTo>
                  <a:cubicBezTo>
                    <a:pt x="35" y="15"/>
                    <a:pt x="34" y="15"/>
                    <a:pt x="34" y="16"/>
                  </a:cubicBezTo>
                  <a:cubicBezTo>
                    <a:pt x="34" y="17"/>
                    <a:pt x="34" y="16"/>
                    <a:pt x="34" y="17"/>
                  </a:cubicBezTo>
                  <a:cubicBezTo>
                    <a:pt x="30" y="20"/>
                    <a:pt x="26" y="23"/>
                    <a:pt x="23" y="26"/>
                  </a:cubicBezTo>
                  <a:cubicBezTo>
                    <a:pt x="25" y="26"/>
                    <a:pt x="27" y="26"/>
                    <a:pt x="28" y="26"/>
                  </a:cubicBezTo>
                  <a:cubicBezTo>
                    <a:pt x="31" y="21"/>
                    <a:pt x="36" y="19"/>
                    <a:pt x="39" y="15"/>
                  </a:cubicBezTo>
                  <a:cubicBezTo>
                    <a:pt x="39" y="15"/>
                    <a:pt x="39" y="16"/>
                    <a:pt x="39" y="16"/>
                  </a:cubicBezTo>
                  <a:cubicBezTo>
                    <a:pt x="37" y="19"/>
                    <a:pt x="33" y="21"/>
                    <a:pt x="31" y="24"/>
                  </a:cubicBezTo>
                  <a:close/>
                  <a:moveTo>
                    <a:pt x="30" y="28"/>
                  </a:moveTo>
                  <a:cubicBezTo>
                    <a:pt x="29" y="28"/>
                    <a:pt x="27" y="27"/>
                    <a:pt x="27" y="28"/>
                  </a:cubicBezTo>
                  <a:cubicBezTo>
                    <a:pt x="28" y="28"/>
                    <a:pt x="30" y="29"/>
                    <a:pt x="30" y="28"/>
                  </a:cubicBezTo>
                  <a:close/>
                  <a:moveTo>
                    <a:pt x="30" y="24"/>
                  </a:moveTo>
                  <a:cubicBezTo>
                    <a:pt x="29" y="24"/>
                    <a:pt x="29" y="25"/>
                    <a:pt x="29" y="26"/>
                  </a:cubicBezTo>
                  <a:cubicBezTo>
                    <a:pt x="30" y="26"/>
                    <a:pt x="30" y="25"/>
                    <a:pt x="30" y="24"/>
                  </a:cubicBezTo>
                  <a:close/>
                  <a:moveTo>
                    <a:pt x="31" y="66"/>
                  </a:moveTo>
                  <a:cubicBezTo>
                    <a:pt x="35" y="66"/>
                    <a:pt x="38" y="65"/>
                    <a:pt x="42" y="66"/>
                  </a:cubicBezTo>
                  <a:cubicBezTo>
                    <a:pt x="44" y="57"/>
                    <a:pt x="43" y="47"/>
                    <a:pt x="43" y="37"/>
                  </a:cubicBezTo>
                  <a:cubicBezTo>
                    <a:pt x="41" y="38"/>
                    <a:pt x="37" y="38"/>
                    <a:pt x="34" y="37"/>
                  </a:cubicBezTo>
                  <a:cubicBezTo>
                    <a:pt x="34" y="47"/>
                    <a:pt x="32" y="58"/>
                    <a:pt x="31" y="66"/>
                  </a:cubicBezTo>
                  <a:close/>
                  <a:moveTo>
                    <a:pt x="38" y="19"/>
                  </a:moveTo>
                  <a:cubicBezTo>
                    <a:pt x="36" y="20"/>
                    <a:pt x="34" y="23"/>
                    <a:pt x="33" y="25"/>
                  </a:cubicBezTo>
                  <a:cubicBezTo>
                    <a:pt x="35" y="23"/>
                    <a:pt x="37" y="21"/>
                    <a:pt x="38" y="19"/>
                  </a:cubicBezTo>
                  <a:close/>
                  <a:moveTo>
                    <a:pt x="36" y="26"/>
                  </a:moveTo>
                  <a:cubicBezTo>
                    <a:pt x="35" y="28"/>
                    <a:pt x="35" y="31"/>
                    <a:pt x="35" y="33"/>
                  </a:cubicBezTo>
                  <a:cubicBezTo>
                    <a:pt x="39" y="30"/>
                    <a:pt x="42" y="25"/>
                    <a:pt x="46" y="22"/>
                  </a:cubicBezTo>
                  <a:cubicBezTo>
                    <a:pt x="46" y="20"/>
                    <a:pt x="47" y="17"/>
                    <a:pt x="46" y="15"/>
                  </a:cubicBezTo>
                  <a:cubicBezTo>
                    <a:pt x="45" y="15"/>
                    <a:pt x="45" y="16"/>
                    <a:pt x="44" y="16"/>
                  </a:cubicBezTo>
                  <a:cubicBezTo>
                    <a:pt x="43" y="21"/>
                    <a:pt x="38" y="22"/>
                    <a:pt x="36" y="26"/>
                  </a:cubicBezTo>
                  <a:close/>
                  <a:moveTo>
                    <a:pt x="42" y="33"/>
                  </a:moveTo>
                  <a:cubicBezTo>
                    <a:pt x="44" y="31"/>
                    <a:pt x="45" y="30"/>
                    <a:pt x="47" y="29"/>
                  </a:cubicBezTo>
                  <a:cubicBezTo>
                    <a:pt x="47" y="27"/>
                    <a:pt x="49" y="25"/>
                    <a:pt x="50" y="26"/>
                  </a:cubicBezTo>
                  <a:cubicBezTo>
                    <a:pt x="49" y="28"/>
                    <a:pt x="47" y="29"/>
                    <a:pt x="46" y="31"/>
                  </a:cubicBezTo>
                  <a:cubicBezTo>
                    <a:pt x="48" y="30"/>
                    <a:pt x="49" y="28"/>
                    <a:pt x="51" y="27"/>
                  </a:cubicBezTo>
                  <a:cubicBezTo>
                    <a:pt x="51" y="28"/>
                    <a:pt x="52" y="28"/>
                    <a:pt x="52" y="28"/>
                  </a:cubicBezTo>
                  <a:cubicBezTo>
                    <a:pt x="50" y="29"/>
                    <a:pt x="48" y="32"/>
                    <a:pt x="46" y="32"/>
                  </a:cubicBezTo>
                  <a:cubicBezTo>
                    <a:pt x="45" y="32"/>
                    <a:pt x="44" y="32"/>
                    <a:pt x="44" y="33"/>
                  </a:cubicBezTo>
                  <a:cubicBezTo>
                    <a:pt x="50" y="32"/>
                    <a:pt x="52" y="28"/>
                    <a:pt x="55" y="26"/>
                  </a:cubicBezTo>
                  <a:cubicBezTo>
                    <a:pt x="52" y="27"/>
                    <a:pt x="50" y="24"/>
                    <a:pt x="47" y="24"/>
                  </a:cubicBezTo>
                  <a:cubicBezTo>
                    <a:pt x="44" y="27"/>
                    <a:pt x="41" y="30"/>
                    <a:pt x="38" y="33"/>
                  </a:cubicBezTo>
                  <a:cubicBezTo>
                    <a:pt x="40" y="33"/>
                    <a:pt x="41" y="33"/>
                    <a:pt x="42" y="33"/>
                  </a:cubicBezTo>
                  <a:close/>
                  <a:moveTo>
                    <a:pt x="45" y="65"/>
                  </a:moveTo>
                  <a:cubicBezTo>
                    <a:pt x="48" y="62"/>
                    <a:pt x="54" y="57"/>
                    <a:pt x="56" y="54"/>
                  </a:cubicBezTo>
                  <a:cubicBezTo>
                    <a:pt x="57" y="51"/>
                    <a:pt x="56" y="45"/>
                    <a:pt x="56" y="42"/>
                  </a:cubicBezTo>
                  <a:cubicBezTo>
                    <a:pt x="54" y="44"/>
                    <a:pt x="50" y="49"/>
                    <a:pt x="46" y="47"/>
                  </a:cubicBezTo>
                  <a:cubicBezTo>
                    <a:pt x="46" y="53"/>
                    <a:pt x="45" y="59"/>
                    <a:pt x="45" y="65"/>
                  </a:cubicBezTo>
                  <a:close/>
                  <a:moveTo>
                    <a:pt x="47" y="36"/>
                  </a:moveTo>
                  <a:cubicBezTo>
                    <a:pt x="47" y="39"/>
                    <a:pt x="46" y="43"/>
                    <a:pt x="47" y="46"/>
                  </a:cubicBezTo>
                  <a:cubicBezTo>
                    <a:pt x="50" y="44"/>
                    <a:pt x="52" y="40"/>
                    <a:pt x="56" y="40"/>
                  </a:cubicBezTo>
                  <a:cubicBezTo>
                    <a:pt x="57" y="39"/>
                    <a:pt x="57" y="38"/>
                    <a:pt x="56" y="38"/>
                  </a:cubicBezTo>
                  <a:cubicBezTo>
                    <a:pt x="53" y="39"/>
                    <a:pt x="50" y="45"/>
                    <a:pt x="47" y="42"/>
                  </a:cubicBezTo>
                  <a:cubicBezTo>
                    <a:pt x="49" y="40"/>
                    <a:pt x="54" y="33"/>
                    <a:pt x="57" y="37"/>
                  </a:cubicBezTo>
                  <a:cubicBezTo>
                    <a:pt x="58" y="34"/>
                    <a:pt x="58" y="30"/>
                    <a:pt x="58" y="27"/>
                  </a:cubicBezTo>
                  <a:cubicBezTo>
                    <a:pt x="54" y="29"/>
                    <a:pt x="50" y="32"/>
                    <a:pt x="4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5492750" y="2036763"/>
              <a:ext cx="52388" cy="44450"/>
            </a:xfrm>
            <a:custGeom>
              <a:avLst/>
              <a:gdLst>
                <a:gd name="T0" fmla="*/ 3 w 14"/>
                <a:gd name="T1" fmla="*/ 11 h 12"/>
                <a:gd name="T2" fmla="*/ 4 w 14"/>
                <a:gd name="T3" fmla="*/ 10 h 12"/>
                <a:gd name="T4" fmla="*/ 1 w 14"/>
                <a:gd name="T5" fmla="*/ 12 h 12"/>
                <a:gd name="T6" fmla="*/ 0 w 14"/>
                <a:gd name="T7" fmla="*/ 10 h 12"/>
                <a:gd name="T8" fmla="*/ 5 w 14"/>
                <a:gd name="T9" fmla="*/ 7 h 12"/>
                <a:gd name="T10" fmla="*/ 11 w 14"/>
                <a:gd name="T11" fmla="*/ 0 h 12"/>
                <a:gd name="T12" fmla="*/ 5 w 14"/>
                <a:gd name="T13" fmla="*/ 9 h 12"/>
                <a:gd name="T14" fmla="*/ 11 w 14"/>
                <a:gd name="T15" fmla="*/ 3 h 12"/>
                <a:gd name="T16" fmla="*/ 11 w 14"/>
                <a:gd name="T17" fmla="*/ 4 h 12"/>
                <a:gd name="T18" fmla="*/ 12 w 14"/>
                <a:gd name="T19" fmla="*/ 2 h 12"/>
                <a:gd name="T20" fmla="*/ 14 w 14"/>
                <a:gd name="T21" fmla="*/ 2 h 12"/>
                <a:gd name="T22" fmla="*/ 4 w 14"/>
                <a:gd name="T23" fmla="*/ 12 h 12"/>
                <a:gd name="T24" fmla="*/ 3 w 14"/>
                <a:gd name="T25" fmla="*/ 11 h 12"/>
                <a:gd name="T26" fmla="*/ 4 w 14"/>
                <a:gd name="T27" fmla="*/ 9 h 12"/>
                <a:gd name="T28" fmla="*/ 4 w 14"/>
                <a:gd name="T29" fmla="*/ 10 h 12"/>
                <a:gd name="T30" fmla="*/ 4 w 14"/>
                <a:gd name="T3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2">
                  <a:moveTo>
                    <a:pt x="3" y="11"/>
                  </a:moveTo>
                  <a:cubicBezTo>
                    <a:pt x="3" y="11"/>
                    <a:pt x="4" y="11"/>
                    <a:pt x="4" y="10"/>
                  </a:cubicBezTo>
                  <a:cubicBezTo>
                    <a:pt x="2" y="10"/>
                    <a:pt x="2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2" y="11"/>
                    <a:pt x="3" y="7"/>
                    <a:pt x="5" y="7"/>
                  </a:cubicBezTo>
                  <a:cubicBezTo>
                    <a:pt x="6" y="4"/>
                    <a:pt x="9" y="3"/>
                    <a:pt x="11" y="0"/>
                  </a:cubicBezTo>
                  <a:cubicBezTo>
                    <a:pt x="11" y="3"/>
                    <a:pt x="6" y="5"/>
                    <a:pt x="5" y="9"/>
                  </a:cubicBezTo>
                  <a:cubicBezTo>
                    <a:pt x="7" y="7"/>
                    <a:pt x="9" y="5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1" y="3"/>
                    <a:pt x="12" y="3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0" y="5"/>
                    <a:pt x="7" y="9"/>
                    <a:pt x="4" y="12"/>
                  </a:cubicBezTo>
                  <a:cubicBezTo>
                    <a:pt x="3" y="12"/>
                    <a:pt x="3" y="11"/>
                    <a:pt x="3" y="11"/>
                  </a:cubicBezTo>
                  <a:close/>
                  <a:moveTo>
                    <a:pt x="4" y="9"/>
                  </a:moveTo>
                  <a:cubicBezTo>
                    <a:pt x="4" y="9"/>
                    <a:pt x="3" y="9"/>
                    <a:pt x="4" y="10"/>
                  </a:cubicBezTo>
                  <a:cubicBezTo>
                    <a:pt x="4" y="10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 58"/>
          <p:cNvSpPr>
            <a:spLocks/>
          </p:cNvSpPr>
          <p:nvPr/>
        </p:nvSpPr>
        <p:spPr bwMode="auto">
          <a:xfrm rot="18878442">
            <a:off x="10578740" y="1985841"/>
            <a:ext cx="570878" cy="248435"/>
          </a:xfrm>
          <a:custGeom>
            <a:avLst/>
            <a:gdLst>
              <a:gd name="connsiteX0" fmla="*/ 553553 w 570878"/>
              <a:gd name="connsiteY0" fmla="*/ 144035 h 248435"/>
              <a:gd name="connsiteX1" fmla="*/ 570878 w 570878"/>
              <a:gd name="connsiteY1" fmla="*/ 161715 h 248435"/>
              <a:gd name="connsiteX2" fmla="*/ 405573 w 570878"/>
              <a:gd name="connsiteY2" fmla="*/ 199323 h 248435"/>
              <a:gd name="connsiteX3" fmla="*/ 97506 w 570878"/>
              <a:gd name="connsiteY3" fmla="*/ 248213 h 248435"/>
              <a:gd name="connsiteX4" fmla="*/ 127562 w 570878"/>
              <a:gd name="connsiteY4" fmla="*/ 180519 h 248435"/>
              <a:gd name="connsiteX5" fmla="*/ 0 w 570878"/>
              <a:gd name="connsiteY5" fmla="*/ 175522 h 248435"/>
              <a:gd name="connsiteX6" fmla="*/ 4358 w 570878"/>
              <a:gd name="connsiteY6" fmla="*/ 168105 h 248435"/>
              <a:gd name="connsiteX7" fmla="*/ 17283 w 570878"/>
              <a:gd name="connsiteY7" fmla="*/ 143903 h 248435"/>
              <a:gd name="connsiteX8" fmla="*/ 17334 w 570878"/>
              <a:gd name="connsiteY8" fmla="*/ 121998 h 248435"/>
              <a:gd name="connsiteX9" fmla="*/ 108777 w 570878"/>
              <a:gd name="connsiteY9" fmla="*/ 124107 h 248435"/>
              <a:gd name="connsiteX10" fmla="*/ 213971 w 570878"/>
              <a:gd name="connsiteY10" fmla="*/ 0 h 248435"/>
              <a:gd name="connsiteX11" fmla="*/ 195186 w 570878"/>
              <a:gd name="connsiteY11" fmla="*/ 45130 h 248435"/>
              <a:gd name="connsiteX12" fmla="*/ 379275 w 570878"/>
              <a:gd name="connsiteY12" fmla="*/ 112825 h 248435"/>
              <a:gd name="connsiteX13" fmla="*/ 553553 w 570878"/>
              <a:gd name="connsiteY13" fmla="*/ 144035 h 24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0878" h="248435">
                <a:moveTo>
                  <a:pt x="553553" y="144035"/>
                </a:moveTo>
                <a:cubicBezTo>
                  <a:pt x="559900" y="148846"/>
                  <a:pt x="565712" y="154663"/>
                  <a:pt x="570878" y="161715"/>
                </a:cubicBezTo>
                <a:cubicBezTo>
                  <a:pt x="552093" y="233170"/>
                  <a:pt x="465684" y="199323"/>
                  <a:pt x="405573" y="199323"/>
                </a:cubicBezTo>
                <a:cubicBezTo>
                  <a:pt x="315407" y="206845"/>
                  <a:pt x="210214" y="251974"/>
                  <a:pt x="97506" y="248213"/>
                </a:cubicBezTo>
                <a:cubicBezTo>
                  <a:pt x="82479" y="203084"/>
                  <a:pt x="127562" y="214366"/>
                  <a:pt x="127562" y="180519"/>
                </a:cubicBezTo>
                <a:lnTo>
                  <a:pt x="0" y="175522"/>
                </a:lnTo>
                <a:lnTo>
                  <a:pt x="4358" y="168105"/>
                </a:lnTo>
                <a:cubicBezTo>
                  <a:pt x="8064" y="161539"/>
                  <a:pt x="12352" y="153612"/>
                  <a:pt x="17283" y="143903"/>
                </a:cubicBezTo>
                <a:lnTo>
                  <a:pt x="17334" y="121998"/>
                </a:lnTo>
                <a:lnTo>
                  <a:pt x="108777" y="124107"/>
                </a:lnTo>
                <a:cubicBezTo>
                  <a:pt x="89993" y="75217"/>
                  <a:pt x="142589" y="11283"/>
                  <a:pt x="213971" y="0"/>
                </a:cubicBezTo>
                <a:cubicBezTo>
                  <a:pt x="213971" y="22565"/>
                  <a:pt x="198943" y="30087"/>
                  <a:pt x="195186" y="45130"/>
                </a:cubicBezTo>
                <a:cubicBezTo>
                  <a:pt x="251540" y="60173"/>
                  <a:pt x="307894" y="101542"/>
                  <a:pt x="379275" y="112825"/>
                </a:cubicBezTo>
                <a:cubicBezTo>
                  <a:pt x="438446" y="125988"/>
                  <a:pt x="509123" y="110357"/>
                  <a:pt x="553553" y="1440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1" name="任意多边形 40"/>
          <p:cNvSpPr>
            <a:spLocks/>
          </p:cNvSpPr>
          <p:nvPr/>
        </p:nvSpPr>
        <p:spPr bwMode="auto">
          <a:xfrm>
            <a:off x="975080" y="5743452"/>
            <a:ext cx="2456623" cy="168833"/>
          </a:xfrm>
          <a:custGeom>
            <a:avLst/>
            <a:gdLst>
              <a:gd name="connsiteX0" fmla="*/ 2531492 w 3033871"/>
              <a:gd name="connsiteY0" fmla="*/ 0 h 156058"/>
              <a:gd name="connsiteX1" fmla="*/ 2534921 w 3033871"/>
              <a:gd name="connsiteY1" fmla="*/ 228 h 156058"/>
              <a:gd name="connsiteX2" fmla="*/ 2534841 w 3033871"/>
              <a:gd name="connsiteY2" fmla="*/ 16498 h 156058"/>
              <a:gd name="connsiteX3" fmla="*/ 2536426 w 3033871"/>
              <a:gd name="connsiteY3" fmla="*/ 61921 h 156058"/>
              <a:gd name="connsiteX4" fmla="*/ 2919983 w 3033871"/>
              <a:gd name="connsiteY4" fmla="*/ 77787 h 156058"/>
              <a:gd name="connsiteX5" fmla="*/ 3033871 w 3033871"/>
              <a:gd name="connsiteY5" fmla="*/ 80414 h 156058"/>
              <a:gd name="connsiteX6" fmla="*/ 3027248 w 3033871"/>
              <a:gd name="connsiteY6" fmla="*/ 135613 h 156058"/>
              <a:gd name="connsiteX7" fmla="*/ 2808876 w 3033871"/>
              <a:gd name="connsiteY7" fmla="*/ 127059 h 156058"/>
              <a:gd name="connsiteX8" fmla="*/ 1044932 w 3033871"/>
              <a:gd name="connsiteY8" fmla="*/ 110811 h 156058"/>
              <a:gd name="connsiteX9" fmla="*/ 545262 w 3033871"/>
              <a:gd name="connsiteY9" fmla="*/ 129615 h 156058"/>
              <a:gd name="connsiteX10" fmla="*/ 71363 w 3033871"/>
              <a:gd name="connsiteY10" fmla="*/ 156058 h 156058"/>
              <a:gd name="connsiteX11" fmla="*/ 0 w 3033871"/>
              <a:gd name="connsiteY11" fmla="*/ 152418 h 156058"/>
              <a:gd name="connsiteX12" fmla="*/ 34695 w 3033871"/>
              <a:gd name="connsiteY12" fmla="*/ 97313 h 156058"/>
              <a:gd name="connsiteX13" fmla="*/ 116000 w 3033871"/>
              <a:gd name="connsiteY13" fmla="*/ 102800 h 156058"/>
              <a:gd name="connsiteX14" fmla="*/ 440709 w 3033871"/>
              <a:gd name="connsiteY14" fmla="*/ 64288 h 156058"/>
              <a:gd name="connsiteX15" fmla="*/ 1351802 w 3033871"/>
              <a:gd name="connsiteY15" fmla="*/ 54660 h 156058"/>
              <a:gd name="connsiteX16" fmla="*/ 1614300 w 3033871"/>
              <a:gd name="connsiteY16" fmla="*/ 39498 h 156058"/>
              <a:gd name="connsiteX17" fmla="*/ 1664284 w 3033871"/>
              <a:gd name="connsiteY17" fmla="*/ 40667 h 156058"/>
              <a:gd name="connsiteX18" fmla="*/ 1772868 w 3033871"/>
              <a:gd name="connsiteY18" fmla="*/ 43207 h 156058"/>
              <a:gd name="connsiteX19" fmla="*/ 1789010 w 3033871"/>
              <a:gd name="connsiteY19" fmla="*/ 38740 h 156058"/>
              <a:gd name="connsiteX20" fmla="*/ 2109397 w 3033871"/>
              <a:gd name="connsiteY20" fmla="*/ 42417 h 156058"/>
              <a:gd name="connsiteX21" fmla="*/ 2535044 w 3033871"/>
              <a:gd name="connsiteY21" fmla="*/ 64288 h 156058"/>
              <a:gd name="connsiteX22" fmla="*/ 2529865 w 3033871"/>
              <a:gd name="connsiteY22" fmla="*/ 19832 h 15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33871" h="156058">
                <a:moveTo>
                  <a:pt x="2531492" y="0"/>
                </a:moveTo>
                <a:lnTo>
                  <a:pt x="2534921" y="228"/>
                </a:lnTo>
                <a:lnTo>
                  <a:pt x="2534841" y="16498"/>
                </a:lnTo>
                <a:cubicBezTo>
                  <a:pt x="2535017" y="29485"/>
                  <a:pt x="2535487" y="44058"/>
                  <a:pt x="2536426" y="61921"/>
                </a:cubicBezTo>
                <a:cubicBezTo>
                  <a:pt x="2654769" y="87307"/>
                  <a:pt x="2790018" y="78845"/>
                  <a:pt x="2919983" y="77787"/>
                </a:cubicBezTo>
                <a:lnTo>
                  <a:pt x="3033871" y="80414"/>
                </a:lnTo>
                <a:lnTo>
                  <a:pt x="3027248" y="135613"/>
                </a:lnTo>
                <a:lnTo>
                  <a:pt x="2808876" y="127059"/>
                </a:lnTo>
                <a:cubicBezTo>
                  <a:pt x="2218497" y="103407"/>
                  <a:pt x="1689242" y="81195"/>
                  <a:pt x="1044932" y="110811"/>
                </a:cubicBezTo>
                <a:cubicBezTo>
                  <a:pt x="872114" y="118333"/>
                  <a:pt x="718080" y="122094"/>
                  <a:pt x="545262" y="129615"/>
                </a:cubicBezTo>
                <a:cubicBezTo>
                  <a:pt x="384654" y="135257"/>
                  <a:pt x="224046" y="155706"/>
                  <a:pt x="71363" y="156058"/>
                </a:cubicBezTo>
                <a:lnTo>
                  <a:pt x="0" y="152418"/>
                </a:lnTo>
                <a:lnTo>
                  <a:pt x="34695" y="97313"/>
                </a:lnTo>
                <a:lnTo>
                  <a:pt x="116000" y="102800"/>
                </a:lnTo>
                <a:cubicBezTo>
                  <a:pt x="229534" y="100661"/>
                  <a:pt x="327706" y="72846"/>
                  <a:pt x="440709" y="64288"/>
                </a:cubicBezTo>
                <a:cubicBezTo>
                  <a:pt x="757120" y="47171"/>
                  <a:pt x="1056580" y="62148"/>
                  <a:pt x="1351802" y="54660"/>
                </a:cubicBezTo>
                <a:lnTo>
                  <a:pt x="1614300" y="39498"/>
                </a:lnTo>
                <a:lnTo>
                  <a:pt x="1664284" y="40667"/>
                </a:lnTo>
                <a:cubicBezTo>
                  <a:pt x="1700902" y="43207"/>
                  <a:pt x="1737943" y="47440"/>
                  <a:pt x="1772868" y="43207"/>
                </a:cubicBezTo>
                <a:lnTo>
                  <a:pt x="1789010" y="38740"/>
                </a:lnTo>
                <a:lnTo>
                  <a:pt x="2109397" y="42417"/>
                </a:lnTo>
                <a:cubicBezTo>
                  <a:pt x="2257244" y="44318"/>
                  <a:pt x="2406974" y="49073"/>
                  <a:pt x="2535044" y="64288"/>
                </a:cubicBezTo>
                <a:cubicBezTo>
                  <a:pt x="2531277" y="48122"/>
                  <a:pt x="2529865" y="33621"/>
                  <a:pt x="2529865" y="198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任意多边形 41"/>
          <p:cNvSpPr>
            <a:spLocks/>
          </p:cNvSpPr>
          <p:nvPr/>
        </p:nvSpPr>
        <p:spPr bwMode="auto">
          <a:xfrm>
            <a:off x="4006048" y="4445218"/>
            <a:ext cx="3033871" cy="156058"/>
          </a:xfrm>
          <a:custGeom>
            <a:avLst/>
            <a:gdLst>
              <a:gd name="connsiteX0" fmla="*/ 2531492 w 3033871"/>
              <a:gd name="connsiteY0" fmla="*/ 0 h 156058"/>
              <a:gd name="connsiteX1" fmla="*/ 2534921 w 3033871"/>
              <a:gd name="connsiteY1" fmla="*/ 228 h 156058"/>
              <a:gd name="connsiteX2" fmla="*/ 2534841 w 3033871"/>
              <a:gd name="connsiteY2" fmla="*/ 16498 h 156058"/>
              <a:gd name="connsiteX3" fmla="*/ 2536426 w 3033871"/>
              <a:gd name="connsiteY3" fmla="*/ 61921 h 156058"/>
              <a:gd name="connsiteX4" fmla="*/ 2919983 w 3033871"/>
              <a:gd name="connsiteY4" fmla="*/ 77787 h 156058"/>
              <a:gd name="connsiteX5" fmla="*/ 3033871 w 3033871"/>
              <a:gd name="connsiteY5" fmla="*/ 80414 h 156058"/>
              <a:gd name="connsiteX6" fmla="*/ 3027248 w 3033871"/>
              <a:gd name="connsiteY6" fmla="*/ 135613 h 156058"/>
              <a:gd name="connsiteX7" fmla="*/ 2808876 w 3033871"/>
              <a:gd name="connsiteY7" fmla="*/ 127059 h 156058"/>
              <a:gd name="connsiteX8" fmla="*/ 1044932 w 3033871"/>
              <a:gd name="connsiteY8" fmla="*/ 110811 h 156058"/>
              <a:gd name="connsiteX9" fmla="*/ 545262 w 3033871"/>
              <a:gd name="connsiteY9" fmla="*/ 129615 h 156058"/>
              <a:gd name="connsiteX10" fmla="*/ 71363 w 3033871"/>
              <a:gd name="connsiteY10" fmla="*/ 156058 h 156058"/>
              <a:gd name="connsiteX11" fmla="*/ 0 w 3033871"/>
              <a:gd name="connsiteY11" fmla="*/ 152418 h 156058"/>
              <a:gd name="connsiteX12" fmla="*/ 34695 w 3033871"/>
              <a:gd name="connsiteY12" fmla="*/ 97313 h 156058"/>
              <a:gd name="connsiteX13" fmla="*/ 116000 w 3033871"/>
              <a:gd name="connsiteY13" fmla="*/ 102800 h 156058"/>
              <a:gd name="connsiteX14" fmla="*/ 440709 w 3033871"/>
              <a:gd name="connsiteY14" fmla="*/ 64288 h 156058"/>
              <a:gd name="connsiteX15" fmla="*/ 1351802 w 3033871"/>
              <a:gd name="connsiteY15" fmla="*/ 54660 h 156058"/>
              <a:gd name="connsiteX16" fmla="*/ 1614300 w 3033871"/>
              <a:gd name="connsiteY16" fmla="*/ 39498 h 156058"/>
              <a:gd name="connsiteX17" fmla="*/ 1664284 w 3033871"/>
              <a:gd name="connsiteY17" fmla="*/ 40667 h 156058"/>
              <a:gd name="connsiteX18" fmla="*/ 1772868 w 3033871"/>
              <a:gd name="connsiteY18" fmla="*/ 43207 h 156058"/>
              <a:gd name="connsiteX19" fmla="*/ 1789010 w 3033871"/>
              <a:gd name="connsiteY19" fmla="*/ 38740 h 156058"/>
              <a:gd name="connsiteX20" fmla="*/ 2109397 w 3033871"/>
              <a:gd name="connsiteY20" fmla="*/ 42417 h 156058"/>
              <a:gd name="connsiteX21" fmla="*/ 2535044 w 3033871"/>
              <a:gd name="connsiteY21" fmla="*/ 64288 h 156058"/>
              <a:gd name="connsiteX22" fmla="*/ 2529865 w 3033871"/>
              <a:gd name="connsiteY22" fmla="*/ 19832 h 15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33871" h="156058">
                <a:moveTo>
                  <a:pt x="2531492" y="0"/>
                </a:moveTo>
                <a:lnTo>
                  <a:pt x="2534921" y="228"/>
                </a:lnTo>
                <a:lnTo>
                  <a:pt x="2534841" y="16498"/>
                </a:lnTo>
                <a:cubicBezTo>
                  <a:pt x="2535017" y="29485"/>
                  <a:pt x="2535487" y="44058"/>
                  <a:pt x="2536426" y="61921"/>
                </a:cubicBezTo>
                <a:cubicBezTo>
                  <a:pt x="2654769" y="87307"/>
                  <a:pt x="2790018" y="78845"/>
                  <a:pt x="2919983" y="77787"/>
                </a:cubicBezTo>
                <a:lnTo>
                  <a:pt x="3033871" y="80414"/>
                </a:lnTo>
                <a:lnTo>
                  <a:pt x="3027248" y="135613"/>
                </a:lnTo>
                <a:lnTo>
                  <a:pt x="2808876" y="127059"/>
                </a:lnTo>
                <a:cubicBezTo>
                  <a:pt x="2218497" y="103407"/>
                  <a:pt x="1689242" y="81195"/>
                  <a:pt x="1044932" y="110811"/>
                </a:cubicBezTo>
                <a:cubicBezTo>
                  <a:pt x="872114" y="118333"/>
                  <a:pt x="718080" y="122094"/>
                  <a:pt x="545262" y="129615"/>
                </a:cubicBezTo>
                <a:cubicBezTo>
                  <a:pt x="384654" y="135257"/>
                  <a:pt x="224046" y="155706"/>
                  <a:pt x="71363" y="156058"/>
                </a:cubicBezTo>
                <a:lnTo>
                  <a:pt x="0" y="152418"/>
                </a:lnTo>
                <a:lnTo>
                  <a:pt x="34695" y="97313"/>
                </a:lnTo>
                <a:lnTo>
                  <a:pt x="116000" y="102800"/>
                </a:lnTo>
                <a:cubicBezTo>
                  <a:pt x="229534" y="100661"/>
                  <a:pt x="327706" y="72846"/>
                  <a:pt x="440709" y="64288"/>
                </a:cubicBezTo>
                <a:cubicBezTo>
                  <a:pt x="757120" y="47171"/>
                  <a:pt x="1056580" y="62148"/>
                  <a:pt x="1351802" y="54660"/>
                </a:cubicBezTo>
                <a:lnTo>
                  <a:pt x="1614300" y="39498"/>
                </a:lnTo>
                <a:lnTo>
                  <a:pt x="1664284" y="40667"/>
                </a:lnTo>
                <a:cubicBezTo>
                  <a:pt x="1700902" y="43207"/>
                  <a:pt x="1737943" y="47440"/>
                  <a:pt x="1772868" y="43207"/>
                </a:cubicBezTo>
                <a:lnTo>
                  <a:pt x="1789010" y="38740"/>
                </a:lnTo>
                <a:lnTo>
                  <a:pt x="2109397" y="42417"/>
                </a:lnTo>
                <a:cubicBezTo>
                  <a:pt x="2257244" y="44318"/>
                  <a:pt x="2406974" y="49073"/>
                  <a:pt x="2535044" y="64288"/>
                </a:cubicBezTo>
                <a:cubicBezTo>
                  <a:pt x="2531277" y="48122"/>
                  <a:pt x="2529865" y="33621"/>
                  <a:pt x="2529865" y="198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7" name="任意多边形 46"/>
          <p:cNvSpPr>
            <a:spLocks/>
          </p:cNvSpPr>
          <p:nvPr/>
        </p:nvSpPr>
        <p:spPr bwMode="auto">
          <a:xfrm>
            <a:off x="3012941" y="4391200"/>
            <a:ext cx="1418223" cy="1636724"/>
          </a:xfrm>
          <a:custGeom>
            <a:avLst/>
            <a:gdLst>
              <a:gd name="connsiteX0" fmla="*/ 1788593 w 1969408"/>
              <a:gd name="connsiteY0" fmla="*/ 0 h 2480262"/>
              <a:gd name="connsiteX1" fmla="*/ 1794957 w 1969408"/>
              <a:gd name="connsiteY1" fmla="*/ 25013 h 2480262"/>
              <a:gd name="connsiteX2" fmla="*/ 1806741 w 1969408"/>
              <a:gd name="connsiteY2" fmla="*/ 53228 h 2480262"/>
              <a:gd name="connsiteX3" fmla="*/ 1826197 w 1969408"/>
              <a:gd name="connsiteY3" fmla="*/ 82411 h 2480262"/>
              <a:gd name="connsiteX4" fmla="*/ 1833562 w 1969408"/>
              <a:gd name="connsiteY4" fmla="*/ 106338 h 2480262"/>
              <a:gd name="connsiteX5" fmla="*/ 1834159 w 1969408"/>
              <a:gd name="connsiteY5" fmla="*/ 107176 h 2480262"/>
              <a:gd name="connsiteX6" fmla="*/ 1834159 w 1969408"/>
              <a:gd name="connsiteY6" fmla="*/ 163807 h 2480262"/>
              <a:gd name="connsiteX7" fmla="*/ 1969408 w 1969408"/>
              <a:gd name="connsiteY7" fmla="*/ 208936 h 2480262"/>
              <a:gd name="connsiteX8" fmla="*/ 1747750 w 1969408"/>
              <a:gd name="connsiteY8" fmla="*/ 208936 h 2480262"/>
              <a:gd name="connsiteX9" fmla="*/ 1556147 w 1969408"/>
              <a:gd name="connsiteY9" fmla="*/ 472192 h 2480262"/>
              <a:gd name="connsiteX10" fmla="*/ 981340 w 1969408"/>
              <a:gd name="connsiteY10" fmla="*/ 1239396 h 2480262"/>
              <a:gd name="connsiteX11" fmla="*/ 218686 w 1969408"/>
              <a:gd name="connsiteY11" fmla="*/ 2269856 h 2480262"/>
              <a:gd name="connsiteX12" fmla="*/ 335973 w 1969408"/>
              <a:gd name="connsiteY12" fmla="*/ 2270914 h 2480262"/>
              <a:gd name="connsiteX13" fmla="*/ 355461 w 1969408"/>
              <a:gd name="connsiteY13" fmla="*/ 2277731 h 2480262"/>
              <a:gd name="connsiteX14" fmla="*/ 335596 w 1969408"/>
              <a:gd name="connsiteY14" fmla="*/ 2307528 h 2480262"/>
              <a:gd name="connsiteX15" fmla="*/ 334133 w 1969408"/>
              <a:gd name="connsiteY15" fmla="*/ 2308849 h 2480262"/>
              <a:gd name="connsiteX16" fmla="*/ 295234 w 1969408"/>
              <a:gd name="connsiteY16" fmla="*/ 2311695 h 2480262"/>
              <a:gd name="connsiteX17" fmla="*/ 199902 w 1969408"/>
              <a:gd name="connsiteY17" fmla="*/ 2311225 h 2480262"/>
              <a:gd name="connsiteX18" fmla="*/ 137443 w 1969408"/>
              <a:gd name="connsiteY18" fmla="*/ 2369988 h 2480262"/>
              <a:gd name="connsiteX19" fmla="*/ 136082 w 1969408"/>
              <a:gd name="connsiteY19" fmla="*/ 2372804 h 2480262"/>
              <a:gd name="connsiteX20" fmla="*/ 81596 w 1969408"/>
              <a:gd name="connsiteY20" fmla="*/ 2409128 h 2480262"/>
              <a:gd name="connsiteX21" fmla="*/ 51116 w 1969408"/>
              <a:gd name="connsiteY21" fmla="*/ 2429448 h 2480262"/>
              <a:gd name="connsiteX22" fmla="*/ 30796 w 1969408"/>
              <a:gd name="connsiteY22" fmla="*/ 2459928 h 2480262"/>
              <a:gd name="connsiteX23" fmla="*/ 6230 w 1969408"/>
              <a:gd name="connsiteY23" fmla="*/ 2477986 h 2480262"/>
              <a:gd name="connsiteX24" fmla="*/ 0 w 1969408"/>
              <a:gd name="connsiteY24" fmla="*/ 2480262 h 2480262"/>
              <a:gd name="connsiteX25" fmla="*/ 8103 w 1969408"/>
              <a:gd name="connsiteY25" fmla="*/ 2455950 h 2480262"/>
              <a:gd name="connsiteX26" fmla="*/ 28423 w 1969408"/>
              <a:gd name="connsiteY26" fmla="*/ 2394990 h 2480262"/>
              <a:gd name="connsiteX27" fmla="*/ 48743 w 1969408"/>
              <a:gd name="connsiteY27" fmla="*/ 2334030 h 2480262"/>
              <a:gd name="connsiteX28" fmla="*/ 69063 w 1969408"/>
              <a:gd name="connsiteY28" fmla="*/ 2303550 h 2480262"/>
              <a:gd name="connsiteX29" fmla="*/ 79223 w 1969408"/>
              <a:gd name="connsiteY29" fmla="*/ 2273070 h 2480262"/>
              <a:gd name="connsiteX30" fmla="*/ 99543 w 1969408"/>
              <a:gd name="connsiteY30" fmla="*/ 2242590 h 2480262"/>
              <a:gd name="connsiteX31" fmla="*/ 109703 w 1969408"/>
              <a:gd name="connsiteY31" fmla="*/ 2212110 h 2480262"/>
              <a:gd name="connsiteX32" fmla="*/ 140183 w 1969408"/>
              <a:gd name="connsiteY32" fmla="*/ 2181630 h 2480262"/>
              <a:gd name="connsiteX33" fmla="*/ 160503 w 1969408"/>
              <a:gd name="connsiteY33" fmla="*/ 2151150 h 2480262"/>
              <a:gd name="connsiteX34" fmla="*/ 231623 w 1969408"/>
              <a:gd name="connsiteY34" fmla="*/ 2069870 h 2480262"/>
              <a:gd name="connsiteX35" fmla="*/ 262103 w 1969408"/>
              <a:gd name="connsiteY35" fmla="*/ 2059710 h 2480262"/>
              <a:gd name="connsiteX36" fmla="*/ 282423 w 1969408"/>
              <a:gd name="connsiteY36" fmla="*/ 2029230 h 2480262"/>
              <a:gd name="connsiteX37" fmla="*/ 343383 w 1969408"/>
              <a:gd name="connsiteY37" fmla="*/ 1978430 h 2480262"/>
              <a:gd name="connsiteX38" fmla="*/ 356341 w 1969408"/>
              <a:gd name="connsiteY38" fmla="*/ 1935517 h 2480262"/>
              <a:gd name="connsiteX39" fmla="*/ 357069 w 1969408"/>
              <a:gd name="connsiteY39" fmla="*/ 1931828 h 2480262"/>
              <a:gd name="connsiteX40" fmla="*/ 365558 w 1969408"/>
              <a:gd name="connsiteY40" fmla="*/ 1932324 h 2480262"/>
              <a:gd name="connsiteX41" fmla="*/ 410289 w 1969408"/>
              <a:gd name="connsiteY41" fmla="*/ 1923862 h 2480262"/>
              <a:gd name="connsiteX42" fmla="*/ 586864 w 1969408"/>
              <a:gd name="connsiteY42" fmla="*/ 1694453 h 2480262"/>
              <a:gd name="connsiteX43" fmla="*/ 1112832 w 1969408"/>
              <a:gd name="connsiteY43" fmla="*/ 1017509 h 2480262"/>
              <a:gd name="connsiteX44" fmla="*/ 1770291 w 1969408"/>
              <a:gd name="connsiteY44" fmla="*/ 77308 h 2480262"/>
              <a:gd name="connsiteX45" fmla="*/ 1702667 w 1969408"/>
              <a:gd name="connsiteY45" fmla="*/ 28418 h 2480262"/>
              <a:gd name="connsiteX46" fmla="*/ 1789076 w 1969408"/>
              <a:gd name="connsiteY46" fmla="*/ 17135 h 248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69408" h="2480262">
                <a:moveTo>
                  <a:pt x="1788593" y="0"/>
                </a:moveTo>
                <a:lnTo>
                  <a:pt x="1794957" y="25013"/>
                </a:lnTo>
                <a:cubicBezTo>
                  <a:pt x="1797663" y="35016"/>
                  <a:pt x="1801053" y="44697"/>
                  <a:pt x="1806741" y="53228"/>
                </a:cubicBezTo>
                <a:lnTo>
                  <a:pt x="1826197" y="82411"/>
                </a:lnTo>
                <a:cubicBezTo>
                  <a:pt x="1830179" y="94356"/>
                  <a:pt x="1832051" y="101734"/>
                  <a:pt x="1833562" y="106338"/>
                </a:cubicBezTo>
                <a:lnTo>
                  <a:pt x="1834159" y="107176"/>
                </a:lnTo>
                <a:lnTo>
                  <a:pt x="1834159" y="163807"/>
                </a:lnTo>
                <a:cubicBezTo>
                  <a:pt x="1871728" y="190132"/>
                  <a:pt x="1969408" y="148763"/>
                  <a:pt x="1969408" y="208936"/>
                </a:cubicBezTo>
                <a:cubicBezTo>
                  <a:pt x="1909297" y="231501"/>
                  <a:pt x="1811617" y="186371"/>
                  <a:pt x="1747750" y="208936"/>
                </a:cubicBezTo>
                <a:cubicBezTo>
                  <a:pt x="1706424" y="227740"/>
                  <a:pt x="1589960" y="419541"/>
                  <a:pt x="1556147" y="472192"/>
                </a:cubicBezTo>
                <a:cubicBezTo>
                  <a:pt x="1375816" y="746731"/>
                  <a:pt x="1172942" y="998705"/>
                  <a:pt x="981340" y="1239396"/>
                </a:cubicBezTo>
                <a:cubicBezTo>
                  <a:pt x="692057" y="1596672"/>
                  <a:pt x="470400" y="1957709"/>
                  <a:pt x="218686" y="2269856"/>
                </a:cubicBezTo>
                <a:cubicBezTo>
                  <a:pt x="252499" y="2275498"/>
                  <a:pt x="301104" y="2266331"/>
                  <a:pt x="335973" y="2270914"/>
                </a:cubicBezTo>
                <a:lnTo>
                  <a:pt x="355461" y="2277731"/>
                </a:lnTo>
                <a:lnTo>
                  <a:pt x="335596" y="2307528"/>
                </a:lnTo>
                <a:lnTo>
                  <a:pt x="334133" y="2308849"/>
                </a:lnTo>
                <a:lnTo>
                  <a:pt x="295234" y="2311695"/>
                </a:lnTo>
                <a:cubicBezTo>
                  <a:pt x="263770" y="2309345"/>
                  <a:pt x="228079" y="2301823"/>
                  <a:pt x="199902" y="2311225"/>
                </a:cubicBezTo>
                <a:cubicBezTo>
                  <a:pt x="166090" y="2322508"/>
                  <a:pt x="150123" y="2345072"/>
                  <a:pt x="137443" y="2369988"/>
                </a:cubicBezTo>
                <a:lnTo>
                  <a:pt x="136082" y="2372804"/>
                </a:lnTo>
                <a:lnTo>
                  <a:pt x="81596" y="2409128"/>
                </a:lnTo>
                <a:lnTo>
                  <a:pt x="51116" y="2429448"/>
                </a:lnTo>
                <a:cubicBezTo>
                  <a:pt x="44343" y="2439608"/>
                  <a:pt x="39430" y="2451294"/>
                  <a:pt x="30796" y="2459928"/>
                </a:cubicBezTo>
                <a:cubicBezTo>
                  <a:pt x="20425" y="2470300"/>
                  <a:pt x="12593" y="2475168"/>
                  <a:pt x="6230" y="2477986"/>
                </a:cubicBezTo>
                <a:lnTo>
                  <a:pt x="0" y="2480262"/>
                </a:lnTo>
                <a:lnTo>
                  <a:pt x="8103" y="2455950"/>
                </a:lnTo>
                <a:lnTo>
                  <a:pt x="28423" y="2394990"/>
                </a:lnTo>
                <a:cubicBezTo>
                  <a:pt x="35196" y="2374670"/>
                  <a:pt x="40044" y="2353603"/>
                  <a:pt x="48743" y="2334030"/>
                </a:cubicBezTo>
                <a:cubicBezTo>
                  <a:pt x="53702" y="2322872"/>
                  <a:pt x="63602" y="2314472"/>
                  <a:pt x="69063" y="2303550"/>
                </a:cubicBezTo>
                <a:cubicBezTo>
                  <a:pt x="73852" y="2293971"/>
                  <a:pt x="74434" y="2282649"/>
                  <a:pt x="79223" y="2273070"/>
                </a:cubicBezTo>
                <a:cubicBezTo>
                  <a:pt x="84684" y="2262148"/>
                  <a:pt x="94082" y="2253512"/>
                  <a:pt x="99543" y="2242590"/>
                </a:cubicBezTo>
                <a:cubicBezTo>
                  <a:pt x="104332" y="2233011"/>
                  <a:pt x="103762" y="2221021"/>
                  <a:pt x="109703" y="2212110"/>
                </a:cubicBezTo>
                <a:cubicBezTo>
                  <a:pt x="117673" y="2200155"/>
                  <a:pt x="130985" y="2192668"/>
                  <a:pt x="140183" y="2181630"/>
                </a:cubicBezTo>
                <a:cubicBezTo>
                  <a:pt x="148000" y="2172249"/>
                  <a:pt x="153730" y="2161310"/>
                  <a:pt x="160503" y="2151150"/>
                </a:cubicBezTo>
                <a:cubicBezTo>
                  <a:pt x="246863" y="2093577"/>
                  <a:pt x="113090" y="2188403"/>
                  <a:pt x="231623" y="2069870"/>
                </a:cubicBezTo>
                <a:cubicBezTo>
                  <a:pt x="239196" y="2062297"/>
                  <a:pt x="253740" y="2066400"/>
                  <a:pt x="262103" y="2059710"/>
                </a:cubicBezTo>
                <a:cubicBezTo>
                  <a:pt x="271638" y="2052082"/>
                  <a:pt x="275650" y="2039390"/>
                  <a:pt x="282423" y="2029230"/>
                </a:cubicBezTo>
                <a:cubicBezTo>
                  <a:pt x="304914" y="2014236"/>
                  <a:pt x="327737" y="2001899"/>
                  <a:pt x="343383" y="1978430"/>
                </a:cubicBezTo>
                <a:cubicBezTo>
                  <a:pt x="347846" y="1971736"/>
                  <a:pt x="352560" y="1953248"/>
                  <a:pt x="356341" y="1935517"/>
                </a:cubicBezTo>
                <a:lnTo>
                  <a:pt x="357069" y="1931828"/>
                </a:lnTo>
                <a:lnTo>
                  <a:pt x="365558" y="1932324"/>
                </a:lnTo>
                <a:cubicBezTo>
                  <a:pt x="381173" y="1931854"/>
                  <a:pt x="396201" y="1929503"/>
                  <a:pt x="410289" y="1923862"/>
                </a:cubicBezTo>
                <a:cubicBezTo>
                  <a:pt x="477913" y="1901297"/>
                  <a:pt x="541781" y="1754626"/>
                  <a:pt x="586864" y="1694453"/>
                </a:cubicBezTo>
                <a:cubicBezTo>
                  <a:pt x="748411" y="1457523"/>
                  <a:pt x="947527" y="1205549"/>
                  <a:pt x="1112832" y="1017509"/>
                </a:cubicBezTo>
                <a:cubicBezTo>
                  <a:pt x="1338246" y="709123"/>
                  <a:pt x="1563661" y="400737"/>
                  <a:pt x="1770291" y="77308"/>
                </a:cubicBezTo>
                <a:cubicBezTo>
                  <a:pt x="1751507" y="54743"/>
                  <a:pt x="1695153" y="69786"/>
                  <a:pt x="1702667" y="28418"/>
                </a:cubicBezTo>
                <a:cubicBezTo>
                  <a:pt x="1732722" y="24657"/>
                  <a:pt x="1770291" y="32178"/>
                  <a:pt x="1789076" y="171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8" name="任意多边形 57"/>
          <p:cNvSpPr>
            <a:spLocks/>
          </p:cNvSpPr>
          <p:nvPr/>
        </p:nvSpPr>
        <p:spPr bwMode="auto">
          <a:xfrm rot="18878442">
            <a:off x="9247987" y="2464315"/>
            <a:ext cx="1707181" cy="457661"/>
          </a:xfrm>
          <a:custGeom>
            <a:avLst/>
            <a:gdLst>
              <a:gd name="connsiteX0" fmla="*/ 3118844 w 3337412"/>
              <a:gd name="connsiteY0" fmla="*/ 358451 h 457661"/>
              <a:gd name="connsiteX1" fmla="*/ 3118793 w 3337412"/>
              <a:gd name="connsiteY1" fmla="*/ 380356 h 457661"/>
              <a:gd name="connsiteX2" fmla="*/ 3105868 w 3337412"/>
              <a:gd name="connsiteY2" fmla="*/ 404558 h 457661"/>
              <a:gd name="connsiteX3" fmla="*/ 3101510 w 3337412"/>
              <a:gd name="connsiteY3" fmla="*/ 411975 h 457661"/>
              <a:gd name="connsiteX4" fmla="*/ 2971797 w 3337412"/>
              <a:gd name="connsiteY4" fmla="*/ 406894 h 457661"/>
              <a:gd name="connsiteX5" fmla="*/ 1207853 w 3337412"/>
              <a:gd name="connsiteY5" fmla="*/ 390646 h 457661"/>
              <a:gd name="connsiteX6" fmla="*/ 708183 w 3337412"/>
              <a:gd name="connsiteY6" fmla="*/ 409450 h 457661"/>
              <a:gd name="connsiteX7" fmla="*/ 84535 w 3337412"/>
              <a:gd name="connsiteY7" fmla="*/ 428254 h 457661"/>
              <a:gd name="connsiteX8" fmla="*/ 24425 w 3337412"/>
              <a:gd name="connsiteY8" fmla="*/ 454580 h 457661"/>
              <a:gd name="connsiteX9" fmla="*/ 0 w 3337412"/>
              <a:gd name="connsiteY9" fmla="*/ 445856 h 457661"/>
              <a:gd name="connsiteX10" fmla="*/ 3484 w 3337412"/>
              <a:gd name="connsiteY10" fmla="*/ 435404 h 457661"/>
              <a:gd name="connsiteX11" fmla="*/ 4662 w 3337412"/>
              <a:gd name="connsiteY11" fmla="*/ 431764 h 457661"/>
              <a:gd name="connsiteX12" fmla="*/ 17295 w 3337412"/>
              <a:gd name="connsiteY12" fmla="*/ 428606 h 457661"/>
              <a:gd name="connsiteX13" fmla="*/ 63594 w 3337412"/>
              <a:gd name="connsiteY13" fmla="*/ 405456 h 457661"/>
              <a:gd name="connsiteX14" fmla="*/ 144617 w 3337412"/>
              <a:gd name="connsiteY14" fmla="*/ 393882 h 457661"/>
              <a:gd name="connsiteX15" fmla="*/ 179341 w 3337412"/>
              <a:gd name="connsiteY15" fmla="*/ 382307 h 457661"/>
              <a:gd name="connsiteX16" fmla="*/ 199475 w 3337412"/>
              <a:gd name="connsiteY16" fmla="*/ 377274 h 457661"/>
              <a:gd name="connsiteX17" fmla="*/ 278921 w 3337412"/>
              <a:gd name="connsiteY17" fmla="*/ 382635 h 457661"/>
              <a:gd name="connsiteX18" fmla="*/ 603630 w 3337412"/>
              <a:gd name="connsiteY18" fmla="*/ 344123 h 457661"/>
              <a:gd name="connsiteX19" fmla="*/ 1809003 w 3337412"/>
              <a:gd name="connsiteY19" fmla="*/ 317497 h 457661"/>
              <a:gd name="connsiteX20" fmla="*/ 1807951 w 3337412"/>
              <a:gd name="connsiteY20" fmla="*/ 305975 h 457661"/>
              <a:gd name="connsiteX21" fmla="*/ 1856745 w 3337412"/>
              <a:gd name="connsiteY21" fmla="*/ 305689 h 457661"/>
              <a:gd name="connsiteX22" fmla="*/ 1857971 w 3337412"/>
              <a:gd name="connsiteY22" fmla="*/ 317497 h 457661"/>
              <a:gd name="connsiteX23" fmla="*/ 2697965 w 3337412"/>
              <a:gd name="connsiteY23" fmla="*/ 344123 h 457661"/>
              <a:gd name="connsiteX24" fmla="*/ 2693724 w 3337412"/>
              <a:gd name="connsiteY24" fmla="*/ 307723 h 457661"/>
              <a:gd name="connsiteX25" fmla="*/ 2698171 w 3337412"/>
              <a:gd name="connsiteY25" fmla="*/ 308065 h 457661"/>
              <a:gd name="connsiteX26" fmla="*/ 2699347 w 3337412"/>
              <a:gd name="connsiteY26" fmla="*/ 341756 h 457661"/>
              <a:gd name="connsiteX27" fmla="*/ 3082904 w 3337412"/>
              <a:gd name="connsiteY27" fmla="*/ 357622 h 457661"/>
              <a:gd name="connsiteX28" fmla="*/ 3337412 w 3337412"/>
              <a:gd name="connsiteY28" fmla="*/ 0 h 457661"/>
              <a:gd name="connsiteX29" fmla="*/ 3323071 w 3337412"/>
              <a:gd name="connsiteY29" fmla="*/ 2991 h 457661"/>
              <a:gd name="connsiteX30" fmla="*/ 3327654 w 3337412"/>
              <a:gd name="connsiteY30" fmla="*/ 342 h 4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337412" h="457661">
                <a:moveTo>
                  <a:pt x="3118844" y="358451"/>
                </a:moveTo>
                <a:lnTo>
                  <a:pt x="3118793" y="380356"/>
                </a:lnTo>
                <a:cubicBezTo>
                  <a:pt x="3113862" y="390065"/>
                  <a:pt x="3109574" y="397992"/>
                  <a:pt x="3105868" y="404558"/>
                </a:cubicBezTo>
                <a:lnTo>
                  <a:pt x="3101510" y="411975"/>
                </a:lnTo>
                <a:lnTo>
                  <a:pt x="2971797" y="406894"/>
                </a:lnTo>
                <a:cubicBezTo>
                  <a:pt x="2381418" y="383242"/>
                  <a:pt x="1852163" y="361030"/>
                  <a:pt x="1207853" y="390646"/>
                </a:cubicBezTo>
                <a:cubicBezTo>
                  <a:pt x="1035035" y="398168"/>
                  <a:pt x="881001" y="401929"/>
                  <a:pt x="708183" y="409450"/>
                </a:cubicBezTo>
                <a:cubicBezTo>
                  <a:pt x="494039" y="416972"/>
                  <a:pt x="279895" y="450819"/>
                  <a:pt x="84535" y="428254"/>
                </a:cubicBezTo>
                <a:cubicBezTo>
                  <a:pt x="50723" y="424494"/>
                  <a:pt x="69508" y="469623"/>
                  <a:pt x="24425" y="454580"/>
                </a:cubicBezTo>
                <a:lnTo>
                  <a:pt x="0" y="445856"/>
                </a:lnTo>
                <a:lnTo>
                  <a:pt x="3484" y="435404"/>
                </a:lnTo>
                <a:lnTo>
                  <a:pt x="4662" y="431764"/>
                </a:lnTo>
                <a:lnTo>
                  <a:pt x="17295" y="428606"/>
                </a:lnTo>
                <a:cubicBezTo>
                  <a:pt x="33451" y="422548"/>
                  <a:pt x="48161" y="413173"/>
                  <a:pt x="63594" y="405456"/>
                </a:cubicBezTo>
                <a:cubicBezTo>
                  <a:pt x="90602" y="401598"/>
                  <a:pt x="117865" y="399232"/>
                  <a:pt x="144617" y="393882"/>
                </a:cubicBezTo>
                <a:cubicBezTo>
                  <a:pt x="156581" y="391489"/>
                  <a:pt x="167766" y="386165"/>
                  <a:pt x="179341" y="382307"/>
                </a:cubicBezTo>
                <a:lnTo>
                  <a:pt x="199475" y="377274"/>
                </a:lnTo>
                <a:lnTo>
                  <a:pt x="278921" y="382635"/>
                </a:lnTo>
                <a:cubicBezTo>
                  <a:pt x="392455" y="380496"/>
                  <a:pt x="490627" y="352681"/>
                  <a:pt x="603630" y="344123"/>
                </a:cubicBezTo>
                <a:cubicBezTo>
                  <a:pt x="1025511" y="321300"/>
                  <a:pt x="1417257" y="355534"/>
                  <a:pt x="1809003" y="317497"/>
                </a:cubicBezTo>
                <a:lnTo>
                  <a:pt x="1807951" y="305975"/>
                </a:lnTo>
                <a:lnTo>
                  <a:pt x="1856745" y="305689"/>
                </a:lnTo>
                <a:lnTo>
                  <a:pt x="1857971" y="317497"/>
                </a:lnTo>
                <a:cubicBezTo>
                  <a:pt x="2099046" y="325104"/>
                  <a:pt x="2441824" y="313693"/>
                  <a:pt x="2697965" y="344123"/>
                </a:cubicBezTo>
                <a:lnTo>
                  <a:pt x="2693724" y="307723"/>
                </a:lnTo>
                <a:lnTo>
                  <a:pt x="2698171" y="308065"/>
                </a:lnTo>
                <a:lnTo>
                  <a:pt x="2699347" y="341756"/>
                </a:lnTo>
                <a:cubicBezTo>
                  <a:pt x="2817690" y="367141"/>
                  <a:pt x="2952939" y="358680"/>
                  <a:pt x="3082904" y="357622"/>
                </a:cubicBezTo>
                <a:close/>
                <a:moveTo>
                  <a:pt x="3337412" y="0"/>
                </a:moveTo>
                <a:lnTo>
                  <a:pt x="3323071" y="2991"/>
                </a:lnTo>
                <a:lnTo>
                  <a:pt x="3327654" y="3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434399" y="2892031"/>
            <a:ext cx="1899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+mj-ea"/>
              </a:rPr>
              <a:t>转化为正确的格式，使用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+mj-ea"/>
              </a:rPr>
              <a:t>openCV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CN" sz="2000" dirty="0" err="1" smtClean="0">
                <a:solidFill>
                  <a:schemeClr val="bg1"/>
                </a:solidFill>
                <a:latin typeface="+mj-ea"/>
              </a:rPr>
              <a:t>dnn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</a:rPr>
              <a:t>模块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</a:rPr>
              <a:t>进行分类（前向传播）</a:t>
            </a:r>
            <a:endParaRPr lang="zh-CN" altLang="en-US" sz="20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7546045" y="3133651"/>
            <a:ext cx="2456623" cy="168833"/>
          </a:xfrm>
          <a:custGeom>
            <a:avLst/>
            <a:gdLst>
              <a:gd name="connsiteX0" fmla="*/ 2531492 w 3033871"/>
              <a:gd name="connsiteY0" fmla="*/ 0 h 156058"/>
              <a:gd name="connsiteX1" fmla="*/ 2534921 w 3033871"/>
              <a:gd name="connsiteY1" fmla="*/ 228 h 156058"/>
              <a:gd name="connsiteX2" fmla="*/ 2534841 w 3033871"/>
              <a:gd name="connsiteY2" fmla="*/ 16498 h 156058"/>
              <a:gd name="connsiteX3" fmla="*/ 2536426 w 3033871"/>
              <a:gd name="connsiteY3" fmla="*/ 61921 h 156058"/>
              <a:gd name="connsiteX4" fmla="*/ 2919983 w 3033871"/>
              <a:gd name="connsiteY4" fmla="*/ 77787 h 156058"/>
              <a:gd name="connsiteX5" fmla="*/ 3033871 w 3033871"/>
              <a:gd name="connsiteY5" fmla="*/ 80414 h 156058"/>
              <a:gd name="connsiteX6" fmla="*/ 3027248 w 3033871"/>
              <a:gd name="connsiteY6" fmla="*/ 135613 h 156058"/>
              <a:gd name="connsiteX7" fmla="*/ 2808876 w 3033871"/>
              <a:gd name="connsiteY7" fmla="*/ 127059 h 156058"/>
              <a:gd name="connsiteX8" fmla="*/ 1044932 w 3033871"/>
              <a:gd name="connsiteY8" fmla="*/ 110811 h 156058"/>
              <a:gd name="connsiteX9" fmla="*/ 545262 w 3033871"/>
              <a:gd name="connsiteY9" fmla="*/ 129615 h 156058"/>
              <a:gd name="connsiteX10" fmla="*/ 71363 w 3033871"/>
              <a:gd name="connsiteY10" fmla="*/ 156058 h 156058"/>
              <a:gd name="connsiteX11" fmla="*/ 0 w 3033871"/>
              <a:gd name="connsiteY11" fmla="*/ 152418 h 156058"/>
              <a:gd name="connsiteX12" fmla="*/ 34695 w 3033871"/>
              <a:gd name="connsiteY12" fmla="*/ 97313 h 156058"/>
              <a:gd name="connsiteX13" fmla="*/ 116000 w 3033871"/>
              <a:gd name="connsiteY13" fmla="*/ 102800 h 156058"/>
              <a:gd name="connsiteX14" fmla="*/ 440709 w 3033871"/>
              <a:gd name="connsiteY14" fmla="*/ 64288 h 156058"/>
              <a:gd name="connsiteX15" fmla="*/ 1351802 w 3033871"/>
              <a:gd name="connsiteY15" fmla="*/ 54660 h 156058"/>
              <a:gd name="connsiteX16" fmla="*/ 1614300 w 3033871"/>
              <a:gd name="connsiteY16" fmla="*/ 39498 h 156058"/>
              <a:gd name="connsiteX17" fmla="*/ 1664284 w 3033871"/>
              <a:gd name="connsiteY17" fmla="*/ 40667 h 156058"/>
              <a:gd name="connsiteX18" fmla="*/ 1772868 w 3033871"/>
              <a:gd name="connsiteY18" fmla="*/ 43207 h 156058"/>
              <a:gd name="connsiteX19" fmla="*/ 1789010 w 3033871"/>
              <a:gd name="connsiteY19" fmla="*/ 38740 h 156058"/>
              <a:gd name="connsiteX20" fmla="*/ 2109397 w 3033871"/>
              <a:gd name="connsiteY20" fmla="*/ 42417 h 156058"/>
              <a:gd name="connsiteX21" fmla="*/ 2535044 w 3033871"/>
              <a:gd name="connsiteY21" fmla="*/ 64288 h 156058"/>
              <a:gd name="connsiteX22" fmla="*/ 2529865 w 3033871"/>
              <a:gd name="connsiteY22" fmla="*/ 19832 h 15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33871" h="156058">
                <a:moveTo>
                  <a:pt x="2531492" y="0"/>
                </a:moveTo>
                <a:lnTo>
                  <a:pt x="2534921" y="228"/>
                </a:lnTo>
                <a:lnTo>
                  <a:pt x="2534841" y="16498"/>
                </a:lnTo>
                <a:cubicBezTo>
                  <a:pt x="2535017" y="29485"/>
                  <a:pt x="2535487" y="44058"/>
                  <a:pt x="2536426" y="61921"/>
                </a:cubicBezTo>
                <a:cubicBezTo>
                  <a:pt x="2654769" y="87307"/>
                  <a:pt x="2790018" y="78845"/>
                  <a:pt x="2919983" y="77787"/>
                </a:cubicBezTo>
                <a:lnTo>
                  <a:pt x="3033871" y="80414"/>
                </a:lnTo>
                <a:lnTo>
                  <a:pt x="3027248" y="135613"/>
                </a:lnTo>
                <a:lnTo>
                  <a:pt x="2808876" y="127059"/>
                </a:lnTo>
                <a:cubicBezTo>
                  <a:pt x="2218497" y="103407"/>
                  <a:pt x="1689242" y="81195"/>
                  <a:pt x="1044932" y="110811"/>
                </a:cubicBezTo>
                <a:cubicBezTo>
                  <a:pt x="872114" y="118333"/>
                  <a:pt x="718080" y="122094"/>
                  <a:pt x="545262" y="129615"/>
                </a:cubicBezTo>
                <a:cubicBezTo>
                  <a:pt x="384654" y="135257"/>
                  <a:pt x="224046" y="155706"/>
                  <a:pt x="71363" y="156058"/>
                </a:cubicBezTo>
                <a:lnTo>
                  <a:pt x="0" y="152418"/>
                </a:lnTo>
                <a:lnTo>
                  <a:pt x="34695" y="97313"/>
                </a:lnTo>
                <a:lnTo>
                  <a:pt x="116000" y="102800"/>
                </a:lnTo>
                <a:cubicBezTo>
                  <a:pt x="229534" y="100661"/>
                  <a:pt x="327706" y="72846"/>
                  <a:pt x="440709" y="64288"/>
                </a:cubicBezTo>
                <a:cubicBezTo>
                  <a:pt x="757120" y="47171"/>
                  <a:pt x="1056580" y="62148"/>
                  <a:pt x="1351802" y="54660"/>
                </a:cubicBezTo>
                <a:lnTo>
                  <a:pt x="1614300" y="39498"/>
                </a:lnTo>
                <a:lnTo>
                  <a:pt x="1664284" y="40667"/>
                </a:lnTo>
                <a:cubicBezTo>
                  <a:pt x="1700902" y="43207"/>
                  <a:pt x="1737943" y="47440"/>
                  <a:pt x="1772868" y="43207"/>
                </a:cubicBezTo>
                <a:lnTo>
                  <a:pt x="1789010" y="38740"/>
                </a:lnTo>
                <a:lnTo>
                  <a:pt x="2109397" y="42417"/>
                </a:lnTo>
                <a:cubicBezTo>
                  <a:pt x="2257244" y="44318"/>
                  <a:pt x="2406974" y="49073"/>
                  <a:pt x="2535044" y="64288"/>
                </a:cubicBezTo>
                <a:cubicBezTo>
                  <a:pt x="2531277" y="48122"/>
                  <a:pt x="2529865" y="33621"/>
                  <a:pt x="2529865" y="198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3" name="任意多边形 72"/>
          <p:cNvSpPr>
            <a:spLocks/>
          </p:cNvSpPr>
          <p:nvPr/>
        </p:nvSpPr>
        <p:spPr bwMode="auto">
          <a:xfrm>
            <a:off x="6630092" y="3080363"/>
            <a:ext cx="1418223" cy="1636724"/>
          </a:xfrm>
          <a:custGeom>
            <a:avLst/>
            <a:gdLst>
              <a:gd name="connsiteX0" fmla="*/ 1788593 w 1969408"/>
              <a:gd name="connsiteY0" fmla="*/ 0 h 2480262"/>
              <a:gd name="connsiteX1" fmla="*/ 1794957 w 1969408"/>
              <a:gd name="connsiteY1" fmla="*/ 25013 h 2480262"/>
              <a:gd name="connsiteX2" fmla="*/ 1806741 w 1969408"/>
              <a:gd name="connsiteY2" fmla="*/ 53228 h 2480262"/>
              <a:gd name="connsiteX3" fmla="*/ 1826197 w 1969408"/>
              <a:gd name="connsiteY3" fmla="*/ 82411 h 2480262"/>
              <a:gd name="connsiteX4" fmla="*/ 1833562 w 1969408"/>
              <a:gd name="connsiteY4" fmla="*/ 106338 h 2480262"/>
              <a:gd name="connsiteX5" fmla="*/ 1834159 w 1969408"/>
              <a:gd name="connsiteY5" fmla="*/ 107176 h 2480262"/>
              <a:gd name="connsiteX6" fmla="*/ 1834159 w 1969408"/>
              <a:gd name="connsiteY6" fmla="*/ 163807 h 2480262"/>
              <a:gd name="connsiteX7" fmla="*/ 1969408 w 1969408"/>
              <a:gd name="connsiteY7" fmla="*/ 208936 h 2480262"/>
              <a:gd name="connsiteX8" fmla="*/ 1747750 w 1969408"/>
              <a:gd name="connsiteY8" fmla="*/ 208936 h 2480262"/>
              <a:gd name="connsiteX9" fmla="*/ 1556147 w 1969408"/>
              <a:gd name="connsiteY9" fmla="*/ 472192 h 2480262"/>
              <a:gd name="connsiteX10" fmla="*/ 981340 w 1969408"/>
              <a:gd name="connsiteY10" fmla="*/ 1239396 h 2480262"/>
              <a:gd name="connsiteX11" fmla="*/ 218686 w 1969408"/>
              <a:gd name="connsiteY11" fmla="*/ 2269856 h 2480262"/>
              <a:gd name="connsiteX12" fmla="*/ 335973 w 1969408"/>
              <a:gd name="connsiteY12" fmla="*/ 2270914 h 2480262"/>
              <a:gd name="connsiteX13" fmla="*/ 355461 w 1969408"/>
              <a:gd name="connsiteY13" fmla="*/ 2277731 h 2480262"/>
              <a:gd name="connsiteX14" fmla="*/ 335596 w 1969408"/>
              <a:gd name="connsiteY14" fmla="*/ 2307528 h 2480262"/>
              <a:gd name="connsiteX15" fmla="*/ 334133 w 1969408"/>
              <a:gd name="connsiteY15" fmla="*/ 2308849 h 2480262"/>
              <a:gd name="connsiteX16" fmla="*/ 295234 w 1969408"/>
              <a:gd name="connsiteY16" fmla="*/ 2311695 h 2480262"/>
              <a:gd name="connsiteX17" fmla="*/ 199902 w 1969408"/>
              <a:gd name="connsiteY17" fmla="*/ 2311225 h 2480262"/>
              <a:gd name="connsiteX18" fmla="*/ 137443 w 1969408"/>
              <a:gd name="connsiteY18" fmla="*/ 2369988 h 2480262"/>
              <a:gd name="connsiteX19" fmla="*/ 136082 w 1969408"/>
              <a:gd name="connsiteY19" fmla="*/ 2372804 h 2480262"/>
              <a:gd name="connsiteX20" fmla="*/ 81596 w 1969408"/>
              <a:gd name="connsiteY20" fmla="*/ 2409128 h 2480262"/>
              <a:gd name="connsiteX21" fmla="*/ 51116 w 1969408"/>
              <a:gd name="connsiteY21" fmla="*/ 2429448 h 2480262"/>
              <a:gd name="connsiteX22" fmla="*/ 30796 w 1969408"/>
              <a:gd name="connsiteY22" fmla="*/ 2459928 h 2480262"/>
              <a:gd name="connsiteX23" fmla="*/ 6230 w 1969408"/>
              <a:gd name="connsiteY23" fmla="*/ 2477986 h 2480262"/>
              <a:gd name="connsiteX24" fmla="*/ 0 w 1969408"/>
              <a:gd name="connsiteY24" fmla="*/ 2480262 h 2480262"/>
              <a:gd name="connsiteX25" fmla="*/ 8103 w 1969408"/>
              <a:gd name="connsiteY25" fmla="*/ 2455950 h 2480262"/>
              <a:gd name="connsiteX26" fmla="*/ 28423 w 1969408"/>
              <a:gd name="connsiteY26" fmla="*/ 2394990 h 2480262"/>
              <a:gd name="connsiteX27" fmla="*/ 48743 w 1969408"/>
              <a:gd name="connsiteY27" fmla="*/ 2334030 h 2480262"/>
              <a:gd name="connsiteX28" fmla="*/ 69063 w 1969408"/>
              <a:gd name="connsiteY28" fmla="*/ 2303550 h 2480262"/>
              <a:gd name="connsiteX29" fmla="*/ 79223 w 1969408"/>
              <a:gd name="connsiteY29" fmla="*/ 2273070 h 2480262"/>
              <a:gd name="connsiteX30" fmla="*/ 99543 w 1969408"/>
              <a:gd name="connsiteY30" fmla="*/ 2242590 h 2480262"/>
              <a:gd name="connsiteX31" fmla="*/ 109703 w 1969408"/>
              <a:gd name="connsiteY31" fmla="*/ 2212110 h 2480262"/>
              <a:gd name="connsiteX32" fmla="*/ 140183 w 1969408"/>
              <a:gd name="connsiteY32" fmla="*/ 2181630 h 2480262"/>
              <a:gd name="connsiteX33" fmla="*/ 160503 w 1969408"/>
              <a:gd name="connsiteY33" fmla="*/ 2151150 h 2480262"/>
              <a:gd name="connsiteX34" fmla="*/ 231623 w 1969408"/>
              <a:gd name="connsiteY34" fmla="*/ 2069870 h 2480262"/>
              <a:gd name="connsiteX35" fmla="*/ 262103 w 1969408"/>
              <a:gd name="connsiteY35" fmla="*/ 2059710 h 2480262"/>
              <a:gd name="connsiteX36" fmla="*/ 282423 w 1969408"/>
              <a:gd name="connsiteY36" fmla="*/ 2029230 h 2480262"/>
              <a:gd name="connsiteX37" fmla="*/ 343383 w 1969408"/>
              <a:gd name="connsiteY37" fmla="*/ 1978430 h 2480262"/>
              <a:gd name="connsiteX38" fmla="*/ 356341 w 1969408"/>
              <a:gd name="connsiteY38" fmla="*/ 1935517 h 2480262"/>
              <a:gd name="connsiteX39" fmla="*/ 357069 w 1969408"/>
              <a:gd name="connsiteY39" fmla="*/ 1931828 h 2480262"/>
              <a:gd name="connsiteX40" fmla="*/ 365558 w 1969408"/>
              <a:gd name="connsiteY40" fmla="*/ 1932324 h 2480262"/>
              <a:gd name="connsiteX41" fmla="*/ 410289 w 1969408"/>
              <a:gd name="connsiteY41" fmla="*/ 1923862 h 2480262"/>
              <a:gd name="connsiteX42" fmla="*/ 586864 w 1969408"/>
              <a:gd name="connsiteY42" fmla="*/ 1694453 h 2480262"/>
              <a:gd name="connsiteX43" fmla="*/ 1112832 w 1969408"/>
              <a:gd name="connsiteY43" fmla="*/ 1017509 h 2480262"/>
              <a:gd name="connsiteX44" fmla="*/ 1770291 w 1969408"/>
              <a:gd name="connsiteY44" fmla="*/ 77308 h 2480262"/>
              <a:gd name="connsiteX45" fmla="*/ 1702667 w 1969408"/>
              <a:gd name="connsiteY45" fmla="*/ 28418 h 2480262"/>
              <a:gd name="connsiteX46" fmla="*/ 1789076 w 1969408"/>
              <a:gd name="connsiteY46" fmla="*/ 17135 h 248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69408" h="2480262">
                <a:moveTo>
                  <a:pt x="1788593" y="0"/>
                </a:moveTo>
                <a:lnTo>
                  <a:pt x="1794957" y="25013"/>
                </a:lnTo>
                <a:cubicBezTo>
                  <a:pt x="1797663" y="35016"/>
                  <a:pt x="1801053" y="44697"/>
                  <a:pt x="1806741" y="53228"/>
                </a:cubicBezTo>
                <a:lnTo>
                  <a:pt x="1826197" y="82411"/>
                </a:lnTo>
                <a:cubicBezTo>
                  <a:pt x="1830179" y="94356"/>
                  <a:pt x="1832051" y="101734"/>
                  <a:pt x="1833562" y="106338"/>
                </a:cubicBezTo>
                <a:lnTo>
                  <a:pt x="1834159" y="107176"/>
                </a:lnTo>
                <a:lnTo>
                  <a:pt x="1834159" y="163807"/>
                </a:lnTo>
                <a:cubicBezTo>
                  <a:pt x="1871728" y="190132"/>
                  <a:pt x="1969408" y="148763"/>
                  <a:pt x="1969408" y="208936"/>
                </a:cubicBezTo>
                <a:cubicBezTo>
                  <a:pt x="1909297" y="231501"/>
                  <a:pt x="1811617" y="186371"/>
                  <a:pt x="1747750" y="208936"/>
                </a:cubicBezTo>
                <a:cubicBezTo>
                  <a:pt x="1706424" y="227740"/>
                  <a:pt x="1589960" y="419541"/>
                  <a:pt x="1556147" y="472192"/>
                </a:cubicBezTo>
                <a:cubicBezTo>
                  <a:pt x="1375816" y="746731"/>
                  <a:pt x="1172942" y="998705"/>
                  <a:pt x="981340" y="1239396"/>
                </a:cubicBezTo>
                <a:cubicBezTo>
                  <a:pt x="692057" y="1596672"/>
                  <a:pt x="470400" y="1957709"/>
                  <a:pt x="218686" y="2269856"/>
                </a:cubicBezTo>
                <a:cubicBezTo>
                  <a:pt x="252499" y="2275498"/>
                  <a:pt x="301104" y="2266331"/>
                  <a:pt x="335973" y="2270914"/>
                </a:cubicBezTo>
                <a:lnTo>
                  <a:pt x="355461" y="2277731"/>
                </a:lnTo>
                <a:lnTo>
                  <a:pt x="335596" y="2307528"/>
                </a:lnTo>
                <a:lnTo>
                  <a:pt x="334133" y="2308849"/>
                </a:lnTo>
                <a:lnTo>
                  <a:pt x="295234" y="2311695"/>
                </a:lnTo>
                <a:cubicBezTo>
                  <a:pt x="263770" y="2309345"/>
                  <a:pt x="228079" y="2301823"/>
                  <a:pt x="199902" y="2311225"/>
                </a:cubicBezTo>
                <a:cubicBezTo>
                  <a:pt x="166090" y="2322508"/>
                  <a:pt x="150123" y="2345072"/>
                  <a:pt x="137443" y="2369988"/>
                </a:cubicBezTo>
                <a:lnTo>
                  <a:pt x="136082" y="2372804"/>
                </a:lnTo>
                <a:lnTo>
                  <a:pt x="81596" y="2409128"/>
                </a:lnTo>
                <a:lnTo>
                  <a:pt x="51116" y="2429448"/>
                </a:lnTo>
                <a:cubicBezTo>
                  <a:pt x="44343" y="2439608"/>
                  <a:pt x="39430" y="2451294"/>
                  <a:pt x="30796" y="2459928"/>
                </a:cubicBezTo>
                <a:cubicBezTo>
                  <a:pt x="20425" y="2470300"/>
                  <a:pt x="12593" y="2475168"/>
                  <a:pt x="6230" y="2477986"/>
                </a:cubicBezTo>
                <a:lnTo>
                  <a:pt x="0" y="2480262"/>
                </a:lnTo>
                <a:lnTo>
                  <a:pt x="8103" y="2455950"/>
                </a:lnTo>
                <a:lnTo>
                  <a:pt x="28423" y="2394990"/>
                </a:lnTo>
                <a:cubicBezTo>
                  <a:pt x="35196" y="2374670"/>
                  <a:pt x="40044" y="2353603"/>
                  <a:pt x="48743" y="2334030"/>
                </a:cubicBezTo>
                <a:cubicBezTo>
                  <a:pt x="53702" y="2322872"/>
                  <a:pt x="63602" y="2314472"/>
                  <a:pt x="69063" y="2303550"/>
                </a:cubicBezTo>
                <a:cubicBezTo>
                  <a:pt x="73852" y="2293971"/>
                  <a:pt x="74434" y="2282649"/>
                  <a:pt x="79223" y="2273070"/>
                </a:cubicBezTo>
                <a:cubicBezTo>
                  <a:pt x="84684" y="2262148"/>
                  <a:pt x="94082" y="2253512"/>
                  <a:pt x="99543" y="2242590"/>
                </a:cubicBezTo>
                <a:cubicBezTo>
                  <a:pt x="104332" y="2233011"/>
                  <a:pt x="103762" y="2221021"/>
                  <a:pt x="109703" y="2212110"/>
                </a:cubicBezTo>
                <a:cubicBezTo>
                  <a:pt x="117673" y="2200155"/>
                  <a:pt x="130985" y="2192668"/>
                  <a:pt x="140183" y="2181630"/>
                </a:cubicBezTo>
                <a:cubicBezTo>
                  <a:pt x="148000" y="2172249"/>
                  <a:pt x="153730" y="2161310"/>
                  <a:pt x="160503" y="2151150"/>
                </a:cubicBezTo>
                <a:cubicBezTo>
                  <a:pt x="246863" y="2093577"/>
                  <a:pt x="113090" y="2188403"/>
                  <a:pt x="231623" y="2069870"/>
                </a:cubicBezTo>
                <a:cubicBezTo>
                  <a:pt x="239196" y="2062297"/>
                  <a:pt x="253740" y="2066400"/>
                  <a:pt x="262103" y="2059710"/>
                </a:cubicBezTo>
                <a:cubicBezTo>
                  <a:pt x="271638" y="2052082"/>
                  <a:pt x="275650" y="2039390"/>
                  <a:pt x="282423" y="2029230"/>
                </a:cubicBezTo>
                <a:cubicBezTo>
                  <a:pt x="304914" y="2014236"/>
                  <a:pt x="327737" y="2001899"/>
                  <a:pt x="343383" y="1978430"/>
                </a:cubicBezTo>
                <a:cubicBezTo>
                  <a:pt x="347846" y="1971736"/>
                  <a:pt x="352560" y="1953248"/>
                  <a:pt x="356341" y="1935517"/>
                </a:cubicBezTo>
                <a:lnTo>
                  <a:pt x="357069" y="1931828"/>
                </a:lnTo>
                <a:lnTo>
                  <a:pt x="365558" y="1932324"/>
                </a:lnTo>
                <a:cubicBezTo>
                  <a:pt x="381173" y="1931854"/>
                  <a:pt x="396201" y="1929503"/>
                  <a:pt x="410289" y="1923862"/>
                </a:cubicBezTo>
                <a:cubicBezTo>
                  <a:pt x="477913" y="1901297"/>
                  <a:pt x="541781" y="1754626"/>
                  <a:pt x="586864" y="1694453"/>
                </a:cubicBezTo>
                <a:cubicBezTo>
                  <a:pt x="748411" y="1457523"/>
                  <a:pt x="947527" y="1205549"/>
                  <a:pt x="1112832" y="1017509"/>
                </a:cubicBezTo>
                <a:cubicBezTo>
                  <a:pt x="1338246" y="709123"/>
                  <a:pt x="1563661" y="400737"/>
                  <a:pt x="1770291" y="77308"/>
                </a:cubicBezTo>
                <a:cubicBezTo>
                  <a:pt x="1751507" y="54743"/>
                  <a:pt x="1695153" y="69786"/>
                  <a:pt x="1702667" y="28418"/>
                </a:cubicBezTo>
                <a:cubicBezTo>
                  <a:pt x="1732722" y="24657"/>
                  <a:pt x="1770291" y="32178"/>
                  <a:pt x="1789076" y="171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889584" y="1208654"/>
            <a:ext cx="176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+mj-ea"/>
              </a:rPr>
              <a:t>判断预测好的标签，如果正确率大于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</a:rPr>
              <a:t>default 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</a:rPr>
              <a:t>值（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</a:rPr>
              <a:t>0.2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</a:rPr>
              <a:t>），在图片中框起来</a:t>
            </a:r>
            <a:endParaRPr lang="zh-CN" altLang="en-US" sz="2000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bg1"/>
          </a:solidFill>
        </p:grpSpPr>
        <p:sp>
          <p:nvSpPr>
            <p:cNvPr id="44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272165" y="608021"/>
            <a:ext cx="507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ea"/>
              </a:rPr>
              <a:t>处理流程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4383" y="1117097"/>
            <a:ext cx="461665" cy="55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5080" y="3750630"/>
            <a:ext cx="2569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连接网络摄像头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VideoStream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=1</a:t>
            </a:r>
            <a:r>
              <a:rPr lang="en-US" altLang="zh-CN" dirty="0">
                <a:solidFill>
                  <a:schemeClr val="bg1"/>
                </a:solidFill>
              </a:rPr>
              <a:t>).start()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41" grpId="0" animBg="1"/>
      <p:bldP spid="42" grpId="0" animBg="1"/>
      <p:bldP spid="47" grpId="0" animBg="1"/>
      <p:bldP spid="58" grpId="0" animBg="1"/>
      <p:bldP spid="67" grpId="0"/>
      <p:bldP spid="72" grpId="0" animBg="1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082027" y="1758241"/>
            <a:ext cx="822326" cy="1773238"/>
            <a:chOff x="4527550" y="2020888"/>
            <a:chExt cx="822326" cy="1773238"/>
          </a:xfrm>
        </p:grpSpPr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741863" y="3059113"/>
              <a:ext cx="454025" cy="735013"/>
            </a:xfrm>
            <a:custGeom>
              <a:avLst/>
              <a:gdLst>
                <a:gd name="T0" fmla="*/ 286 w 286"/>
                <a:gd name="T1" fmla="*/ 0 h 463"/>
                <a:gd name="T2" fmla="*/ 278 w 286"/>
                <a:gd name="T3" fmla="*/ 16 h 463"/>
                <a:gd name="T4" fmla="*/ 270 w 286"/>
                <a:gd name="T5" fmla="*/ 32 h 463"/>
                <a:gd name="T6" fmla="*/ 264 w 286"/>
                <a:gd name="T7" fmla="*/ 43 h 463"/>
                <a:gd name="T8" fmla="*/ 264 w 286"/>
                <a:gd name="T9" fmla="*/ 46 h 463"/>
                <a:gd name="T10" fmla="*/ 256 w 286"/>
                <a:gd name="T11" fmla="*/ 62 h 463"/>
                <a:gd name="T12" fmla="*/ 253 w 286"/>
                <a:gd name="T13" fmla="*/ 65 h 463"/>
                <a:gd name="T14" fmla="*/ 248 w 286"/>
                <a:gd name="T15" fmla="*/ 78 h 463"/>
                <a:gd name="T16" fmla="*/ 243 w 286"/>
                <a:gd name="T17" fmla="*/ 92 h 463"/>
                <a:gd name="T18" fmla="*/ 237 w 286"/>
                <a:gd name="T19" fmla="*/ 100 h 463"/>
                <a:gd name="T20" fmla="*/ 229 w 286"/>
                <a:gd name="T21" fmla="*/ 119 h 463"/>
                <a:gd name="T22" fmla="*/ 224 w 286"/>
                <a:gd name="T23" fmla="*/ 127 h 463"/>
                <a:gd name="T24" fmla="*/ 218 w 286"/>
                <a:gd name="T25" fmla="*/ 137 h 463"/>
                <a:gd name="T26" fmla="*/ 216 w 286"/>
                <a:gd name="T27" fmla="*/ 146 h 463"/>
                <a:gd name="T28" fmla="*/ 213 w 286"/>
                <a:gd name="T29" fmla="*/ 154 h 463"/>
                <a:gd name="T30" fmla="*/ 205 w 286"/>
                <a:gd name="T31" fmla="*/ 167 h 463"/>
                <a:gd name="T32" fmla="*/ 199 w 286"/>
                <a:gd name="T33" fmla="*/ 178 h 463"/>
                <a:gd name="T34" fmla="*/ 191 w 286"/>
                <a:gd name="T35" fmla="*/ 194 h 463"/>
                <a:gd name="T36" fmla="*/ 183 w 286"/>
                <a:gd name="T37" fmla="*/ 213 h 463"/>
                <a:gd name="T38" fmla="*/ 175 w 286"/>
                <a:gd name="T39" fmla="*/ 229 h 463"/>
                <a:gd name="T40" fmla="*/ 172 w 286"/>
                <a:gd name="T41" fmla="*/ 240 h 463"/>
                <a:gd name="T42" fmla="*/ 164 w 286"/>
                <a:gd name="T43" fmla="*/ 256 h 463"/>
                <a:gd name="T44" fmla="*/ 162 w 286"/>
                <a:gd name="T45" fmla="*/ 259 h 463"/>
                <a:gd name="T46" fmla="*/ 153 w 286"/>
                <a:gd name="T47" fmla="*/ 275 h 463"/>
                <a:gd name="T48" fmla="*/ 148 w 286"/>
                <a:gd name="T49" fmla="*/ 291 h 463"/>
                <a:gd name="T50" fmla="*/ 145 w 286"/>
                <a:gd name="T51" fmla="*/ 294 h 463"/>
                <a:gd name="T52" fmla="*/ 145 w 286"/>
                <a:gd name="T53" fmla="*/ 296 h 463"/>
                <a:gd name="T54" fmla="*/ 143 w 286"/>
                <a:gd name="T55" fmla="*/ 302 h 463"/>
                <a:gd name="T56" fmla="*/ 135 w 286"/>
                <a:gd name="T57" fmla="*/ 315 h 463"/>
                <a:gd name="T58" fmla="*/ 129 w 286"/>
                <a:gd name="T59" fmla="*/ 334 h 463"/>
                <a:gd name="T60" fmla="*/ 124 w 286"/>
                <a:gd name="T61" fmla="*/ 339 h 463"/>
                <a:gd name="T62" fmla="*/ 124 w 286"/>
                <a:gd name="T63" fmla="*/ 342 h 463"/>
                <a:gd name="T64" fmla="*/ 121 w 286"/>
                <a:gd name="T65" fmla="*/ 348 h 463"/>
                <a:gd name="T66" fmla="*/ 113 w 286"/>
                <a:gd name="T67" fmla="*/ 366 h 463"/>
                <a:gd name="T68" fmla="*/ 108 w 286"/>
                <a:gd name="T69" fmla="*/ 377 h 463"/>
                <a:gd name="T70" fmla="*/ 99 w 286"/>
                <a:gd name="T71" fmla="*/ 393 h 463"/>
                <a:gd name="T72" fmla="*/ 97 w 286"/>
                <a:gd name="T73" fmla="*/ 401 h 463"/>
                <a:gd name="T74" fmla="*/ 91 w 286"/>
                <a:gd name="T75" fmla="*/ 412 h 463"/>
                <a:gd name="T76" fmla="*/ 86 w 286"/>
                <a:gd name="T77" fmla="*/ 426 h 463"/>
                <a:gd name="T78" fmla="*/ 86 w 286"/>
                <a:gd name="T79" fmla="*/ 426 h 463"/>
                <a:gd name="T80" fmla="*/ 81 w 286"/>
                <a:gd name="T81" fmla="*/ 436 h 463"/>
                <a:gd name="T82" fmla="*/ 75 w 286"/>
                <a:gd name="T83" fmla="*/ 450 h 463"/>
                <a:gd name="T84" fmla="*/ 72 w 286"/>
                <a:gd name="T85" fmla="*/ 453 h 463"/>
                <a:gd name="T86" fmla="*/ 72 w 286"/>
                <a:gd name="T87" fmla="*/ 458 h 463"/>
                <a:gd name="T88" fmla="*/ 70 w 286"/>
                <a:gd name="T89" fmla="*/ 463 h 463"/>
                <a:gd name="T90" fmla="*/ 70 w 286"/>
                <a:gd name="T9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463">
                  <a:moveTo>
                    <a:pt x="0" y="164"/>
                  </a:moveTo>
                  <a:lnTo>
                    <a:pt x="286" y="0"/>
                  </a:lnTo>
                  <a:lnTo>
                    <a:pt x="21" y="162"/>
                  </a:lnTo>
                  <a:lnTo>
                    <a:pt x="278" y="16"/>
                  </a:lnTo>
                  <a:lnTo>
                    <a:pt x="43" y="162"/>
                  </a:lnTo>
                  <a:lnTo>
                    <a:pt x="270" y="32"/>
                  </a:lnTo>
                  <a:lnTo>
                    <a:pt x="56" y="162"/>
                  </a:lnTo>
                  <a:lnTo>
                    <a:pt x="264" y="43"/>
                  </a:lnTo>
                  <a:lnTo>
                    <a:pt x="59" y="164"/>
                  </a:lnTo>
                  <a:lnTo>
                    <a:pt x="264" y="46"/>
                  </a:lnTo>
                  <a:lnTo>
                    <a:pt x="67" y="170"/>
                  </a:lnTo>
                  <a:lnTo>
                    <a:pt x="256" y="62"/>
                  </a:lnTo>
                  <a:lnTo>
                    <a:pt x="67" y="172"/>
                  </a:lnTo>
                  <a:lnTo>
                    <a:pt x="253" y="65"/>
                  </a:lnTo>
                  <a:lnTo>
                    <a:pt x="70" y="181"/>
                  </a:lnTo>
                  <a:lnTo>
                    <a:pt x="248" y="78"/>
                  </a:lnTo>
                  <a:lnTo>
                    <a:pt x="70" y="191"/>
                  </a:lnTo>
                  <a:lnTo>
                    <a:pt x="243" y="92"/>
                  </a:lnTo>
                  <a:lnTo>
                    <a:pt x="70" y="197"/>
                  </a:lnTo>
                  <a:lnTo>
                    <a:pt x="237" y="100"/>
                  </a:lnTo>
                  <a:lnTo>
                    <a:pt x="70" y="210"/>
                  </a:lnTo>
                  <a:lnTo>
                    <a:pt x="229" y="119"/>
                  </a:lnTo>
                  <a:lnTo>
                    <a:pt x="70" y="218"/>
                  </a:lnTo>
                  <a:lnTo>
                    <a:pt x="224" y="127"/>
                  </a:lnTo>
                  <a:lnTo>
                    <a:pt x="70" y="224"/>
                  </a:lnTo>
                  <a:lnTo>
                    <a:pt x="218" y="137"/>
                  </a:lnTo>
                  <a:lnTo>
                    <a:pt x="70" y="232"/>
                  </a:lnTo>
                  <a:lnTo>
                    <a:pt x="216" y="146"/>
                  </a:lnTo>
                  <a:lnTo>
                    <a:pt x="70" y="234"/>
                  </a:lnTo>
                  <a:lnTo>
                    <a:pt x="213" y="154"/>
                  </a:lnTo>
                  <a:lnTo>
                    <a:pt x="70" y="245"/>
                  </a:lnTo>
                  <a:lnTo>
                    <a:pt x="205" y="167"/>
                  </a:lnTo>
                  <a:lnTo>
                    <a:pt x="70" y="253"/>
                  </a:lnTo>
                  <a:lnTo>
                    <a:pt x="199" y="178"/>
                  </a:lnTo>
                  <a:lnTo>
                    <a:pt x="70" y="267"/>
                  </a:lnTo>
                  <a:lnTo>
                    <a:pt x="191" y="194"/>
                  </a:lnTo>
                  <a:lnTo>
                    <a:pt x="70" y="277"/>
                  </a:lnTo>
                  <a:lnTo>
                    <a:pt x="183" y="213"/>
                  </a:lnTo>
                  <a:lnTo>
                    <a:pt x="70" y="291"/>
                  </a:lnTo>
                  <a:lnTo>
                    <a:pt x="175" y="229"/>
                  </a:lnTo>
                  <a:lnTo>
                    <a:pt x="70" y="299"/>
                  </a:lnTo>
                  <a:lnTo>
                    <a:pt x="172" y="240"/>
                  </a:lnTo>
                  <a:lnTo>
                    <a:pt x="70" y="310"/>
                  </a:lnTo>
                  <a:lnTo>
                    <a:pt x="164" y="256"/>
                  </a:lnTo>
                  <a:lnTo>
                    <a:pt x="70" y="312"/>
                  </a:lnTo>
                  <a:lnTo>
                    <a:pt x="162" y="259"/>
                  </a:lnTo>
                  <a:lnTo>
                    <a:pt x="70" y="326"/>
                  </a:lnTo>
                  <a:lnTo>
                    <a:pt x="153" y="275"/>
                  </a:lnTo>
                  <a:lnTo>
                    <a:pt x="70" y="337"/>
                  </a:lnTo>
                  <a:lnTo>
                    <a:pt x="148" y="291"/>
                  </a:lnTo>
                  <a:lnTo>
                    <a:pt x="70" y="337"/>
                  </a:lnTo>
                  <a:lnTo>
                    <a:pt x="145" y="294"/>
                  </a:lnTo>
                  <a:lnTo>
                    <a:pt x="70" y="339"/>
                  </a:lnTo>
                  <a:lnTo>
                    <a:pt x="145" y="296"/>
                  </a:lnTo>
                  <a:lnTo>
                    <a:pt x="70" y="342"/>
                  </a:lnTo>
                  <a:lnTo>
                    <a:pt x="143" y="302"/>
                  </a:lnTo>
                  <a:lnTo>
                    <a:pt x="70" y="356"/>
                  </a:lnTo>
                  <a:lnTo>
                    <a:pt x="135" y="315"/>
                  </a:lnTo>
                  <a:lnTo>
                    <a:pt x="70" y="366"/>
                  </a:lnTo>
                  <a:lnTo>
                    <a:pt x="129" y="334"/>
                  </a:lnTo>
                  <a:lnTo>
                    <a:pt x="70" y="372"/>
                  </a:lnTo>
                  <a:lnTo>
                    <a:pt x="124" y="339"/>
                  </a:lnTo>
                  <a:lnTo>
                    <a:pt x="70" y="374"/>
                  </a:lnTo>
                  <a:lnTo>
                    <a:pt x="124" y="342"/>
                  </a:lnTo>
                  <a:lnTo>
                    <a:pt x="70" y="380"/>
                  </a:lnTo>
                  <a:lnTo>
                    <a:pt x="121" y="348"/>
                  </a:lnTo>
                  <a:lnTo>
                    <a:pt x="70" y="391"/>
                  </a:lnTo>
                  <a:lnTo>
                    <a:pt x="113" y="366"/>
                  </a:lnTo>
                  <a:lnTo>
                    <a:pt x="70" y="399"/>
                  </a:lnTo>
                  <a:lnTo>
                    <a:pt x="108" y="377"/>
                  </a:lnTo>
                  <a:lnTo>
                    <a:pt x="70" y="412"/>
                  </a:lnTo>
                  <a:lnTo>
                    <a:pt x="99" y="393"/>
                  </a:lnTo>
                  <a:lnTo>
                    <a:pt x="70" y="418"/>
                  </a:lnTo>
                  <a:lnTo>
                    <a:pt x="97" y="401"/>
                  </a:lnTo>
                  <a:lnTo>
                    <a:pt x="70" y="426"/>
                  </a:lnTo>
                  <a:lnTo>
                    <a:pt x="91" y="412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36"/>
                  </a:lnTo>
                  <a:lnTo>
                    <a:pt x="86" y="426"/>
                  </a:lnTo>
                  <a:lnTo>
                    <a:pt x="70" y="442"/>
                  </a:lnTo>
                  <a:lnTo>
                    <a:pt x="81" y="436"/>
                  </a:lnTo>
                  <a:lnTo>
                    <a:pt x="70" y="453"/>
                  </a:lnTo>
                  <a:lnTo>
                    <a:pt x="75" y="450"/>
                  </a:lnTo>
                  <a:lnTo>
                    <a:pt x="70" y="455"/>
                  </a:lnTo>
                  <a:lnTo>
                    <a:pt x="72" y="453"/>
                  </a:lnTo>
                  <a:lnTo>
                    <a:pt x="70" y="461"/>
                  </a:lnTo>
                  <a:lnTo>
                    <a:pt x="72" y="458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  <a:lnTo>
                    <a:pt x="70" y="463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527550" y="3028950"/>
              <a:ext cx="681038" cy="373063"/>
            </a:xfrm>
            <a:custGeom>
              <a:avLst/>
              <a:gdLst>
                <a:gd name="T0" fmla="*/ 24 w 429"/>
                <a:gd name="T1" fmla="*/ 97 h 235"/>
                <a:gd name="T2" fmla="*/ 35 w 429"/>
                <a:gd name="T3" fmla="*/ 92 h 235"/>
                <a:gd name="T4" fmla="*/ 10 w 429"/>
                <a:gd name="T5" fmla="*/ 116 h 235"/>
                <a:gd name="T6" fmla="*/ 54 w 429"/>
                <a:gd name="T7" fmla="*/ 89 h 235"/>
                <a:gd name="T8" fmla="*/ 5 w 429"/>
                <a:gd name="T9" fmla="*/ 129 h 235"/>
                <a:gd name="T10" fmla="*/ 67 w 429"/>
                <a:gd name="T11" fmla="*/ 94 h 235"/>
                <a:gd name="T12" fmla="*/ 2 w 429"/>
                <a:gd name="T13" fmla="*/ 135 h 235"/>
                <a:gd name="T14" fmla="*/ 72 w 429"/>
                <a:gd name="T15" fmla="*/ 97 h 235"/>
                <a:gd name="T16" fmla="*/ 2 w 429"/>
                <a:gd name="T17" fmla="*/ 143 h 235"/>
                <a:gd name="T18" fmla="*/ 75 w 429"/>
                <a:gd name="T19" fmla="*/ 100 h 235"/>
                <a:gd name="T20" fmla="*/ 2 w 429"/>
                <a:gd name="T21" fmla="*/ 146 h 235"/>
                <a:gd name="T22" fmla="*/ 81 w 429"/>
                <a:gd name="T23" fmla="*/ 100 h 235"/>
                <a:gd name="T24" fmla="*/ 0 w 429"/>
                <a:gd name="T25" fmla="*/ 162 h 235"/>
                <a:gd name="T26" fmla="*/ 91 w 429"/>
                <a:gd name="T27" fmla="*/ 108 h 235"/>
                <a:gd name="T28" fmla="*/ 0 w 429"/>
                <a:gd name="T29" fmla="*/ 167 h 235"/>
                <a:gd name="T30" fmla="*/ 97 w 429"/>
                <a:gd name="T31" fmla="*/ 113 h 235"/>
                <a:gd name="T32" fmla="*/ 2 w 429"/>
                <a:gd name="T33" fmla="*/ 173 h 235"/>
                <a:gd name="T34" fmla="*/ 102 w 429"/>
                <a:gd name="T35" fmla="*/ 116 h 235"/>
                <a:gd name="T36" fmla="*/ 2 w 429"/>
                <a:gd name="T37" fmla="*/ 175 h 235"/>
                <a:gd name="T38" fmla="*/ 102 w 429"/>
                <a:gd name="T39" fmla="*/ 116 h 235"/>
                <a:gd name="T40" fmla="*/ 2 w 429"/>
                <a:gd name="T41" fmla="*/ 175 h 235"/>
                <a:gd name="T42" fmla="*/ 102 w 429"/>
                <a:gd name="T43" fmla="*/ 116 h 235"/>
                <a:gd name="T44" fmla="*/ 2 w 429"/>
                <a:gd name="T45" fmla="*/ 181 h 235"/>
                <a:gd name="T46" fmla="*/ 108 w 429"/>
                <a:gd name="T47" fmla="*/ 121 h 235"/>
                <a:gd name="T48" fmla="*/ 2 w 429"/>
                <a:gd name="T49" fmla="*/ 183 h 235"/>
                <a:gd name="T50" fmla="*/ 110 w 429"/>
                <a:gd name="T51" fmla="*/ 121 h 235"/>
                <a:gd name="T52" fmla="*/ 5 w 429"/>
                <a:gd name="T53" fmla="*/ 194 h 235"/>
                <a:gd name="T54" fmla="*/ 116 w 429"/>
                <a:gd name="T55" fmla="*/ 129 h 235"/>
                <a:gd name="T56" fmla="*/ 5 w 429"/>
                <a:gd name="T57" fmla="*/ 197 h 235"/>
                <a:gd name="T58" fmla="*/ 118 w 429"/>
                <a:gd name="T59" fmla="*/ 132 h 235"/>
                <a:gd name="T60" fmla="*/ 8 w 429"/>
                <a:gd name="T61" fmla="*/ 200 h 235"/>
                <a:gd name="T62" fmla="*/ 121 w 429"/>
                <a:gd name="T63" fmla="*/ 135 h 235"/>
                <a:gd name="T64" fmla="*/ 8 w 429"/>
                <a:gd name="T65" fmla="*/ 202 h 235"/>
                <a:gd name="T66" fmla="*/ 124 w 429"/>
                <a:gd name="T67" fmla="*/ 135 h 235"/>
                <a:gd name="T68" fmla="*/ 10 w 429"/>
                <a:gd name="T69" fmla="*/ 210 h 235"/>
                <a:gd name="T70" fmla="*/ 137 w 429"/>
                <a:gd name="T71" fmla="*/ 138 h 235"/>
                <a:gd name="T72" fmla="*/ 13 w 429"/>
                <a:gd name="T73" fmla="*/ 210 h 235"/>
                <a:gd name="T74" fmla="*/ 143 w 429"/>
                <a:gd name="T75" fmla="*/ 138 h 235"/>
                <a:gd name="T76" fmla="*/ 18 w 429"/>
                <a:gd name="T77" fmla="*/ 221 h 235"/>
                <a:gd name="T78" fmla="*/ 164 w 429"/>
                <a:gd name="T79" fmla="*/ 138 h 235"/>
                <a:gd name="T80" fmla="*/ 27 w 429"/>
                <a:gd name="T81" fmla="*/ 226 h 235"/>
                <a:gd name="T82" fmla="*/ 180 w 429"/>
                <a:gd name="T83" fmla="*/ 138 h 235"/>
                <a:gd name="T84" fmla="*/ 32 w 429"/>
                <a:gd name="T85" fmla="*/ 229 h 235"/>
                <a:gd name="T86" fmla="*/ 429 w 429"/>
                <a:gd name="T87" fmla="*/ 0 h 235"/>
                <a:gd name="T88" fmla="*/ 35 w 429"/>
                <a:gd name="T89" fmla="*/ 232 h 235"/>
                <a:gd name="T90" fmla="*/ 426 w 429"/>
                <a:gd name="T91" fmla="*/ 6 h 235"/>
                <a:gd name="T92" fmla="*/ 37 w 429"/>
                <a:gd name="T93" fmla="*/ 235 h 235"/>
                <a:gd name="T94" fmla="*/ 423 w 429"/>
                <a:gd name="T95" fmla="*/ 11 h 235"/>
                <a:gd name="T96" fmla="*/ 45 w 429"/>
                <a:gd name="T97" fmla="*/ 235 h 235"/>
                <a:gd name="T98" fmla="*/ 135 w 429"/>
                <a:gd name="T99" fmla="*/ 183 h 235"/>
                <a:gd name="T100" fmla="*/ 51 w 429"/>
                <a:gd name="T101" fmla="*/ 235 h 235"/>
                <a:gd name="T102" fmla="*/ 121 w 429"/>
                <a:gd name="T103" fmla="*/ 194 h 235"/>
                <a:gd name="T104" fmla="*/ 78 w 429"/>
                <a:gd name="T105" fmla="*/ 229 h 235"/>
                <a:gd name="T106" fmla="*/ 86 w 429"/>
                <a:gd name="T107" fmla="*/ 22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235">
                  <a:moveTo>
                    <a:pt x="24" y="97"/>
                  </a:moveTo>
                  <a:lnTo>
                    <a:pt x="35" y="92"/>
                  </a:lnTo>
                  <a:lnTo>
                    <a:pt x="10" y="116"/>
                  </a:lnTo>
                  <a:lnTo>
                    <a:pt x="54" y="89"/>
                  </a:lnTo>
                  <a:lnTo>
                    <a:pt x="5" y="129"/>
                  </a:lnTo>
                  <a:lnTo>
                    <a:pt x="67" y="94"/>
                  </a:lnTo>
                  <a:lnTo>
                    <a:pt x="2" y="135"/>
                  </a:lnTo>
                  <a:lnTo>
                    <a:pt x="72" y="97"/>
                  </a:lnTo>
                  <a:lnTo>
                    <a:pt x="2" y="143"/>
                  </a:lnTo>
                  <a:lnTo>
                    <a:pt x="75" y="100"/>
                  </a:lnTo>
                  <a:lnTo>
                    <a:pt x="2" y="146"/>
                  </a:lnTo>
                  <a:lnTo>
                    <a:pt x="81" y="100"/>
                  </a:lnTo>
                  <a:lnTo>
                    <a:pt x="0" y="162"/>
                  </a:lnTo>
                  <a:lnTo>
                    <a:pt x="91" y="108"/>
                  </a:lnTo>
                  <a:lnTo>
                    <a:pt x="0" y="167"/>
                  </a:lnTo>
                  <a:lnTo>
                    <a:pt x="97" y="113"/>
                  </a:lnTo>
                  <a:lnTo>
                    <a:pt x="2" y="173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75"/>
                  </a:lnTo>
                  <a:lnTo>
                    <a:pt x="102" y="116"/>
                  </a:lnTo>
                  <a:lnTo>
                    <a:pt x="2" y="181"/>
                  </a:lnTo>
                  <a:lnTo>
                    <a:pt x="108" y="121"/>
                  </a:lnTo>
                  <a:lnTo>
                    <a:pt x="2" y="183"/>
                  </a:lnTo>
                  <a:lnTo>
                    <a:pt x="110" y="121"/>
                  </a:lnTo>
                  <a:lnTo>
                    <a:pt x="5" y="194"/>
                  </a:lnTo>
                  <a:lnTo>
                    <a:pt x="116" y="129"/>
                  </a:lnTo>
                  <a:lnTo>
                    <a:pt x="5" y="197"/>
                  </a:lnTo>
                  <a:lnTo>
                    <a:pt x="118" y="132"/>
                  </a:lnTo>
                  <a:lnTo>
                    <a:pt x="8" y="200"/>
                  </a:lnTo>
                  <a:lnTo>
                    <a:pt x="121" y="135"/>
                  </a:lnTo>
                  <a:lnTo>
                    <a:pt x="8" y="202"/>
                  </a:lnTo>
                  <a:lnTo>
                    <a:pt x="124" y="135"/>
                  </a:lnTo>
                  <a:lnTo>
                    <a:pt x="10" y="210"/>
                  </a:lnTo>
                  <a:lnTo>
                    <a:pt x="137" y="138"/>
                  </a:lnTo>
                  <a:lnTo>
                    <a:pt x="13" y="210"/>
                  </a:lnTo>
                  <a:lnTo>
                    <a:pt x="143" y="138"/>
                  </a:lnTo>
                  <a:lnTo>
                    <a:pt x="18" y="221"/>
                  </a:lnTo>
                  <a:lnTo>
                    <a:pt x="164" y="138"/>
                  </a:lnTo>
                  <a:lnTo>
                    <a:pt x="27" y="226"/>
                  </a:lnTo>
                  <a:lnTo>
                    <a:pt x="180" y="138"/>
                  </a:lnTo>
                  <a:lnTo>
                    <a:pt x="32" y="229"/>
                  </a:lnTo>
                  <a:lnTo>
                    <a:pt x="429" y="0"/>
                  </a:lnTo>
                  <a:lnTo>
                    <a:pt x="35" y="232"/>
                  </a:lnTo>
                  <a:lnTo>
                    <a:pt x="426" y="6"/>
                  </a:lnTo>
                  <a:lnTo>
                    <a:pt x="37" y="235"/>
                  </a:lnTo>
                  <a:lnTo>
                    <a:pt x="423" y="11"/>
                  </a:lnTo>
                  <a:lnTo>
                    <a:pt x="45" y="235"/>
                  </a:lnTo>
                  <a:lnTo>
                    <a:pt x="135" y="183"/>
                  </a:lnTo>
                  <a:lnTo>
                    <a:pt x="51" y="235"/>
                  </a:lnTo>
                  <a:lnTo>
                    <a:pt x="121" y="194"/>
                  </a:lnTo>
                  <a:lnTo>
                    <a:pt x="78" y="229"/>
                  </a:lnTo>
                  <a:lnTo>
                    <a:pt x="86" y="224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840288" y="2465388"/>
              <a:ext cx="509588" cy="777875"/>
            </a:xfrm>
            <a:custGeom>
              <a:avLst/>
              <a:gdLst>
                <a:gd name="T0" fmla="*/ 8 w 321"/>
                <a:gd name="T1" fmla="*/ 45 h 490"/>
                <a:gd name="T2" fmla="*/ 19 w 321"/>
                <a:gd name="T3" fmla="*/ 45 h 490"/>
                <a:gd name="T4" fmla="*/ 35 w 321"/>
                <a:gd name="T5" fmla="*/ 45 h 490"/>
                <a:gd name="T6" fmla="*/ 40 w 321"/>
                <a:gd name="T7" fmla="*/ 45 h 490"/>
                <a:gd name="T8" fmla="*/ 48 w 321"/>
                <a:gd name="T9" fmla="*/ 51 h 490"/>
                <a:gd name="T10" fmla="*/ 56 w 321"/>
                <a:gd name="T11" fmla="*/ 59 h 490"/>
                <a:gd name="T12" fmla="*/ 64 w 321"/>
                <a:gd name="T13" fmla="*/ 64 h 490"/>
                <a:gd name="T14" fmla="*/ 67 w 321"/>
                <a:gd name="T15" fmla="*/ 67 h 490"/>
                <a:gd name="T16" fmla="*/ 70 w 321"/>
                <a:gd name="T17" fmla="*/ 70 h 490"/>
                <a:gd name="T18" fmla="*/ 75 w 321"/>
                <a:gd name="T19" fmla="*/ 75 h 490"/>
                <a:gd name="T20" fmla="*/ 75 w 321"/>
                <a:gd name="T21" fmla="*/ 75 h 490"/>
                <a:gd name="T22" fmla="*/ 81 w 321"/>
                <a:gd name="T23" fmla="*/ 78 h 490"/>
                <a:gd name="T24" fmla="*/ 89 w 321"/>
                <a:gd name="T25" fmla="*/ 83 h 490"/>
                <a:gd name="T26" fmla="*/ 91 w 321"/>
                <a:gd name="T27" fmla="*/ 86 h 490"/>
                <a:gd name="T28" fmla="*/ 97 w 321"/>
                <a:gd name="T29" fmla="*/ 86 h 490"/>
                <a:gd name="T30" fmla="*/ 108 w 321"/>
                <a:gd name="T31" fmla="*/ 91 h 490"/>
                <a:gd name="T32" fmla="*/ 118 w 321"/>
                <a:gd name="T33" fmla="*/ 94 h 490"/>
                <a:gd name="T34" fmla="*/ 127 w 321"/>
                <a:gd name="T35" fmla="*/ 94 h 490"/>
                <a:gd name="T36" fmla="*/ 135 w 321"/>
                <a:gd name="T37" fmla="*/ 94 h 490"/>
                <a:gd name="T38" fmla="*/ 321 w 321"/>
                <a:gd name="T39" fmla="*/ 0 h 490"/>
                <a:gd name="T40" fmla="*/ 321 w 321"/>
                <a:gd name="T41" fmla="*/ 13 h 490"/>
                <a:gd name="T42" fmla="*/ 321 w 321"/>
                <a:gd name="T43" fmla="*/ 16 h 490"/>
                <a:gd name="T44" fmla="*/ 321 w 321"/>
                <a:gd name="T45" fmla="*/ 21 h 490"/>
                <a:gd name="T46" fmla="*/ 321 w 321"/>
                <a:gd name="T47" fmla="*/ 29 h 490"/>
                <a:gd name="T48" fmla="*/ 318 w 321"/>
                <a:gd name="T49" fmla="*/ 40 h 490"/>
                <a:gd name="T50" fmla="*/ 318 w 321"/>
                <a:gd name="T51" fmla="*/ 48 h 490"/>
                <a:gd name="T52" fmla="*/ 318 w 321"/>
                <a:gd name="T53" fmla="*/ 59 h 490"/>
                <a:gd name="T54" fmla="*/ 318 w 321"/>
                <a:gd name="T55" fmla="*/ 64 h 490"/>
                <a:gd name="T56" fmla="*/ 316 w 321"/>
                <a:gd name="T57" fmla="*/ 72 h 490"/>
                <a:gd name="T58" fmla="*/ 316 w 321"/>
                <a:gd name="T59" fmla="*/ 80 h 490"/>
                <a:gd name="T60" fmla="*/ 316 w 321"/>
                <a:gd name="T61" fmla="*/ 86 h 490"/>
                <a:gd name="T62" fmla="*/ 313 w 321"/>
                <a:gd name="T63" fmla="*/ 97 h 490"/>
                <a:gd name="T64" fmla="*/ 313 w 321"/>
                <a:gd name="T65" fmla="*/ 105 h 490"/>
                <a:gd name="T66" fmla="*/ 310 w 321"/>
                <a:gd name="T67" fmla="*/ 118 h 490"/>
                <a:gd name="T68" fmla="*/ 310 w 321"/>
                <a:gd name="T69" fmla="*/ 121 h 490"/>
                <a:gd name="T70" fmla="*/ 307 w 321"/>
                <a:gd name="T71" fmla="*/ 126 h 490"/>
                <a:gd name="T72" fmla="*/ 307 w 321"/>
                <a:gd name="T73" fmla="*/ 134 h 490"/>
                <a:gd name="T74" fmla="*/ 305 w 321"/>
                <a:gd name="T75" fmla="*/ 140 h 490"/>
                <a:gd name="T76" fmla="*/ 305 w 321"/>
                <a:gd name="T77" fmla="*/ 145 h 490"/>
                <a:gd name="T78" fmla="*/ 302 w 321"/>
                <a:gd name="T79" fmla="*/ 156 h 490"/>
                <a:gd name="T80" fmla="*/ 302 w 321"/>
                <a:gd name="T81" fmla="*/ 159 h 490"/>
                <a:gd name="T82" fmla="*/ 299 w 321"/>
                <a:gd name="T83" fmla="*/ 169 h 490"/>
                <a:gd name="T84" fmla="*/ 297 w 321"/>
                <a:gd name="T85" fmla="*/ 180 h 490"/>
                <a:gd name="T86" fmla="*/ 291 w 321"/>
                <a:gd name="T87" fmla="*/ 194 h 490"/>
                <a:gd name="T88" fmla="*/ 289 w 321"/>
                <a:gd name="T89" fmla="*/ 204 h 490"/>
                <a:gd name="T90" fmla="*/ 286 w 321"/>
                <a:gd name="T91" fmla="*/ 218 h 490"/>
                <a:gd name="T92" fmla="*/ 283 w 321"/>
                <a:gd name="T93" fmla="*/ 226 h 490"/>
                <a:gd name="T94" fmla="*/ 280 w 321"/>
                <a:gd name="T95" fmla="*/ 231 h 490"/>
                <a:gd name="T96" fmla="*/ 278 w 321"/>
                <a:gd name="T97" fmla="*/ 245 h 490"/>
                <a:gd name="T98" fmla="*/ 272 w 321"/>
                <a:gd name="T99" fmla="*/ 261 h 490"/>
                <a:gd name="T100" fmla="*/ 270 w 321"/>
                <a:gd name="T101" fmla="*/ 264 h 490"/>
                <a:gd name="T102" fmla="*/ 270 w 321"/>
                <a:gd name="T103" fmla="*/ 266 h 490"/>
                <a:gd name="T104" fmla="*/ 267 w 321"/>
                <a:gd name="T105" fmla="*/ 272 h 490"/>
                <a:gd name="T106" fmla="*/ 262 w 321"/>
                <a:gd name="T107" fmla="*/ 285 h 490"/>
                <a:gd name="T108" fmla="*/ 262 w 321"/>
                <a:gd name="T109" fmla="*/ 285 h 490"/>
                <a:gd name="T110" fmla="*/ 256 w 321"/>
                <a:gd name="T111" fmla="*/ 299 h 490"/>
                <a:gd name="T112" fmla="*/ 256 w 321"/>
                <a:gd name="T113" fmla="*/ 299 h 490"/>
                <a:gd name="T114" fmla="*/ 248 w 321"/>
                <a:gd name="T115" fmla="*/ 317 h 490"/>
                <a:gd name="T116" fmla="*/ 245 w 321"/>
                <a:gd name="T117" fmla="*/ 323 h 490"/>
                <a:gd name="T118" fmla="*/ 243 w 321"/>
                <a:gd name="T119" fmla="*/ 331 h 490"/>
                <a:gd name="T120" fmla="*/ 235 w 321"/>
                <a:gd name="T121" fmla="*/ 347 h 490"/>
                <a:gd name="T122" fmla="*/ 232 w 321"/>
                <a:gd name="T123" fmla="*/ 355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490">
                  <a:moveTo>
                    <a:pt x="5" y="48"/>
                  </a:moveTo>
                  <a:lnTo>
                    <a:pt x="8" y="45"/>
                  </a:lnTo>
                  <a:lnTo>
                    <a:pt x="5" y="54"/>
                  </a:lnTo>
                  <a:lnTo>
                    <a:pt x="19" y="45"/>
                  </a:lnTo>
                  <a:lnTo>
                    <a:pt x="5" y="64"/>
                  </a:lnTo>
                  <a:lnTo>
                    <a:pt x="35" y="45"/>
                  </a:lnTo>
                  <a:lnTo>
                    <a:pt x="5" y="67"/>
                  </a:lnTo>
                  <a:lnTo>
                    <a:pt x="40" y="45"/>
                  </a:lnTo>
                  <a:lnTo>
                    <a:pt x="5" y="75"/>
                  </a:lnTo>
                  <a:lnTo>
                    <a:pt x="48" y="51"/>
                  </a:lnTo>
                  <a:lnTo>
                    <a:pt x="5" y="89"/>
                  </a:lnTo>
                  <a:lnTo>
                    <a:pt x="56" y="59"/>
                  </a:lnTo>
                  <a:lnTo>
                    <a:pt x="5" y="99"/>
                  </a:lnTo>
                  <a:lnTo>
                    <a:pt x="64" y="64"/>
                  </a:lnTo>
                  <a:lnTo>
                    <a:pt x="5" y="102"/>
                  </a:lnTo>
                  <a:lnTo>
                    <a:pt x="67" y="67"/>
                  </a:lnTo>
                  <a:lnTo>
                    <a:pt x="5" y="105"/>
                  </a:lnTo>
                  <a:lnTo>
                    <a:pt x="70" y="70"/>
                  </a:lnTo>
                  <a:lnTo>
                    <a:pt x="5" y="113"/>
                  </a:lnTo>
                  <a:lnTo>
                    <a:pt x="75" y="75"/>
                  </a:lnTo>
                  <a:lnTo>
                    <a:pt x="5" y="115"/>
                  </a:lnTo>
                  <a:lnTo>
                    <a:pt x="75" y="75"/>
                  </a:lnTo>
                  <a:lnTo>
                    <a:pt x="5" y="124"/>
                  </a:lnTo>
                  <a:lnTo>
                    <a:pt x="81" y="78"/>
                  </a:lnTo>
                  <a:lnTo>
                    <a:pt x="5" y="132"/>
                  </a:lnTo>
                  <a:lnTo>
                    <a:pt x="89" y="83"/>
                  </a:lnTo>
                  <a:lnTo>
                    <a:pt x="5" y="134"/>
                  </a:lnTo>
                  <a:lnTo>
                    <a:pt x="91" y="86"/>
                  </a:lnTo>
                  <a:lnTo>
                    <a:pt x="5" y="140"/>
                  </a:lnTo>
                  <a:lnTo>
                    <a:pt x="97" y="86"/>
                  </a:lnTo>
                  <a:lnTo>
                    <a:pt x="5" y="150"/>
                  </a:lnTo>
                  <a:lnTo>
                    <a:pt x="108" y="91"/>
                  </a:lnTo>
                  <a:lnTo>
                    <a:pt x="5" y="159"/>
                  </a:lnTo>
                  <a:lnTo>
                    <a:pt x="118" y="94"/>
                  </a:lnTo>
                  <a:lnTo>
                    <a:pt x="5" y="164"/>
                  </a:lnTo>
                  <a:lnTo>
                    <a:pt x="127" y="94"/>
                  </a:lnTo>
                  <a:lnTo>
                    <a:pt x="5" y="169"/>
                  </a:lnTo>
                  <a:lnTo>
                    <a:pt x="135" y="94"/>
                  </a:lnTo>
                  <a:lnTo>
                    <a:pt x="5" y="183"/>
                  </a:lnTo>
                  <a:lnTo>
                    <a:pt x="321" y="0"/>
                  </a:lnTo>
                  <a:lnTo>
                    <a:pt x="5" y="196"/>
                  </a:lnTo>
                  <a:lnTo>
                    <a:pt x="321" y="13"/>
                  </a:lnTo>
                  <a:lnTo>
                    <a:pt x="5" y="199"/>
                  </a:lnTo>
                  <a:lnTo>
                    <a:pt x="321" y="16"/>
                  </a:lnTo>
                  <a:lnTo>
                    <a:pt x="5" y="202"/>
                  </a:lnTo>
                  <a:lnTo>
                    <a:pt x="321" y="21"/>
                  </a:lnTo>
                  <a:lnTo>
                    <a:pt x="5" y="210"/>
                  </a:lnTo>
                  <a:lnTo>
                    <a:pt x="321" y="29"/>
                  </a:lnTo>
                  <a:lnTo>
                    <a:pt x="5" y="221"/>
                  </a:lnTo>
                  <a:lnTo>
                    <a:pt x="318" y="40"/>
                  </a:lnTo>
                  <a:lnTo>
                    <a:pt x="5" y="229"/>
                  </a:lnTo>
                  <a:lnTo>
                    <a:pt x="318" y="48"/>
                  </a:lnTo>
                  <a:lnTo>
                    <a:pt x="5" y="237"/>
                  </a:lnTo>
                  <a:lnTo>
                    <a:pt x="318" y="59"/>
                  </a:lnTo>
                  <a:lnTo>
                    <a:pt x="5" y="245"/>
                  </a:lnTo>
                  <a:lnTo>
                    <a:pt x="318" y="64"/>
                  </a:lnTo>
                  <a:lnTo>
                    <a:pt x="5" y="250"/>
                  </a:lnTo>
                  <a:lnTo>
                    <a:pt x="316" y="72"/>
                  </a:lnTo>
                  <a:lnTo>
                    <a:pt x="5" y="258"/>
                  </a:lnTo>
                  <a:lnTo>
                    <a:pt x="316" y="80"/>
                  </a:lnTo>
                  <a:lnTo>
                    <a:pt x="5" y="264"/>
                  </a:lnTo>
                  <a:lnTo>
                    <a:pt x="316" y="86"/>
                  </a:lnTo>
                  <a:lnTo>
                    <a:pt x="5" y="272"/>
                  </a:lnTo>
                  <a:lnTo>
                    <a:pt x="313" y="97"/>
                  </a:lnTo>
                  <a:lnTo>
                    <a:pt x="5" y="280"/>
                  </a:lnTo>
                  <a:lnTo>
                    <a:pt x="313" y="105"/>
                  </a:lnTo>
                  <a:lnTo>
                    <a:pt x="5" y="293"/>
                  </a:lnTo>
                  <a:lnTo>
                    <a:pt x="310" y="118"/>
                  </a:lnTo>
                  <a:lnTo>
                    <a:pt x="5" y="296"/>
                  </a:lnTo>
                  <a:lnTo>
                    <a:pt x="310" y="121"/>
                  </a:lnTo>
                  <a:lnTo>
                    <a:pt x="5" y="301"/>
                  </a:lnTo>
                  <a:lnTo>
                    <a:pt x="307" y="126"/>
                  </a:lnTo>
                  <a:lnTo>
                    <a:pt x="5" y="307"/>
                  </a:lnTo>
                  <a:lnTo>
                    <a:pt x="307" y="134"/>
                  </a:lnTo>
                  <a:lnTo>
                    <a:pt x="5" y="312"/>
                  </a:lnTo>
                  <a:lnTo>
                    <a:pt x="305" y="140"/>
                  </a:lnTo>
                  <a:lnTo>
                    <a:pt x="5" y="317"/>
                  </a:lnTo>
                  <a:lnTo>
                    <a:pt x="305" y="145"/>
                  </a:lnTo>
                  <a:lnTo>
                    <a:pt x="5" y="328"/>
                  </a:lnTo>
                  <a:lnTo>
                    <a:pt x="302" y="156"/>
                  </a:lnTo>
                  <a:lnTo>
                    <a:pt x="5" y="331"/>
                  </a:lnTo>
                  <a:lnTo>
                    <a:pt x="302" y="159"/>
                  </a:lnTo>
                  <a:lnTo>
                    <a:pt x="5" y="339"/>
                  </a:lnTo>
                  <a:lnTo>
                    <a:pt x="299" y="169"/>
                  </a:lnTo>
                  <a:lnTo>
                    <a:pt x="5" y="347"/>
                  </a:lnTo>
                  <a:lnTo>
                    <a:pt x="297" y="180"/>
                  </a:lnTo>
                  <a:lnTo>
                    <a:pt x="5" y="361"/>
                  </a:lnTo>
                  <a:lnTo>
                    <a:pt x="291" y="194"/>
                  </a:lnTo>
                  <a:lnTo>
                    <a:pt x="5" y="369"/>
                  </a:lnTo>
                  <a:lnTo>
                    <a:pt x="289" y="204"/>
                  </a:lnTo>
                  <a:lnTo>
                    <a:pt x="5" y="379"/>
                  </a:lnTo>
                  <a:lnTo>
                    <a:pt x="286" y="218"/>
                  </a:lnTo>
                  <a:lnTo>
                    <a:pt x="5" y="385"/>
                  </a:lnTo>
                  <a:lnTo>
                    <a:pt x="283" y="226"/>
                  </a:lnTo>
                  <a:lnTo>
                    <a:pt x="5" y="390"/>
                  </a:lnTo>
                  <a:lnTo>
                    <a:pt x="280" y="231"/>
                  </a:lnTo>
                  <a:lnTo>
                    <a:pt x="5" y="401"/>
                  </a:lnTo>
                  <a:lnTo>
                    <a:pt x="278" y="245"/>
                  </a:lnTo>
                  <a:lnTo>
                    <a:pt x="5" y="412"/>
                  </a:lnTo>
                  <a:lnTo>
                    <a:pt x="272" y="261"/>
                  </a:lnTo>
                  <a:lnTo>
                    <a:pt x="5" y="414"/>
                  </a:lnTo>
                  <a:lnTo>
                    <a:pt x="270" y="264"/>
                  </a:lnTo>
                  <a:lnTo>
                    <a:pt x="5" y="417"/>
                  </a:lnTo>
                  <a:lnTo>
                    <a:pt x="270" y="266"/>
                  </a:lnTo>
                  <a:lnTo>
                    <a:pt x="5" y="420"/>
                  </a:lnTo>
                  <a:lnTo>
                    <a:pt x="267" y="272"/>
                  </a:lnTo>
                  <a:lnTo>
                    <a:pt x="5" y="431"/>
                  </a:lnTo>
                  <a:lnTo>
                    <a:pt x="262" y="285"/>
                  </a:lnTo>
                  <a:lnTo>
                    <a:pt x="5" y="433"/>
                  </a:lnTo>
                  <a:lnTo>
                    <a:pt x="262" y="285"/>
                  </a:lnTo>
                  <a:lnTo>
                    <a:pt x="5" y="441"/>
                  </a:lnTo>
                  <a:lnTo>
                    <a:pt x="256" y="299"/>
                  </a:lnTo>
                  <a:lnTo>
                    <a:pt x="5" y="444"/>
                  </a:lnTo>
                  <a:lnTo>
                    <a:pt x="256" y="299"/>
                  </a:lnTo>
                  <a:lnTo>
                    <a:pt x="5" y="455"/>
                  </a:lnTo>
                  <a:lnTo>
                    <a:pt x="248" y="317"/>
                  </a:lnTo>
                  <a:lnTo>
                    <a:pt x="8" y="463"/>
                  </a:lnTo>
                  <a:lnTo>
                    <a:pt x="245" y="323"/>
                  </a:lnTo>
                  <a:lnTo>
                    <a:pt x="8" y="468"/>
                  </a:lnTo>
                  <a:lnTo>
                    <a:pt x="243" y="331"/>
                  </a:lnTo>
                  <a:lnTo>
                    <a:pt x="5" y="479"/>
                  </a:lnTo>
                  <a:lnTo>
                    <a:pt x="235" y="347"/>
                  </a:lnTo>
                  <a:lnTo>
                    <a:pt x="0" y="490"/>
                  </a:lnTo>
                  <a:lnTo>
                    <a:pt x="232" y="355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999038" y="2139950"/>
              <a:ext cx="350838" cy="457200"/>
            </a:xfrm>
            <a:custGeom>
              <a:avLst/>
              <a:gdLst>
                <a:gd name="T0" fmla="*/ 191 w 221"/>
                <a:gd name="T1" fmla="*/ 0 h 288"/>
                <a:gd name="T2" fmla="*/ 194 w 221"/>
                <a:gd name="T3" fmla="*/ 3 h 288"/>
                <a:gd name="T4" fmla="*/ 197 w 221"/>
                <a:gd name="T5" fmla="*/ 11 h 288"/>
                <a:gd name="T6" fmla="*/ 199 w 221"/>
                <a:gd name="T7" fmla="*/ 21 h 288"/>
                <a:gd name="T8" fmla="*/ 199 w 221"/>
                <a:gd name="T9" fmla="*/ 21 h 288"/>
                <a:gd name="T10" fmla="*/ 199 w 221"/>
                <a:gd name="T11" fmla="*/ 27 h 288"/>
                <a:gd name="T12" fmla="*/ 202 w 221"/>
                <a:gd name="T13" fmla="*/ 35 h 288"/>
                <a:gd name="T14" fmla="*/ 202 w 221"/>
                <a:gd name="T15" fmla="*/ 35 h 288"/>
                <a:gd name="T16" fmla="*/ 202 w 221"/>
                <a:gd name="T17" fmla="*/ 35 h 288"/>
                <a:gd name="T18" fmla="*/ 202 w 221"/>
                <a:gd name="T19" fmla="*/ 38 h 288"/>
                <a:gd name="T20" fmla="*/ 202 w 221"/>
                <a:gd name="T21" fmla="*/ 40 h 288"/>
                <a:gd name="T22" fmla="*/ 205 w 221"/>
                <a:gd name="T23" fmla="*/ 46 h 288"/>
                <a:gd name="T24" fmla="*/ 205 w 221"/>
                <a:gd name="T25" fmla="*/ 51 h 288"/>
                <a:gd name="T26" fmla="*/ 207 w 221"/>
                <a:gd name="T27" fmla="*/ 57 h 288"/>
                <a:gd name="T28" fmla="*/ 207 w 221"/>
                <a:gd name="T29" fmla="*/ 59 h 288"/>
                <a:gd name="T30" fmla="*/ 207 w 221"/>
                <a:gd name="T31" fmla="*/ 65 h 288"/>
                <a:gd name="T32" fmla="*/ 207 w 221"/>
                <a:gd name="T33" fmla="*/ 67 h 288"/>
                <a:gd name="T34" fmla="*/ 210 w 221"/>
                <a:gd name="T35" fmla="*/ 81 h 288"/>
                <a:gd name="T36" fmla="*/ 213 w 221"/>
                <a:gd name="T37" fmla="*/ 89 h 288"/>
                <a:gd name="T38" fmla="*/ 213 w 221"/>
                <a:gd name="T39" fmla="*/ 100 h 288"/>
                <a:gd name="T40" fmla="*/ 216 w 221"/>
                <a:gd name="T41" fmla="*/ 102 h 288"/>
                <a:gd name="T42" fmla="*/ 216 w 221"/>
                <a:gd name="T43" fmla="*/ 113 h 288"/>
                <a:gd name="T44" fmla="*/ 216 w 221"/>
                <a:gd name="T45" fmla="*/ 118 h 288"/>
                <a:gd name="T46" fmla="*/ 218 w 221"/>
                <a:gd name="T47" fmla="*/ 127 h 288"/>
                <a:gd name="T48" fmla="*/ 218 w 221"/>
                <a:gd name="T49" fmla="*/ 132 h 288"/>
                <a:gd name="T50" fmla="*/ 221 w 221"/>
                <a:gd name="T51" fmla="*/ 143 h 288"/>
                <a:gd name="T52" fmla="*/ 221 w 221"/>
                <a:gd name="T53" fmla="*/ 148 h 288"/>
                <a:gd name="T54" fmla="*/ 221 w 221"/>
                <a:gd name="T55" fmla="*/ 151 h 288"/>
                <a:gd name="T56" fmla="*/ 221 w 221"/>
                <a:gd name="T57" fmla="*/ 162 h 288"/>
                <a:gd name="T58" fmla="*/ 221 w 221"/>
                <a:gd name="T59" fmla="*/ 172 h 288"/>
                <a:gd name="T60" fmla="*/ 221 w 221"/>
                <a:gd name="T61" fmla="*/ 183 h 288"/>
                <a:gd name="T62" fmla="*/ 221 w 221"/>
                <a:gd name="T63" fmla="*/ 183 h 288"/>
                <a:gd name="T64" fmla="*/ 221 w 221"/>
                <a:gd name="T65" fmla="*/ 186 h 288"/>
                <a:gd name="T66" fmla="*/ 221 w 221"/>
                <a:gd name="T67" fmla="*/ 199 h 288"/>
                <a:gd name="T68" fmla="*/ 221 w 221"/>
                <a:gd name="T69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288">
                  <a:moveTo>
                    <a:pt x="0" y="110"/>
                  </a:moveTo>
                  <a:lnTo>
                    <a:pt x="191" y="0"/>
                  </a:lnTo>
                  <a:lnTo>
                    <a:pt x="18" y="102"/>
                  </a:lnTo>
                  <a:lnTo>
                    <a:pt x="194" y="3"/>
                  </a:lnTo>
                  <a:lnTo>
                    <a:pt x="37" y="102"/>
                  </a:lnTo>
                  <a:lnTo>
                    <a:pt x="197" y="1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4" y="105"/>
                  </a:lnTo>
                  <a:lnTo>
                    <a:pt x="199" y="21"/>
                  </a:lnTo>
                  <a:lnTo>
                    <a:pt x="59" y="108"/>
                  </a:lnTo>
                  <a:lnTo>
                    <a:pt x="199" y="27"/>
                  </a:lnTo>
                  <a:lnTo>
                    <a:pt x="67" y="110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5"/>
                  </a:lnTo>
                  <a:lnTo>
                    <a:pt x="70" y="113"/>
                  </a:lnTo>
                  <a:lnTo>
                    <a:pt x="202" y="38"/>
                  </a:lnTo>
                  <a:lnTo>
                    <a:pt x="72" y="113"/>
                  </a:lnTo>
                  <a:lnTo>
                    <a:pt x="202" y="40"/>
                  </a:lnTo>
                  <a:lnTo>
                    <a:pt x="78" y="118"/>
                  </a:lnTo>
                  <a:lnTo>
                    <a:pt x="205" y="46"/>
                  </a:lnTo>
                  <a:lnTo>
                    <a:pt x="81" y="121"/>
                  </a:lnTo>
                  <a:lnTo>
                    <a:pt x="205" y="51"/>
                  </a:lnTo>
                  <a:lnTo>
                    <a:pt x="86" y="127"/>
                  </a:lnTo>
                  <a:lnTo>
                    <a:pt x="207" y="57"/>
                  </a:lnTo>
                  <a:lnTo>
                    <a:pt x="89" y="129"/>
                  </a:lnTo>
                  <a:lnTo>
                    <a:pt x="207" y="59"/>
                  </a:lnTo>
                  <a:lnTo>
                    <a:pt x="91" y="132"/>
                  </a:lnTo>
                  <a:lnTo>
                    <a:pt x="207" y="65"/>
                  </a:lnTo>
                  <a:lnTo>
                    <a:pt x="94" y="135"/>
                  </a:lnTo>
                  <a:lnTo>
                    <a:pt x="207" y="67"/>
                  </a:lnTo>
                  <a:lnTo>
                    <a:pt x="99" y="145"/>
                  </a:lnTo>
                  <a:lnTo>
                    <a:pt x="210" y="81"/>
                  </a:lnTo>
                  <a:lnTo>
                    <a:pt x="102" y="151"/>
                  </a:lnTo>
                  <a:lnTo>
                    <a:pt x="213" y="89"/>
                  </a:lnTo>
                  <a:lnTo>
                    <a:pt x="105" y="162"/>
                  </a:lnTo>
                  <a:lnTo>
                    <a:pt x="213" y="100"/>
                  </a:lnTo>
                  <a:lnTo>
                    <a:pt x="105" y="164"/>
                  </a:lnTo>
                  <a:lnTo>
                    <a:pt x="216" y="102"/>
                  </a:lnTo>
                  <a:lnTo>
                    <a:pt x="108" y="175"/>
                  </a:lnTo>
                  <a:lnTo>
                    <a:pt x="216" y="113"/>
                  </a:lnTo>
                  <a:lnTo>
                    <a:pt x="108" y="180"/>
                  </a:lnTo>
                  <a:lnTo>
                    <a:pt x="216" y="118"/>
                  </a:lnTo>
                  <a:lnTo>
                    <a:pt x="110" y="191"/>
                  </a:lnTo>
                  <a:lnTo>
                    <a:pt x="218" y="127"/>
                  </a:lnTo>
                  <a:lnTo>
                    <a:pt x="110" y="194"/>
                  </a:lnTo>
                  <a:lnTo>
                    <a:pt x="218" y="132"/>
                  </a:lnTo>
                  <a:lnTo>
                    <a:pt x="108" y="207"/>
                  </a:lnTo>
                  <a:lnTo>
                    <a:pt x="221" y="143"/>
                  </a:lnTo>
                  <a:lnTo>
                    <a:pt x="108" y="213"/>
                  </a:lnTo>
                  <a:lnTo>
                    <a:pt x="221" y="148"/>
                  </a:lnTo>
                  <a:lnTo>
                    <a:pt x="108" y="215"/>
                  </a:lnTo>
                  <a:lnTo>
                    <a:pt x="221" y="151"/>
                  </a:lnTo>
                  <a:lnTo>
                    <a:pt x="108" y="226"/>
                  </a:lnTo>
                  <a:lnTo>
                    <a:pt x="221" y="162"/>
                  </a:lnTo>
                  <a:lnTo>
                    <a:pt x="102" y="240"/>
                  </a:lnTo>
                  <a:lnTo>
                    <a:pt x="221" y="172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9" y="253"/>
                  </a:lnTo>
                  <a:lnTo>
                    <a:pt x="221" y="183"/>
                  </a:lnTo>
                  <a:lnTo>
                    <a:pt x="97" y="259"/>
                  </a:lnTo>
                  <a:lnTo>
                    <a:pt x="221" y="186"/>
                  </a:lnTo>
                  <a:lnTo>
                    <a:pt x="83" y="277"/>
                  </a:lnTo>
                  <a:lnTo>
                    <a:pt x="221" y="199"/>
                  </a:lnTo>
                  <a:lnTo>
                    <a:pt x="72" y="288"/>
                  </a:lnTo>
                  <a:lnTo>
                    <a:pt x="221" y="202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843463" y="2020888"/>
              <a:ext cx="458788" cy="366713"/>
            </a:xfrm>
            <a:custGeom>
              <a:avLst/>
              <a:gdLst>
                <a:gd name="T0" fmla="*/ 0 w 289"/>
                <a:gd name="T1" fmla="*/ 0 h 231"/>
                <a:gd name="T2" fmla="*/ 3 w 289"/>
                <a:gd name="T3" fmla="*/ 0 h 231"/>
                <a:gd name="T4" fmla="*/ 17 w 289"/>
                <a:gd name="T5" fmla="*/ 0 h 231"/>
                <a:gd name="T6" fmla="*/ 35 w 289"/>
                <a:gd name="T7" fmla="*/ 0 h 231"/>
                <a:gd name="T8" fmla="*/ 44 w 289"/>
                <a:gd name="T9" fmla="*/ 0 h 231"/>
                <a:gd name="T10" fmla="*/ 62 w 289"/>
                <a:gd name="T11" fmla="*/ 0 h 231"/>
                <a:gd name="T12" fmla="*/ 76 w 289"/>
                <a:gd name="T13" fmla="*/ 0 h 231"/>
                <a:gd name="T14" fmla="*/ 95 w 289"/>
                <a:gd name="T15" fmla="*/ 0 h 231"/>
                <a:gd name="T16" fmla="*/ 114 w 289"/>
                <a:gd name="T17" fmla="*/ 0 h 231"/>
                <a:gd name="T18" fmla="*/ 127 w 289"/>
                <a:gd name="T19" fmla="*/ 0 h 231"/>
                <a:gd name="T20" fmla="*/ 133 w 289"/>
                <a:gd name="T21" fmla="*/ 0 h 231"/>
                <a:gd name="T22" fmla="*/ 146 w 289"/>
                <a:gd name="T23" fmla="*/ 0 h 231"/>
                <a:gd name="T24" fmla="*/ 168 w 289"/>
                <a:gd name="T25" fmla="*/ 0 h 231"/>
                <a:gd name="T26" fmla="*/ 187 w 289"/>
                <a:gd name="T27" fmla="*/ 0 h 231"/>
                <a:gd name="T28" fmla="*/ 192 w 289"/>
                <a:gd name="T29" fmla="*/ 0 h 231"/>
                <a:gd name="T30" fmla="*/ 214 w 289"/>
                <a:gd name="T31" fmla="*/ 0 h 231"/>
                <a:gd name="T32" fmla="*/ 235 w 289"/>
                <a:gd name="T33" fmla="*/ 0 h 231"/>
                <a:gd name="T34" fmla="*/ 249 w 289"/>
                <a:gd name="T35" fmla="*/ 0 h 231"/>
                <a:gd name="T36" fmla="*/ 268 w 289"/>
                <a:gd name="T37" fmla="*/ 0 h 231"/>
                <a:gd name="T38" fmla="*/ 270 w 289"/>
                <a:gd name="T39" fmla="*/ 10 h 231"/>
                <a:gd name="T40" fmla="*/ 273 w 289"/>
                <a:gd name="T41" fmla="*/ 18 h 231"/>
                <a:gd name="T42" fmla="*/ 273 w 289"/>
                <a:gd name="T43" fmla="*/ 21 h 231"/>
                <a:gd name="T44" fmla="*/ 276 w 289"/>
                <a:gd name="T45" fmla="*/ 26 h 231"/>
                <a:gd name="T46" fmla="*/ 281 w 289"/>
                <a:gd name="T47" fmla="*/ 40 h 231"/>
                <a:gd name="T48" fmla="*/ 284 w 289"/>
                <a:gd name="T49" fmla="*/ 48 h 231"/>
                <a:gd name="T50" fmla="*/ 284 w 289"/>
                <a:gd name="T51" fmla="*/ 51 h 231"/>
                <a:gd name="T52" fmla="*/ 284 w 289"/>
                <a:gd name="T53" fmla="*/ 53 h 231"/>
                <a:gd name="T54" fmla="*/ 287 w 289"/>
                <a:gd name="T55" fmla="*/ 61 h 231"/>
                <a:gd name="T56" fmla="*/ 287 w 289"/>
                <a:gd name="T57" fmla="*/ 61 h 231"/>
                <a:gd name="T58" fmla="*/ 287 w 289"/>
                <a:gd name="T59" fmla="*/ 64 h 231"/>
                <a:gd name="T60" fmla="*/ 289 w 289"/>
                <a:gd name="T61" fmla="*/ 70 h 231"/>
                <a:gd name="T62" fmla="*/ 289 w 289"/>
                <a:gd name="T63" fmla="*/ 72 h 231"/>
                <a:gd name="T64" fmla="*/ 46 w 289"/>
                <a:gd name="T65" fmla="*/ 223 h 231"/>
                <a:gd name="T66" fmla="*/ 44 w 289"/>
                <a:gd name="T67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9" h="23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35" y="0"/>
                  </a:lnTo>
                  <a:lnTo>
                    <a:pt x="0" y="24"/>
                  </a:lnTo>
                  <a:lnTo>
                    <a:pt x="44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3"/>
                  </a:lnTo>
                  <a:lnTo>
                    <a:pt x="76" y="0"/>
                  </a:lnTo>
                  <a:lnTo>
                    <a:pt x="0" y="53"/>
                  </a:lnTo>
                  <a:lnTo>
                    <a:pt x="95" y="0"/>
                  </a:lnTo>
                  <a:lnTo>
                    <a:pt x="0" y="6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127" y="0"/>
                  </a:lnTo>
                  <a:lnTo>
                    <a:pt x="0" y="75"/>
                  </a:lnTo>
                  <a:lnTo>
                    <a:pt x="133" y="0"/>
                  </a:lnTo>
                  <a:lnTo>
                    <a:pt x="0" y="83"/>
                  </a:lnTo>
                  <a:lnTo>
                    <a:pt x="146" y="0"/>
                  </a:lnTo>
                  <a:lnTo>
                    <a:pt x="0" y="96"/>
                  </a:lnTo>
                  <a:lnTo>
                    <a:pt x="168" y="0"/>
                  </a:lnTo>
                  <a:lnTo>
                    <a:pt x="0" y="107"/>
                  </a:lnTo>
                  <a:lnTo>
                    <a:pt x="187" y="0"/>
                  </a:lnTo>
                  <a:lnTo>
                    <a:pt x="0" y="110"/>
                  </a:lnTo>
                  <a:lnTo>
                    <a:pt x="192" y="0"/>
                  </a:lnTo>
                  <a:lnTo>
                    <a:pt x="0" y="123"/>
                  </a:lnTo>
                  <a:lnTo>
                    <a:pt x="214" y="0"/>
                  </a:lnTo>
                  <a:lnTo>
                    <a:pt x="0" y="134"/>
                  </a:lnTo>
                  <a:lnTo>
                    <a:pt x="235" y="0"/>
                  </a:lnTo>
                  <a:lnTo>
                    <a:pt x="0" y="142"/>
                  </a:lnTo>
                  <a:lnTo>
                    <a:pt x="249" y="0"/>
                  </a:lnTo>
                  <a:lnTo>
                    <a:pt x="0" y="156"/>
                  </a:lnTo>
                  <a:lnTo>
                    <a:pt x="268" y="0"/>
                  </a:lnTo>
                  <a:lnTo>
                    <a:pt x="0" y="167"/>
                  </a:lnTo>
                  <a:lnTo>
                    <a:pt x="270" y="10"/>
                  </a:lnTo>
                  <a:lnTo>
                    <a:pt x="0" y="175"/>
                  </a:lnTo>
                  <a:lnTo>
                    <a:pt x="273" y="18"/>
                  </a:lnTo>
                  <a:lnTo>
                    <a:pt x="0" y="180"/>
                  </a:lnTo>
                  <a:lnTo>
                    <a:pt x="273" y="21"/>
                  </a:lnTo>
                  <a:lnTo>
                    <a:pt x="0" y="185"/>
                  </a:lnTo>
                  <a:lnTo>
                    <a:pt x="276" y="26"/>
                  </a:lnTo>
                  <a:lnTo>
                    <a:pt x="0" y="199"/>
                  </a:lnTo>
                  <a:lnTo>
                    <a:pt x="281" y="40"/>
                  </a:lnTo>
                  <a:lnTo>
                    <a:pt x="0" y="210"/>
                  </a:lnTo>
                  <a:lnTo>
                    <a:pt x="284" y="48"/>
                  </a:lnTo>
                  <a:lnTo>
                    <a:pt x="0" y="215"/>
                  </a:lnTo>
                  <a:lnTo>
                    <a:pt x="284" y="51"/>
                  </a:lnTo>
                  <a:lnTo>
                    <a:pt x="0" y="218"/>
                  </a:lnTo>
                  <a:lnTo>
                    <a:pt x="284" y="53"/>
                  </a:lnTo>
                  <a:lnTo>
                    <a:pt x="0" y="226"/>
                  </a:lnTo>
                  <a:lnTo>
                    <a:pt x="287" y="61"/>
                  </a:lnTo>
                  <a:lnTo>
                    <a:pt x="0" y="228"/>
                  </a:lnTo>
                  <a:lnTo>
                    <a:pt x="287" y="61"/>
                  </a:lnTo>
                  <a:lnTo>
                    <a:pt x="0" y="231"/>
                  </a:lnTo>
                  <a:lnTo>
                    <a:pt x="287" y="64"/>
                  </a:lnTo>
                  <a:lnTo>
                    <a:pt x="8" y="231"/>
                  </a:lnTo>
                  <a:lnTo>
                    <a:pt x="289" y="70"/>
                  </a:lnTo>
                  <a:lnTo>
                    <a:pt x="19" y="228"/>
                  </a:lnTo>
                  <a:lnTo>
                    <a:pt x="289" y="72"/>
                  </a:lnTo>
                  <a:lnTo>
                    <a:pt x="38" y="228"/>
                  </a:lnTo>
                  <a:lnTo>
                    <a:pt x="46" y="223"/>
                  </a:lnTo>
                  <a:lnTo>
                    <a:pt x="41" y="228"/>
                  </a:lnTo>
                  <a:lnTo>
                    <a:pt x="44" y="228"/>
                  </a:lnTo>
                </a:path>
              </a:pathLst>
            </a:custGeom>
            <a:noFill/>
            <a:ln w="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507352" y="2705978"/>
            <a:ext cx="852488" cy="1249363"/>
            <a:chOff x="3952875" y="2968625"/>
            <a:chExt cx="852488" cy="124936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368800" y="3624263"/>
              <a:ext cx="436563" cy="252413"/>
            </a:xfrm>
            <a:custGeom>
              <a:avLst/>
              <a:gdLst>
                <a:gd name="T0" fmla="*/ 0 w 275"/>
                <a:gd name="T1" fmla="*/ 159 h 159"/>
                <a:gd name="T2" fmla="*/ 275 w 275"/>
                <a:gd name="T3" fmla="*/ 0 h 159"/>
                <a:gd name="T4" fmla="*/ 5 w 275"/>
                <a:gd name="T5" fmla="*/ 156 h 159"/>
                <a:gd name="T6" fmla="*/ 275 w 275"/>
                <a:gd name="T7" fmla="*/ 2 h 159"/>
                <a:gd name="T8" fmla="*/ 19 w 275"/>
                <a:gd name="T9" fmla="*/ 156 h 159"/>
                <a:gd name="T10" fmla="*/ 275 w 275"/>
                <a:gd name="T11" fmla="*/ 10 h 159"/>
                <a:gd name="T12" fmla="*/ 35 w 275"/>
                <a:gd name="T13" fmla="*/ 156 h 159"/>
                <a:gd name="T14" fmla="*/ 275 w 275"/>
                <a:gd name="T15" fmla="*/ 18 h 159"/>
                <a:gd name="T16" fmla="*/ 56 w 275"/>
                <a:gd name="T17" fmla="*/ 156 h 159"/>
                <a:gd name="T18" fmla="*/ 275 w 275"/>
                <a:gd name="T19" fmla="*/ 29 h 159"/>
                <a:gd name="T20" fmla="*/ 78 w 275"/>
                <a:gd name="T21" fmla="*/ 156 h 159"/>
                <a:gd name="T22" fmla="*/ 275 w 275"/>
                <a:gd name="T23" fmla="*/ 43 h 159"/>
                <a:gd name="T24" fmla="*/ 86 w 275"/>
                <a:gd name="T25" fmla="*/ 156 h 159"/>
                <a:gd name="T26" fmla="*/ 275 w 275"/>
                <a:gd name="T27" fmla="*/ 48 h 159"/>
                <a:gd name="T28" fmla="*/ 97 w 275"/>
                <a:gd name="T29" fmla="*/ 156 h 159"/>
                <a:gd name="T30" fmla="*/ 275 w 275"/>
                <a:gd name="T31" fmla="*/ 53 h 159"/>
                <a:gd name="T32" fmla="*/ 116 w 275"/>
                <a:gd name="T33" fmla="*/ 156 h 159"/>
                <a:gd name="T34" fmla="*/ 275 w 275"/>
                <a:gd name="T35" fmla="*/ 64 h 159"/>
                <a:gd name="T36" fmla="*/ 124 w 275"/>
                <a:gd name="T37" fmla="*/ 156 h 159"/>
                <a:gd name="T38" fmla="*/ 275 w 275"/>
                <a:gd name="T39" fmla="*/ 70 h 159"/>
                <a:gd name="T40" fmla="*/ 129 w 275"/>
                <a:gd name="T41" fmla="*/ 156 h 159"/>
                <a:gd name="T42" fmla="*/ 275 w 275"/>
                <a:gd name="T43" fmla="*/ 72 h 159"/>
                <a:gd name="T44" fmla="*/ 143 w 275"/>
                <a:gd name="T45" fmla="*/ 156 h 159"/>
                <a:gd name="T46" fmla="*/ 275 w 275"/>
                <a:gd name="T47" fmla="*/ 80 h 159"/>
                <a:gd name="T48" fmla="*/ 164 w 275"/>
                <a:gd name="T49" fmla="*/ 156 h 159"/>
                <a:gd name="T50" fmla="*/ 275 w 275"/>
                <a:gd name="T51" fmla="*/ 91 h 159"/>
                <a:gd name="T52" fmla="*/ 183 w 275"/>
                <a:gd name="T53" fmla="*/ 156 h 159"/>
                <a:gd name="T54" fmla="*/ 275 w 275"/>
                <a:gd name="T55" fmla="*/ 105 h 159"/>
                <a:gd name="T56" fmla="*/ 202 w 275"/>
                <a:gd name="T57" fmla="*/ 156 h 159"/>
                <a:gd name="T58" fmla="*/ 275 w 275"/>
                <a:gd name="T59" fmla="*/ 115 h 159"/>
                <a:gd name="T60" fmla="*/ 202 w 275"/>
                <a:gd name="T61" fmla="*/ 156 h 159"/>
                <a:gd name="T62" fmla="*/ 275 w 275"/>
                <a:gd name="T63" fmla="*/ 115 h 159"/>
                <a:gd name="T64" fmla="*/ 208 w 275"/>
                <a:gd name="T65" fmla="*/ 156 h 159"/>
                <a:gd name="T66" fmla="*/ 275 w 275"/>
                <a:gd name="T67" fmla="*/ 118 h 159"/>
                <a:gd name="T68" fmla="*/ 210 w 275"/>
                <a:gd name="T69" fmla="*/ 156 h 159"/>
                <a:gd name="T70" fmla="*/ 275 w 275"/>
                <a:gd name="T71" fmla="*/ 118 h 159"/>
                <a:gd name="T72" fmla="*/ 224 w 275"/>
                <a:gd name="T73" fmla="*/ 156 h 159"/>
                <a:gd name="T74" fmla="*/ 275 w 275"/>
                <a:gd name="T75" fmla="*/ 126 h 159"/>
                <a:gd name="T76" fmla="*/ 235 w 275"/>
                <a:gd name="T77" fmla="*/ 156 h 159"/>
                <a:gd name="T78" fmla="*/ 275 w 275"/>
                <a:gd name="T79" fmla="*/ 134 h 159"/>
                <a:gd name="T80" fmla="*/ 237 w 275"/>
                <a:gd name="T81" fmla="*/ 156 h 159"/>
                <a:gd name="T82" fmla="*/ 275 w 275"/>
                <a:gd name="T83" fmla="*/ 134 h 159"/>
                <a:gd name="T84" fmla="*/ 251 w 275"/>
                <a:gd name="T85" fmla="*/ 156 h 159"/>
                <a:gd name="T86" fmla="*/ 275 w 275"/>
                <a:gd name="T87" fmla="*/ 142 h 159"/>
                <a:gd name="T88" fmla="*/ 270 w 275"/>
                <a:gd name="T89" fmla="*/ 156 h 159"/>
                <a:gd name="T90" fmla="*/ 275 w 275"/>
                <a:gd name="T91" fmla="*/ 153 h 159"/>
                <a:gd name="T92" fmla="*/ 275 w 275"/>
                <a:gd name="T93" fmla="*/ 156 h 159"/>
                <a:gd name="T94" fmla="*/ 275 w 275"/>
                <a:gd name="T95" fmla="*/ 1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159">
                  <a:moveTo>
                    <a:pt x="0" y="159"/>
                  </a:moveTo>
                  <a:lnTo>
                    <a:pt x="275" y="0"/>
                  </a:lnTo>
                  <a:lnTo>
                    <a:pt x="5" y="156"/>
                  </a:lnTo>
                  <a:lnTo>
                    <a:pt x="275" y="2"/>
                  </a:lnTo>
                  <a:lnTo>
                    <a:pt x="19" y="156"/>
                  </a:lnTo>
                  <a:lnTo>
                    <a:pt x="275" y="10"/>
                  </a:lnTo>
                  <a:lnTo>
                    <a:pt x="35" y="156"/>
                  </a:lnTo>
                  <a:lnTo>
                    <a:pt x="275" y="18"/>
                  </a:lnTo>
                  <a:lnTo>
                    <a:pt x="56" y="156"/>
                  </a:lnTo>
                  <a:lnTo>
                    <a:pt x="275" y="29"/>
                  </a:lnTo>
                  <a:lnTo>
                    <a:pt x="78" y="156"/>
                  </a:lnTo>
                  <a:lnTo>
                    <a:pt x="275" y="43"/>
                  </a:lnTo>
                  <a:lnTo>
                    <a:pt x="86" y="156"/>
                  </a:lnTo>
                  <a:lnTo>
                    <a:pt x="275" y="48"/>
                  </a:lnTo>
                  <a:lnTo>
                    <a:pt x="97" y="156"/>
                  </a:lnTo>
                  <a:lnTo>
                    <a:pt x="275" y="53"/>
                  </a:lnTo>
                  <a:lnTo>
                    <a:pt x="116" y="156"/>
                  </a:lnTo>
                  <a:lnTo>
                    <a:pt x="275" y="64"/>
                  </a:lnTo>
                  <a:lnTo>
                    <a:pt x="124" y="156"/>
                  </a:lnTo>
                  <a:lnTo>
                    <a:pt x="275" y="70"/>
                  </a:lnTo>
                  <a:lnTo>
                    <a:pt x="129" y="156"/>
                  </a:lnTo>
                  <a:lnTo>
                    <a:pt x="275" y="72"/>
                  </a:lnTo>
                  <a:lnTo>
                    <a:pt x="143" y="156"/>
                  </a:lnTo>
                  <a:lnTo>
                    <a:pt x="275" y="80"/>
                  </a:lnTo>
                  <a:lnTo>
                    <a:pt x="164" y="156"/>
                  </a:lnTo>
                  <a:lnTo>
                    <a:pt x="275" y="91"/>
                  </a:lnTo>
                  <a:lnTo>
                    <a:pt x="183" y="156"/>
                  </a:lnTo>
                  <a:lnTo>
                    <a:pt x="275" y="10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2" y="156"/>
                  </a:lnTo>
                  <a:lnTo>
                    <a:pt x="275" y="115"/>
                  </a:lnTo>
                  <a:lnTo>
                    <a:pt x="208" y="156"/>
                  </a:lnTo>
                  <a:lnTo>
                    <a:pt x="275" y="118"/>
                  </a:lnTo>
                  <a:lnTo>
                    <a:pt x="210" y="156"/>
                  </a:lnTo>
                  <a:lnTo>
                    <a:pt x="275" y="118"/>
                  </a:lnTo>
                  <a:lnTo>
                    <a:pt x="224" y="156"/>
                  </a:lnTo>
                  <a:lnTo>
                    <a:pt x="275" y="126"/>
                  </a:lnTo>
                  <a:lnTo>
                    <a:pt x="235" y="156"/>
                  </a:lnTo>
                  <a:lnTo>
                    <a:pt x="275" y="134"/>
                  </a:lnTo>
                  <a:lnTo>
                    <a:pt x="237" y="156"/>
                  </a:lnTo>
                  <a:lnTo>
                    <a:pt x="275" y="134"/>
                  </a:lnTo>
                  <a:lnTo>
                    <a:pt x="251" y="156"/>
                  </a:lnTo>
                  <a:lnTo>
                    <a:pt x="275" y="142"/>
                  </a:lnTo>
                  <a:lnTo>
                    <a:pt x="270" y="156"/>
                  </a:lnTo>
                  <a:lnTo>
                    <a:pt x="275" y="153"/>
                  </a:lnTo>
                  <a:lnTo>
                    <a:pt x="275" y="156"/>
                  </a:lnTo>
                  <a:lnTo>
                    <a:pt x="275" y="156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952875" y="2968625"/>
              <a:ext cx="852488" cy="1249363"/>
              <a:chOff x="3952875" y="2968625"/>
              <a:chExt cx="852488" cy="1249363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684713" y="3362325"/>
                <a:ext cx="112713" cy="65088"/>
              </a:xfrm>
              <a:custGeom>
                <a:avLst/>
                <a:gdLst>
                  <a:gd name="T0" fmla="*/ 46 w 71"/>
                  <a:gd name="T1" fmla="*/ 0 h 41"/>
                  <a:gd name="T2" fmla="*/ 49 w 71"/>
                  <a:gd name="T3" fmla="*/ 0 h 41"/>
                  <a:gd name="T4" fmla="*/ 11 w 71"/>
                  <a:gd name="T5" fmla="*/ 33 h 41"/>
                  <a:gd name="T6" fmla="*/ 71 w 71"/>
                  <a:gd name="T7" fmla="*/ 0 h 41"/>
                  <a:gd name="T8" fmla="*/ 0 w 71"/>
                  <a:gd name="T9" fmla="*/ 41 h 41"/>
                  <a:gd name="T10" fmla="*/ 71 w 71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41">
                    <a:moveTo>
                      <a:pt x="46" y="0"/>
                    </a:moveTo>
                    <a:lnTo>
                      <a:pt x="49" y="0"/>
                    </a:lnTo>
                    <a:lnTo>
                      <a:pt x="11" y="33"/>
                    </a:lnTo>
                    <a:lnTo>
                      <a:pt x="71" y="0"/>
                    </a:lnTo>
                    <a:lnTo>
                      <a:pt x="0" y="41"/>
                    </a:lnTo>
                    <a:lnTo>
                      <a:pt x="71" y="0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4556125" y="2990850"/>
                <a:ext cx="249238" cy="209550"/>
              </a:xfrm>
              <a:custGeom>
                <a:avLst/>
                <a:gdLst>
                  <a:gd name="T0" fmla="*/ 0 w 157"/>
                  <a:gd name="T1" fmla="*/ 92 h 132"/>
                  <a:gd name="T2" fmla="*/ 157 w 157"/>
                  <a:gd name="T3" fmla="*/ 0 h 132"/>
                  <a:gd name="T4" fmla="*/ 27 w 157"/>
                  <a:gd name="T5" fmla="*/ 86 h 132"/>
                  <a:gd name="T6" fmla="*/ 157 w 157"/>
                  <a:gd name="T7" fmla="*/ 11 h 132"/>
                  <a:gd name="T8" fmla="*/ 38 w 157"/>
                  <a:gd name="T9" fmla="*/ 86 h 132"/>
                  <a:gd name="T10" fmla="*/ 157 w 157"/>
                  <a:gd name="T11" fmla="*/ 16 h 132"/>
                  <a:gd name="T12" fmla="*/ 41 w 157"/>
                  <a:gd name="T13" fmla="*/ 86 h 132"/>
                  <a:gd name="T14" fmla="*/ 157 w 157"/>
                  <a:gd name="T15" fmla="*/ 22 h 132"/>
                  <a:gd name="T16" fmla="*/ 52 w 157"/>
                  <a:gd name="T17" fmla="*/ 89 h 132"/>
                  <a:gd name="T18" fmla="*/ 157 w 157"/>
                  <a:gd name="T19" fmla="*/ 27 h 132"/>
                  <a:gd name="T20" fmla="*/ 63 w 157"/>
                  <a:gd name="T21" fmla="*/ 94 h 132"/>
                  <a:gd name="T22" fmla="*/ 157 w 157"/>
                  <a:gd name="T23" fmla="*/ 40 h 132"/>
                  <a:gd name="T24" fmla="*/ 76 w 157"/>
                  <a:gd name="T25" fmla="*/ 100 h 132"/>
                  <a:gd name="T26" fmla="*/ 157 w 157"/>
                  <a:gd name="T27" fmla="*/ 54 h 132"/>
                  <a:gd name="T28" fmla="*/ 76 w 157"/>
                  <a:gd name="T29" fmla="*/ 100 h 132"/>
                  <a:gd name="T30" fmla="*/ 157 w 157"/>
                  <a:gd name="T31" fmla="*/ 54 h 132"/>
                  <a:gd name="T32" fmla="*/ 81 w 157"/>
                  <a:gd name="T33" fmla="*/ 105 h 132"/>
                  <a:gd name="T34" fmla="*/ 157 w 157"/>
                  <a:gd name="T35" fmla="*/ 59 h 132"/>
                  <a:gd name="T36" fmla="*/ 84 w 157"/>
                  <a:gd name="T37" fmla="*/ 105 h 132"/>
                  <a:gd name="T38" fmla="*/ 157 w 157"/>
                  <a:gd name="T39" fmla="*/ 65 h 132"/>
                  <a:gd name="T40" fmla="*/ 90 w 157"/>
                  <a:gd name="T41" fmla="*/ 108 h 132"/>
                  <a:gd name="T42" fmla="*/ 157 w 157"/>
                  <a:gd name="T43" fmla="*/ 70 h 132"/>
                  <a:gd name="T44" fmla="*/ 95 w 157"/>
                  <a:gd name="T45" fmla="*/ 113 h 132"/>
                  <a:gd name="T46" fmla="*/ 157 w 157"/>
                  <a:gd name="T47" fmla="*/ 78 h 132"/>
                  <a:gd name="T48" fmla="*/ 98 w 157"/>
                  <a:gd name="T49" fmla="*/ 116 h 132"/>
                  <a:gd name="T50" fmla="*/ 157 w 157"/>
                  <a:gd name="T51" fmla="*/ 81 h 132"/>
                  <a:gd name="T52" fmla="*/ 103 w 157"/>
                  <a:gd name="T53" fmla="*/ 118 h 132"/>
                  <a:gd name="T54" fmla="*/ 157 w 157"/>
                  <a:gd name="T55" fmla="*/ 86 h 132"/>
                  <a:gd name="T56" fmla="*/ 108 w 157"/>
                  <a:gd name="T57" fmla="*/ 124 h 132"/>
                  <a:gd name="T58" fmla="*/ 157 w 157"/>
                  <a:gd name="T59" fmla="*/ 97 h 132"/>
                  <a:gd name="T60" fmla="*/ 111 w 157"/>
                  <a:gd name="T61" fmla="*/ 127 h 132"/>
                  <a:gd name="T62" fmla="*/ 157 w 157"/>
                  <a:gd name="T63" fmla="*/ 100 h 132"/>
                  <a:gd name="T64" fmla="*/ 114 w 157"/>
                  <a:gd name="T65" fmla="*/ 129 h 132"/>
                  <a:gd name="T66" fmla="*/ 157 w 157"/>
                  <a:gd name="T67" fmla="*/ 102 h 132"/>
                  <a:gd name="T68" fmla="*/ 117 w 157"/>
                  <a:gd name="T69" fmla="*/ 132 h 132"/>
                  <a:gd name="T70" fmla="*/ 157 w 157"/>
                  <a:gd name="T71" fmla="*/ 108 h 132"/>
                  <a:gd name="T72" fmla="*/ 117 w 157"/>
                  <a:gd name="T73" fmla="*/ 132 h 132"/>
                  <a:gd name="T74" fmla="*/ 157 w 157"/>
                  <a:gd name="T75" fmla="*/ 110 h 132"/>
                  <a:gd name="T76" fmla="*/ 130 w 157"/>
                  <a:gd name="T77" fmla="*/ 132 h 132"/>
                  <a:gd name="T78" fmla="*/ 157 w 157"/>
                  <a:gd name="T79" fmla="*/ 116 h 132"/>
                  <a:gd name="T80" fmla="*/ 144 w 157"/>
                  <a:gd name="T81" fmla="*/ 132 h 132"/>
                  <a:gd name="T82" fmla="*/ 157 w 157"/>
                  <a:gd name="T83" fmla="*/ 124 h 132"/>
                  <a:gd name="T84" fmla="*/ 157 w 157"/>
                  <a:gd name="T85" fmla="*/ 132 h 132"/>
                  <a:gd name="T86" fmla="*/ 157 w 157"/>
                  <a:gd name="T8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" h="132">
                    <a:moveTo>
                      <a:pt x="0" y="92"/>
                    </a:moveTo>
                    <a:lnTo>
                      <a:pt x="157" y="0"/>
                    </a:lnTo>
                    <a:lnTo>
                      <a:pt x="27" y="86"/>
                    </a:lnTo>
                    <a:lnTo>
                      <a:pt x="157" y="11"/>
                    </a:lnTo>
                    <a:lnTo>
                      <a:pt x="38" y="86"/>
                    </a:lnTo>
                    <a:lnTo>
                      <a:pt x="157" y="16"/>
                    </a:lnTo>
                    <a:lnTo>
                      <a:pt x="41" y="86"/>
                    </a:lnTo>
                    <a:lnTo>
                      <a:pt x="157" y="22"/>
                    </a:lnTo>
                    <a:lnTo>
                      <a:pt x="52" y="89"/>
                    </a:lnTo>
                    <a:lnTo>
                      <a:pt x="157" y="27"/>
                    </a:lnTo>
                    <a:lnTo>
                      <a:pt x="63" y="94"/>
                    </a:lnTo>
                    <a:lnTo>
                      <a:pt x="157" y="40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76" y="100"/>
                    </a:lnTo>
                    <a:lnTo>
                      <a:pt x="157" y="54"/>
                    </a:lnTo>
                    <a:lnTo>
                      <a:pt x="81" y="105"/>
                    </a:lnTo>
                    <a:lnTo>
                      <a:pt x="157" y="59"/>
                    </a:lnTo>
                    <a:lnTo>
                      <a:pt x="84" y="105"/>
                    </a:lnTo>
                    <a:lnTo>
                      <a:pt x="157" y="65"/>
                    </a:lnTo>
                    <a:lnTo>
                      <a:pt x="90" y="108"/>
                    </a:lnTo>
                    <a:lnTo>
                      <a:pt x="157" y="70"/>
                    </a:lnTo>
                    <a:lnTo>
                      <a:pt x="95" y="113"/>
                    </a:lnTo>
                    <a:lnTo>
                      <a:pt x="157" y="78"/>
                    </a:lnTo>
                    <a:lnTo>
                      <a:pt x="98" y="116"/>
                    </a:lnTo>
                    <a:lnTo>
                      <a:pt x="157" y="81"/>
                    </a:lnTo>
                    <a:lnTo>
                      <a:pt x="103" y="118"/>
                    </a:lnTo>
                    <a:lnTo>
                      <a:pt x="157" y="86"/>
                    </a:lnTo>
                    <a:lnTo>
                      <a:pt x="108" y="124"/>
                    </a:lnTo>
                    <a:lnTo>
                      <a:pt x="157" y="97"/>
                    </a:lnTo>
                    <a:lnTo>
                      <a:pt x="111" y="127"/>
                    </a:lnTo>
                    <a:lnTo>
                      <a:pt x="157" y="100"/>
                    </a:lnTo>
                    <a:lnTo>
                      <a:pt x="114" y="129"/>
                    </a:lnTo>
                    <a:lnTo>
                      <a:pt x="157" y="102"/>
                    </a:lnTo>
                    <a:lnTo>
                      <a:pt x="117" y="132"/>
                    </a:lnTo>
                    <a:lnTo>
                      <a:pt x="157" y="108"/>
                    </a:lnTo>
                    <a:lnTo>
                      <a:pt x="117" y="132"/>
                    </a:lnTo>
                    <a:lnTo>
                      <a:pt x="157" y="110"/>
                    </a:lnTo>
                    <a:lnTo>
                      <a:pt x="130" y="132"/>
                    </a:lnTo>
                    <a:lnTo>
                      <a:pt x="157" y="116"/>
                    </a:lnTo>
                    <a:lnTo>
                      <a:pt x="144" y="132"/>
                    </a:lnTo>
                    <a:lnTo>
                      <a:pt x="157" y="124"/>
                    </a:lnTo>
                    <a:lnTo>
                      <a:pt x="157" y="132"/>
                    </a:lnTo>
                    <a:lnTo>
                      <a:pt x="157" y="132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952875" y="2968625"/>
                <a:ext cx="852488" cy="1249363"/>
              </a:xfrm>
              <a:custGeom>
                <a:avLst/>
                <a:gdLst>
                  <a:gd name="T0" fmla="*/ 13 w 537"/>
                  <a:gd name="T1" fmla="*/ 0 h 787"/>
                  <a:gd name="T2" fmla="*/ 24 w 537"/>
                  <a:gd name="T3" fmla="*/ 0 h 787"/>
                  <a:gd name="T4" fmla="*/ 54 w 537"/>
                  <a:gd name="T5" fmla="*/ 0 h 787"/>
                  <a:gd name="T6" fmla="*/ 92 w 537"/>
                  <a:gd name="T7" fmla="*/ 0 h 787"/>
                  <a:gd name="T8" fmla="*/ 116 w 537"/>
                  <a:gd name="T9" fmla="*/ 0 h 787"/>
                  <a:gd name="T10" fmla="*/ 140 w 537"/>
                  <a:gd name="T11" fmla="*/ 0 h 787"/>
                  <a:gd name="T12" fmla="*/ 178 w 537"/>
                  <a:gd name="T13" fmla="*/ 0 h 787"/>
                  <a:gd name="T14" fmla="*/ 210 w 537"/>
                  <a:gd name="T15" fmla="*/ 0 h 787"/>
                  <a:gd name="T16" fmla="*/ 232 w 537"/>
                  <a:gd name="T17" fmla="*/ 0 h 787"/>
                  <a:gd name="T18" fmla="*/ 251 w 537"/>
                  <a:gd name="T19" fmla="*/ 0 h 787"/>
                  <a:gd name="T20" fmla="*/ 278 w 537"/>
                  <a:gd name="T21" fmla="*/ 0 h 787"/>
                  <a:gd name="T22" fmla="*/ 294 w 537"/>
                  <a:gd name="T23" fmla="*/ 0 h 787"/>
                  <a:gd name="T24" fmla="*/ 313 w 537"/>
                  <a:gd name="T25" fmla="*/ 0 h 787"/>
                  <a:gd name="T26" fmla="*/ 335 w 537"/>
                  <a:gd name="T27" fmla="*/ 0 h 787"/>
                  <a:gd name="T28" fmla="*/ 372 w 537"/>
                  <a:gd name="T29" fmla="*/ 0 h 787"/>
                  <a:gd name="T30" fmla="*/ 410 w 537"/>
                  <a:gd name="T31" fmla="*/ 0 h 787"/>
                  <a:gd name="T32" fmla="*/ 432 w 537"/>
                  <a:gd name="T33" fmla="*/ 0 h 787"/>
                  <a:gd name="T34" fmla="*/ 467 w 537"/>
                  <a:gd name="T35" fmla="*/ 0 h 787"/>
                  <a:gd name="T36" fmla="*/ 497 w 537"/>
                  <a:gd name="T37" fmla="*/ 0 h 787"/>
                  <a:gd name="T38" fmla="*/ 521 w 537"/>
                  <a:gd name="T39" fmla="*/ 0 h 787"/>
                  <a:gd name="T40" fmla="*/ 534 w 537"/>
                  <a:gd name="T41" fmla="*/ 0 h 787"/>
                  <a:gd name="T42" fmla="*/ 537 w 537"/>
                  <a:gd name="T43" fmla="*/ 3 h 787"/>
                  <a:gd name="T44" fmla="*/ 351 w 537"/>
                  <a:gd name="T45" fmla="*/ 130 h 787"/>
                  <a:gd name="T46" fmla="*/ 343 w 537"/>
                  <a:gd name="T47" fmla="*/ 151 h 787"/>
                  <a:gd name="T48" fmla="*/ 335 w 537"/>
                  <a:gd name="T49" fmla="*/ 176 h 787"/>
                  <a:gd name="T50" fmla="*/ 335 w 537"/>
                  <a:gd name="T51" fmla="*/ 189 h 787"/>
                  <a:gd name="T52" fmla="*/ 335 w 537"/>
                  <a:gd name="T53" fmla="*/ 205 h 787"/>
                  <a:gd name="T54" fmla="*/ 335 w 537"/>
                  <a:gd name="T55" fmla="*/ 213 h 787"/>
                  <a:gd name="T56" fmla="*/ 337 w 537"/>
                  <a:gd name="T57" fmla="*/ 232 h 787"/>
                  <a:gd name="T58" fmla="*/ 343 w 537"/>
                  <a:gd name="T59" fmla="*/ 248 h 787"/>
                  <a:gd name="T60" fmla="*/ 348 w 537"/>
                  <a:gd name="T61" fmla="*/ 259 h 787"/>
                  <a:gd name="T62" fmla="*/ 356 w 537"/>
                  <a:gd name="T63" fmla="*/ 273 h 787"/>
                  <a:gd name="T64" fmla="*/ 364 w 537"/>
                  <a:gd name="T65" fmla="*/ 281 h 787"/>
                  <a:gd name="T66" fmla="*/ 378 w 537"/>
                  <a:gd name="T67" fmla="*/ 291 h 787"/>
                  <a:gd name="T68" fmla="*/ 389 w 537"/>
                  <a:gd name="T69" fmla="*/ 297 h 787"/>
                  <a:gd name="T70" fmla="*/ 407 w 537"/>
                  <a:gd name="T71" fmla="*/ 302 h 787"/>
                  <a:gd name="T72" fmla="*/ 437 w 537"/>
                  <a:gd name="T73" fmla="*/ 299 h 787"/>
                  <a:gd name="T74" fmla="*/ 537 w 537"/>
                  <a:gd name="T75" fmla="*/ 262 h 787"/>
                  <a:gd name="T76" fmla="*/ 537 w 537"/>
                  <a:gd name="T77" fmla="*/ 267 h 787"/>
                  <a:gd name="T78" fmla="*/ 537 w 537"/>
                  <a:gd name="T79" fmla="*/ 286 h 787"/>
                  <a:gd name="T80" fmla="*/ 537 w 537"/>
                  <a:gd name="T81" fmla="*/ 310 h 787"/>
                  <a:gd name="T82" fmla="*/ 537 w 537"/>
                  <a:gd name="T83" fmla="*/ 324 h 787"/>
                  <a:gd name="T84" fmla="*/ 537 w 537"/>
                  <a:gd name="T85" fmla="*/ 334 h 787"/>
                  <a:gd name="T86" fmla="*/ 537 w 537"/>
                  <a:gd name="T87" fmla="*/ 351 h 787"/>
                  <a:gd name="T88" fmla="*/ 537 w 537"/>
                  <a:gd name="T89" fmla="*/ 372 h 787"/>
                  <a:gd name="T90" fmla="*/ 537 w 537"/>
                  <a:gd name="T91" fmla="*/ 394 h 787"/>
                  <a:gd name="T92" fmla="*/ 254 w 537"/>
                  <a:gd name="T93" fmla="*/ 580 h 787"/>
                  <a:gd name="T94" fmla="*/ 254 w 537"/>
                  <a:gd name="T95" fmla="*/ 598 h 787"/>
                  <a:gd name="T96" fmla="*/ 254 w 537"/>
                  <a:gd name="T97" fmla="*/ 617 h 787"/>
                  <a:gd name="T98" fmla="*/ 254 w 537"/>
                  <a:gd name="T99" fmla="*/ 625 h 787"/>
                  <a:gd name="T100" fmla="*/ 254 w 537"/>
                  <a:gd name="T101" fmla="*/ 636 h 787"/>
                  <a:gd name="T102" fmla="*/ 254 w 537"/>
                  <a:gd name="T103" fmla="*/ 655 h 787"/>
                  <a:gd name="T104" fmla="*/ 267 w 537"/>
                  <a:gd name="T105" fmla="*/ 666 h 787"/>
                  <a:gd name="T106" fmla="*/ 278 w 537"/>
                  <a:gd name="T107" fmla="*/ 674 h 787"/>
                  <a:gd name="T108" fmla="*/ 286 w 537"/>
                  <a:gd name="T109" fmla="*/ 685 h 787"/>
                  <a:gd name="T110" fmla="*/ 299 w 537"/>
                  <a:gd name="T111" fmla="*/ 698 h 787"/>
                  <a:gd name="T112" fmla="*/ 308 w 537"/>
                  <a:gd name="T113" fmla="*/ 714 h 787"/>
                  <a:gd name="T114" fmla="*/ 310 w 537"/>
                  <a:gd name="T115" fmla="*/ 725 h 787"/>
                  <a:gd name="T116" fmla="*/ 310 w 537"/>
                  <a:gd name="T117" fmla="*/ 741 h 787"/>
                  <a:gd name="T118" fmla="*/ 289 w 537"/>
                  <a:gd name="T119" fmla="*/ 774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7" h="787">
                    <a:moveTo>
                      <a:pt x="0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0" y="14"/>
                    </a:lnTo>
                    <a:lnTo>
                      <a:pt x="21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0" y="33"/>
                    </a:lnTo>
                    <a:lnTo>
                      <a:pt x="54" y="0"/>
                    </a:lnTo>
                    <a:lnTo>
                      <a:pt x="0" y="44"/>
                    </a:lnTo>
                    <a:lnTo>
                      <a:pt x="73" y="0"/>
                    </a:lnTo>
                    <a:lnTo>
                      <a:pt x="0" y="54"/>
                    </a:lnTo>
                    <a:lnTo>
                      <a:pt x="92" y="0"/>
                    </a:lnTo>
                    <a:lnTo>
                      <a:pt x="0" y="57"/>
                    </a:lnTo>
                    <a:lnTo>
                      <a:pt x="97" y="0"/>
                    </a:lnTo>
                    <a:lnTo>
                      <a:pt x="0" y="68"/>
                    </a:lnTo>
                    <a:lnTo>
                      <a:pt x="116" y="0"/>
                    </a:lnTo>
                    <a:lnTo>
                      <a:pt x="0" y="73"/>
                    </a:lnTo>
                    <a:lnTo>
                      <a:pt x="127" y="0"/>
                    </a:lnTo>
                    <a:lnTo>
                      <a:pt x="0" y="81"/>
                    </a:lnTo>
                    <a:lnTo>
                      <a:pt x="140" y="0"/>
                    </a:lnTo>
                    <a:lnTo>
                      <a:pt x="0" y="92"/>
                    </a:lnTo>
                    <a:lnTo>
                      <a:pt x="159" y="0"/>
                    </a:lnTo>
                    <a:lnTo>
                      <a:pt x="0" y="103"/>
                    </a:lnTo>
                    <a:lnTo>
                      <a:pt x="178" y="0"/>
                    </a:lnTo>
                    <a:lnTo>
                      <a:pt x="0" y="114"/>
                    </a:lnTo>
                    <a:lnTo>
                      <a:pt x="194" y="0"/>
                    </a:lnTo>
                    <a:lnTo>
                      <a:pt x="0" y="122"/>
                    </a:lnTo>
                    <a:lnTo>
                      <a:pt x="210" y="0"/>
                    </a:lnTo>
                    <a:lnTo>
                      <a:pt x="0" y="132"/>
                    </a:lnTo>
                    <a:lnTo>
                      <a:pt x="229" y="0"/>
                    </a:lnTo>
                    <a:lnTo>
                      <a:pt x="0" y="135"/>
                    </a:lnTo>
                    <a:lnTo>
                      <a:pt x="232" y="0"/>
                    </a:lnTo>
                    <a:lnTo>
                      <a:pt x="0" y="138"/>
                    </a:lnTo>
                    <a:lnTo>
                      <a:pt x="240" y="0"/>
                    </a:lnTo>
                    <a:lnTo>
                      <a:pt x="0" y="146"/>
                    </a:lnTo>
                    <a:lnTo>
                      <a:pt x="251" y="0"/>
                    </a:lnTo>
                    <a:lnTo>
                      <a:pt x="0" y="157"/>
                    </a:lnTo>
                    <a:lnTo>
                      <a:pt x="270" y="0"/>
                    </a:lnTo>
                    <a:lnTo>
                      <a:pt x="0" y="162"/>
                    </a:lnTo>
                    <a:lnTo>
                      <a:pt x="278" y="0"/>
                    </a:lnTo>
                    <a:lnTo>
                      <a:pt x="0" y="165"/>
                    </a:lnTo>
                    <a:lnTo>
                      <a:pt x="283" y="0"/>
                    </a:lnTo>
                    <a:lnTo>
                      <a:pt x="0" y="170"/>
                    </a:lnTo>
                    <a:lnTo>
                      <a:pt x="294" y="0"/>
                    </a:lnTo>
                    <a:lnTo>
                      <a:pt x="0" y="170"/>
                    </a:lnTo>
                    <a:lnTo>
                      <a:pt x="297" y="0"/>
                    </a:lnTo>
                    <a:lnTo>
                      <a:pt x="0" y="181"/>
                    </a:lnTo>
                    <a:lnTo>
                      <a:pt x="313" y="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0" y="194"/>
                    </a:lnTo>
                    <a:lnTo>
                      <a:pt x="335" y="0"/>
                    </a:lnTo>
                    <a:lnTo>
                      <a:pt x="0" y="203"/>
                    </a:lnTo>
                    <a:lnTo>
                      <a:pt x="351" y="0"/>
                    </a:lnTo>
                    <a:lnTo>
                      <a:pt x="0" y="216"/>
                    </a:lnTo>
                    <a:lnTo>
                      <a:pt x="372" y="0"/>
                    </a:lnTo>
                    <a:lnTo>
                      <a:pt x="0" y="224"/>
                    </a:lnTo>
                    <a:lnTo>
                      <a:pt x="389" y="0"/>
                    </a:lnTo>
                    <a:lnTo>
                      <a:pt x="0" y="238"/>
                    </a:lnTo>
                    <a:lnTo>
                      <a:pt x="410" y="0"/>
                    </a:lnTo>
                    <a:lnTo>
                      <a:pt x="0" y="238"/>
                    </a:lnTo>
                    <a:lnTo>
                      <a:pt x="413" y="0"/>
                    </a:lnTo>
                    <a:lnTo>
                      <a:pt x="0" y="248"/>
                    </a:lnTo>
                    <a:lnTo>
                      <a:pt x="432" y="0"/>
                    </a:lnTo>
                    <a:lnTo>
                      <a:pt x="0" y="256"/>
                    </a:lnTo>
                    <a:lnTo>
                      <a:pt x="445" y="0"/>
                    </a:lnTo>
                    <a:lnTo>
                      <a:pt x="0" y="270"/>
                    </a:lnTo>
                    <a:lnTo>
                      <a:pt x="467" y="0"/>
                    </a:lnTo>
                    <a:lnTo>
                      <a:pt x="0" y="273"/>
                    </a:lnTo>
                    <a:lnTo>
                      <a:pt x="472" y="0"/>
                    </a:lnTo>
                    <a:lnTo>
                      <a:pt x="0" y="286"/>
                    </a:lnTo>
                    <a:lnTo>
                      <a:pt x="497" y="0"/>
                    </a:lnTo>
                    <a:lnTo>
                      <a:pt x="0" y="297"/>
                    </a:lnTo>
                    <a:lnTo>
                      <a:pt x="513" y="0"/>
                    </a:lnTo>
                    <a:lnTo>
                      <a:pt x="0" y="299"/>
                    </a:lnTo>
                    <a:lnTo>
                      <a:pt x="521" y="0"/>
                    </a:lnTo>
                    <a:lnTo>
                      <a:pt x="0" y="308"/>
                    </a:lnTo>
                    <a:lnTo>
                      <a:pt x="532" y="0"/>
                    </a:lnTo>
                    <a:lnTo>
                      <a:pt x="0" y="308"/>
                    </a:lnTo>
                    <a:lnTo>
                      <a:pt x="534" y="0"/>
                    </a:lnTo>
                    <a:lnTo>
                      <a:pt x="0" y="310"/>
                    </a:lnTo>
                    <a:lnTo>
                      <a:pt x="537" y="0"/>
                    </a:lnTo>
                    <a:lnTo>
                      <a:pt x="0" y="310"/>
                    </a:lnTo>
                    <a:lnTo>
                      <a:pt x="537" y="3"/>
                    </a:lnTo>
                    <a:lnTo>
                      <a:pt x="0" y="324"/>
                    </a:lnTo>
                    <a:lnTo>
                      <a:pt x="537" y="14"/>
                    </a:lnTo>
                    <a:lnTo>
                      <a:pt x="0" y="332"/>
                    </a:lnTo>
                    <a:lnTo>
                      <a:pt x="351" y="130"/>
                    </a:lnTo>
                    <a:lnTo>
                      <a:pt x="0" y="343"/>
                    </a:lnTo>
                    <a:lnTo>
                      <a:pt x="345" y="143"/>
                    </a:lnTo>
                    <a:lnTo>
                      <a:pt x="0" y="348"/>
                    </a:lnTo>
                    <a:lnTo>
                      <a:pt x="343" y="151"/>
                    </a:lnTo>
                    <a:lnTo>
                      <a:pt x="0" y="359"/>
                    </a:lnTo>
                    <a:lnTo>
                      <a:pt x="337" y="165"/>
                    </a:lnTo>
                    <a:lnTo>
                      <a:pt x="0" y="367"/>
                    </a:lnTo>
                    <a:lnTo>
                      <a:pt x="335" y="176"/>
                    </a:lnTo>
                    <a:lnTo>
                      <a:pt x="0" y="372"/>
                    </a:lnTo>
                    <a:lnTo>
                      <a:pt x="335" y="181"/>
                    </a:lnTo>
                    <a:lnTo>
                      <a:pt x="0" y="383"/>
                    </a:lnTo>
                    <a:lnTo>
                      <a:pt x="335" y="189"/>
                    </a:lnTo>
                    <a:lnTo>
                      <a:pt x="0" y="394"/>
                    </a:lnTo>
                    <a:lnTo>
                      <a:pt x="335" y="203"/>
                    </a:lnTo>
                    <a:lnTo>
                      <a:pt x="0" y="396"/>
                    </a:lnTo>
                    <a:lnTo>
                      <a:pt x="335" y="205"/>
                    </a:lnTo>
                    <a:lnTo>
                      <a:pt x="0" y="402"/>
                    </a:lnTo>
                    <a:lnTo>
                      <a:pt x="335" y="208"/>
                    </a:lnTo>
                    <a:lnTo>
                      <a:pt x="0" y="407"/>
                    </a:lnTo>
                    <a:lnTo>
                      <a:pt x="335" y="213"/>
                    </a:lnTo>
                    <a:lnTo>
                      <a:pt x="0" y="415"/>
                    </a:lnTo>
                    <a:lnTo>
                      <a:pt x="337" y="221"/>
                    </a:lnTo>
                    <a:lnTo>
                      <a:pt x="0" y="426"/>
                    </a:lnTo>
                    <a:lnTo>
                      <a:pt x="337" y="232"/>
                    </a:lnTo>
                    <a:lnTo>
                      <a:pt x="0" y="440"/>
                    </a:lnTo>
                    <a:lnTo>
                      <a:pt x="340" y="243"/>
                    </a:lnTo>
                    <a:lnTo>
                      <a:pt x="0" y="445"/>
                    </a:lnTo>
                    <a:lnTo>
                      <a:pt x="343" y="248"/>
                    </a:lnTo>
                    <a:lnTo>
                      <a:pt x="0" y="453"/>
                    </a:lnTo>
                    <a:lnTo>
                      <a:pt x="345" y="256"/>
                    </a:lnTo>
                    <a:lnTo>
                      <a:pt x="0" y="458"/>
                    </a:lnTo>
                    <a:lnTo>
                      <a:pt x="348" y="259"/>
                    </a:lnTo>
                    <a:lnTo>
                      <a:pt x="0" y="469"/>
                    </a:lnTo>
                    <a:lnTo>
                      <a:pt x="353" y="267"/>
                    </a:lnTo>
                    <a:lnTo>
                      <a:pt x="0" y="477"/>
                    </a:lnTo>
                    <a:lnTo>
                      <a:pt x="356" y="273"/>
                    </a:lnTo>
                    <a:lnTo>
                      <a:pt x="0" y="480"/>
                    </a:lnTo>
                    <a:lnTo>
                      <a:pt x="356" y="275"/>
                    </a:lnTo>
                    <a:lnTo>
                      <a:pt x="0" y="488"/>
                    </a:lnTo>
                    <a:lnTo>
                      <a:pt x="364" y="281"/>
                    </a:lnTo>
                    <a:lnTo>
                      <a:pt x="0" y="499"/>
                    </a:lnTo>
                    <a:lnTo>
                      <a:pt x="370" y="286"/>
                    </a:lnTo>
                    <a:lnTo>
                      <a:pt x="0" y="510"/>
                    </a:lnTo>
                    <a:lnTo>
                      <a:pt x="378" y="291"/>
                    </a:lnTo>
                    <a:lnTo>
                      <a:pt x="0" y="515"/>
                    </a:lnTo>
                    <a:lnTo>
                      <a:pt x="383" y="294"/>
                    </a:lnTo>
                    <a:lnTo>
                      <a:pt x="0" y="520"/>
                    </a:lnTo>
                    <a:lnTo>
                      <a:pt x="389" y="297"/>
                    </a:lnTo>
                    <a:lnTo>
                      <a:pt x="0" y="526"/>
                    </a:lnTo>
                    <a:lnTo>
                      <a:pt x="394" y="299"/>
                    </a:lnTo>
                    <a:lnTo>
                      <a:pt x="0" y="536"/>
                    </a:lnTo>
                    <a:lnTo>
                      <a:pt x="407" y="302"/>
                    </a:lnTo>
                    <a:lnTo>
                      <a:pt x="0" y="542"/>
                    </a:lnTo>
                    <a:lnTo>
                      <a:pt x="416" y="302"/>
                    </a:lnTo>
                    <a:lnTo>
                      <a:pt x="0" y="550"/>
                    </a:lnTo>
                    <a:lnTo>
                      <a:pt x="437" y="299"/>
                    </a:lnTo>
                    <a:lnTo>
                      <a:pt x="0" y="561"/>
                    </a:lnTo>
                    <a:lnTo>
                      <a:pt x="537" y="254"/>
                    </a:lnTo>
                    <a:lnTo>
                      <a:pt x="0" y="569"/>
                    </a:lnTo>
                    <a:lnTo>
                      <a:pt x="537" y="262"/>
                    </a:lnTo>
                    <a:lnTo>
                      <a:pt x="0" y="572"/>
                    </a:lnTo>
                    <a:lnTo>
                      <a:pt x="537" y="262"/>
                    </a:lnTo>
                    <a:lnTo>
                      <a:pt x="5" y="574"/>
                    </a:lnTo>
                    <a:lnTo>
                      <a:pt x="537" y="267"/>
                    </a:lnTo>
                    <a:lnTo>
                      <a:pt x="21" y="574"/>
                    </a:lnTo>
                    <a:lnTo>
                      <a:pt x="537" y="275"/>
                    </a:lnTo>
                    <a:lnTo>
                      <a:pt x="35" y="574"/>
                    </a:lnTo>
                    <a:lnTo>
                      <a:pt x="537" y="286"/>
                    </a:lnTo>
                    <a:lnTo>
                      <a:pt x="59" y="574"/>
                    </a:lnTo>
                    <a:lnTo>
                      <a:pt x="537" y="297"/>
                    </a:lnTo>
                    <a:lnTo>
                      <a:pt x="78" y="574"/>
                    </a:lnTo>
                    <a:lnTo>
                      <a:pt x="537" y="310"/>
                    </a:lnTo>
                    <a:lnTo>
                      <a:pt x="100" y="574"/>
                    </a:lnTo>
                    <a:lnTo>
                      <a:pt x="537" y="321"/>
                    </a:lnTo>
                    <a:lnTo>
                      <a:pt x="105" y="574"/>
                    </a:lnTo>
                    <a:lnTo>
                      <a:pt x="537" y="324"/>
                    </a:lnTo>
                    <a:lnTo>
                      <a:pt x="110" y="574"/>
                    </a:lnTo>
                    <a:lnTo>
                      <a:pt x="537" y="329"/>
                    </a:lnTo>
                    <a:lnTo>
                      <a:pt x="121" y="574"/>
                    </a:lnTo>
                    <a:lnTo>
                      <a:pt x="537" y="334"/>
                    </a:lnTo>
                    <a:lnTo>
                      <a:pt x="137" y="574"/>
                    </a:lnTo>
                    <a:lnTo>
                      <a:pt x="537" y="343"/>
                    </a:lnTo>
                    <a:lnTo>
                      <a:pt x="148" y="574"/>
                    </a:lnTo>
                    <a:lnTo>
                      <a:pt x="537" y="351"/>
                    </a:lnTo>
                    <a:lnTo>
                      <a:pt x="170" y="574"/>
                    </a:lnTo>
                    <a:lnTo>
                      <a:pt x="537" y="361"/>
                    </a:lnTo>
                    <a:lnTo>
                      <a:pt x="189" y="574"/>
                    </a:lnTo>
                    <a:lnTo>
                      <a:pt x="537" y="372"/>
                    </a:lnTo>
                    <a:lnTo>
                      <a:pt x="202" y="577"/>
                    </a:lnTo>
                    <a:lnTo>
                      <a:pt x="537" y="383"/>
                    </a:lnTo>
                    <a:lnTo>
                      <a:pt x="208" y="582"/>
                    </a:lnTo>
                    <a:lnTo>
                      <a:pt x="537" y="394"/>
                    </a:lnTo>
                    <a:lnTo>
                      <a:pt x="210" y="590"/>
                    </a:lnTo>
                    <a:lnTo>
                      <a:pt x="537" y="402"/>
                    </a:lnTo>
                    <a:lnTo>
                      <a:pt x="210" y="604"/>
                    </a:lnTo>
                    <a:lnTo>
                      <a:pt x="254" y="580"/>
                    </a:lnTo>
                    <a:lnTo>
                      <a:pt x="210" y="612"/>
                    </a:lnTo>
                    <a:lnTo>
                      <a:pt x="254" y="588"/>
                    </a:lnTo>
                    <a:lnTo>
                      <a:pt x="210" y="625"/>
                    </a:lnTo>
                    <a:lnTo>
                      <a:pt x="254" y="598"/>
                    </a:lnTo>
                    <a:lnTo>
                      <a:pt x="210" y="636"/>
                    </a:lnTo>
                    <a:lnTo>
                      <a:pt x="254" y="612"/>
                    </a:lnTo>
                    <a:lnTo>
                      <a:pt x="210" y="642"/>
                    </a:lnTo>
                    <a:lnTo>
                      <a:pt x="254" y="617"/>
                    </a:lnTo>
                    <a:lnTo>
                      <a:pt x="210" y="647"/>
                    </a:lnTo>
                    <a:lnTo>
                      <a:pt x="254" y="620"/>
                    </a:lnTo>
                    <a:lnTo>
                      <a:pt x="210" y="650"/>
                    </a:lnTo>
                    <a:lnTo>
                      <a:pt x="254" y="625"/>
                    </a:lnTo>
                    <a:lnTo>
                      <a:pt x="210" y="655"/>
                    </a:lnTo>
                    <a:lnTo>
                      <a:pt x="254" y="631"/>
                    </a:lnTo>
                    <a:lnTo>
                      <a:pt x="208" y="663"/>
                    </a:lnTo>
                    <a:lnTo>
                      <a:pt x="254" y="636"/>
                    </a:lnTo>
                    <a:lnTo>
                      <a:pt x="181" y="690"/>
                    </a:lnTo>
                    <a:lnTo>
                      <a:pt x="254" y="650"/>
                    </a:lnTo>
                    <a:lnTo>
                      <a:pt x="170" y="703"/>
                    </a:lnTo>
                    <a:lnTo>
                      <a:pt x="254" y="655"/>
                    </a:lnTo>
                    <a:lnTo>
                      <a:pt x="162" y="720"/>
                    </a:lnTo>
                    <a:lnTo>
                      <a:pt x="262" y="663"/>
                    </a:lnTo>
                    <a:lnTo>
                      <a:pt x="162" y="725"/>
                    </a:lnTo>
                    <a:lnTo>
                      <a:pt x="267" y="666"/>
                    </a:lnTo>
                    <a:lnTo>
                      <a:pt x="162" y="730"/>
                    </a:lnTo>
                    <a:lnTo>
                      <a:pt x="270" y="666"/>
                    </a:lnTo>
                    <a:lnTo>
                      <a:pt x="162" y="739"/>
                    </a:lnTo>
                    <a:lnTo>
                      <a:pt x="278" y="674"/>
                    </a:lnTo>
                    <a:lnTo>
                      <a:pt x="164" y="749"/>
                    </a:lnTo>
                    <a:lnTo>
                      <a:pt x="283" y="679"/>
                    </a:lnTo>
                    <a:lnTo>
                      <a:pt x="167" y="752"/>
                    </a:lnTo>
                    <a:lnTo>
                      <a:pt x="286" y="685"/>
                    </a:lnTo>
                    <a:lnTo>
                      <a:pt x="170" y="760"/>
                    </a:lnTo>
                    <a:lnTo>
                      <a:pt x="294" y="690"/>
                    </a:lnTo>
                    <a:lnTo>
                      <a:pt x="178" y="768"/>
                    </a:lnTo>
                    <a:lnTo>
                      <a:pt x="299" y="698"/>
                    </a:lnTo>
                    <a:lnTo>
                      <a:pt x="183" y="774"/>
                    </a:lnTo>
                    <a:lnTo>
                      <a:pt x="302" y="703"/>
                    </a:lnTo>
                    <a:lnTo>
                      <a:pt x="194" y="779"/>
                    </a:lnTo>
                    <a:lnTo>
                      <a:pt x="308" y="714"/>
                    </a:lnTo>
                    <a:lnTo>
                      <a:pt x="200" y="782"/>
                    </a:lnTo>
                    <a:lnTo>
                      <a:pt x="308" y="720"/>
                    </a:lnTo>
                    <a:lnTo>
                      <a:pt x="205" y="784"/>
                    </a:lnTo>
                    <a:lnTo>
                      <a:pt x="310" y="725"/>
                    </a:lnTo>
                    <a:lnTo>
                      <a:pt x="213" y="784"/>
                    </a:lnTo>
                    <a:lnTo>
                      <a:pt x="310" y="728"/>
                    </a:lnTo>
                    <a:lnTo>
                      <a:pt x="232" y="787"/>
                    </a:lnTo>
                    <a:lnTo>
                      <a:pt x="310" y="741"/>
                    </a:lnTo>
                    <a:lnTo>
                      <a:pt x="248" y="784"/>
                    </a:lnTo>
                    <a:lnTo>
                      <a:pt x="308" y="752"/>
                    </a:lnTo>
                    <a:lnTo>
                      <a:pt x="283" y="776"/>
                    </a:lnTo>
                    <a:lnTo>
                      <a:pt x="289" y="774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610415" y="837491"/>
            <a:ext cx="2190750" cy="1206500"/>
            <a:chOff x="3055938" y="1100138"/>
            <a:chExt cx="2190750" cy="1206500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32188" y="1314450"/>
              <a:ext cx="1252538" cy="663575"/>
            </a:xfrm>
            <a:custGeom>
              <a:avLst/>
              <a:gdLst>
                <a:gd name="T0" fmla="*/ 726 w 789"/>
                <a:gd name="T1" fmla="*/ 0 h 418"/>
                <a:gd name="T2" fmla="*/ 735 w 789"/>
                <a:gd name="T3" fmla="*/ 5 h 418"/>
                <a:gd name="T4" fmla="*/ 743 w 789"/>
                <a:gd name="T5" fmla="*/ 11 h 418"/>
                <a:gd name="T6" fmla="*/ 751 w 789"/>
                <a:gd name="T7" fmla="*/ 16 h 418"/>
                <a:gd name="T8" fmla="*/ 753 w 789"/>
                <a:gd name="T9" fmla="*/ 19 h 418"/>
                <a:gd name="T10" fmla="*/ 764 w 789"/>
                <a:gd name="T11" fmla="*/ 24 h 418"/>
                <a:gd name="T12" fmla="*/ 767 w 789"/>
                <a:gd name="T13" fmla="*/ 27 h 418"/>
                <a:gd name="T14" fmla="*/ 778 w 789"/>
                <a:gd name="T15" fmla="*/ 35 h 418"/>
                <a:gd name="T16" fmla="*/ 780 w 789"/>
                <a:gd name="T17" fmla="*/ 38 h 418"/>
                <a:gd name="T18" fmla="*/ 786 w 789"/>
                <a:gd name="T19" fmla="*/ 40 h 418"/>
                <a:gd name="T20" fmla="*/ 789 w 789"/>
                <a:gd name="T21" fmla="*/ 43 h 418"/>
                <a:gd name="T22" fmla="*/ 470 w 789"/>
                <a:gd name="T23" fmla="*/ 234 h 418"/>
                <a:gd name="T24" fmla="*/ 462 w 789"/>
                <a:gd name="T25" fmla="*/ 245 h 418"/>
                <a:gd name="T26" fmla="*/ 454 w 789"/>
                <a:gd name="T27" fmla="*/ 264 h 418"/>
                <a:gd name="T28" fmla="*/ 454 w 789"/>
                <a:gd name="T29" fmla="*/ 267 h 418"/>
                <a:gd name="T30" fmla="*/ 451 w 789"/>
                <a:gd name="T31" fmla="*/ 275 h 418"/>
                <a:gd name="T32" fmla="*/ 451 w 789"/>
                <a:gd name="T33" fmla="*/ 286 h 418"/>
                <a:gd name="T34" fmla="*/ 451 w 789"/>
                <a:gd name="T35" fmla="*/ 291 h 418"/>
                <a:gd name="T36" fmla="*/ 451 w 789"/>
                <a:gd name="T37" fmla="*/ 294 h 418"/>
                <a:gd name="T38" fmla="*/ 454 w 789"/>
                <a:gd name="T39" fmla="*/ 299 h 418"/>
                <a:gd name="T40" fmla="*/ 454 w 789"/>
                <a:gd name="T41" fmla="*/ 302 h 418"/>
                <a:gd name="T42" fmla="*/ 454 w 789"/>
                <a:gd name="T43" fmla="*/ 307 h 418"/>
                <a:gd name="T44" fmla="*/ 456 w 789"/>
                <a:gd name="T45" fmla="*/ 315 h 418"/>
                <a:gd name="T46" fmla="*/ 456 w 789"/>
                <a:gd name="T47" fmla="*/ 315 h 418"/>
                <a:gd name="T48" fmla="*/ 459 w 789"/>
                <a:gd name="T49" fmla="*/ 318 h 418"/>
                <a:gd name="T50" fmla="*/ 459 w 789"/>
                <a:gd name="T51" fmla="*/ 323 h 418"/>
                <a:gd name="T52" fmla="*/ 465 w 789"/>
                <a:gd name="T53" fmla="*/ 331 h 418"/>
                <a:gd name="T54" fmla="*/ 467 w 789"/>
                <a:gd name="T55" fmla="*/ 334 h 418"/>
                <a:gd name="T56" fmla="*/ 473 w 789"/>
                <a:gd name="T57" fmla="*/ 345 h 418"/>
                <a:gd name="T58" fmla="*/ 473 w 789"/>
                <a:gd name="T59" fmla="*/ 348 h 418"/>
                <a:gd name="T60" fmla="*/ 475 w 789"/>
                <a:gd name="T61" fmla="*/ 348 h 418"/>
                <a:gd name="T62" fmla="*/ 478 w 789"/>
                <a:gd name="T63" fmla="*/ 350 h 418"/>
                <a:gd name="T64" fmla="*/ 478 w 789"/>
                <a:gd name="T65" fmla="*/ 353 h 418"/>
                <a:gd name="T66" fmla="*/ 481 w 789"/>
                <a:gd name="T67" fmla="*/ 356 h 418"/>
                <a:gd name="T68" fmla="*/ 486 w 789"/>
                <a:gd name="T69" fmla="*/ 361 h 418"/>
                <a:gd name="T70" fmla="*/ 489 w 789"/>
                <a:gd name="T71" fmla="*/ 364 h 418"/>
                <a:gd name="T72" fmla="*/ 494 w 789"/>
                <a:gd name="T73" fmla="*/ 366 h 418"/>
                <a:gd name="T74" fmla="*/ 500 w 789"/>
                <a:gd name="T75" fmla="*/ 369 h 418"/>
                <a:gd name="T76" fmla="*/ 502 w 789"/>
                <a:gd name="T77" fmla="*/ 377 h 418"/>
                <a:gd name="T78" fmla="*/ 502 w 789"/>
                <a:gd name="T79" fmla="*/ 385 h 418"/>
                <a:gd name="T80" fmla="*/ 502 w 789"/>
                <a:gd name="T81" fmla="*/ 396 h 418"/>
                <a:gd name="T82" fmla="*/ 502 w 789"/>
                <a:gd name="T83" fmla="*/ 404 h 418"/>
                <a:gd name="T84" fmla="*/ 502 w 789"/>
                <a:gd name="T85" fmla="*/ 407 h 418"/>
                <a:gd name="T86" fmla="*/ 502 w 789"/>
                <a:gd name="T87" fmla="*/ 415 h 418"/>
                <a:gd name="T88" fmla="*/ 502 w 789"/>
                <a:gd name="T8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9" h="418">
                  <a:moveTo>
                    <a:pt x="0" y="418"/>
                  </a:moveTo>
                  <a:lnTo>
                    <a:pt x="726" y="0"/>
                  </a:lnTo>
                  <a:lnTo>
                    <a:pt x="19" y="418"/>
                  </a:lnTo>
                  <a:lnTo>
                    <a:pt x="735" y="5"/>
                  </a:lnTo>
                  <a:lnTo>
                    <a:pt x="38" y="418"/>
                  </a:lnTo>
                  <a:lnTo>
                    <a:pt x="743" y="11"/>
                  </a:lnTo>
                  <a:lnTo>
                    <a:pt x="57" y="418"/>
                  </a:lnTo>
                  <a:lnTo>
                    <a:pt x="751" y="16"/>
                  </a:lnTo>
                  <a:lnTo>
                    <a:pt x="62" y="418"/>
                  </a:lnTo>
                  <a:lnTo>
                    <a:pt x="753" y="19"/>
                  </a:lnTo>
                  <a:lnTo>
                    <a:pt x="84" y="418"/>
                  </a:lnTo>
                  <a:lnTo>
                    <a:pt x="764" y="24"/>
                  </a:lnTo>
                  <a:lnTo>
                    <a:pt x="92" y="418"/>
                  </a:lnTo>
                  <a:lnTo>
                    <a:pt x="767" y="27"/>
                  </a:lnTo>
                  <a:lnTo>
                    <a:pt x="116" y="418"/>
                  </a:lnTo>
                  <a:lnTo>
                    <a:pt x="778" y="35"/>
                  </a:lnTo>
                  <a:lnTo>
                    <a:pt x="122" y="418"/>
                  </a:lnTo>
                  <a:lnTo>
                    <a:pt x="780" y="38"/>
                  </a:lnTo>
                  <a:lnTo>
                    <a:pt x="132" y="418"/>
                  </a:lnTo>
                  <a:lnTo>
                    <a:pt x="786" y="40"/>
                  </a:lnTo>
                  <a:lnTo>
                    <a:pt x="143" y="418"/>
                  </a:lnTo>
                  <a:lnTo>
                    <a:pt x="789" y="43"/>
                  </a:lnTo>
                  <a:lnTo>
                    <a:pt x="157" y="418"/>
                  </a:lnTo>
                  <a:lnTo>
                    <a:pt x="470" y="234"/>
                  </a:lnTo>
                  <a:lnTo>
                    <a:pt x="165" y="418"/>
                  </a:lnTo>
                  <a:lnTo>
                    <a:pt x="462" y="245"/>
                  </a:lnTo>
                  <a:lnTo>
                    <a:pt x="189" y="418"/>
                  </a:lnTo>
                  <a:lnTo>
                    <a:pt x="454" y="264"/>
                  </a:lnTo>
                  <a:lnTo>
                    <a:pt x="192" y="418"/>
                  </a:lnTo>
                  <a:lnTo>
                    <a:pt x="454" y="267"/>
                  </a:lnTo>
                  <a:lnTo>
                    <a:pt x="205" y="418"/>
                  </a:lnTo>
                  <a:lnTo>
                    <a:pt x="451" y="275"/>
                  </a:lnTo>
                  <a:lnTo>
                    <a:pt x="224" y="418"/>
                  </a:lnTo>
                  <a:lnTo>
                    <a:pt x="451" y="286"/>
                  </a:lnTo>
                  <a:lnTo>
                    <a:pt x="232" y="418"/>
                  </a:lnTo>
                  <a:lnTo>
                    <a:pt x="451" y="291"/>
                  </a:lnTo>
                  <a:lnTo>
                    <a:pt x="240" y="418"/>
                  </a:lnTo>
                  <a:lnTo>
                    <a:pt x="451" y="294"/>
                  </a:lnTo>
                  <a:lnTo>
                    <a:pt x="249" y="418"/>
                  </a:lnTo>
                  <a:lnTo>
                    <a:pt x="454" y="299"/>
                  </a:lnTo>
                  <a:lnTo>
                    <a:pt x="254" y="418"/>
                  </a:lnTo>
                  <a:lnTo>
                    <a:pt x="454" y="302"/>
                  </a:lnTo>
                  <a:lnTo>
                    <a:pt x="265" y="418"/>
                  </a:lnTo>
                  <a:lnTo>
                    <a:pt x="454" y="307"/>
                  </a:lnTo>
                  <a:lnTo>
                    <a:pt x="281" y="418"/>
                  </a:lnTo>
                  <a:lnTo>
                    <a:pt x="456" y="315"/>
                  </a:lnTo>
                  <a:lnTo>
                    <a:pt x="284" y="418"/>
                  </a:lnTo>
                  <a:lnTo>
                    <a:pt x="456" y="315"/>
                  </a:lnTo>
                  <a:lnTo>
                    <a:pt x="286" y="418"/>
                  </a:lnTo>
                  <a:lnTo>
                    <a:pt x="459" y="318"/>
                  </a:lnTo>
                  <a:lnTo>
                    <a:pt x="297" y="418"/>
                  </a:lnTo>
                  <a:lnTo>
                    <a:pt x="459" y="323"/>
                  </a:lnTo>
                  <a:lnTo>
                    <a:pt x="313" y="418"/>
                  </a:lnTo>
                  <a:lnTo>
                    <a:pt x="465" y="331"/>
                  </a:lnTo>
                  <a:lnTo>
                    <a:pt x="324" y="418"/>
                  </a:lnTo>
                  <a:lnTo>
                    <a:pt x="467" y="334"/>
                  </a:lnTo>
                  <a:lnTo>
                    <a:pt x="346" y="418"/>
                  </a:lnTo>
                  <a:lnTo>
                    <a:pt x="473" y="345"/>
                  </a:lnTo>
                  <a:lnTo>
                    <a:pt x="351" y="418"/>
                  </a:lnTo>
                  <a:lnTo>
                    <a:pt x="473" y="348"/>
                  </a:lnTo>
                  <a:lnTo>
                    <a:pt x="354" y="418"/>
                  </a:lnTo>
                  <a:lnTo>
                    <a:pt x="475" y="348"/>
                  </a:lnTo>
                  <a:lnTo>
                    <a:pt x="365" y="418"/>
                  </a:lnTo>
                  <a:lnTo>
                    <a:pt x="478" y="350"/>
                  </a:lnTo>
                  <a:lnTo>
                    <a:pt x="365" y="418"/>
                  </a:lnTo>
                  <a:lnTo>
                    <a:pt x="478" y="353"/>
                  </a:lnTo>
                  <a:lnTo>
                    <a:pt x="375" y="418"/>
                  </a:lnTo>
                  <a:lnTo>
                    <a:pt x="481" y="356"/>
                  </a:lnTo>
                  <a:lnTo>
                    <a:pt x="389" y="418"/>
                  </a:lnTo>
                  <a:lnTo>
                    <a:pt x="486" y="361"/>
                  </a:lnTo>
                  <a:lnTo>
                    <a:pt x="394" y="418"/>
                  </a:lnTo>
                  <a:lnTo>
                    <a:pt x="489" y="364"/>
                  </a:lnTo>
                  <a:lnTo>
                    <a:pt x="411" y="418"/>
                  </a:lnTo>
                  <a:lnTo>
                    <a:pt x="494" y="366"/>
                  </a:lnTo>
                  <a:lnTo>
                    <a:pt x="419" y="418"/>
                  </a:lnTo>
                  <a:lnTo>
                    <a:pt x="500" y="369"/>
                  </a:lnTo>
                  <a:lnTo>
                    <a:pt x="435" y="418"/>
                  </a:lnTo>
                  <a:lnTo>
                    <a:pt x="502" y="377"/>
                  </a:lnTo>
                  <a:lnTo>
                    <a:pt x="448" y="418"/>
                  </a:lnTo>
                  <a:lnTo>
                    <a:pt x="502" y="385"/>
                  </a:lnTo>
                  <a:lnTo>
                    <a:pt x="465" y="418"/>
                  </a:lnTo>
                  <a:lnTo>
                    <a:pt x="502" y="396"/>
                  </a:lnTo>
                  <a:lnTo>
                    <a:pt x="483" y="418"/>
                  </a:lnTo>
                  <a:lnTo>
                    <a:pt x="502" y="404"/>
                  </a:lnTo>
                  <a:lnTo>
                    <a:pt x="486" y="418"/>
                  </a:lnTo>
                  <a:lnTo>
                    <a:pt x="502" y="407"/>
                  </a:lnTo>
                  <a:lnTo>
                    <a:pt x="497" y="418"/>
                  </a:lnTo>
                  <a:lnTo>
                    <a:pt x="502" y="415"/>
                  </a:lnTo>
                  <a:lnTo>
                    <a:pt x="502" y="418"/>
                  </a:lnTo>
                  <a:lnTo>
                    <a:pt x="502" y="418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055938" y="1100138"/>
              <a:ext cx="2190750" cy="1206500"/>
              <a:chOff x="3055938" y="1100138"/>
              <a:chExt cx="2190750" cy="1206500"/>
            </a:xfrm>
          </p:grpSpPr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4313238" y="1387475"/>
                <a:ext cx="933450" cy="585788"/>
              </a:xfrm>
              <a:custGeom>
                <a:avLst/>
                <a:gdLst>
                  <a:gd name="T0" fmla="*/ 43 w 588"/>
                  <a:gd name="T1" fmla="*/ 164 h 369"/>
                  <a:gd name="T2" fmla="*/ 321 w 588"/>
                  <a:gd name="T3" fmla="*/ 13 h 369"/>
                  <a:gd name="T4" fmla="*/ 83 w 588"/>
                  <a:gd name="T5" fmla="*/ 164 h 369"/>
                  <a:gd name="T6" fmla="*/ 334 w 588"/>
                  <a:gd name="T7" fmla="*/ 24 h 369"/>
                  <a:gd name="T8" fmla="*/ 102 w 588"/>
                  <a:gd name="T9" fmla="*/ 170 h 369"/>
                  <a:gd name="T10" fmla="*/ 345 w 588"/>
                  <a:gd name="T11" fmla="*/ 35 h 369"/>
                  <a:gd name="T12" fmla="*/ 126 w 588"/>
                  <a:gd name="T13" fmla="*/ 178 h 369"/>
                  <a:gd name="T14" fmla="*/ 364 w 588"/>
                  <a:gd name="T15" fmla="*/ 48 h 369"/>
                  <a:gd name="T16" fmla="*/ 145 w 588"/>
                  <a:gd name="T17" fmla="*/ 194 h 369"/>
                  <a:gd name="T18" fmla="*/ 380 w 588"/>
                  <a:gd name="T19" fmla="*/ 62 h 369"/>
                  <a:gd name="T20" fmla="*/ 151 w 588"/>
                  <a:gd name="T21" fmla="*/ 199 h 369"/>
                  <a:gd name="T22" fmla="*/ 388 w 588"/>
                  <a:gd name="T23" fmla="*/ 70 h 369"/>
                  <a:gd name="T24" fmla="*/ 156 w 588"/>
                  <a:gd name="T25" fmla="*/ 210 h 369"/>
                  <a:gd name="T26" fmla="*/ 394 w 588"/>
                  <a:gd name="T27" fmla="*/ 75 h 369"/>
                  <a:gd name="T28" fmla="*/ 159 w 588"/>
                  <a:gd name="T29" fmla="*/ 229 h 369"/>
                  <a:gd name="T30" fmla="*/ 413 w 588"/>
                  <a:gd name="T31" fmla="*/ 91 h 369"/>
                  <a:gd name="T32" fmla="*/ 159 w 588"/>
                  <a:gd name="T33" fmla="*/ 250 h 369"/>
                  <a:gd name="T34" fmla="*/ 429 w 588"/>
                  <a:gd name="T35" fmla="*/ 108 h 369"/>
                  <a:gd name="T36" fmla="*/ 145 w 588"/>
                  <a:gd name="T37" fmla="*/ 291 h 369"/>
                  <a:gd name="T38" fmla="*/ 448 w 588"/>
                  <a:gd name="T39" fmla="*/ 129 h 369"/>
                  <a:gd name="T40" fmla="*/ 110 w 588"/>
                  <a:gd name="T41" fmla="*/ 331 h 369"/>
                  <a:gd name="T42" fmla="*/ 456 w 588"/>
                  <a:gd name="T43" fmla="*/ 137 h 369"/>
                  <a:gd name="T44" fmla="*/ 110 w 588"/>
                  <a:gd name="T45" fmla="*/ 347 h 369"/>
                  <a:gd name="T46" fmla="*/ 467 w 588"/>
                  <a:gd name="T47" fmla="*/ 148 h 369"/>
                  <a:gd name="T48" fmla="*/ 110 w 588"/>
                  <a:gd name="T49" fmla="*/ 369 h 369"/>
                  <a:gd name="T50" fmla="*/ 477 w 588"/>
                  <a:gd name="T51" fmla="*/ 164 h 369"/>
                  <a:gd name="T52" fmla="*/ 145 w 588"/>
                  <a:gd name="T53" fmla="*/ 369 h 369"/>
                  <a:gd name="T54" fmla="*/ 488 w 588"/>
                  <a:gd name="T55" fmla="*/ 180 h 369"/>
                  <a:gd name="T56" fmla="*/ 178 w 588"/>
                  <a:gd name="T57" fmla="*/ 369 h 369"/>
                  <a:gd name="T58" fmla="*/ 496 w 588"/>
                  <a:gd name="T59" fmla="*/ 191 h 369"/>
                  <a:gd name="T60" fmla="*/ 197 w 588"/>
                  <a:gd name="T61" fmla="*/ 369 h 369"/>
                  <a:gd name="T62" fmla="*/ 504 w 588"/>
                  <a:gd name="T63" fmla="*/ 205 h 369"/>
                  <a:gd name="T64" fmla="*/ 240 w 588"/>
                  <a:gd name="T65" fmla="*/ 369 h 369"/>
                  <a:gd name="T66" fmla="*/ 513 w 588"/>
                  <a:gd name="T67" fmla="*/ 218 h 369"/>
                  <a:gd name="T68" fmla="*/ 272 w 588"/>
                  <a:gd name="T69" fmla="*/ 369 h 369"/>
                  <a:gd name="T70" fmla="*/ 521 w 588"/>
                  <a:gd name="T71" fmla="*/ 229 h 369"/>
                  <a:gd name="T72" fmla="*/ 307 w 588"/>
                  <a:gd name="T73" fmla="*/ 369 h 369"/>
                  <a:gd name="T74" fmla="*/ 529 w 588"/>
                  <a:gd name="T75" fmla="*/ 242 h 369"/>
                  <a:gd name="T76" fmla="*/ 337 w 588"/>
                  <a:gd name="T77" fmla="*/ 369 h 369"/>
                  <a:gd name="T78" fmla="*/ 540 w 588"/>
                  <a:gd name="T79" fmla="*/ 264 h 369"/>
                  <a:gd name="T80" fmla="*/ 394 w 588"/>
                  <a:gd name="T81" fmla="*/ 369 h 369"/>
                  <a:gd name="T82" fmla="*/ 550 w 588"/>
                  <a:gd name="T83" fmla="*/ 283 h 369"/>
                  <a:gd name="T84" fmla="*/ 423 w 588"/>
                  <a:gd name="T85" fmla="*/ 369 h 369"/>
                  <a:gd name="T86" fmla="*/ 558 w 588"/>
                  <a:gd name="T87" fmla="*/ 296 h 369"/>
                  <a:gd name="T88" fmla="*/ 472 w 588"/>
                  <a:gd name="T89" fmla="*/ 369 h 369"/>
                  <a:gd name="T90" fmla="*/ 567 w 588"/>
                  <a:gd name="T91" fmla="*/ 318 h 369"/>
                  <a:gd name="T92" fmla="*/ 504 w 588"/>
                  <a:gd name="T93" fmla="*/ 369 h 369"/>
                  <a:gd name="T94" fmla="*/ 575 w 588"/>
                  <a:gd name="T95" fmla="*/ 337 h 369"/>
                  <a:gd name="T96" fmla="*/ 537 w 588"/>
                  <a:gd name="T97" fmla="*/ 369 h 369"/>
                  <a:gd name="T98" fmla="*/ 583 w 588"/>
                  <a:gd name="T99" fmla="*/ 350 h 369"/>
                  <a:gd name="T100" fmla="*/ 567 w 588"/>
                  <a:gd name="T101" fmla="*/ 369 h 369"/>
                  <a:gd name="T102" fmla="*/ 585 w 588"/>
                  <a:gd name="T103" fmla="*/ 36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8" h="369">
                    <a:moveTo>
                      <a:pt x="0" y="175"/>
                    </a:moveTo>
                    <a:lnTo>
                      <a:pt x="302" y="0"/>
                    </a:lnTo>
                    <a:lnTo>
                      <a:pt x="43" y="164"/>
                    </a:lnTo>
                    <a:lnTo>
                      <a:pt x="313" y="8"/>
                    </a:lnTo>
                    <a:lnTo>
                      <a:pt x="62" y="161"/>
                    </a:lnTo>
                    <a:lnTo>
                      <a:pt x="321" y="13"/>
                    </a:lnTo>
                    <a:lnTo>
                      <a:pt x="64" y="161"/>
                    </a:lnTo>
                    <a:lnTo>
                      <a:pt x="321" y="16"/>
                    </a:lnTo>
                    <a:lnTo>
                      <a:pt x="83" y="164"/>
                    </a:lnTo>
                    <a:lnTo>
                      <a:pt x="329" y="21"/>
                    </a:lnTo>
                    <a:lnTo>
                      <a:pt x="91" y="167"/>
                    </a:lnTo>
                    <a:lnTo>
                      <a:pt x="334" y="24"/>
                    </a:lnTo>
                    <a:lnTo>
                      <a:pt x="99" y="167"/>
                    </a:lnTo>
                    <a:lnTo>
                      <a:pt x="340" y="30"/>
                    </a:lnTo>
                    <a:lnTo>
                      <a:pt x="102" y="170"/>
                    </a:lnTo>
                    <a:lnTo>
                      <a:pt x="342" y="32"/>
                    </a:lnTo>
                    <a:lnTo>
                      <a:pt x="110" y="170"/>
                    </a:lnTo>
                    <a:lnTo>
                      <a:pt x="345" y="35"/>
                    </a:lnTo>
                    <a:lnTo>
                      <a:pt x="121" y="175"/>
                    </a:lnTo>
                    <a:lnTo>
                      <a:pt x="356" y="43"/>
                    </a:lnTo>
                    <a:lnTo>
                      <a:pt x="126" y="178"/>
                    </a:lnTo>
                    <a:lnTo>
                      <a:pt x="359" y="46"/>
                    </a:lnTo>
                    <a:lnTo>
                      <a:pt x="135" y="183"/>
                    </a:lnTo>
                    <a:lnTo>
                      <a:pt x="364" y="48"/>
                    </a:lnTo>
                    <a:lnTo>
                      <a:pt x="140" y="188"/>
                    </a:lnTo>
                    <a:lnTo>
                      <a:pt x="372" y="56"/>
                    </a:lnTo>
                    <a:lnTo>
                      <a:pt x="145" y="194"/>
                    </a:lnTo>
                    <a:lnTo>
                      <a:pt x="378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48" y="197"/>
                    </a:lnTo>
                    <a:lnTo>
                      <a:pt x="380" y="62"/>
                    </a:lnTo>
                    <a:lnTo>
                      <a:pt x="151" y="199"/>
                    </a:lnTo>
                    <a:lnTo>
                      <a:pt x="383" y="65"/>
                    </a:lnTo>
                    <a:lnTo>
                      <a:pt x="153" y="207"/>
                    </a:lnTo>
                    <a:lnTo>
                      <a:pt x="388" y="70"/>
                    </a:lnTo>
                    <a:lnTo>
                      <a:pt x="153" y="207"/>
                    </a:lnTo>
                    <a:lnTo>
                      <a:pt x="391" y="70"/>
                    </a:lnTo>
                    <a:lnTo>
                      <a:pt x="156" y="210"/>
                    </a:lnTo>
                    <a:lnTo>
                      <a:pt x="394" y="73"/>
                    </a:lnTo>
                    <a:lnTo>
                      <a:pt x="156" y="213"/>
                    </a:lnTo>
                    <a:lnTo>
                      <a:pt x="394" y="75"/>
                    </a:lnTo>
                    <a:lnTo>
                      <a:pt x="159" y="221"/>
                    </a:lnTo>
                    <a:lnTo>
                      <a:pt x="402" y="81"/>
                    </a:lnTo>
                    <a:lnTo>
                      <a:pt x="159" y="229"/>
                    </a:lnTo>
                    <a:lnTo>
                      <a:pt x="407" y="86"/>
                    </a:lnTo>
                    <a:lnTo>
                      <a:pt x="162" y="237"/>
                    </a:lnTo>
                    <a:lnTo>
                      <a:pt x="413" y="91"/>
                    </a:lnTo>
                    <a:lnTo>
                      <a:pt x="159" y="248"/>
                    </a:lnTo>
                    <a:lnTo>
                      <a:pt x="418" y="97"/>
                    </a:lnTo>
                    <a:lnTo>
                      <a:pt x="159" y="250"/>
                    </a:lnTo>
                    <a:lnTo>
                      <a:pt x="421" y="100"/>
                    </a:lnTo>
                    <a:lnTo>
                      <a:pt x="156" y="264"/>
                    </a:lnTo>
                    <a:lnTo>
                      <a:pt x="429" y="108"/>
                    </a:lnTo>
                    <a:lnTo>
                      <a:pt x="151" y="277"/>
                    </a:lnTo>
                    <a:lnTo>
                      <a:pt x="434" y="113"/>
                    </a:lnTo>
                    <a:lnTo>
                      <a:pt x="145" y="291"/>
                    </a:lnTo>
                    <a:lnTo>
                      <a:pt x="440" y="121"/>
                    </a:lnTo>
                    <a:lnTo>
                      <a:pt x="132" y="310"/>
                    </a:lnTo>
                    <a:lnTo>
                      <a:pt x="448" y="129"/>
                    </a:lnTo>
                    <a:lnTo>
                      <a:pt x="110" y="328"/>
                    </a:lnTo>
                    <a:lnTo>
                      <a:pt x="453" y="135"/>
                    </a:lnTo>
                    <a:lnTo>
                      <a:pt x="110" y="331"/>
                    </a:lnTo>
                    <a:lnTo>
                      <a:pt x="453" y="135"/>
                    </a:lnTo>
                    <a:lnTo>
                      <a:pt x="110" y="337"/>
                    </a:lnTo>
                    <a:lnTo>
                      <a:pt x="456" y="137"/>
                    </a:lnTo>
                    <a:lnTo>
                      <a:pt x="110" y="342"/>
                    </a:lnTo>
                    <a:lnTo>
                      <a:pt x="459" y="143"/>
                    </a:lnTo>
                    <a:lnTo>
                      <a:pt x="110" y="347"/>
                    </a:lnTo>
                    <a:lnTo>
                      <a:pt x="461" y="145"/>
                    </a:lnTo>
                    <a:lnTo>
                      <a:pt x="110" y="353"/>
                    </a:lnTo>
                    <a:lnTo>
                      <a:pt x="467" y="148"/>
                    </a:lnTo>
                    <a:lnTo>
                      <a:pt x="110" y="355"/>
                    </a:lnTo>
                    <a:lnTo>
                      <a:pt x="467" y="151"/>
                    </a:lnTo>
                    <a:lnTo>
                      <a:pt x="110" y="369"/>
                    </a:lnTo>
                    <a:lnTo>
                      <a:pt x="475" y="159"/>
                    </a:lnTo>
                    <a:lnTo>
                      <a:pt x="118" y="369"/>
                    </a:lnTo>
                    <a:lnTo>
                      <a:pt x="477" y="164"/>
                    </a:lnTo>
                    <a:lnTo>
                      <a:pt x="137" y="369"/>
                    </a:lnTo>
                    <a:lnTo>
                      <a:pt x="480" y="170"/>
                    </a:lnTo>
                    <a:lnTo>
                      <a:pt x="145" y="369"/>
                    </a:lnTo>
                    <a:lnTo>
                      <a:pt x="486" y="175"/>
                    </a:lnTo>
                    <a:lnTo>
                      <a:pt x="164" y="369"/>
                    </a:lnTo>
                    <a:lnTo>
                      <a:pt x="488" y="180"/>
                    </a:lnTo>
                    <a:lnTo>
                      <a:pt x="172" y="369"/>
                    </a:lnTo>
                    <a:lnTo>
                      <a:pt x="491" y="186"/>
                    </a:lnTo>
                    <a:lnTo>
                      <a:pt x="178" y="369"/>
                    </a:lnTo>
                    <a:lnTo>
                      <a:pt x="494" y="188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86" y="369"/>
                    </a:lnTo>
                    <a:lnTo>
                      <a:pt x="496" y="191"/>
                    </a:lnTo>
                    <a:lnTo>
                      <a:pt x="197" y="369"/>
                    </a:lnTo>
                    <a:lnTo>
                      <a:pt x="499" y="197"/>
                    </a:lnTo>
                    <a:lnTo>
                      <a:pt x="218" y="369"/>
                    </a:lnTo>
                    <a:lnTo>
                      <a:pt x="504" y="205"/>
                    </a:lnTo>
                    <a:lnTo>
                      <a:pt x="221" y="369"/>
                    </a:lnTo>
                    <a:lnTo>
                      <a:pt x="507" y="205"/>
                    </a:lnTo>
                    <a:lnTo>
                      <a:pt x="240" y="369"/>
                    </a:lnTo>
                    <a:lnTo>
                      <a:pt x="510" y="213"/>
                    </a:lnTo>
                    <a:lnTo>
                      <a:pt x="251" y="369"/>
                    </a:lnTo>
                    <a:lnTo>
                      <a:pt x="513" y="218"/>
                    </a:lnTo>
                    <a:lnTo>
                      <a:pt x="253" y="369"/>
                    </a:lnTo>
                    <a:lnTo>
                      <a:pt x="515" y="218"/>
                    </a:lnTo>
                    <a:lnTo>
                      <a:pt x="272" y="369"/>
                    </a:lnTo>
                    <a:lnTo>
                      <a:pt x="518" y="226"/>
                    </a:lnTo>
                    <a:lnTo>
                      <a:pt x="275" y="369"/>
                    </a:lnTo>
                    <a:lnTo>
                      <a:pt x="521" y="229"/>
                    </a:lnTo>
                    <a:lnTo>
                      <a:pt x="288" y="369"/>
                    </a:lnTo>
                    <a:lnTo>
                      <a:pt x="523" y="234"/>
                    </a:lnTo>
                    <a:lnTo>
                      <a:pt x="307" y="369"/>
                    </a:lnTo>
                    <a:lnTo>
                      <a:pt x="529" y="242"/>
                    </a:lnTo>
                    <a:lnTo>
                      <a:pt x="310" y="369"/>
                    </a:lnTo>
                    <a:lnTo>
                      <a:pt x="529" y="242"/>
                    </a:lnTo>
                    <a:lnTo>
                      <a:pt x="321" y="369"/>
                    </a:lnTo>
                    <a:lnTo>
                      <a:pt x="531" y="248"/>
                    </a:lnTo>
                    <a:lnTo>
                      <a:pt x="337" y="369"/>
                    </a:lnTo>
                    <a:lnTo>
                      <a:pt x="537" y="256"/>
                    </a:lnTo>
                    <a:lnTo>
                      <a:pt x="359" y="369"/>
                    </a:lnTo>
                    <a:lnTo>
                      <a:pt x="540" y="264"/>
                    </a:lnTo>
                    <a:lnTo>
                      <a:pt x="378" y="369"/>
                    </a:lnTo>
                    <a:lnTo>
                      <a:pt x="545" y="272"/>
                    </a:lnTo>
                    <a:lnTo>
                      <a:pt x="394" y="369"/>
                    </a:lnTo>
                    <a:lnTo>
                      <a:pt x="548" y="280"/>
                    </a:lnTo>
                    <a:lnTo>
                      <a:pt x="399" y="369"/>
                    </a:lnTo>
                    <a:lnTo>
                      <a:pt x="550" y="283"/>
                    </a:lnTo>
                    <a:lnTo>
                      <a:pt x="405" y="369"/>
                    </a:lnTo>
                    <a:lnTo>
                      <a:pt x="550" y="285"/>
                    </a:lnTo>
                    <a:lnTo>
                      <a:pt x="423" y="369"/>
                    </a:lnTo>
                    <a:lnTo>
                      <a:pt x="556" y="293"/>
                    </a:lnTo>
                    <a:lnTo>
                      <a:pt x="434" y="369"/>
                    </a:lnTo>
                    <a:lnTo>
                      <a:pt x="558" y="296"/>
                    </a:lnTo>
                    <a:lnTo>
                      <a:pt x="453" y="369"/>
                    </a:lnTo>
                    <a:lnTo>
                      <a:pt x="561" y="307"/>
                    </a:lnTo>
                    <a:lnTo>
                      <a:pt x="472" y="369"/>
                    </a:lnTo>
                    <a:lnTo>
                      <a:pt x="567" y="315"/>
                    </a:lnTo>
                    <a:lnTo>
                      <a:pt x="480" y="369"/>
                    </a:lnTo>
                    <a:lnTo>
                      <a:pt x="567" y="318"/>
                    </a:lnTo>
                    <a:lnTo>
                      <a:pt x="499" y="369"/>
                    </a:lnTo>
                    <a:lnTo>
                      <a:pt x="572" y="328"/>
                    </a:lnTo>
                    <a:lnTo>
                      <a:pt x="504" y="369"/>
                    </a:lnTo>
                    <a:lnTo>
                      <a:pt x="572" y="328"/>
                    </a:lnTo>
                    <a:lnTo>
                      <a:pt x="518" y="369"/>
                    </a:lnTo>
                    <a:lnTo>
                      <a:pt x="575" y="337"/>
                    </a:lnTo>
                    <a:lnTo>
                      <a:pt x="529" y="369"/>
                    </a:lnTo>
                    <a:lnTo>
                      <a:pt x="577" y="339"/>
                    </a:lnTo>
                    <a:lnTo>
                      <a:pt x="537" y="369"/>
                    </a:lnTo>
                    <a:lnTo>
                      <a:pt x="580" y="345"/>
                    </a:lnTo>
                    <a:lnTo>
                      <a:pt x="553" y="369"/>
                    </a:lnTo>
                    <a:lnTo>
                      <a:pt x="583" y="350"/>
                    </a:lnTo>
                    <a:lnTo>
                      <a:pt x="558" y="369"/>
                    </a:lnTo>
                    <a:lnTo>
                      <a:pt x="583" y="355"/>
                    </a:lnTo>
                    <a:lnTo>
                      <a:pt x="567" y="369"/>
                    </a:lnTo>
                    <a:lnTo>
                      <a:pt x="585" y="358"/>
                    </a:lnTo>
                    <a:lnTo>
                      <a:pt x="572" y="369"/>
                    </a:lnTo>
                    <a:lnTo>
                      <a:pt x="585" y="361"/>
                    </a:lnTo>
                    <a:lnTo>
                      <a:pt x="588" y="369"/>
                    </a:lnTo>
                    <a:lnTo>
                      <a:pt x="588" y="369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055938" y="1100138"/>
                <a:ext cx="1628775" cy="1206500"/>
              </a:xfrm>
              <a:custGeom>
                <a:avLst/>
                <a:gdLst>
                  <a:gd name="T0" fmla="*/ 187 w 1026"/>
                  <a:gd name="T1" fmla="*/ 76 h 760"/>
                  <a:gd name="T2" fmla="*/ 273 w 1026"/>
                  <a:gd name="T3" fmla="*/ 46 h 760"/>
                  <a:gd name="T4" fmla="*/ 316 w 1026"/>
                  <a:gd name="T5" fmla="*/ 33 h 760"/>
                  <a:gd name="T6" fmla="*/ 357 w 1026"/>
                  <a:gd name="T7" fmla="*/ 22 h 760"/>
                  <a:gd name="T8" fmla="*/ 422 w 1026"/>
                  <a:gd name="T9" fmla="*/ 11 h 760"/>
                  <a:gd name="T10" fmla="*/ 457 w 1026"/>
                  <a:gd name="T11" fmla="*/ 6 h 760"/>
                  <a:gd name="T12" fmla="*/ 492 w 1026"/>
                  <a:gd name="T13" fmla="*/ 3 h 760"/>
                  <a:gd name="T14" fmla="*/ 500 w 1026"/>
                  <a:gd name="T15" fmla="*/ 3 h 760"/>
                  <a:gd name="T16" fmla="*/ 535 w 1026"/>
                  <a:gd name="T17" fmla="*/ 0 h 760"/>
                  <a:gd name="T18" fmla="*/ 557 w 1026"/>
                  <a:gd name="T19" fmla="*/ 0 h 760"/>
                  <a:gd name="T20" fmla="*/ 570 w 1026"/>
                  <a:gd name="T21" fmla="*/ 0 h 760"/>
                  <a:gd name="T22" fmla="*/ 594 w 1026"/>
                  <a:gd name="T23" fmla="*/ 3 h 760"/>
                  <a:gd name="T24" fmla="*/ 624 w 1026"/>
                  <a:gd name="T25" fmla="*/ 3 h 760"/>
                  <a:gd name="T26" fmla="*/ 654 w 1026"/>
                  <a:gd name="T27" fmla="*/ 6 h 760"/>
                  <a:gd name="T28" fmla="*/ 670 w 1026"/>
                  <a:gd name="T29" fmla="*/ 8 h 760"/>
                  <a:gd name="T30" fmla="*/ 694 w 1026"/>
                  <a:gd name="T31" fmla="*/ 11 h 760"/>
                  <a:gd name="T32" fmla="*/ 713 w 1026"/>
                  <a:gd name="T33" fmla="*/ 14 h 760"/>
                  <a:gd name="T34" fmla="*/ 746 w 1026"/>
                  <a:gd name="T35" fmla="*/ 19 h 760"/>
                  <a:gd name="T36" fmla="*/ 762 w 1026"/>
                  <a:gd name="T37" fmla="*/ 22 h 760"/>
                  <a:gd name="T38" fmla="*/ 770 w 1026"/>
                  <a:gd name="T39" fmla="*/ 25 h 760"/>
                  <a:gd name="T40" fmla="*/ 783 w 1026"/>
                  <a:gd name="T41" fmla="*/ 27 h 760"/>
                  <a:gd name="T42" fmla="*/ 810 w 1026"/>
                  <a:gd name="T43" fmla="*/ 35 h 760"/>
                  <a:gd name="T44" fmla="*/ 827 w 1026"/>
                  <a:gd name="T45" fmla="*/ 41 h 760"/>
                  <a:gd name="T46" fmla="*/ 848 w 1026"/>
                  <a:gd name="T47" fmla="*/ 46 h 760"/>
                  <a:gd name="T48" fmla="*/ 864 w 1026"/>
                  <a:gd name="T49" fmla="*/ 54 h 760"/>
                  <a:gd name="T50" fmla="*/ 878 w 1026"/>
                  <a:gd name="T51" fmla="*/ 60 h 760"/>
                  <a:gd name="T52" fmla="*/ 902 w 1026"/>
                  <a:gd name="T53" fmla="*/ 68 h 760"/>
                  <a:gd name="T54" fmla="*/ 916 w 1026"/>
                  <a:gd name="T55" fmla="*/ 73 h 760"/>
                  <a:gd name="T56" fmla="*/ 929 w 1026"/>
                  <a:gd name="T57" fmla="*/ 81 h 760"/>
                  <a:gd name="T58" fmla="*/ 943 w 1026"/>
                  <a:gd name="T59" fmla="*/ 87 h 760"/>
                  <a:gd name="T60" fmla="*/ 959 w 1026"/>
                  <a:gd name="T61" fmla="*/ 95 h 760"/>
                  <a:gd name="T62" fmla="*/ 967 w 1026"/>
                  <a:gd name="T63" fmla="*/ 100 h 760"/>
                  <a:gd name="T64" fmla="*/ 981 w 1026"/>
                  <a:gd name="T65" fmla="*/ 108 h 760"/>
                  <a:gd name="T66" fmla="*/ 999 w 1026"/>
                  <a:gd name="T67" fmla="*/ 119 h 760"/>
                  <a:gd name="T68" fmla="*/ 1008 w 1026"/>
                  <a:gd name="T69" fmla="*/ 124 h 760"/>
                  <a:gd name="T70" fmla="*/ 1026 w 1026"/>
                  <a:gd name="T71" fmla="*/ 135 h 760"/>
                  <a:gd name="T72" fmla="*/ 292 w 1026"/>
                  <a:gd name="T73" fmla="*/ 577 h 760"/>
                  <a:gd name="T74" fmla="*/ 289 w 1026"/>
                  <a:gd name="T75" fmla="*/ 582 h 760"/>
                  <a:gd name="T76" fmla="*/ 289 w 1026"/>
                  <a:gd name="T77" fmla="*/ 596 h 760"/>
                  <a:gd name="T78" fmla="*/ 289 w 1026"/>
                  <a:gd name="T79" fmla="*/ 604 h 760"/>
                  <a:gd name="T80" fmla="*/ 289 w 1026"/>
                  <a:gd name="T81" fmla="*/ 615 h 760"/>
                  <a:gd name="T82" fmla="*/ 289 w 1026"/>
                  <a:gd name="T83" fmla="*/ 631 h 760"/>
                  <a:gd name="T84" fmla="*/ 297 w 1026"/>
                  <a:gd name="T85" fmla="*/ 639 h 760"/>
                  <a:gd name="T86" fmla="*/ 306 w 1026"/>
                  <a:gd name="T87" fmla="*/ 641 h 760"/>
                  <a:gd name="T88" fmla="*/ 314 w 1026"/>
                  <a:gd name="T89" fmla="*/ 650 h 760"/>
                  <a:gd name="T90" fmla="*/ 324 w 1026"/>
                  <a:gd name="T91" fmla="*/ 658 h 760"/>
                  <a:gd name="T92" fmla="*/ 333 w 1026"/>
                  <a:gd name="T93" fmla="*/ 666 h 760"/>
                  <a:gd name="T94" fmla="*/ 341 w 1026"/>
                  <a:gd name="T95" fmla="*/ 674 h 760"/>
                  <a:gd name="T96" fmla="*/ 346 w 1026"/>
                  <a:gd name="T97" fmla="*/ 693 h 760"/>
                  <a:gd name="T98" fmla="*/ 346 w 1026"/>
                  <a:gd name="T99" fmla="*/ 703 h 760"/>
                  <a:gd name="T100" fmla="*/ 343 w 1026"/>
                  <a:gd name="T101" fmla="*/ 717 h 760"/>
                  <a:gd name="T102" fmla="*/ 330 w 1026"/>
                  <a:gd name="T103" fmla="*/ 73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26" h="760">
                    <a:moveTo>
                      <a:pt x="54" y="146"/>
                    </a:moveTo>
                    <a:lnTo>
                      <a:pt x="119" y="108"/>
                    </a:lnTo>
                    <a:lnTo>
                      <a:pt x="0" y="184"/>
                    </a:lnTo>
                    <a:lnTo>
                      <a:pt x="187" y="76"/>
                    </a:lnTo>
                    <a:lnTo>
                      <a:pt x="0" y="192"/>
                    </a:lnTo>
                    <a:lnTo>
                      <a:pt x="235" y="57"/>
                    </a:lnTo>
                    <a:lnTo>
                      <a:pt x="0" y="202"/>
                    </a:lnTo>
                    <a:lnTo>
                      <a:pt x="273" y="46"/>
                    </a:lnTo>
                    <a:lnTo>
                      <a:pt x="0" y="208"/>
                    </a:lnTo>
                    <a:lnTo>
                      <a:pt x="297" y="38"/>
                    </a:lnTo>
                    <a:lnTo>
                      <a:pt x="0" y="213"/>
                    </a:lnTo>
                    <a:lnTo>
                      <a:pt x="316" y="33"/>
                    </a:lnTo>
                    <a:lnTo>
                      <a:pt x="0" y="219"/>
                    </a:lnTo>
                    <a:lnTo>
                      <a:pt x="324" y="30"/>
                    </a:lnTo>
                    <a:lnTo>
                      <a:pt x="0" y="227"/>
                    </a:lnTo>
                    <a:lnTo>
                      <a:pt x="357" y="22"/>
                    </a:lnTo>
                    <a:lnTo>
                      <a:pt x="0" y="240"/>
                    </a:lnTo>
                    <a:lnTo>
                      <a:pt x="389" y="17"/>
                    </a:lnTo>
                    <a:lnTo>
                      <a:pt x="0" y="254"/>
                    </a:lnTo>
                    <a:lnTo>
                      <a:pt x="422" y="11"/>
                    </a:lnTo>
                    <a:lnTo>
                      <a:pt x="0" y="259"/>
                    </a:lnTo>
                    <a:lnTo>
                      <a:pt x="435" y="8"/>
                    </a:lnTo>
                    <a:lnTo>
                      <a:pt x="0" y="270"/>
                    </a:lnTo>
                    <a:lnTo>
                      <a:pt x="457" y="6"/>
                    </a:lnTo>
                    <a:lnTo>
                      <a:pt x="0" y="281"/>
                    </a:lnTo>
                    <a:lnTo>
                      <a:pt x="484" y="3"/>
                    </a:lnTo>
                    <a:lnTo>
                      <a:pt x="0" y="286"/>
                    </a:lnTo>
                    <a:lnTo>
                      <a:pt x="492" y="3"/>
                    </a:lnTo>
                    <a:lnTo>
                      <a:pt x="0" y="289"/>
                    </a:lnTo>
                    <a:lnTo>
                      <a:pt x="495" y="3"/>
                    </a:lnTo>
                    <a:lnTo>
                      <a:pt x="0" y="289"/>
                    </a:lnTo>
                    <a:lnTo>
                      <a:pt x="500" y="3"/>
                    </a:lnTo>
                    <a:lnTo>
                      <a:pt x="0" y="297"/>
                    </a:lnTo>
                    <a:lnTo>
                      <a:pt x="511" y="3"/>
                    </a:lnTo>
                    <a:lnTo>
                      <a:pt x="0" y="307"/>
                    </a:lnTo>
                    <a:lnTo>
                      <a:pt x="535" y="0"/>
                    </a:lnTo>
                    <a:lnTo>
                      <a:pt x="0" y="316"/>
                    </a:lnTo>
                    <a:lnTo>
                      <a:pt x="549" y="0"/>
                    </a:lnTo>
                    <a:lnTo>
                      <a:pt x="0" y="321"/>
                    </a:lnTo>
                    <a:lnTo>
                      <a:pt x="557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29"/>
                    </a:lnTo>
                    <a:lnTo>
                      <a:pt x="570" y="0"/>
                    </a:lnTo>
                    <a:lnTo>
                      <a:pt x="0" y="340"/>
                    </a:lnTo>
                    <a:lnTo>
                      <a:pt x="586" y="0"/>
                    </a:lnTo>
                    <a:lnTo>
                      <a:pt x="0" y="342"/>
                    </a:lnTo>
                    <a:lnTo>
                      <a:pt x="594" y="3"/>
                    </a:lnTo>
                    <a:lnTo>
                      <a:pt x="0" y="351"/>
                    </a:lnTo>
                    <a:lnTo>
                      <a:pt x="608" y="3"/>
                    </a:lnTo>
                    <a:lnTo>
                      <a:pt x="0" y="361"/>
                    </a:lnTo>
                    <a:lnTo>
                      <a:pt x="624" y="3"/>
                    </a:lnTo>
                    <a:lnTo>
                      <a:pt x="0" y="369"/>
                    </a:lnTo>
                    <a:lnTo>
                      <a:pt x="635" y="3"/>
                    </a:lnTo>
                    <a:lnTo>
                      <a:pt x="0" y="383"/>
                    </a:lnTo>
                    <a:lnTo>
                      <a:pt x="654" y="6"/>
                    </a:lnTo>
                    <a:lnTo>
                      <a:pt x="0" y="386"/>
                    </a:lnTo>
                    <a:lnTo>
                      <a:pt x="662" y="6"/>
                    </a:lnTo>
                    <a:lnTo>
                      <a:pt x="0" y="394"/>
                    </a:lnTo>
                    <a:lnTo>
                      <a:pt x="670" y="8"/>
                    </a:lnTo>
                    <a:lnTo>
                      <a:pt x="0" y="402"/>
                    </a:lnTo>
                    <a:lnTo>
                      <a:pt x="681" y="8"/>
                    </a:lnTo>
                    <a:lnTo>
                      <a:pt x="0" y="410"/>
                    </a:lnTo>
                    <a:lnTo>
                      <a:pt x="694" y="11"/>
                    </a:lnTo>
                    <a:lnTo>
                      <a:pt x="0" y="418"/>
                    </a:lnTo>
                    <a:lnTo>
                      <a:pt x="708" y="11"/>
                    </a:lnTo>
                    <a:lnTo>
                      <a:pt x="0" y="423"/>
                    </a:lnTo>
                    <a:lnTo>
                      <a:pt x="713" y="14"/>
                    </a:lnTo>
                    <a:lnTo>
                      <a:pt x="0" y="437"/>
                    </a:lnTo>
                    <a:lnTo>
                      <a:pt x="729" y="17"/>
                    </a:lnTo>
                    <a:lnTo>
                      <a:pt x="0" y="448"/>
                    </a:lnTo>
                    <a:lnTo>
                      <a:pt x="746" y="19"/>
                    </a:lnTo>
                    <a:lnTo>
                      <a:pt x="0" y="450"/>
                    </a:lnTo>
                    <a:lnTo>
                      <a:pt x="748" y="19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1"/>
                    </a:lnTo>
                    <a:lnTo>
                      <a:pt x="762" y="22"/>
                    </a:lnTo>
                    <a:lnTo>
                      <a:pt x="0" y="469"/>
                    </a:lnTo>
                    <a:lnTo>
                      <a:pt x="770" y="25"/>
                    </a:lnTo>
                    <a:lnTo>
                      <a:pt x="0" y="469"/>
                    </a:lnTo>
                    <a:lnTo>
                      <a:pt x="773" y="25"/>
                    </a:lnTo>
                    <a:lnTo>
                      <a:pt x="0" y="477"/>
                    </a:lnTo>
                    <a:lnTo>
                      <a:pt x="783" y="27"/>
                    </a:lnTo>
                    <a:lnTo>
                      <a:pt x="0" y="488"/>
                    </a:lnTo>
                    <a:lnTo>
                      <a:pt x="797" y="30"/>
                    </a:lnTo>
                    <a:lnTo>
                      <a:pt x="0" y="501"/>
                    </a:lnTo>
                    <a:lnTo>
                      <a:pt x="810" y="35"/>
                    </a:lnTo>
                    <a:lnTo>
                      <a:pt x="0" y="509"/>
                    </a:lnTo>
                    <a:lnTo>
                      <a:pt x="821" y="38"/>
                    </a:lnTo>
                    <a:lnTo>
                      <a:pt x="0" y="515"/>
                    </a:lnTo>
                    <a:lnTo>
                      <a:pt x="827" y="41"/>
                    </a:lnTo>
                    <a:lnTo>
                      <a:pt x="0" y="526"/>
                    </a:lnTo>
                    <a:lnTo>
                      <a:pt x="840" y="44"/>
                    </a:lnTo>
                    <a:lnTo>
                      <a:pt x="0" y="534"/>
                    </a:lnTo>
                    <a:lnTo>
                      <a:pt x="848" y="46"/>
                    </a:lnTo>
                    <a:lnTo>
                      <a:pt x="0" y="547"/>
                    </a:lnTo>
                    <a:lnTo>
                      <a:pt x="862" y="52"/>
                    </a:lnTo>
                    <a:lnTo>
                      <a:pt x="6" y="547"/>
                    </a:lnTo>
                    <a:lnTo>
                      <a:pt x="864" y="54"/>
                    </a:lnTo>
                    <a:lnTo>
                      <a:pt x="19" y="547"/>
                    </a:lnTo>
                    <a:lnTo>
                      <a:pt x="873" y="57"/>
                    </a:lnTo>
                    <a:lnTo>
                      <a:pt x="30" y="547"/>
                    </a:lnTo>
                    <a:lnTo>
                      <a:pt x="878" y="60"/>
                    </a:lnTo>
                    <a:lnTo>
                      <a:pt x="49" y="547"/>
                    </a:lnTo>
                    <a:lnTo>
                      <a:pt x="889" y="62"/>
                    </a:lnTo>
                    <a:lnTo>
                      <a:pt x="68" y="547"/>
                    </a:lnTo>
                    <a:lnTo>
                      <a:pt x="902" y="68"/>
                    </a:lnTo>
                    <a:lnTo>
                      <a:pt x="81" y="547"/>
                    </a:lnTo>
                    <a:lnTo>
                      <a:pt x="910" y="70"/>
                    </a:lnTo>
                    <a:lnTo>
                      <a:pt x="90" y="547"/>
                    </a:lnTo>
                    <a:lnTo>
                      <a:pt x="916" y="73"/>
                    </a:lnTo>
                    <a:lnTo>
                      <a:pt x="98" y="547"/>
                    </a:lnTo>
                    <a:lnTo>
                      <a:pt x="918" y="76"/>
                    </a:lnTo>
                    <a:lnTo>
                      <a:pt x="119" y="547"/>
                    </a:lnTo>
                    <a:lnTo>
                      <a:pt x="929" y="81"/>
                    </a:lnTo>
                    <a:lnTo>
                      <a:pt x="141" y="547"/>
                    </a:lnTo>
                    <a:lnTo>
                      <a:pt x="943" y="87"/>
                    </a:lnTo>
                    <a:lnTo>
                      <a:pt x="144" y="547"/>
                    </a:lnTo>
                    <a:lnTo>
                      <a:pt x="943" y="87"/>
                    </a:lnTo>
                    <a:lnTo>
                      <a:pt x="152" y="547"/>
                    </a:lnTo>
                    <a:lnTo>
                      <a:pt x="948" y="89"/>
                    </a:lnTo>
                    <a:lnTo>
                      <a:pt x="173" y="547"/>
                    </a:lnTo>
                    <a:lnTo>
                      <a:pt x="959" y="95"/>
                    </a:lnTo>
                    <a:lnTo>
                      <a:pt x="176" y="547"/>
                    </a:lnTo>
                    <a:lnTo>
                      <a:pt x="959" y="95"/>
                    </a:lnTo>
                    <a:lnTo>
                      <a:pt x="189" y="547"/>
                    </a:lnTo>
                    <a:lnTo>
                      <a:pt x="967" y="100"/>
                    </a:lnTo>
                    <a:lnTo>
                      <a:pt x="203" y="547"/>
                    </a:lnTo>
                    <a:lnTo>
                      <a:pt x="975" y="103"/>
                    </a:lnTo>
                    <a:lnTo>
                      <a:pt x="216" y="547"/>
                    </a:lnTo>
                    <a:lnTo>
                      <a:pt x="981" y="108"/>
                    </a:lnTo>
                    <a:lnTo>
                      <a:pt x="233" y="547"/>
                    </a:lnTo>
                    <a:lnTo>
                      <a:pt x="989" y="114"/>
                    </a:lnTo>
                    <a:lnTo>
                      <a:pt x="243" y="555"/>
                    </a:lnTo>
                    <a:lnTo>
                      <a:pt x="999" y="119"/>
                    </a:lnTo>
                    <a:lnTo>
                      <a:pt x="246" y="558"/>
                    </a:lnTo>
                    <a:lnTo>
                      <a:pt x="1002" y="122"/>
                    </a:lnTo>
                    <a:lnTo>
                      <a:pt x="246" y="563"/>
                    </a:lnTo>
                    <a:lnTo>
                      <a:pt x="1008" y="124"/>
                    </a:lnTo>
                    <a:lnTo>
                      <a:pt x="246" y="574"/>
                    </a:lnTo>
                    <a:lnTo>
                      <a:pt x="1018" y="130"/>
                    </a:lnTo>
                    <a:lnTo>
                      <a:pt x="246" y="582"/>
                    </a:lnTo>
                    <a:lnTo>
                      <a:pt x="1026" y="135"/>
                    </a:lnTo>
                    <a:lnTo>
                      <a:pt x="246" y="596"/>
                    </a:lnTo>
                    <a:lnTo>
                      <a:pt x="292" y="569"/>
                    </a:lnTo>
                    <a:lnTo>
                      <a:pt x="246" y="601"/>
                    </a:lnTo>
                    <a:lnTo>
                      <a:pt x="292" y="577"/>
                    </a:lnTo>
                    <a:lnTo>
                      <a:pt x="246" y="604"/>
                    </a:lnTo>
                    <a:lnTo>
                      <a:pt x="292" y="577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06"/>
                    </a:lnTo>
                    <a:lnTo>
                      <a:pt x="289" y="582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0"/>
                    </a:lnTo>
                    <a:lnTo>
                      <a:pt x="289" y="596"/>
                    </a:lnTo>
                    <a:lnTo>
                      <a:pt x="246" y="628"/>
                    </a:lnTo>
                    <a:lnTo>
                      <a:pt x="289" y="604"/>
                    </a:lnTo>
                    <a:lnTo>
                      <a:pt x="243" y="639"/>
                    </a:lnTo>
                    <a:lnTo>
                      <a:pt x="289" y="612"/>
                    </a:lnTo>
                    <a:lnTo>
                      <a:pt x="230" y="650"/>
                    </a:lnTo>
                    <a:lnTo>
                      <a:pt x="289" y="615"/>
                    </a:lnTo>
                    <a:lnTo>
                      <a:pt x="211" y="671"/>
                    </a:lnTo>
                    <a:lnTo>
                      <a:pt x="289" y="625"/>
                    </a:lnTo>
                    <a:lnTo>
                      <a:pt x="206" y="679"/>
                    </a:lnTo>
                    <a:lnTo>
                      <a:pt x="289" y="631"/>
                    </a:lnTo>
                    <a:lnTo>
                      <a:pt x="206" y="682"/>
                    </a:lnTo>
                    <a:lnTo>
                      <a:pt x="292" y="631"/>
                    </a:lnTo>
                    <a:lnTo>
                      <a:pt x="203" y="693"/>
                    </a:lnTo>
                    <a:lnTo>
                      <a:pt x="297" y="639"/>
                    </a:lnTo>
                    <a:lnTo>
                      <a:pt x="200" y="698"/>
                    </a:lnTo>
                    <a:lnTo>
                      <a:pt x="300" y="641"/>
                    </a:lnTo>
                    <a:lnTo>
                      <a:pt x="200" y="701"/>
                    </a:lnTo>
                    <a:lnTo>
                      <a:pt x="306" y="641"/>
                    </a:lnTo>
                    <a:lnTo>
                      <a:pt x="200" y="703"/>
                    </a:lnTo>
                    <a:lnTo>
                      <a:pt x="306" y="644"/>
                    </a:lnTo>
                    <a:lnTo>
                      <a:pt x="203" y="714"/>
                    </a:lnTo>
                    <a:lnTo>
                      <a:pt x="314" y="650"/>
                    </a:lnTo>
                    <a:lnTo>
                      <a:pt x="203" y="714"/>
                    </a:lnTo>
                    <a:lnTo>
                      <a:pt x="316" y="650"/>
                    </a:lnTo>
                    <a:lnTo>
                      <a:pt x="208" y="725"/>
                    </a:lnTo>
                    <a:lnTo>
                      <a:pt x="324" y="658"/>
                    </a:lnTo>
                    <a:lnTo>
                      <a:pt x="208" y="728"/>
                    </a:lnTo>
                    <a:lnTo>
                      <a:pt x="327" y="660"/>
                    </a:lnTo>
                    <a:lnTo>
                      <a:pt x="214" y="736"/>
                    </a:lnTo>
                    <a:lnTo>
                      <a:pt x="333" y="666"/>
                    </a:lnTo>
                    <a:lnTo>
                      <a:pt x="219" y="744"/>
                    </a:lnTo>
                    <a:lnTo>
                      <a:pt x="338" y="674"/>
                    </a:lnTo>
                    <a:lnTo>
                      <a:pt x="222" y="744"/>
                    </a:lnTo>
                    <a:lnTo>
                      <a:pt x="341" y="674"/>
                    </a:lnTo>
                    <a:lnTo>
                      <a:pt x="227" y="749"/>
                    </a:lnTo>
                    <a:lnTo>
                      <a:pt x="343" y="682"/>
                    </a:lnTo>
                    <a:lnTo>
                      <a:pt x="238" y="755"/>
                    </a:lnTo>
                    <a:lnTo>
                      <a:pt x="346" y="693"/>
                    </a:lnTo>
                    <a:lnTo>
                      <a:pt x="241" y="755"/>
                    </a:lnTo>
                    <a:lnTo>
                      <a:pt x="346" y="695"/>
                    </a:lnTo>
                    <a:lnTo>
                      <a:pt x="249" y="757"/>
                    </a:lnTo>
                    <a:lnTo>
                      <a:pt x="346" y="703"/>
                    </a:lnTo>
                    <a:lnTo>
                      <a:pt x="254" y="760"/>
                    </a:lnTo>
                    <a:lnTo>
                      <a:pt x="346" y="706"/>
                    </a:lnTo>
                    <a:lnTo>
                      <a:pt x="268" y="760"/>
                    </a:lnTo>
                    <a:lnTo>
                      <a:pt x="343" y="717"/>
                    </a:lnTo>
                    <a:lnTo>
                      <a:pt x="281" y="760"/>
                    </a:lnTo>
                    <a:lnTo>
                      <a:pt x="341" y="725"/>
                    </a:lnTo>
                    <a:lnTo>
                      <a:pt x="300" y="755"/>
                    </a:lnTo>
                    <a:lnTo>
                      <a:pt x="330" y="736"/>
                    </a:lnTo>
                    <a:lnTo>
                      <a:pt x="314" y="749"/>
                    </a:lnTo>
                    <a:lnTo>
                      <a:pt x="324" y="744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507352" y="1428041"/>
            <a:ext cx="1174751" cy="1236662"/>
            <a:chOff x="3952875" y="1690688"/>
            <a:chExt cx="1174751" cy="1236662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929188" y="2349500"/>
              <a:ext cx="138113" cy="76200"/>
            </a:xfrm>
            <a:custGeom>
              <a:avLst/>
              <a:gdLst>
                <a:gd name="T0" fmla="*/ 44 w 87"/>
                <a:gd name="T1" fmla="*/ 11 h 48"/>
                <a:gd name="T2" fmla="*/ 54 w 87"/>
                <a:gd name="T3" fmla="*/ 5 h 48"/>
                <a:gd name="T4" fmla="*/ 0 w 87"/>
                <a:gd name="T5" fmla="*/ 48 h 48"/>
                <a:gd name="T6" fmla="*/ 87 w 8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48">
                  <a:moveTo>
                    <a:pt x="44" y="11"/>
                  </a:moveTo>
                  <a:lnTo>
                    <a:pt x="54" y="5"/>
                  </a:lnTo>
                  <a:lnTo>
                    <a:pt x="0" y="48"/>
                  </a:lnTo>
                  <a:lnTo>
                    <a:pt x="87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952875" y="1690688"/>
              <a:ext cx="1174751" cy="1236662"/>
              <a:chOff x="3952875" y="1690688"/>
              <a:chExt cx="1174751" cy="1236662"/>
            </a:xfrm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818063" y="2349500"/>
                <a:ext cx="309563" cy="222250"/>
              </a:xfrm>
              <a:custGeom>
                <a:avLst/>
                <a:gdLst>
                  <a:gd name="T0" fmla="*/ 0 w 195"/>
                  <a:gd name="T1" fmla="*/ 94 h 140"/>
                  <a:gd name="T2" fmla="*/ 162 w 195"/>
                  <a:gd name="T3" fmla="*/ 0 h 140"/>
                  <a:gd name="T4" fmla="*/ 8 w 195"/>
                  <a:gd name="T5" fmla="*/ 92 h 140"/>
                  <a:gd name="T6" fmla="*/ 165 w 195"/>
                  <a:gd name="T7" fmla="*/ 3 h 140"/>
                  <a:gd name="T8" fmla="*/ 33 w 195"/>
                  <a:gd name="T9" fmla="*/ 92 h 140"/>
                  <a:gd name="T10" fmla="*/ 176 w 195"/>
                  <a:gd name="T11" fmla="*/ 8 h 140"/>
                  <a:gd name="T12" fmla="*/ 38 w 195"/>
                  <a:gd name="T13" fmla="*/ 92 h 140"/>
                  <a:gd name="T14" fmla="*/ 178 w 195"/>
                  <a:gd name="T15" fmla="*/ 11 h 140"/>
                  <a:gd name="T16" fmla="*/ 54 w 195"/>
                  <a:gd name="T17" fmla="*/ 92 h 140"/>
                  <a:gd name="T18" fmla="*/ 184 w 195"/>
                  <a:gd name="T19" fmla="*/ 19 h 140"/>
                  <a:gd name="T20" fmla="*/ 65 w 195"/>
                  <a:gd name="T21" fmla="*/ 92 h 140"/>
                  <a:gd name="T22" fmla="*/ 186 w 195"/>
                  <a:gd name="T23" fmla="*/ 21 h 140"/>
                  <a:gd name="T24" fmla="*/ 73 w 195"/>
                  <a:gd name="T25" fmla="*/ 94 h 140"/>
                  <a:gd name="T26" fmla="*/ 189 w 195"/>
                  <a:gd name="T27" fmla="*/ 27 h 140"/>
                  <a:gd name="T28" fmla="*/ 78 w 195"/>
                  <a:gd name="T29" fmla="*/ 100 h 140"/>
                  <a:gd name="T30" fmla="*/ 192 w 195"/>
                  <a:gd name="T31" fmla="*/ 35 h 140"/>
                  <a:gd name="T32" fmla="*/ 84 w 195"/>
                  <a:gd name="T33" fmla="*/ 105 h 140"/>
                  <a:gd name="T34" fmla="*/ 195 w 195"/>
                  <a:gd name="T35" fmla="*/ 40 h 140"/>
                  <a:gd name="T36" fmla="*/ 84 w 195"/>
                  <a:gd name="T37" fmla="*/ 105 h 140"/>
                  <a:gd name="T38" fmla="*/ 195 w 195"/>
                  <a:gd name="T39" fmla="*/ 43 h 140"/>
                  <a:gd name="T40" fmla="*/ 89 w 195"/>
                  <a:gd name="T41" fmla="*/ 110 h 140"/>
                  <a:gd name="T42" fmla="*/ 195 w 195"/>
                  <a:gd name="T43" fmla="*/ 51 h 140"/>
                  <a:gd name="T44" fmla="*/ 92 w 195"/>
                  <a:gd name="T45" fmla="*/ 113 h 140"/>
                  <a:gd name="T46" fmla="*/ 195 w 195"/>
                  <a:gd name="T47" fmla="*/ 54 h 140"/>
                  <a:gd name="T48" fmla="*/ 97 w 195"/>
                  <a:gd name="T49" fmla="*/ 118 h 140"/>
                  <a:gd name="T50" fmla="*/ 195 w 195"/>
                  <a:gd name="T51" fmla="*/ 62 h 140"/>
                  <a:gd name="T52" fmla="*/ 108 w 195"/>
                  <a:gd name="T53" fmla="*/ 127 h 140"/>
                  <a:gd name="T54" fmla="*/ 195 w 195"/>
                  <a:gd name="T55" fmla="*/ 75 h 140"/>
                  <a:gd name="T56" fmla="*/ 114 w 195"/>
                  <a:gd name="T57" fmla="*/ 129 h 140"/>
                  <a:gd name="T58" fmla="*/ 195 w 195"/>
                  <a:gd name="T59" fmla="*/ 83 h 140"/>
                  <a:gd name="T60" fmla="*/ 119 w 195"/>
                  <a:gd name="T61" fmla="*/ 132 h 140"/>
                  <a:gd name="T62" fmla="*/ 192 w 195"/>
                  <a:gd name="T63" fmla="*/ 92 h 140"/>
                  <a:gd name="T64" fmla="*/ 127 w 195"/>
                  <a:gd name="T65" fmla="*/ 137 h 140"/>
                  <a:gd name="T66" fmla="*/ 192 w 195"/>
                  <a:gd name="T67" fmla="*/ 100 h 140"/>
                  <a:gd name="T68" fmla="*/ 141 w 195"/>
                  <a:gd name="T69" fmla="*/ 140 h 140"/>
                  <a:gd name="T70" fmla="*/ 184 w 195"/>
                  <a:gd name="T71" fmla="*/ 113 h 140"/>
                  <a:gd name="T72" fmla="*/ 159 w 195"/>
                  <a:gd name="T73" fmla="*/ 137 h 140"/>
                  <a:gd name="T74" fmla="*/ 170 w 195"/>
                  <a:gd name="T75" fmla="*/ 13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40">
                    <a:moveTo>
                      <a:pt x="0" y="94"/>
                    </a:moveTo>
                    <a:lnTo>
                      <a:pt x="162" y="0"/>
                    </a:lnTo>
                    <a:lnTo>
                      <a:pt x="8" y="92"/>
                    </a:lnTo>
                    <a:lnTo>
                      <a:pt x="165" y="3"/>
                    </a:lnTo>
                    <a:lnTo>
                      <a:pt x="33" y="92"/>
                    </a:lnTo>
                    <a:lnTo>
                      <a:pt x="176" y="8"/>
                    </a:lnTo>
                    <a:lnTo>
                      <a:pt x="38" y="92"/>
                    </a:lnTo>
                    <a:lnTo>
                      <a:pt x="178" y="11"/>
                    </a:lnTo>
                    <a:lnTo>
                      <a:pt x="54" y="92"/>
                    </a:lnTo>
                    <a:lnTo>
                      <a:pt x="184" y="19"/>
                    </a:lnTo>
                    <a:lnTo>
                      <a:pt x="65" y="92"/>
                    </a:lnTo>
                    <a:lnTo>
                      <a:pt x="186" y="21"/>
                    </a:lnTo>
                    <a:lnTo>
                      <a:pt x="73" y="94"/>
                    </a:lnTo>
                    <a:lnTo>
                      <a:pt x="189" y="27"/>
                    </a:lnTo>
                    <a:lnTo>
                      <a:pt x="78" y="100"/>
                    </a:lnTo>
                    <a:lnTo>
                      <a:pt x="192" y="35"/>
                    </a:lnTo>
                    <a:lnTo>
                      <a:pt x="84" y="105"/>
                    </a:lnTo>
                    <a:lnTo>
                      <a:pt x="195" y="40"/>
                    </a:lnTo>
                    <a:lnTo>
                      <a:pt x="84" y="105"/>
                    </a:lnTo>
                    <a:lnTo>
                      <a:pt x="195" y="43"/>
                    </a:lnTo>
                    <a:lnTo>
                      <a:pt x="89" y="110"/>
                    </a:lnTo>
                    <a:lnTo>
                      <a:pt x="195" y="51"/>
                    </a:lnTo>
                    <a:lnTo>
                      <a:pt x="92" y="113"/>
                    </a:lnTo>
                    <a:lnTo>
                      <a:pt x="195" y="54"/>
                    </a:lnTo>
                    <a:lnTo>
                      <a:pt x="97" y="118"/>
                    </a:lnTo>
                    <a:lnTo>
                      <a:pt x="195" y="62"/>
                    </a:lnTo>
                    <a:lnTo>
                      <a:pt x="108" y="127"/>
                    </a:lnTo>
                    <a:lnTo>
                      <a:pt x="195" y="75"/>
                    </a:lnTo>
                    <a:lnTo>
                      <a:pt x="114" y="129"/>
                    </a:lnTo>
                    <a:lnTo>
                      <a:pt x="195" y="83"/>
                    </a:lnTo>
                    <a:lnTo>
                      <a:pt x="119" y="132"/>
                    </a:lnTo>
                    <a:lnTo>
                      <a:pt x="192" y="92"/>
                    </a:lnTo>
                    <a:lnTo>
                      <a:pt x="127" y="137"/>
                    </a:lnTo>
                    <a:lnTo>
                      <a:pt x="192" y="100"/>
                    </a:lnTo>
                    <a:lnTo>
                      <a:pt x="141" y="140"/>
                    </a:lnTo>
                    <a:lnTo>
                      <a:pt x="184" y="113"/>
                    </a:lnTo>
                    <a:lnTo>
                      <a:pt x="159" y="137"/>
                    </a:lnTo>
                    <a:lnTo>
                      <a:pt x="170" y="132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3952875" y="1978025"/>
                <a:ext cx="968375" cy="949325"/>
              </a:xfrm>
              <a:custGeom>
                <a:avLst/>
                <a:gdLst>
                  <a:gd name="T0" fmla="*/ 19 w 610"/>
                  <a:gd name="T1" fmla="*/ 27 h 598"/>
                  <a:gd name="T2" fmla="*/ 59 w 610"/>
                  <a:gd name="T3" fmla="*/ 27 h 598"/>
                  <a:gd name="T4" fmla="*/ 78 w 610"/>
                  <a:gd name="T5" fmla="*/ 27 h 598"/>
                  <a:gd name="T6" fmla="*/ 89 w 610"/>
                  <a:gd name="T7" fmla="*/ 27 h 598"/>
                  <a:gd name="T8" fmla="*/ 116 w 610"/>
                  <a:gd name="T9" fmla="*/ 27 h 598"/>
                  <a:gd name="T10" fmla="*/ 143 w 610"/>
                  <a:gd name="T11" fmla="*/ 27 h 598"/>
                  <a:gd name="T12" fmla="*/ 175 w 610"/>
                  <a:gd name="T13" fmla="*/ 27 h 598"/>
                  <a:gd name="T14" fmla="*/ 202 w 610"/>
                  <a:gd name="T15" fmla="*/ 27 h 598"/>
                  <a:gd name="T16" fmla="*/ 224 w 610"/>
                  <a:gd name="T17" fmla="*/ 27 h 598"/>
                  <a:gd name="T18" fmla="*/ 245 w 610"/>
                  <a:gd name="T19" fmla="*/ 27 h 598"/>
                  <a:gd name="T20" fmla="*/ 310 w 610"/>
                  <a:gd name="T21" fmla="*/ 8 h 598"/>
                  <a:gd name="T22" fmla="*/ 316 w 610"/>
                  <a:gd name="T23" fmla="*/ 21 h 598"/>
                  <a:gd name="T24" fmla="*/ 321 w 610"/>
                  <a:gd name="T25" fmla="*/ 24 h 598"/>
                  <a:gd name="T26" fmla="*/ 353 w 610"/>
                  <a:gd name="T27" fmla="*/ 24 h 598"/>
                  <a:gd name="T28" fmla="*/ 378 w 610"/>
                  <a:gd name="T29" fmla="*/ 24 h 598"/>
                  <a:gd name="T30" fmla="*/ 397 w 610"/>
                  <a:gd name="T31" fmla="*/ 24 h 598"/>
                  <a:gd name="T32" fmla="*/ 429 w 610"/>
                  <a:gd name="T33" fmla="*/ 24 h 598"/>
                  <a:gd name="T34" fmla="*/ 472 w 610"/>
                  <a:gd name="T35" fmla="*/ 24 h 598"/>
                  <a:gd name="T36" fmla="*/ 483 w 610"/>
                  <a:gd name="T37" fmla="*/ 24 h 598"/>
                  <a:gd name="T38" fmla="*/ 497 w 610"/>
                  <a:gd name="T39" fmla="*/ 24 h 598"/>
                  <a:gd name="T40" fmla="*/ 518 w 610"/>
                  <a:gd name="T41" fmla="*/ 24 h 598"/>
                  <a:gd name="T42" fmla="*/ 534 w 610"/>
                  <a:gd name="T43" fmla="*/ 29 h 598"/>
                  <a:gd name="T44" fmla="*/ 534 w 610"/>
                  <a:gd name="T45" fmla="*/ 48 h 598"/>
                  <a:gd name="T46" fmla="*/ 534 w 610"/>
                  <a:gd name="T47" fmla="*/ 70 h 598"/>
                  <a:gd name="T48" fmla="*/ 534 w 610"/>
                  <a:gd name="T49" fmla="*/ 86 h 598"/>
                  <a:gd name="T50" fmla="*/ 534 w 610"/>
                  <a:gd name="T51" fmla="*/ 105 h 598"/>
                  <a:gd name="T52" fmla="*/ 534 w 610"/>
                  <a:gd name="T53" fmla="*/ 121 h 598"/>
                  <a:gd name="T54" fmla="*/ 534 w 610"/>
                  <a:gd name="T55" fmla="*/ 126 h 598"/>
                  <a:gd name="T56" fmla="*/ 534 w 610"/>
                  <a:gd name="T57" fmla="*/ 148 h 598"/>
                  <a:gd name="T58" fmla="*/ 534 w 610"/>
                  <a:gd name="T59" fmla="*/ 172 h 598"/>
                  <a:gd name="T60" fmla="*/ 534 w 610"/>
                  <a:gd name="T61" fmla="*/ 177 h 598"/>
                  <a:gd name="T62" fmla="*/ 534 w 610"/>
                  <a:gd name="T63" fmla="*/ 188 h 598"/>
                  <a:gd name="T64" fmla="*/ 534 w 610"/>
                  <a:gd name="T65" fmla="*/ 202 h 598"/>
                  <a:gd name="T66" fmla="*/ 534 w 610"/>
                  <a:gd name="T67" fmla="*/ 212 h 598"/>
                  <a:gd name="T68" fmla="*/ 534 w 610"/>
                  <a:gd name="T69" fmla="*/ 231 h 598"/>
                  <a:gd name="T70" fmla="*/ 534 w 610"/>
                  <a:gd name="T71" fmla="*/ 247 h 598"/>
                  <a:gd name="T72" fmla="*/ 534 w 610"/>
                  <a:gd name="T73" fmla="*/ 261 h 598"/>
                  <a:gd name="T74" fmla="*/ 534 w 610"/>
                  <a:gd name="T75" fmla="*/ 266 h 598"/>
                  <a:gd name="T76" fmla="*/ 542 w 610"/>
                  <a:gd name="T77" fmla="*/ 282 h 598"/>
                  <a:gd name="T78" fmla="*/ 567 w 610"/>
                  <a:gd name="T79" fmla="*/ 285 h 598"/>
                  <a:gd name="T80" fmla="*/ 586 w 610"/>
                  <a:gd name="T81" fmla="*/ 285 h 598"/>
                  <a:gd name="T82" fmla="*/ 537 w 610"/>
                  <a:gd name="T83" fmla="*/ 336 h 598"/>
                  <a:gd name="T84" fmla="*/ 537 w 610"/>
                  <a:gd name="T85" fmla="*/ 347 h 598"/>
                  <a:gd name="T86" fmla="*/ 537 w 610"/>
                  <a:gd name="T87" fmla="*/ 361 h 598"/>
                  <a:gd name="T88" fmla="*/ 537 w 610"/>
                  <a:gd name="T89" fmla="*/ 379 h 598"/>
                  <a:gd name="T90" fmla="*/ 537 w 610"/>
                  <a:gd name="T91" fmla="*/ 393 h 598"/>
                  <a:gd name="T92" fmla="*/ 537 w 610"/>
                  <a:gd name="T93" fmla="*/ 406 h 598"/>
                  <a:gd name="T94" fmla="*/ 537 w 610"/>
                  <a:gd name="T95" fmla="*/ 431 h 598"/>
                  <a:gd name="T96" fmla="*/ 537 w 610"/>
                  <a:gd name="T97" fmla="*/ 444 h 598"/>
                  <a:gd name="T98" fmla="*/ 537 w 610"/>
                  <a:gd name="T99" fmla="*/ 460 h 598"/>
                  <a:gd name="T100" fmla="*/ 537 w 610"/>
                  <a:gd name="T101" fmla="*/ 476 h 598"/>
                  <a:gd name="T102" fmla="*/ 537 w 610"/>
                  <a:gd name="T103" fmla="*/ 501 h 598"/>
                  <a:gd name="T104" fmla="*/ 537 w 610"/>
                  <a:gd name="T105" fmla="*/ 506 h 598"/>
                  <a:gd name="T106" fmla="*/ 537 w 610"/>
                  <a:gd name="T107" fmla="*/ 525 h 598"/>
                  <a:gd name="T108" fmla="*/ 537 w 610"/>
                  <a:gd name="T109" fmla="*/ 541 h 598"/>
                  <a:gd name="T110" fmla="*/ 537 w 610"/>
                  <a:gd name="T111" fmla="*/ 554 h 598"/>
                  <a:gd name="T112" fmla="*/ 537 w 610"/>
                  <a:gd name="T113" fmla="*/ 565 h 598"/>
                  <a:gd name="T114" fmla="*/ 537 w 610"/>
                  <a:gd name="T115" fmla="*/ 581 h 598"/>
                  <a:gd name="T116" fmla="*/ 537 w 610"/>
                  <a:gd name="T117" fmla="*/ 59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0" h="598">
                    <a:moveTo>
                      <a:pt x="0" y="27"/>
                    </a:moveTo>
                    <a:lnTo>
                      <a:pt x="2" y="27"/>
                    </a:lnTo>
                    <a:lnTo>
                      <a:pt x="0" y="37"/>
                    </a:lnTo>
                    <a:lnTo>
                      <a:pt x="19" y="27"/>
                    </a:lnTo>
                    <a:lnTo>
                      <a:pt x="0" y="48"/>
                    </a:lnTo>
                    <a:lnTo>
                      <a:pt x="40" y="27"/>
                    </a:lnTo>
                    <a:lnTo>
                      <a:pt x="0" y="62"/>
                    </a:lnTo>
                    <a:lnTo>
                      <a:pt x="59" y="27"/>
                    </a:lnTo>
                    <a:lnTo>
                      <a:pt x="0" y="64"/>
                    </a:lnTo>
                    <a:lnTo>
                      <a:pt x="67" y="27"/>
                    </a:lnTo>
                    <a:lnTo>
                      <a:pt x="0" y="70"/>
                    </a:lnTo>
                    <a:lnTo>
                      <a:pt x="78" y="27"/>
                    </a:lnTo>
                    <a:lnTo>
                      <a:pt x="0" y="72"/>
                    </a:lnTo>
                    <a:lnTo>
                      <a:pt x="81" y="27"/>
                    </a:lnTo>
                    <a:lnTo>
                      <a:pt x="0" y="78"/>
                    </a:lnTo>
                    <a:lnTo>
                      <a:pt x="89" y="27"/>
                    </a:lnTo>
                    <a:lnTo>
                      <a:pt x="0" y="91"/>
                    </a:lnTo>
                    <a:lnTo>
                      <a:pt x="113" y="27"/>
                    </a:lnTo>
                    <a:lnTo>
                      <a:pt x="0" y="94"/>
                    </a:lnTo>
                    <a:lnTo>
                      <a:pt x="116" y="27"/>
                    </a:lnTo>
                    <a:lnTo>
                      <a:pt x="0" y="102"/>
                    </a:lnTo>
                    <a:lnTo>
                      <a:pt x="132" y="27"/>
                    </a:lnTo>
                    <a:lnTo>
                      <a:pt x="0" y="107"/>
                    </a:lnTo>
                    <a:lnTo>
                      <a:pt x="143" y="27"/>
                    </a:lnTo>
                    <a:lnTo>
                      <a:pt x="0" y="118"/>
                    </a:lnTo>
                    <a:lnTo>
                      <a:pt x="162" y="27"/>
                    </a:lnTo>
                    <a:lnTo>
                      <a:pt x="0" y="126"/>
                    </a:lnTo>
                    <a:lnTo>
                      <a:pt x="175" y="27"/>
                    </a:lnTo>
                    <a:lnTo>
                      <a:pt x="0" y="137"/>
                    </a:lnTo>
                    <a:lnTo>
                      <a:pt x="191" y="27"/>
                    </a:lnTo>
                    <a:lnTo>
                      <a:pt x="0" y="142"/>
                    </a:lnTo>
                    <a:lnTo>
                      <a:pt x="202" y="27"/>
                    </a:lnTo>
                    <a:lnTo>
                      <a:pt x="0" y="153"/>
                    </a:lnTo>
                    <a:lnTo>
                      <a:pt x="221" y="27"/>
                    </a:lnTo>
                    <a:lnTo>
                      <a:pt x="0" y="156"/>
                    </a:lnTo>
                    <a:lnTo>
                      <a:pt x="224" y="27"/>
                    </a:lnTo>
                    <a:lnTo>
                      <a:pt x="0" y="159"/>
                    </a:lnTo>
                    <a:lnTo>
                      <a:pt x="227" y="27"/>
                    </a:lnTo>
                    <a:lnTo>
                      <a:pt x="0" y="167"/>
                    </a:lnTo>
                    <a:lnTo>
                      <a:pt x="245" y="27"/>
                    </a:lnTo>
                    <a:lnTo>
                      <a:pt x="0" y="177"/>
                    </a:lnTo>
                    <a:lnTo>
                      <a:pt x="310" y="0"/>
                    </a:lnTo>
                    <a:lnTo>
                      <a:pt x="0" y="185"/>
                    </a:lnTo>
                    <a:lnTo>
                      <a:pt x="310" y="8"/>
                    </a:lnTo>
                    <a:lnTo>
                      <a:pt x="0" y="191"/>
                    </a:lnTo>
                    <a:lnTo>
                      <a:pt x="310" y="13"/>
                    </a:lnTo>
                    <a:lnTo>
                      <a:pt x="0" y="204"/>
                    </a:lnTo>
                    <a:lnTo>
                      <a:pt x="316" y="21"/>
                    </a:lnTo>
                    <a:lnTo>
                      <a:pt x="0" y="207"/>
                    </a:lnTo>
                    <a:lnTo>
                      <a:pt x="318" y="24"/>
                    </a:lnTo>
                    <a:lnTo>
                      <a:pt x="0" y="207"/>
                    </a:lnTo>
                    <a:lnTo>
                      <a:pt x="321" y="24"/>
                    </a:lnTo>
                    <a:lnTo>
                      <a:pt x="0" y="215"/>
                    </a:lnTo>
                    <a:lnTo>
                      <a:pt x="332" y="24"/>
                    </a:lnTo>
                    <a:lnTo>
                      <a:pt x="0" y="229"/>
                    </a:lnTo>
                    <a:lnTo>
                      <a:pt x="353" y="24"/>
                    </a:lnTo>
                    <a:lnTo>
                      <a:pt x="0" y="229"/>
                    </a:lnTo>
                    <a:lnTo>
                      <a:pt x="356" y="24"/>
                    </a:lnTo>
                    <a:lnTo>
                      <a:pt x="0" y="242"/>
                    </a:lnTo>
                    <a:lnTo>
                      <a:pt x="378" y="24"/>
                    </a:lnTo>
                    <a:lnTo>
                      <a:pt x="0" y="247"/>
                    </a:lnTo>
                    <a:lnTo>
                      <a:pt x="389" y="24"/>
                    </a:lnTo>
                    <a:lnTo>
                      <a:pt x="0" y="253"/>
                    </a:lnTo>
                    <a:lnTo>
                      <a:pt x="397" y="24"/>
                    </a:lnTo>
                    <a:lnTo>
                      <a:pt x="0" y="258"/>
                    </a:lnTo>
                    <a:lnTo>
                      <a:pt x="407" y="24"/>
                    </a:lnTo>
                    <a:lnTo>
                      <a:pt x="0" y="272"/>
                    </a:lnTo>
                    <a:lnTo>
                      <a:pt x="429" y="24"/>
                    </a:lnTo>
                    <a:lnTo>
                      <a:pt x="0" y="282"/>
                    </a:lnTo>
                    <a:lnTo>
                      <a:pt x="451" y="24"/>
                    </a:lnTo>
                    <a:lnTo>
                      <a:pt x="0" y="296"/>
                    </a:lnTo>
                    <a:lnTo>
                      <a:pt x="472" y="24"/>
                    </a:lnTo>
                    <a:lnTo>
                      <a:pt x="0" y="299"/>
                    </a:lnTo>
                    <a:lnTo>
                      <a:pt x="478" y="24"/>
                    </a:lnTo>
                    <a:lnTo>
                      <a:pt x="0" y="301"/>
                    </a:lnTo>
                    <a:lnTo>
                      <a:pt x="483" y="24"/>
                    </a:lnTo>
                    <a:lnTo>
                      <a:pt x="0" y="307"/>
                    </a:lnTo>
                    <a:lnTo>
                      <a:pt x="494" y="24"/>
                    </a:lnTo>
                    <a:lnTo>
                      <a:pt x="0" y="309"/>
                    </a:lnTo>
                    <a:lnTo>
                      <a:pt x="497" y="24"/>
                    </a:lnTo>
                    <a:lnTo>
                      <a:pt x="0" y="320"/>
                    </a:lnTo>
                    <a:lnTo>
                      <a:pt x="513" y="24"/>
                    </a:lnTo>
                    <a:lnTo>
                      <a:pt x="0" y="323"/>
                    </a:lnTo>
                    <a:lnTo>
                      <a:pt x="518" y="24"/>
                    </a:lnTo>
                    <a:lnTo>
                      <a:pt x="0" y="326"/>
                    </a:lnTo>
                    <a:lnTo>
                      <a:pt x="524" y="24"/>
                    </a:lnTo>
                    <a:lnTo>
                      <a:pt x="0" y="336"/>
                    </a:lnTo>
                    <a:lnTo>
                      <a:pt x="534" y="29"/>
                    </a:lnTo>
                    <a:lnTo>
                      <a:pt x="0" y="342"/>
                    </a:lnTo>
                    <a:lnTo>
                      <a:pt x="534" y="35"/>
                    </a:lnTo>
                    <a:lnTo>
                      <a:pt x="0" y="355"/>
                    </a:lnTo>
                    <a:lnTo>
                      <a:pt x="534" y="48"/>
                    </a:lnTo>
                    <a:lnTo>
                      <a:pt x="0" y="366"/>
                    </a:lnTo>
                    <a:lnTo>
                      <a:pt x="534" y="59"/>
                    </a:lnTo>
                    <a:lnTo>
                      <a:pt x="0" y="377"/>
                    </a:lnTo>
                    <a:lnTo>
                      <a:pt x="534" y="70"/>
                    </a:lnTo>
                    <a:lnTo>
                      <a:pt x="0" y="385"/>
                    </a:lnTo>
                    <a:lnTo>
                      <a:pt x="534" y="80"/>
                    </a:lnTo>
                    <a:lnTo>
                      <a:pt x="0" y="393"/>
                    </a:lnTo>
                    <a:lnTo>
                      <a:pt x="534" y="86"/>
                    </a:lnTo>
                    <a:lnTo>
                      <a:pt x="0" y="404"/>
                    </a:lnTo>
                    <a:lnTo>
                      <a:pt x="534" y="97"/>
                    </a:lnTo>
                    <a:lnTo>
                      <a:pt x="0" y="412"/>
                    </a:lnTo>
                    <a:lnTo>
                      <a:pt x="534" y="105"/>
                    </a:lnTo>
                    <a:lnTo>
                      <a:pt x="0" y="420"/>
                    </a:lnTo>
                    <a:lnTo>
                      <a:pt x="534" y="115"/>
                    </a:lnTo>
                    <a:lnTo>
                      <a:pt x="0" y="428"/>
                    </a:lnTo>
                    <a:lnTo>
                      <a:pt x="534" y="121"/>
                    </a:lnTo>
                    <a:lnTo>
                      <a:pt x="0" y="431"/>
                    </a:lnTo>
                    <a:lnTo>
                      <a:pt x="534" y="123"/>
                    </a:lnTo>
                    <a:lnTo>
                      <a:pt x="0" y="433"/>
                    </a:lnTo>
                    <a:lnTo>
                      <a:pt x="534" y="126"/>
                    </a:lnTo>
                    <a:lnTo>
                      <a:pt x="0" y="441"/>
                    </a:lnTo>
                    <a:lnTo>
                      <a:pt x="534" y="134"/>
                    </a:lnTo>
                    <a:lnTo>
                      <a:pt x="0" y="455"/>
                    </a:lnTo>
                    <a:lnTo>
                      <a:pt x="534" y="148"/>
                    </a:lnTo>
                    <a:lnTo>
                      <a:pt x="0" y="466"/>
                    </a:lnTo>
                    <a:lnTo>
                      <a:pt x="534" y="159"/>
                    </a:lnTo>
                    <a:lnTo>
                      <a:pt x="0" y="479"/>
                    </a:lnTo>
                    <a:lnTo>
                      <a:pt x="534" y="172"/>
                    </a:lnTo>
                    <a:lnTo>
                      <a:pt x="0" y="482"/>
                    </a:lnTo>
                    <a:lnTo>
                      <a:pt x="534" y="175"/>
                    </a:lnTo>
                    <a:lnTo>
                      <a:pt x="0" y="484"/>
                    </a:lnTo>
                    <a:lnTo>
                      <a:pt x="534" y="177"/>
                    </a:lnTo>
                    <a:lnTo>
                      <a:pt x="0" y="487"/>
                    </a:lnTo>
                    <a:lnTo>
                      <a:pt x="534" y="180"/>
                    </a:lnTo>
                    <a:lnTo>
                      <a:pt x="0" y="495"/>
                    </a:lnTo>
                    <a:lnTo>
                      <a:pt x="534" y="188"/>
                    </a:lnTo>
                    <a:lnTo>
                      <a:pt x="0" y="501"/>
                    </a:lnTo>
                    <a:lnTo>
                      <a:pt x="534" y="194"/>
                    </a:lnTo>
                    <a:lnTo>
                      <a:pt x="0" y="509"/>
                    </a:lnTo>
                    <a:lnTo>
                      <a:pt x="534" y="202"/>
                    </a:lnTo>
                    <a:lnTo>
                      <a:pt x="0" y="511"/>
                    </a:lnTo>
                    <a:lnTo>
                      <a:pt x="534" y="207"/>
                    </a:lnTo>
                    <a:lnTo>
                      <a:pt x="0" y="519"/>
                    </a:lnTo>
                    <a:lnTo>
                      <a:pt x="534" y="212"/>
                    </a:lnTo>
                    <a:lnTo>
                      <a:pt x="0" y="533"/>
                    </a:lnTo>
                    <a:lnTo>
                      <a:pt x="534" y="226"/>
                    </a:lnTo>
                    <a:lnTo>
                      <a:pt x="0" y="538"/>
                    </a:lnTo>
                    <a:lnTo>
                      <a:pt x="534" y="231"/>
                    </a:lnTo>
                    <a:lnTo>
                      <a:pt x="0" y="544"/>
                    </a:lnTo>
                    <a:lnTo>
                      <a:pt x="534" y="237"/>
                    </a:lnTo>
                    <a:lnTo>
                      <a:pt x="0" y="554"/>
                    </a:lnTo>
                    <a:lnTo>
                      <a:pt x="534" y="247"/>
                    </a:lnTo>
                    <a:lnTo>
                      <a:pt x="0" y="563"/>
                    </a:lnTo>
                    <a:lnTo>
                      <a:pt x="534" y="255"/>
                    </a:lnTo>
                    <a:lnTo>
                      <a:pt x="0" y="568"/>
                    </a:lnTo>
                    <a:lnTo>
                      <a:pt x="534" y="261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73"/>
                    </a:lnTo>
                    <a:lnTo>
                      <a:pt x="534" y="266"/>
                    </a:lnTo>
                    <a:lnTo>
                      <a:pt x="0" y="587"/>
                    </a:lnTo>
                    <a:lnTo>
                      <a:pt x="537" y="277"/>
                    </a:lnTo>
                    <a:lnTo>
                      <a:pt x="0" y="595"/>
                    </a:lnTo>
                    <a:lnTo>
                      <a:pt x="542" y="282"/>
                    </a:lnTo>
                    <a:lnTo>
                      <a:pt x="19" y="598"/>
                    </a:lnTo>
                    <a:lnTo>
                      <a:pt x="564" y="285"/>
                    </a:lnTo>
                    <a:lnTo>
                      <a:pt x="24" y="598"/>
                    </a:lnTo>
                    <a:lnTo>
                      <a:pt x="567" y="285"/>
                    </a:lnTo>
                    <a:lnTo>
                      <a:pt x="38" y="598"/>
                    </a:lnTo>
                    <a:lnTo>
                      <a:pt x="580" y="285"/>
                    </a:lnTo>
                    <a:lnTo>
                      <a:pt x="43" y="598"/>
                    </a:lnTo>
                    <a:lnTo>
                      <a:pt x="586" y="285"/>
                    </a:lnTo>
                    <a:lnTo>
                      <a:pt x="67" y="598"/>
                    </a:lnTo>
                    <a:lnTo>
                      <a:pt x="610" y="285"/>
                    </a:lnTo>
                    <a:lnTo>
                      <a:pt x="86" y="598"/>
                    </a:lnTo>
                    <a:lnTo>
                      <a:pt x="537" y="336"/>
                    </a:lnTo>
                    <a:lnTo>
                      <a:pt x="92" y="598"/>
                    </a:lnTo>
                    <a:lnTo>
                      <a:pt x="537" y="342"/>
                    </a:lnTo>
                    <a:lnTo>
                      <a:pt x="102" y="598"/>
                    </a:lnTo>
                    <a:lnTo>
                      <a:pt x="537" y="347"/>
                    </a:lnTo>
                    <a:lnTo>
                      <a:pt x="108" y="598"/>
                    </a:lnTo>
                    <a:lnTo>
                      <a:pt x="537" y="350"/>
                    </a:lnTo>
                    <a:lnTo>
                      <a:pt x="129" y="598"/>
                    </a:lnTo>
                    <a:lnTo>
                      <a:pt x="537" y="361"/>
                    </a:lnTo>
                    <a:lnTo>
                      <a:pt x="140" y="598"/>
                    </a:lnTo>
                    <a:lnTo>
                      <a:pt x="537" y="369"/>
                    </a:lnTo>
                    <a:lnTo>
                      <a:pt x="159" y="598"/>
                    </a:lnTo>
                    <a:lnTo>
                      <a:pt x="537" y="379"/>
                    </a:lnTo>
                    <a:lnTo>
                      <a:pt x="167" y="598"/>
                    </a:lnTo>
                    <a:lnTo>
                      <a:pt x="537" y="385"/>
                    </a:lnTo>
                    <a:lnTo>
                      <a:pt x="183" y="598"/>
                    </a:lnTo>
                    <a:lnTo>
                      <a:pt x="537" y="393"/>
                    </a:lnTo>
                    <a:lnTo>
                      <a:pt x="202" y="598"/>
                    </a:lnTo>
                    <a:lnTo>
                      <a:pt x="537" y="404"/>
                    </a:lnTo>
                    <a:lnTo>
                      <a:pt x="205" y="598"/>
                    </a:lnTo>
                    <a:lnTo>
                      <a:pt x="537" y="406"/>
                    </a:lnTo>
                    <a:lnTo>
                      <a:pt x="227" y="598"/>
                    </a:lnTo>
                    <a:lnTo>
                      <a:pt x="537" y="420"/>
                    </a:lnTo>
                    <a:lnTo>
                      <a:pt x="248" y="598"/>
                    </a:lnTo>
                    <a:lnTo>
                      <a:pt x="537" y="431"/>
                    </a:lnTo>
                    <a:lnTo>
                      <a:pt x="267" y="598"/>
                    </a:lnTo>
                    <a:lnTo>
                      <a:pt x="537" y="441"/>
                    </a:lnTo>
                    <a:lnTo>
                      <a:pt x="270" y="598"/>
                    </a:lnTo>
                    <a:lnTo>
                      <a:pt x="537" y="444"/>
                    </a:lnTo>
                    <a:lnTo>
                      <a:pt x="281" y="598"/>
                    </a:lnTo>
                    <a:lnTo>
                      <a:pt x="537" y="449"/>
                    </a:lnTo>
                    <a:lnTo>
                      <a:pt x="299" y="598"/>
                    </a:lnTo>
                    <a:lnTo>
                      <a:pt x="537" y="460"/>
                    </a:lnTo>
                    <a:lnTo>
                      <a:pt x="321" y="598"/>
                    </a:lnTo>
                    <a:lnTo>
                      <a:pt x="537" y="474"/>
                    </a:lnTo>
                    <a:lnTo>
                      <a:pt x="329" y="598"/>
                    </a:lnTo>
                    <a:lnTo>
                      <a:pt x="537" y="476"/>
                    </a:lnTo>
                    <a:lnTo>
                      <a:pt x="345" y="598"/>
                    </a:lnTo>
                    <a:lnTo>
                      <a:pt x="537" y="487"/>
                    </a:lnTo>
                    <a:lnTo>
                      <a:pt x="367" y="598"/>
                    </a:lnTo>
                    <a:lnTo>
                      <a:pt x="537" y="501"/>
                    </a:lnTo>
                    <a:lnTo>
                      <a:pt x="378" y="598"/>
                    </a:lnTo>
                    <a:lnTo>
                      <a:pt x="537" y="506"/>
                    </a:lnTo>
                    <a:lnTo>
                      <a:pt x="380" y="598"/>
                    </a:lnTo>
                    <a:lnTo>
                      <a:pt x="537" y="506"/>
                    </a:lnTo>
                    <a:lnTo>
                      <a:pt x="402" y="598"/>
                    </a:lnTo>
                    <a:lnTo>
                      <a:pt x="537" y="519"/>
                    </a:lnTo>
                    <a:lnTo>
                      <a:pt x="413" y="598"/>
                    </a:lnTo>
                    <a:lnTo>
                      <a:pt x="537" y="525"/>
                    </a:lnTo>
                    <a:lnTo>
                      <a:pt x="424" y="598"/>
                    </a:lnTo>
                    <a:lnTo>
                      <a:pt x="537" y="530"/>
                    </a:lnTo>
                    <a:lnTo>
                      <a:pt x="440" y="598"/>
                    </a:lnTo>
                    <a:lnTo>
                      <a:pt x="537" y="541"/>
                    </a:lnTo>
                    <a:lnTo>
                      <a:pt x="448" y="598"/>
                    </a:lnTo>
                    <a:lnTo>
                      <a:pt x="537" y="546"/>
                    </a:lnTo>
                    <a:lnTo>
                      <a:pt x="464" y="598"/>
                    </a:lnTo>
                    <a:lnTo>
                      <a:pt x="537" y="554"/>
                    </a:lnTo>
                    <a:lnTo>
                      <a:pt x="475" y="598"/>
                    </a:lnTo>
                    <a:lnTo>
                      <a:pt x="537" y="560"/>
                    </a:lnTo>
                    <a:lnTo>
                      <a:pt x="483" y="598"/>
                    </a:lnTo>
                    <a:lnTo>
                      <a:pt x="537" y="565"/>
                    </a:lnTo>
                    <a:lnTo>
                      <a:pt x="505" y="598"/>
                    </a:lnTo>
                    <a:lnTo>
                      <a:pt x="537" y="579"/>
                    </a:lnTo>
                    <a:lnTo>
                      <a:pt x="510" y="598"/>
                    </a:lnTo>
                    <a:lnTo>
                      <a:pt x="537" y="581"/>
                    </a:lnTo>
                    <a:lnTo>
                      <a:pt x="518" y="598"/>
                    </a:lnTo>
                    <a:lnTo>
                      <a:pt x="537" y="587"/>
                    </a:lnTo>
                    <a:lnTo>
                      <a:pt x="529" y="598"/>
                    </a:lnTo>
                    <a:lnTo>
                      <a:pt x="537" y="592"/>
                    </a:lnTo>
                    <a:lnTo>
                      <a:pt x="537" y="598"/>
                    </a:lnTo>
                    <a:lnTo>
                      <a:pt x="537" y="598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295775" y="1690688"/>
                <a:ext cx="227013" cy="325438"/>
              </a:xfrm>
              <a:custGeom>
                <a:avLst/>
                <a:gdLst>
                  <a:gd name="T0" fmla="*/ 19 w 143"/>
                  <a:gd name="T1" fmla="*/ 11 h 205"/>
                  <a:gd name="T2" fmla="*/ 24 w 143"/>
                  <a:gd name="T3" fmla="*/ 8 h 205"/>
                  <a:gd name="T4" fmla="*/ 2 w 143"/>
                  <a:gd name="T5" fmla="*/ 30 h 205"/>
                  <a:gd name="T6" fmla="*/ 51 w 143"/>
                  <a:gd name="T7" fmla="*/ 0 h 205"/>
                  <a:gd name="T8" fmla="*/ 0 w 143"/>
                  <a:gd name="T9" fmla="*/ 41 h 205"/>
                  <a:gd name="T10" fmla="*/ 73 w 143"/>
                  <a:gd name="T11" fmla="*/ 0 h 205"/>
                  <a:gd name="T12" fmla="*/ 0 w 143"/>
                  <a:gd name="T13" fmla="*/ 51 h 205"/>
                  <a:gd name="T14" fmla="*/ 86 w 143"/>
                  <a:gd name="T15" fmla="*/ 0 h 205"/>
                  <a:gd name="T16" fmla="*/ 0 w 143"/>
                  <a:gd name="T17" fmla="*/ 59 h 205"/>
                  <a:gd name="T18" fmla="*/ 97 w 143"/>
                  <a:gd name="T19" fmla="*/ 3 h 205"/>
                  <a:gd name="T20" fmla="*/ 2 w 143"/>
                  <a:gd name="T21" fmla="*/ 67 h 205"/>
                  <a:gd name="T22" fmla="*/ 110 w 143"/>
                  <a:gd name="T23" fmla="*/ 6 h 205"/>
                  <a:gd name="T24" fmla="*/ 5 w 143"/>
                  <a:gd name="T25" fmla="*/ 78 h 205"/>
                  <a:gd name="T26" fmla="*/ 124 w 143"/>
                  <a:gd name="T27" fmla="*/ 11 h 205"/>
                  <a:gd name="T28" fmla="*/ 8 w 143"/>
                  <a:gd name="T29" fmla="*/ 81 h 205"/>
                  <a:gd name="T30" fmla="*/ 127 w 143"/>
                  <a:gd name="T31" fmla="*/ 14 h 205"/>
                  <a:gd name="T32" fmla="*/ 13 w 143"/>
                  <a:gd name="T33" fmla="*/ 89 h 205"/>
                  <a:gd name="T34" fmla="*/ 132 w 143"/>
                  <a:gd name="T35" fmla="*/ 19 h 205"/>
                  <a:gd name="T36" fmla="*/ 16 w 143"/>
                  <a:gd name="T37" fmla="*/ 94 h 205"/>
                  <a:gd name="T38" fmla="*/ 137 w 143"/>
                  <a:gd name="T39" fmla="*/ 24 h 205"/>
                  <a:gd name="T40" fmla="*/ 21 w 143"/>
                  <a:gd name="T41" fmla="*/ 100 h 205"/>
                  <a:gd name="T42" fmla="*/ 140 w 143"/>
                  <a:gd name="T43" fmla="*/ 32 h 205"/>
                  <a:gd name="T44" fmla="*/ 27 w 143"/>
                  <a:gd name="T45" fmla="*/ 105 h 205"/>
                  <a:gd name="T46" fmla="*/ 143 w 143"/>
                  <a:gd name="T47" fmla="*/ 38 h 205"/>
                  <a:gd name="T48" fmla="*/ 29 w 143"/>
                  <a:gd name="T49" fmla="*/ 108 h 205"/>
                  <a:gd name="T50" fmla="*/ 143 w 143"/>
                  <a:gd name="T51" fmla="*/ 43 h 205"/>
                  <a:gd name="T52" fmla="*/ 40 w 143"/>
                  <a:gd name="T53" fmla="*/ 116 h 205"/>
                  <a:gd name="T54" fmla="*/ 143 w 143"/>
                  <a:gd name="T55" fmla="*/ 57 h 205"/>
                  <a:gd name="T56" fmla="*/ 46 w 143"/>
                  <a:gd name="T57" fmla="*/ 121 h 205"/>
                  <a:gd name="T58" fmla="*/ 140 w 143"/>
                  <a:gd name="T59" fmla="*/ 65 h 205"/>
                  <a:gd name="T60" fmla="*/ 46 w 143"/>
                  <a:gd name="T61" fmla="*/ 121 h 205"/>
                  <a:gd name="T62" fmla="*/ 140 w 143"/>
                  <a:gd name="T63" fmla="*/ 67 h 205"/>
                  <a:gd name="T64" fmla="*/ 48 w 143"/>
                  <a:gd name="T65" fmla="*/ 124 h 205"/>
                  <a:gd name="T66" fmla="*/ 137 w 143"/>
                  <a:gd name="T67" fmla="*/ 73 h 205"/>
                  <a:gd name="T68" fmla="*/ 48 w 143"/>
                  <a:gd name="T69" fmla="*/ 135 h 205"/>
                  <a:gd name="T70" fmla="*/ 129 w 143"/>
                  <a:gd name="T71" fmla="*/ 89 h 205"/>
                  <a:gd name="T72" fmla="*/ 48 w 143"/>
                  <a:gd name="T73" fmla="*/ 140 h 205"/>
                  <a:gd name="T74" fmla="*/ 124 w 143"/>
                  <a:gd name="T75" fmla="*/ 97 h 205"/>
                  <a:gd name="T76" fmla="*/ 48 w 143"/>
                  <a:gd name="T77" fmla="*/ 151 h 205"/>
                  <a:gd name="T78" fmla="*/ 97 w 143"/>
                  <a:gd name="T79" fmla="*/ 121 h 205"/>
                  <a:gd name="T80" fmla="*/ 48 w 143"/>
                  <a:gd name="T81" fmla="*/ 151 h 205"/>
                  <a:gd name="T82" fmla="*/ 97 w 143"/>
                  <a:gd name="T83" fmla="*/ 124 h 205"/>
                  <a:gd name="T84" fmla="*/ 48 w 143"/>
                  <a:gd name="T85" fmla="*/ 154 h 205"/>
                  <a:gd name="T86" fmla="*/ 94 w 143"/>
                  <a:gd name="T87" fmla="*/ 127 h 205"/>
                  <a:gd name="T88" fmla="*/ 48 w 143"/>
                  <a:gd name="T89" fmla="*/ 159 h 205"/>
                  <a:gd name="T90" fmla="*/ 94 w 143"/>
                  <a:gd name="T91" fmla="*/ 135 h 205"/>
                  <a:gd name="T92" fmla="*/ 48 w 143"/>
                  <a:gd name="T93" fmla="*/ 164 h 205"/>
                  <a:gd name="T94" fmla="*/ 94 w 143"/>
                  <a:gd name="T95" fmla="*/ 137 h 205"/>
                  <a:gd name="T96" fmla="*/ 48 w 143"/>
                  <a:gd name="T97" fmla="*/ 173 h 205"/>
                  <a:gd name="T98" fmla="*/ 94 w 143"/>
                  <a:gd name="T99" fmla="*/ 146 h 205"/>
                  <a:gd name="T100" fmla="*/ 48 w 143"/>
                  <a:gd name="T101" fmla="*/ 178 h 205"/>
                  <a:gd name="T102" fmla="*/ 94 w 143"/>
                  <a:gd name="T103" fmla="*/ 151 h 205"/>
                  <a:gd name="T104" fmla="*/ 48 w 143"/>
                  <a:gd name="T105" fmla="*/ 183 h 205"/>
                  <a:gd name="T106" fmla="*/ 94 w 143"/>
                  <a:gd name="T107" fmla="*/ 156 h 205"/>
                  <a:gd name="T108" fmla="*/ 48 w 143"/>
                  <a:gd name="T109" fmla="*/ 191 h 205"/>
                  <a:gd name="T110" fmla="*/ 94 w 143"/>
                  <a:gd name="T111" fmla="*/ 164 h 205"/>
                  <a:gd name="T112" fmla="*/ 48 w 143"/>
                  <a:gd name="T113" fmla="*/ 194 h 205"/>
                  <a:gd name="T114" fmla="*/ 94 w 143"/>
                  <a:gd name="T115" fmla="*/ 170 h 205"/>
                  <a:gd name="T116" fmla="*/ 48 w 143"/>
                  <a:gd name="T117" fmla="*/ 199 h 205"/>
                  <a:gd name="T118" fmla="*/ 94 w 143"/>
                  <a:gd name="T119" fmla="*/ 173 h 205"/>
                  <a:gd name="T120" fmla="*/ 43 w 143"/>
                  <a:gd name="T121" fmla="*/ 205 h 205"/>
                  <a:gd name="T122" fmla="*/ 94 w 143"/>
                  <a:gd name="T123" fmla="*/ 17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3" h="205">
                    <a:moveTo>
                      <a:pt x="19" y="11"/>
                    </a:moveTo>
                    <a:lnTo>
                      <a:pt x="24" y="8"/>
                    </a:lnTo>
                    <a:lnTo>
                      <a:pt x="2" y="30"/>
                    </a:lnTo>
                    <a:lnTo>
                      <a:pt x="51" y="0"/>
                    </a:lnTo>
                    <a:lnTo>
                      <a:pt x="0" y="41"/>
                    </a:lnTo>
                    <a:lnTo>
                      <a:pt x="73" y="0"/>
                    </a:lnTo>
                    <a:lnTo>
                      <a:pt x="0" y="51"/>
                    </a:lnTo>
                    <a:lnTo>
                      <a:pt x="86" y="0"/>
                    </a:lnTo>
                    <a:lnTo>
                      <a:pt x="0" y="59"/>
                    </a:lnTo>
                    <a:lnTo>
                      <a:pt x="97" y="3"/>
                    </a:lnTo>
                    <a:lnTo>
                      <a:pt x="2" y="67"/>
                    </a:lnTo>
                    <a:lnTo>
                      <a:pt x="110" y="6"/>
                    </a:lnTo>
                    <a:lnTo>
                      <a:pt x="5" y="78"/>
                    </a:lnTo>
                    <a:lnTo>
                      <a:pt x="124" y="11"/>
                    </a:lnTo>
                    <a:lnTo>
                      <a:pt x="8" y="81"/>
                    </a:lnTo>
                    <a:lnTo>
                      <a:pt x="127" y="14"/>
                    </a:lnTo>
                    <a:lnTo>
                      <a:pt x="13" y="89"/>
                    </a:lnTo>
                    <a:lnTo>
                      <a:pt x="132" y="19"/>
                    </a:lnTo>
                    <a:lnTo>
                      <a:pt x="16" y="94"/>
                    </a:lnTo>
                    <a:lnTo>
                      <a:pt x="137" y="24"/>
                    </a:lnTo>
                    <a:lnTo>
                      <a:pt x="21" y="100"/>
                    </a:lnTo>
                    <a:lnTo>
                      <a:pt x="140" y="32"/>
                    </a:lnTo>
                    <a:lnTo>
                      <a:pt x="27" y="105"/>
                    </a:lnTo>
                    <a:lnTo>
                      <a:pt x="143" y="38"/>
                    </a:lnTo>
                    <a:lnTo>
                      <a:pt x="29" y="108"/>
                    </a:lnTo>
                    <a:lnTo>
                      <a:pt x="143" y="43"/>
                    </a:lnTo>
                    <a:lnTo>
                      <a:pt x="40" y="116"/>
                    </a:lnTo>
                    <a:lnTo>
                      <a:pt x="143" y="57"/>
                    </a:lnTo>
                    <a:lnTo>
                      <a:pt x="46" y="121"/>
                    </a:lnTo>
                    <a:lnTo>
                      <a:pt x="140" y="65"/>
                    </a:lnTo>
                    <a:lnTo>
                      <a:pt x="46" y="121"/>
                    </a:lnTo>
                    <a:lnTo>
                      <a:pt x="140" y="67"/>
                    </a:lnTo>
                    <a:lnTo>
                      <a:pt x="48" y="124"/>
                    </a:lnTo>
                    <a:lnTo>
                      <a:pt x="137" y="73"/>
                    </a:lnTo>
                    <a:lnTo>
                      <a:pt x="48" y="135"/>
                    </a:lnTo>
                    <a:lnTo>
                      <a:pt x="129" y="89"/>
                    </a:lnTo>
                    <a:lnTo>
                      <a:pt x="48" y="140"/>
                    </a:lnTo>
                    <a:lnTo>
                      <a:pt x="124" y="97"/>
                    </a:lnTo>
                    <a:lnTo>
                      <a:pt x="48" y="151"/>
                    </a:lnTo>
                    <a:lnTo>
                      <a:pt x="97" y="121"/>
                    </a:lnTo>
                    <a:lnTo>
                      <a:pt x="48" y="151"/>
                    </a:lnTo>
                    <a:lnTo>
                      <a:pt x="97" y="124"/>
                    </a:lnTo>
                    <a:lnTo>
                      <a:pt x="48" y="154"/>
                    </a:lnTo>
                    <a:lnTo>
                      <a:pt x="94" y="127"/>
                    </a:lnTo>
                    <a:lnTo>
                      <a:pt x="48" y="159"/>
                    </a:lnTo>
                    <a:lnTo>
                      <a:pt x="94" y="135"/>
                    </a:lnTo>
                    <a:lnTo>
                      <a:pt x="48" y="164"/>
                    </a:lnTo>
                    <a:lnTo>
                      <a:pt x="94" y="137"/>
                    </a:lnTo>
                    <a:lnTo>
                      <a:pt x="48" y="173"/>
                    </a:lnTo>
                    <a:lnTo>
                      <a:pt x="94" y="146"/>
                    </a:lnTo>
                    <a:lnTo>
                      <a:pt x="48" y="178"/>
                    </a:lnTo>
                    <a:lnTo>
                      <a:pt x="94" y="151"/>
                    </a:lnTo>
                    <a:lnTo>
                      <a:pt x="48" y="183"/>
                    </a:lnTo>
                    <a:lnTo>
                      <a:pt x="94" y="156"/>
                    </a:lnTo>
                    <a:lnTo>
                      <a:pt x="48" y="191"/>
                    </a:lnTo>
                    <a:lnTo>
                      <a:pt x="94" y="164"/>
                    </a:lnTo>
                    <a:lnTo>
                      <a:pt x="48" y="194"/>
                    </a:lnTo>
                    <a:lnTo>
                      <a:pt x="94" y="170"/>
                    </a:lnTo>
                    <a:lnTo>
                      <a:pt x="48" y="199"/>
                    </a:lnTo>
                    <a:lnTo>
                      <a:pt x="94" y="173"/>
                    </a:lnTo>
                    <a:lnTo>
                      <a:pt x="43" y="205"/>
                    </a:lnTo>
                    <a:lnTo>
                      <a:pt x="94" y="175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645340" y="3655303"/>
            <a:ext cx="1701800" cy="701676"/>
            <a:chOff x="3090863" y="3917950"/>
            <a:chExt cx="1701800" cy="701676"/>
          </a:xfrm>
        </p:grpSpPr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98963" y="3917950"/>
              <a:ext cx="393700" cy="307975"/>
            </a:xfrm>
            <a:custGeom>
              <a:avLst/>
              <a:gdLst>
                <a:gd name="T0" fmla="*/ 0 w 248"/>
                <a:gd name="T1" fmla="*/ 0 h 194"/>
                <a:gd name="T2" fmla="*/ 16 w 248"/>
                <a:gd name="T3" fmla="*/ 0 h 194"/>
                <a:gd name="T4" fmla="*/ 18 w 248"/>
                <a:gd name="T5" fmla="*/ 0 h 194"/>
                <a:gd name="T6" fmla="*/ 24 w 248"/>
                <a:gd name="T7" fmla="*/ 0 h 194"/>
                <a:gd name="T8" fmla="*/ 37 w 248"/>
                <a:gd name="T9" fmla="*/ 0 h 194"/>
                <a:gd name="T10" fmla="*/ 56 w 248"/>
                <a:gd name="T11" fmla="*/ 0 h 194"/>
                <a:gd name="T12" fmla="*/ 64 w 248"/>
                <a:gd name="T13" fmla="*/ 0 h 194"/>
                <a:gd name="T14" fmla="*/ 83 w 248"/>
                <a:gd name="T15" fmla="*/ 0 h 194"/>
                <a:gd name="T16" fmla="*/ 86 w 248"/>
                <a:gd name="T17" fmla="*/ 0 h 194"/>
                <a:gd name="T18" fmla="*/ 94 w 248"/>
                <a:gd name="T19" fmla="*/ 0 h 194"/>
                <a:gd name="T20" fmla="*/ 108 w 248"/>
                <a:gd name="T21" fmla="*/ 0 h 194"/>
                <a:gd name="T22" fmla="*/ 121 w 248"/>
                <a:gd name="T23" fmla="*/ 0 h 194"/>
                <a:gd name="T24" fmla="*/ 129 w 248"/>
                <a:gd name="T25" fmla="*/ 0 h 194"/>
                <a:gd name="T26" fmla="*/ 137 w 248"/>
                <a:gd name="T27" fmla="*/ 0 h 194"/>
                <a:gd name="T28" fmla="*/ 143 w 248"/>
                <a:gd name="T29" fmla="*/ 0 h 194"/>
                <a:gd name="T30" fmla="*/ 159 w 248"/>
                <a:gd name="T31" fmla="*/ 0 h 194"/>
                <a:gd name="T32" fmla="*/ 172 w 248"/>
                <a:gd name="T33" fmla="*/ 0 h 194"/>
                <a:gd name="T34" fmla="*/ 194 w 248"/>
                <a:gd name="T35" fmla="*/ 0 h 194"/>
                <a:gd name="T36" fmla="*/ 213 w 248"/>
                <a:gd name="T37" fmla="*/ 0 h 194"/>
                <a:gd name="T38" fmla="*/ 216 w 248"/>
                <a:gd name="T39" fmla="*/ 0 h 194"/>
                <a:gd name="T40" fmla="*/ 226 w 248"/>
                <a:gd name="T41" fmla="*/ 0 h 194"/>
                <a:gd name="T42" fmla="*/ 232 w 248"/>
                <a:gd name="T43" fmla="*/ 0 h 194"/>
                <a:gd name="T44" fmla="*/ 232 w 248"/>
                <a:gd name="T45" fmla="*/ 0 h 194"/>
                <a:gd name="T46" fmla="*/ 234 w 248"/>
                <a:gd name="T47" fmla="*/ 0 h 194"/>
                <a:gd name="T48" fmla="*/ 248 w 248"/>
                <a:gd name="T49" fmla="*/ 3 h 194"/>
                <a:gd name="T50" fmla="*/ 243 w 248"/>
                <a:gd name="T51" fmla="*/ 17 h 194"/>
                <a:gd name="T52" fmla="*/ 243 w 248"/>
                <a:gd name="T53" fmla="*/ 19 h 194"/>
                <a:gd name="T54" fmla="*/ 237 w 248"/>
                <a:gd name="T55" fmla="*/ 27 h 194"/>
                <a:gd name="T56" fmla="*/ 237 w 248"/>
                <a:gd name="T57" fmla="*/ 30 h 194"/>
                <a:gd name="T58" fmla="*/ 234 w 248"/>
                <a:gd name="T59" fmla="*/ 33 h 194"/>
                <a:gd name="T60" fmla="*/ 232 w 248"/>
                <a:gd name="T61" fmla="*/ 44 h 194"/>
                <a:gd name="T62" fmla="*/ 226 w 248"/>
                <a:gd name="T63" fmla="*/ 52 h 194"/>
                <a:gd name="T64" fmla="*/ 221 w 248"/>
                <a:gd name="T65" fmla="*/ 65 h 194"/>
                <a:gd name="T66" fmla="*/ 218 w 248"/>
                <a:gd name="T67" fmla="*/ 79 h 194"/>
                <a:gd name="T68" fmla="*/ 216 w 248"/>
                <a:gd name="T69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194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6" y="0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37" y="0"/>
                  </a:lnTo>
                  <a:lnTo>
                    <a:pt x="0" y="33"/>
                  </a:lnTo>
                  <a:lnTo>
                    <a:pt x="56" y="0"/>
                  </a:lnTo>
                  <a:lnTo>
                    <a:pt x="0" y="38"/>
                  </a:lnTo>
                  <a:lnTo>
                    <a:pt x="64" y="0"/>
                  </a:lnTo>
                  <a:lnTo>
                    <a:pt x="2" y="46"/>
                  </a:lnTo>
                  <a:lnTo>
                    <a:pt x="83" y="0"/>
                  </a:lnTo>
                  <a:lnTo>
                    <a:pt x="5" y="46"/>
                  </a:lnTo>
                  <a:lnTo>
                    <a:pt x="86" y="0"/>
                  </a:lnTo>
                  <a:lnTo>
                    <a:pt x="8" y="49"/>
                  </a:lnTo>
                  <a:lnTo>
                    <a:pt x="94" y="0"/>
                  </a:lnTo>
                  <a:lnTo>
                    <a:pt x="13" y="54"/>
                  </a:lnTo>
                  <a:lnTo>
                    <a:pt x="108" y="0"/>
                  </a:lnTo>
                  <a:lnTo>
                    <a:pt x="18" y="57"/>
                  </a:lnTo>
                  <a:lnTo>
                    <a:pt x="121" y="0"/>
                  </a:lnTo>
                  <a:lnTo>
                    <a:pt x="21" y="62"/>
                  </a:lnTo>
                  <a:lnTo>
                    <a:pt x="129" y="0"/>
                  </a:lnTo>
                  <a:lnTo>
                    <a:pt x="24" y="65"/>
                  </a:lnTo>
                  <a:lnTo>
                    <a:pt x="137" y="0"/>
                  </a:lnTo>
                  <a:lnTo>
                    <a:pt x="27" y="68"/>
                  </a:lnTo>
                  <a:lnTo>
                    <a:pt x="143" y="0"/>
                  </a:lnTo>
                  <a:lnTo>
                    <a:pt x="32" y="73"/>
                  </a:lnTo>
                  <a:lnTo>
                    <a:pt x="159" y="0"/>
                  </a:lnTo>
                  <a:lnTo>
                    <a:pt x="37" y="79"/>
                  </a:lnTo>
                  <a:lnTo>
                    <a:pt x="172" y="0"/>
                  </a:lnTo>
                  <a:lnTo>
                    <a:pt x="43" y="87"/>
                  </a:lnTo>
                  <a:lnTo>
                    <a:pt x="194" y="0"/>
                  </a:lnTo>
                  <a:lnTo>
                    <a:pt x="48" y="95"/>
                  </a:lnTo>
                  <a:lnTo>
                    <a:pt x="213" y="0"/>
                  </a:lnTo>
                  <a:lnTo>
                    <a:pt x="48" y="97"/>
                  </a:lnTo>
                  <a:lnTo>
                    <a:pt x="216" y="0"/>
                  </a:lnTo>
                  <a:lnTo>
                    <a:pt x="51" y="100"/>
                  </a:lnTo>
                  <a:lnTo>
                    <a:pt x="226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3"/>
                  </a:lnTo>
                  <a:lnTo>
                    <a:pt x="232" y="0"/>
                  </a:lnTo>
                  <a:lnTo>
                    <a:pt x="51" y="105"/>
                  </a:lnTo>
                  <a:lnTo>
                    <a:pt x="234" y="0"/>
                  </a:lnTo>
                  <a:lnTo>
                    <a:pt x="54" y="116"/>
                  </a:lnTo>
                  <a:lnTo>
                    <a:pt x="248" y="3"/>
                  </a:lnTo>
                  <a:lnTo>
                    <a:pt x="56" y="124"/>
                  </a:lnTo>
                  <a:lnTo>
                    <a:pt x="243" y="17"/>
                  </a:lnTo>
                  <a:lnTo>
                    <a:pt x="56" y="127"/>
                  </a:lnTo>
                  <a:lnTo>
                    <a:pt x="243" y="19"/>
                  </a:lnTo>
                  <a:lnTo>
                    <a:pt x="56" y="132"/>
                  </a:lnTo>
                  <a:lnTo>
                    <a:pt x="237" y="27"/>
                  </a:lnTo>
                  <a:lnTo>
                    <a:pt x="56" y="135"/>
                  </a:lnTo>
                  <a:lnTo>
                    <a:pt x="237" y="30"/>
                  </a:lnTo>
                  <a:lnTo>
                    <a:pt x="56" y="135"/>
                  </a:lnTo>
                  <a:lnTo>
                    <a:pt x="234" y="33"/>
                  </a:lnTo>
                  <a:lnTo>
                    <a:pt x="56" y="146"/>
                  </a:lnTo>
                  <a:lnTo>
                    <a:pt x="232" y="44"/>
                  </a:lnTo>
                  <a:lnTo>
                    <a:pt x="56" y="151"/>
                  </a:lnTo>
                  <a:lnTo>
                    <a:pt x="226" y="52"/>
                  </a:lnTo>
                  <a:lnTo>
                    <a:pt x="51" y="162"/>
                  </a:lnTo>
                  <a:lnTo>
                    <a:pt x="221" y="65"/>
                  </a:lnTo>
                  <a:lnTo>
                    <a:pt x="43" y="181"/>
                  </a:lnTo>
                  <a:lnTo>
                    <a:pt x="218" y="79"/>
                  </a:lnTo>
                  <a:lnTo>
                    <a:pt x="27" y="194"/>
                  </a:lnTo>
                  <a:lnTo>
                    <a:pt x="216" y="87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090863" y="3922713"/>
              <a:ext cx="1651000" cy="696913"/>
            </a:xfrm>
            <a:custGeom>
              <a:avLst/>
              <a:gdLst>
                <a:gd name="T0" fmla="*/ 5 w 1040"/>
                <a:gd name="T1" fmla="*/ 16 h 439"/>
                <a:gd name="T2" fmla="*/ 54 w 1040"/>
                <a:gd name="T3" fmla="*/ 0 h 439"/>
                <a:gd name="T4" fmla="*/ 14 w 1040"/>
                <a:gd name="T5" fmla="*/ 41 h 439"/>
                <a:gd name="T6" fmla="*/ 122 w 1040"/>
                <a:gd name="T7" fmla="*/ 0 h 439"/>
                <a:gd name="T8" fmla="*/ 27 w 1040"/>
                <a:gd name="T9" fmla="*/ 84 h 439"/>
                <a:gd name="T10" fmla="*/ 192 w 1040"/>
                <a:gd name="T11" fmla="*/ 0 h 439"/>
                <a:gd name="T12" fmla="*/ 30 w 1040"/>
                <a:gd name="T13" fmla="*/ 108 h 439"/>
                <a:gd name="T14" fmla="*/ 221 w 1040"/>
                <a:gd name="T15" fmla="*/ 0 h 439"/>
                <a:gd name="T16" fmla="*/ 30 w 1040"/>
                <a:gd name="T17" fmla="*/ 132 h 439"/>
                <a:gd name="T18" fmla="*/ 275 w 1040"/>
                <a:gd name="T19" fmla="*/ 0 h 439"/>
                <a:gd name="T20" fmla="*/ 30 w 1040"/>
                <a:gd name="T21" fmla="*/ 156 h 439"/>
                <a:gd name="T22" fmla="*/ 321 w 1040"/>
                <a:gd name="T23" fmla="*/ 0 h 439"/>
                <a:gd name="T24" fmla="*/ 32 w 1040"/>
                <a:gd name="T25" fmla="*/ 183 h 439"/>
                <a:gd name="T26" fmla="*/ 375 w 1040"/>
                <a:gd name="T27" fmla="*/ 0 h 439"/>
                <a:gd name="T28" fmla="*/ 35 w 1040"/>
                <a:gd name="T29" fmla="*/ 218 h 439"/>
                <a:gd name="T30" fmla="*/ 448 w 1040"/>
                <a:gd name="T31" fmla="*/ 0 h 439"/>
                <a:gd name="T32" fmla="*/ 41 w 1040"/>
                <a:gd name="T33" fmla="*/ 251 h 439"/>
                <a:gd name="T34" fmla="*/ 502 w 1040"/>
                <a:gd name="T35" fmla="*/ 0 h 439"/>
                <a:gd name="T36" fmla="*/ 49 w 1040"/>
                <a:gd name="T37" fmla="*/ 283 h 439"/>
                <a:gd name="T38" fmla="*/ 567 w 1040"/>
                <a:gd name="T39" fmla="*/ 0 h 439"/>
                <a:gd name="T40" fmla="*/ 57 w 1040"/>
                <a:gd name="T41" fmla="*/ 305 h 439"/>
                <a:gd name="T42" fmla="*/ 594 w 1040"/>
                <a:gd name="T43" fmla="*/ 0 h 439"/>
                <a:gd name="T44" fmla="*/ 65 w 1040"/>
                <a:gd name="T45" fmla="*/ 326 h 439"/>
                <a:gd name="T46" fmla="*/ 653 w 1040"/>
                <a:gd name="T47" fmla="*/ 0 h 439"/>
                <a:gd name="T48" fmla="*/ 73 w 1040"/>
                <a:gd name="T49" fmla="*/ 342 h 439"/>
                <a:gd name="T50" fmla="*/ 689 w 1040"/>
                <a:gd name="T51" fmla="*/ 0 h 439"/>
                <a:gd name="T52" fmla="*/ 86 w 1040"/>
                <a:gd name="T53" fmla="*/ 364 h 439"/>
                <a:gd name="T54" fmla="*/ 726 w 1040"/>
                <a:gd name="T55" fmla="*/ 3 h 439"/>
                <a:gd name="T56" fmla="*/ 103 w 1040"/>
                <a:gd name="T57" fmla="*/ 380 h 439"/>
                <a:gd name="T58" fmla="*/ 726 w 1040"/>
                <a:gd name="T59" fmla="*/ 43 h 439"/>
                <a:gd name="T60" fmla="*/ 124 w 1040"/>
                <a:gd name="T61" fmla="*/ 401 h 439"/>
                <a:gd name="T62" fmla="*/ 691 w 1040"/>
                <a:gd name="T63" fmla="*/ 84 h 439"/>
                <a:gd name="T64" fmla="*/ 151 w 1040"/>
                <a:gd name="T65" fmla="*/ 420 h 439"/>
                <a:gd name="T66" fmla="*/ 678 w 1040"/>
                <a:gd name="T67" fmla="*/ 132 h 439"/>
                <a:gd name="T68" fmla="*/ 192 w 1040"/>
                <a:gd name="T69" fmla="*/ 436 h 439"/>
                <a:gd name="T70" fmla="*/ 683 w 1040"/>
                <a:gd name="T71" fmla="*/ 164 h 439"/>
                <a:gd name="T72" fmla="*/ 243 w 1040"/>
                <a:gd name="T73" fmla="*/ 439 h 439"/>
                <a:gd name="T74" fmla="*/ 699 w 1040"/>
                <a:gd name="T75" fmla="*/ 186 h 439"/>
                <a:gd name="T76" fmla="*/ 281 w 1040"/>
                <a:gd name="T77" fmla="*/ 439 h 439"/>
                <a:gd name="T78" fmla="*/ 718 w 1040"/>
                <a:gd name="T79" fmla="*/ 199 h 439"/>
                <a:gd name="T80" fmla="*/ 346 w 1040"/>
                <a:gd name="T81" fmla="*/ 439 h 439"/>
                <a:gd name="T82" fmla="*/ 770 w 1040"/>
                <a:gd name="T83" fmla="*/ 213 h 439"/>
                <a:gd name="T84" fmla="*/ 421 w 1040"/>
                <a:gd name="T85" fmla="*/ 439 h 439"/>
                <a:gd name="T86" fmla="*/ 1040 w 1040"/>
                <a:gd name="T87" fmla="*/ 100 h 439"/>
                <a:gd name="T88" fmla="*/ 502 w 1040"/>
                <a:gd name="T89" fmla="*/ 439 h 439"/>
                <a:gd name="T90" fmla="*/ 1034 w 1040"/>
                <a:gd name="T91" fmla="*/ 156 h 439"/>
                <a:gd name="T92" fmla="*/ 575 w 1040"/>
                <a:gd name="T93" fmla="*/ 439 h 439"/>
                <a:gd name="T94" fmla="*/ 1034 w 1040"/>
                <a:gd name="T95" fmla="*/ 189 h 439"/>
                <a:gd name="T96" fmla="*/ 645 w 1040"/>
                <a:gd name="T97" fmla="*/ 439 h 439"/>
                <a:gd name="T98" fmla="*/ 1031 w 1040"/>
                <a:gd name="T99" fmla="*/ 232 h 439"/>
                <a:gd name="T100" fmla="*/ 726 w 1040"/>
                <a:gd name="T101" fmla="*/ 439 h 439"/>
                <a:gd name="T102" fmla="*/ 1018 w 1040"/>
                <a:gd name="T103" fmla="*/ 291 h 439"/>
                <a:gd name="T104" fmla="*/ 783 w 1040"/>
                <a:gd name="T105" fmla="*/ 439 h 439"/>
                <a:gd name="T106" fmla="*/ 1004 w 1040"/>
                <a:gd name="T107" fmla="*/ 318 h 439"/>
                <a:gd name="T108" fmla="*/ 826 w 1040"/>
                <a:gd name="T109" fmla="*/ 439 h 439"/>
                <a:gd name="T110" fmla="*/ 972 w 1040"/>
                <a:gd name="T111" fmla="*/ 369 h 439"/>
                <a:gd name="T112" fmla="*/ 910 w 1040"/>
                <a:gd name="T113" fmla="*/ 42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0" h="439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11" y="0"/>
                  </a:lnTo>
                  <a:lnTo>
                    <a:pt x="5" y="16"/>
                  </a:lnTo>
                  <a:lnTo>
                    <a:pt x="35" y="0"/>
                  </a:lnTo>
                  <a:lnTo>
                    <a:pt x="5" y="19"/>
                  </a:lnTo>
                  <a:lnTo>
                    <a:pt x="35" y="0"/>
                  </a:lnTo>
                  <a:lnTo>
                    <a:pt x="8" y="27"/>
                  </a:lnTo>
                  <a:lnTo>
                    <a:pt x="54" y="0"/>
                  </a:lnTo>
                  <a:lnTo>
                    <a:pt x="11" y="30"/>
                  </a:lnTo>
                  <a:lnTo>
                    <a:pt x="62" y="0"/>
                  </a:lnTo>
                  <a:lnTo>
                    <a:pt x="11" y="32"/>
                  </a:lnTo>
                  <a:lnTo>
                    <a:pt x="68" y="0"/>
                  </a:lnTo>
                  <a:lnTo>
                    <a:pt x="14" y="41"/>
                  </a:lnTo>
                  <a:lnTo>
                    <a:pt x="81" y="0"/>
                  </a:lnTo>
                  <a:lnTo>
                    <a:pt x="16" y="49"/>
                  </a:lnTo>
                  <a:lnTo>
                    <a:pt x="103" y="0"/>
                  </a:lnTo>
                  <a:lnTo>
                    <a:pt x="19" y="59"/>
                  </a:lnTo>
                  <a:lnTo>
                    <a:pt x="122" y="0"/>
                  </a:lnTo>
                  <a:lnTo>
                    <a:pt x="22" y="65"/>
                  </a:lnTo>
                  <a:lnTo>
                    <a:pt x="135" y="0"/>
                  </a:lnTo>
                  <a:lnTo>
                    <a:pt x="24" y="73"/>
                  </a:lnTo>
                  <a:lnTo>
                    <a:pt x="149" y="0"/>
                  </a:lnTo>
                  <a:lnTo>
                    <a:pt x="27" y="84"/>
                  </a:lnTo>
                  <a:lnTo>
                    <a:pt x="173" y="0"/>
                  </a:lnTo>
                  <a:lnTo>
                    <a:pt x="27" y="92"/>
                  </a:lnTo>
                  <a:lnTo>
                    <a:pt x="186" y="0"/>
                  </a:lnTo>
                  <a:lnTo>
                    <a:pt x="27" y="94"/>
                  </a:lnTo>
                  <a:lnTo>
                    <a:pt x="192" y="0"/>
                  </a:lnTo>
                  <a:lnTo>
                    <a:pt x="30" y="97"/>
                  </a:lnTo>
                  <a:lnTo>
                    <a:pt x="197" y="0"/>
                  </a:lnTo>
                  <a:lnTo>
                    <a:pt x="30" y="100"/>
                  </a:lnTo>
                  <a:lnTo>
                    <a:pt x="203" y="0"/>
                  </a:lnTo>
                  <a:lnTo>
                    <a:pt x="30" y="108"/>
                  </a:lnTo>
                  <a:lnTo>
                    <a:pt x="216" y="0"/>
                  </a:lnTo>
                  <a:lnTo>
                    <a:pt x="30" y="111"/>
                  </a:lnTo>
                  <a:lnTo>
                    <a:pt x="219" y="0"/>
                  </a:lnTo>
                  <a:lnTo>
                    <a:pt x="30" y="111"/>
                  </a:lnTo>
                  <a:lnTo>
                    <a:pt x="221" y="0"/>
                  </a:lnTo>
                  <a:lnTo>
                    <a:pt x="30" y="119"/>
                  </a:lnTo>
                  <a:lnTo>
                    <a:pt x="235" y="0"/>
                  </a:lnTo>
                  <a:lnTo>
                    <a:pt x="30" y="129"/>
                  </a:lnTo>
                  <a:lnTo>
                    <a:pt x="257" y="0"/>
                  </a:lnTo>
                  <a:lnTo>
                    <a:pt x="30" y="132"/>
                  </a:lnTo>
                  <a:lnTo>
                    <a:pt x="259" y="0"/>
                  </a:lnTo>
                  <a:lnTo>
                    <a:pt x="30" y="138"/>
                  </a:lnTo>
                  <a:lnTo>
                    <a:pt x="267" y="0"/>
                  </a:lnTo>
                  <a:lnTo>
                    <a:pt x="30" y="143"/>
                  </a:lnTo>
                  <a:lnTo>
                    <a:pt x="275" y="0"/>
                  </a:lnTo>
                  <a:lnTo>
                    <a:pt x="30" y="143"/>
                  </a:lnTo>
                  <a:lnTo>
                    <a:pt x="278" y="0"/>
                  </a:lnTo>
                  <a:lnTo>
                    <a:pt x="30" y="154"/>
                  </a:lnTo>
                  <a:lnTo>
                    <a:pt x="297" y="0"/>
                  </a:lnTo>
                  <a:lnTo>
                    <a:pt x="30" y="156"/>
                  </a:lnTo>
                  <a:lnTo>
                    <a:pt x="302" y="0"/>
                  </a:lnTo>
                  <a:lnTo>
                    <a:pt x="30" y="162"/>
                  </a:lnTo>
                  <a:lnTo>
                    <a:pt x="311" y="0"/>
                  </a:lnTo>
                  <a:lnTo>
                    <a:pt x="30" y="167"/>
                  </a:lnTo>
                  <a:lnTo>
                    <a:pt x="321" y="0"/>
                  </a:lnTo>
                  <a:lnTo>
                    <a:pt x="30" y="170"/>
                  </a:lnTo>
                  <a:lnTo>
                    <a:pt x="324" y="0"/>
                  </a:lnTo>
                  <a:lnTo>
                    <a:pt x="32" y="178"/>
                  </a:lnTo>
                  <a:lnTo>
                    <a:pt x="340" y="0"/>
                  </a:lnTo>
                  <a:lnTo>
                    <a:pt x="32" y="183"/>
                  </a:lnTo>
                  <a:lnTo>
                    <a:pt x="351" y="0"/>
                  </a:lnTo>
                  <a:lnTo>
                    <a:pt x="32" y="194"/>
                  </a:lnTo>
                  <a:lnTo>
                    <a:pt x="370" y="0"/>
                  </a:lnTo>
                  <a:lnTo>
                    <a:pt x="32" y="197"/>
                  </a:lnTo>
                  <a:lnTo>
                    <a:pt x="375" y="0"/>
                  </a:lnTo>
                  <a:lnTo>
                    <a:pt x="35" y="208"/>
                  </a:lnTo>
                  <a:lnTo>
                    <a:pt x="394" y="0"/>
                  </a:lnTo>
                  <a:lnTo>
                    <a:pt x="35" y="213"/>
                  </a:lnTo>
                  <a:lnTo>
                    <a:pt x="402" y="0"/>
                  </a:lnTo>
                  <a:lnTo>
                    <a:pt x="35" y="218"/>
                  </a:lnTo>
                  <a:lnTo>
                    <a:pt x="413" y="0"/>
                  </a:lnTo>
                  <a:lnTo>
                    <a:pt x="35" y="229"/>
                  </a:lnTo>
                  <a:lnTo>
                    <a:pt x="432" y="0"/>
                  </a:lnTo>
                  <a:lnTo>
                    <a:pt x="38" y="237"/>
                  </a:lnTo>
                  <a:lnTo>
                    <a:pt x="448" y="0"/>
                  </a:lnTo>
                  <a:lnTo>
                    <a:pt x="38" y="240"/>
                  </a:lnTo>
                  <a:lnTo>
                    <a:pt x="454" y="0"/>
                  </a:lnTo>
                  <a:lnTo>
                    <a:pt x="41" y="248"/>
                  </a:lnTo>
                  <a:lnTo>
                    <a:pt x="470" y="0"/>
                  </a:lnTo>
                  <a:lnTo>
                    <a:pt x="41" y="251"/>
                  </a:lnTo>
                  <a:lnTo>
                    <a:pt x="475" y="0"/>
                  </a:lnTo>
                  <a:lnTo>
                    <a:pt x="43" y="264"/>
                  </a:lnTo>
                  <a:lnTo>
                    <a:pt x="500" y="0"/>
                  </a:lnTo>
                  <a:lnTo>
                    <a:pt x="43" y="264"/>
                  </a:lnTo>
                  <a:lnTo>
                    <a:pt x="502" y="0"/>
                  </a:lnTo>
                  <a:lnTo>
                    <a:pt x="46" y="272"/>
                  </a:lnTo>
                  <a:lnTo>
                    <a:pt x="518" y="0"/>
                  </a:lnTo>
                  <a:lnTo>
                    <a:pt x="49" y="280"/>
                  </a:lnTo>
                  <a:lnTo>
                    <a:pt x="532" y="0"/>
                  </a:lnTo>
                  <a:lnTo>
                    <a:pt x="49" y="283"/>
                  </a:lnTo>
                  <a:lnTo>
                    <a:pt x="540" y="0"/>
                  </a:lnTo>
                  <a:lnTo>
                    <a:pt x="51" y="291"/>
                  </a:lnTo>
                  <a:lnTo>
                    <a:pt x="559" y="0"/>
                  </a:lnTo>
                  <a:lnTo>
                    <a:pt x="54" y="296"/>
                  </a:lnTo>
                  <a:lnTo>
                    <a:pt x="567" y="0"/>
                  </a:lnTo>
                  <a:lnTo>
                    <a:pt x="54" y="299"/>
                  </a:lnTo>
                  <a:lnTo>
                    <a:pt x="570" y="0"/>
                  </a:lnTo>
                  <a:lnTo>
                    <a:pt x="54" y="299"/>
                  </a:lnTo>
                  <a:lnTo>
                    <a:pt x="572" y="0"/>
                  </a:lnTo>
                  <a:lnTo>
                    <a:pt x="57" y="305"/>
                  </a:lnTo>
                  <a:lnTo>
                    <a:pt x="583" y="0"/>
                  </a:lnTo>
                  <a:lnTo>
                    <a:pt x="57" y="307"/>
                  </a:lnTo>
                  <a:lnTo>
                    <a:pt x="591" y="0"/>
                  </a:lnTo>
                  <a:lnTo>
                    <a:pt x="59" y="310"/>
                  </a:lnTo>
                  <a:lnTo>
                    <a:pt x="594" y="0"/>
                  </a:lnTo>
                  <a:lnTo>
                    <a:pt x="62" y="315"/>
                  </a:lnTo>
                  <a:lnTo>
                    <a:pt x="608" y="0"/>
                  </a:lnTo>
                  <a:lnTo>
                    <a:pt x="62" y="318"/>
                  </a:lnTo>
                  <a:lnTo>
                    <a:pt x="616" y="0"/>
                  </a:lnTo>
                  <a:lnTo>
                    <a:pt x="65" y="326"/>
                  </a:lnTo>
                  <a:lnTo>
                    <a:pt x="629" y="0"/>
                  </a:lnTo>
                  <a:lnTo>
                    <a:pt x="68" y="331"/>
                  </a:lnTo>
                  <a:lnTo>
                    <a:pt x="643" y="0"/>
                  </a:lnTo>
                  <a:lnTo>
                    <a:pt x="70" y="337"/>
                  </a:lnTo>
                  <a:lnTo>
                    <a:pt x="653" y="0"/>
                  </a:lnTo>
                  <a:lnTo>
                    <a:pt x="73" y="337"/>
                  </a:lnTo>
                  <a:lnTo>
                    <a:pt x="659" y="0"/>
                  </a:lnTo>
                  <a:lnTo>
                    <a:pt x="73" y="340"/>
                  </a:lnTo>
                  <a:lnTo>
                    <a:pt x="662" y="0"/>
                  </a:lnTo>
                  <a:lnTo>
                    <a:pt x="73" y="342"/>
                  </a:lnTo>
                  <a:lnTo>
                    <a:pt x="664" y="0"/>
                  </a:lnTo>
                  <a:lnTo>
                    <a:pt x="76" y="348"/>
                  </a:lnTo>
                  <a:lnTo>
                    <a:pt x="678" y="0"/>
                  </a:lnTo>
                  <a:lnTo>
                    <a:pt x="78" y="350"/>
                  </a:lnTo>
                  <a:lnTo>
                    <a:pt x="689" y="0"/>
                  </a:lnTo>
                  <a:lnTo>
                    <a:pt x="81" y="353"/>
                  </a:lnTo>
                  <a:lnTo>
                    <a:pt x="694" y="0"/>
                  </a:lnTo>
                  <a:lnTo>
                    <a:pt x="81" y="356"/>
                  </a:lnTo>
                  <a:lnTo>
                    <a:pt x="697" y="0"/>
                  </a:lnTo>
                  <a:lnTo>
                    <a:pt x="86" y="364"/>
                  </a:lnTo>
                  <a:lnTo>
                    <a:pt x="716" y="0"/>
                  </a:lnTo>
                  <a:lnTo>
                    <a:pt x="89" y="366"/>
                  </a:lnTo>
                  <a:lnTo>
                    <a:pt x="724" y="0"/>
                  </a:lnTo>
                  <a:lnTo>
                    <a:pt x="92" y="366"/>
                  </a:lnTo>
                  <a:lnTo>
                    <a:pt x="726" y="3"/>
                  </a:lnTo>
                  <a:lnTo>
                    <a:pt x="97" y="375"/>
                  </a:lnTo>
                  <a:lnTo>
                    <a:pt x="726" y="14"/>
                  </a:lnTo>
                  <a:lnTo>
                    <a:pt x="97" y="377"/>
                  </a:lnTo>
                  <a:lnTo>
                    <a:pt x="726" y="14"/>
                  </a:lnTo>
                  <a:lnTo>
                    <a:pt x="103" y="380"/>
                  </a:lnTo>
                  <a:lnTo>
                    <a:pt x="726" y="22"/>
                  </a:lnTo>
                  <a:lnTo>
                    <a:pt x="108" y="388"/>
                  </a:lnTo>
                  <a:lnTo>
                    <a:pt x="726" y="30"/>
                  </a:lnTo>
                  <a:lnTo>
                    <a:pt x="113" y="393"/>
                  </a:lnTo>
                  <a:lnTo>
                    <a:pt x="726" y="43"/>
                  </a:lnTo>
                  <a:lnTo>
                    <a:pt x="119" y="399"/>
                  </a:lnTo>
                  <a:lnTo>
                    <a:pt x="716" y="54"/>
                  </a:lnTo>
                  <a:lnTo>
                    <a:pt x="122" y="401"/>
                  </a:lnTo>
                  <a:lnTo>
                    <a:pt x="710" y="62"/>
                  </a:lnTo>
                  <a:lnTo>
                    <a:pt x="124" y="401"/>
                  </a:lnTo>
                  <a:lnTo>
                    <a:pt x="705" y="67"/>
                  </a:lnTo>
                  <a:lnTo>
                    <a:pt x="127" y="404"/>
                  </a:lnTo>
                  <a:lnTo>
                    <a:pt x="699" y="76"/>
                  </a:lnTo>
                  <a:lnTo>
                    <a:pt x="130" y="407"/>
                  </a:lnTo>
                  <a:lnTo>
                    <a:pt x="691" y="84"/>
                  </a:lnTo>
                  <a:lnTo>
                    <a:pt x="132" y="410"/>
                  </a:lnTo>
                  <a:lnTo>
                    <a:pt x="689" y="89"/>
                  </a:lnTo>
                  <a:lnTo>
                    <a:pt x="140" y="415"/>
                  </a:lnTo>
                  <a:lnTo>
                    <a:pt x="680" y="102"/>
                  </a:lnTo>
                  <a:lnTo>
                    <a:pt x="151" y="420"/>
                  </a:lnTo>
                  <a:lnTo>
                    <a:pt x="678" y="116"/>
                  </a:lnTo>
                  <a:lnTo>
                    <a:pt x="162" y="428"/>
                  </a:lnTo>
                  <a:lnTo>
                    <a:pt x="675" y="132"/>
                  </a:lnTo>
                  <a:lnTo>
                    <a:pt x="165" y="428"/>
                  </a:lnTo>
                  <a:lnTo>
                    <a:pt x="678" y="132"/>
                  </a:lnTo>
                  <a:lnTo>
                    <a:pt x="167" y="431"/>
                  </a:lnTo>
                  <a:lnTo>
                    <a:pt x="678" y="135"/>
                  </a:lnTo>
                  <a:lnTo>
                    <a:pt x="178" y="434"/>
                  </a:lnTo>
                  <a:lnTo>
                    <a:pt x="678" y="146"/>
                  </a:lnTo>
                  <a:lnTo>
                    <a:pt x="192" y="436"/>
                  </a:lnTo>
                  <a:lnTo>
                    <a:pt x="680" y="156"/>
                  </a:lnTo>
                  <a:lnTo>
                    <a:pt x="200" y="439"/>
                  </a:lnTo>
                  <a:lnTo>
                    <a:pt x="683" y="159"/>
                  </a:lnTo>
                  <a:lnTo>
                    <a:pt x="205" y="439"/>
                  </a:lnTo>
                  <a:lnTo>
                    <a:pt x="683" y="164"/>
                  </a:lnTo>
                  <a:lnTo>
                    <a:pt x="224" y="439"/>
                  </a:lnTo>
                  <a:lnTo>
                    <a:pt x="689" y="173"/>
                  </a:lnTo>
                  <a:lnTo>
                    <a:pt x="238" y="439"/>
                  </a:lnTo>
                  <a:lnTo>
                    <a:pt x="691" y="178"/>
                  </a:lnTo>
                  <a:lnTo>
                    <a:pt x="243" y="439"/>
                  </a:lnTo>
                  <a:lnTo>
                    <a:pt x="694" y="181"/>
                  </a:lnTo>
                  <a:lnTo>
                    <a:pt x="251" y="439"/>
                  </a:lnTo>
                  <a:lnTo>
                    <a:pt x="697" y="183"/>
                  </a:lnTo>
                  <a:lnTo>
                    <a:pt x="262" y="439"/>
                  </a:lnTo>
                  <a:lnTo>
                    <a:pt x="699" y="186"/>
                  </a:lnTo>
                  <a:lnTo>
                    <a:pt x="273" y="439"/>
                  </a:lnTo>
                  <a:lnTo>
                    <a:pt x="705" y="191"/>
                  </a:lnTo>
                  <a:lnTo>
                    <a:pt x="275" y="439"/>
                  </a:lnTo>
                  <a:lnTo>
                    <a:pt x="705" y="191"/>
                  </a:lnTo>
                  <a:lnTo>
                    <a:pt x="281" y="439"/>
                  </a:lnTo>
                  <a:lnTo>
                    <a:pt x="707" y="194"/>
                  </a:lnTo>
                  <a:lnTo>
                    <a:pt x="300" y="439"/>
                  </a:lnTo>
                  <a:lnTo>
                    <a:pt x="716" y="199"/>
                  </a:lnTo>
                  <a:lnTo>
                    <a:pt x="302" y="439"/>
                  </a:lnTo>
                  <a:lnTo>
                    <a:pt x="718" y="199"/>
                  </a:lnTo>
                  <a:lnTo>
                    <a:pt x="319" y="439"/>
                  </a:lnTo>
                  <a:lnTo>
                    <a:pt x="726" y="205"/>
                  </a:lnTo>
                  <a:lnTo>
                    <a:pt x="324" y="439"/>
                  </a:lnTo>
                  <a:lnTo>
                    <a:pt x="729" y="205"/>
                  </a:lnTo>
                  <a:lnTo>
                    <a:pt x="346" y="439"/>
                  </a:lnTo>
                  <a:lnTo>
                    <a:pt x="745" y="210"/>
                  </a:lnTo>
                  <a:lnTo>
                    <a:pt x="365" y="439"/>
                  </a:lnTo>
                  <a:lnTo>
                    <a:pt x="759" y="213"/>
                  </a:lnTo>
                  <a:lnTo>
                    <a:pt x="378" y="439"/>
                  </a:lnTo>
                  <a:lnTo>
                    <a:pt x="770" y="213"/>
                  </a:lnTo>
                  <a:lnTo>
                    <a:pt x="389" y="439"/>
                  </a:lnTo>
                  <a:lnTo>
                    <a:pt x="783" y="213"/>
                  </a:lnTo>
                  <a:lnTo>
                    <a:pt x="402" y="439"/>
                  </a:lnTo>
                  <a:lnTo>
                    <a:pt x="799" y="210"/>
                  </a:lnTo>
                  <a:lnTo>
                    <a:pt x="421" y="439"/>
                  </a:lnTo>
                  <a:lnTo>
                    <a:pt x="845" y="197"/>
                  </a:lnTo>
                  <a:lnTo>
                    <a:pt x="435" y="439"/>
                  </a:lnTo>
                  <a:lnTo>
                    <a:pt x="1040" y="89"/>
                  </a:lnTo>
                  <a:lnTo>
                    <a:pt x="451" y="439"/>
                  </a:lnTo>
                  <a:lnTo>
                    <a:pt x="1040" y="100"/>
                  </a:lnTo>
                  <a:lnTo>
                    <a:pt x="459" y="439"/>
                  </a:lnTo>
                  <a:lnTo>
                    <a:pt x="1037" y="105"/>
                  </a:lnTo>
                  <a:lnTo>
                    <a:pt x="481" y="439"/>
                  </a:lnTo>
                  <a:lnTo>
                    <a:pt x="1037" y="119"/>
                  </a:lnTo>
                  <a:lnTo>
                    <a:pt x="502" y="439"/>
                  </a:lnTo>
                  <a:lnTo>
                    <a:pt x="1037" y="132"/>
                  </a:lnTo>
                  <a:lnTo>
                    <a:pt x="521" y="439"/>
                  </a:lnTo>
                  <a:lnTo>
                    <a:pt x="1037" y="143"/>
                  </a:lnTo>
                  <a:lnTo>
                    <a:pt x="543" y="439"/>
                  </a:lnTo>
                  <a:lnTo>
                    <a:pt x="1034" y="156"/>
                  </a:lnTo>
                  <a:lnTo>
                    <a:pt x="559" y="439"/>
                  </a:lnTo>
                  <a:lnTo>
                    <a:pt x="1034" y="164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75" y="439"/>
                  </a:lnTo>
                  <a:lnTo>
                    <a:pt x="1034" y="175"/>
                  </a:lnTo>
                  <a:lnTo>
                    <a:pt x="589" y="439"/>
                  </a:lnTo>
                  <a:lnTo>
                    <a:pt x="1034" y="183"/>
                  </a:lnTo>
                  <a:lnTo>
                    <a:pt x="599" y="439"/>
                  </a:lnTo>
                  <a:lnTo>
                    <a:pt x="1034" y="189"/>
                  </a:lnTo>
                  <a:lnTo>
                    <a:pt x="610" y="439"/>
                  </a:lnTo>
                  <a:lnTo>
                    <a:pt x="1034" y="197"/>
                  </a:lnTo>
                  <a:lnTo>
                    <a:pt x="632" y="439"/>
                  </a:lnTo>
                  <a:lnTo>
                    <a:pt x="1034" y="208"/>
                  </a:lnTo>
                  <a:lnTo>
                    <a:pt x="645" y="439"/>
                  </a:lnTo>
                  <a:lnTo>
                    <a:pt x="1031" y="216"/>
                  </a:lnTo>
                  <a:lnTo>
                    <a:pt x="656" y="439"/>
                  </a:lnTo>
                  <a:lnTo>
                    <a:pt x="1031" y="224"/>
                  </a:lnTo>
                  <a:lnTo>
                    <a:pt x="670" y="439"/>
                  </a:lnTo>
                  <a:lnTo>
                    <a:pt x="1031" y="232"/>
                  </a:lnTo>
                  <a:lnTo>
                    <a:pt x="694" y="439"/>
                  </a:lnTo>
                  <a:lnTo>
                    <a:pt x="1029" y="245"/>
                  </a:lnTo>
                  <a:lnTo>
                    <a:pt x="716" y="439"/>
                  </a:lnTo>
                  <a:lnTo>
                    <a:pt x="1026" y="259"/>
                  </a:lnTo>
                  <a:lnTo>
                    <a:pt x="726" y="439"/>
                  </a:lnTo>
                  <a:lnTo>
                    <a:pt x="1026" y="267"/>
                  </a:lnTo>
                  <a:lnTo>
                    <a:pt x="740" y="439"/>
                  </a:lnTo>
                  <a:lnTo>
                    <a:pt x="1023" y="278"/>
                  </a:lnTo>
                  <a:lnTo>
                    <a:pt x="761" y="439"/>
                  </a:lnTo>
                  <a:lnTo>
                    <a:pt x="1018" y="291"/>
                  </a:lnTo>
                  <a:lnTo>
                    <a:pt x="761" y="439"/>
                  </a:lnTo>
                  <a:lnTo>
                    <a:pt x="1018" y="294"/>
                  </a:lnTo>
                  <a:lnTo>
                    <a:pt x="770" y="439"/>
                  </a:lnTo>
                  <a:lnTo>
                    <a:pt x="1015" y="299"/>
                  </a:lnTo>
                  <a:lnTo>
                    <a:pt x="783" y="439"/>
                  </a:lnTo>
                  <a:lnTo>
                    <a:pt x="1010" y="310"/>
                  </a:lnTo>
                  <a:lnTo>
                    <a:pt x="786" y="439"/>
                  </a:lnTo>
                  <a:lnTo>
                    <a:pt x="1010" y="310"/>
                  </a:lnTo>
                  <a:lnTo>
                    <a:pt x="794" y="439"/>
                  </a:lnTo>
                  <a:lnTo>
                    <a:pt x="1004" y="318"/>
                  </a:lnTo>
                  <a:lnTo>
                    <a:pt x="810" y="439"/>
                  </a:lnTo>
                  <a:lnTo>
                    <a:pt x="996" y="331"/>
                  </a:lnTo>
                  <a:lnTo>
                    <a:pt x="821" y="439"/>
                  </a:lnTo>
                  <a:lnTo>
                    <a:pt x="991" y="342"/>
                  </a:lnTo>
                  <a:lnTo>
                    <a:pt x="826" y="439"/>
                  </a:lnTo>
                  <a:lnTo>
                    <a:pt x="988" y="345"/>
                  </a:lnTo>
                  <a:lnTo>
                    <a:pt x="837" y="439"/>
                  </a:lnTo>
                  <a:lnTo>
                    <a:pt x="983" y="356"/>
                  </a:lnTo>
                  <a:lnTo>
                    <a:pt x="851" y="439"/>
                  </a:lnTo>
                  <a:lnTo>
                    <a:pt x="972" y="369"/>
                  </a:lnTo>
                  <a:lnTo>
                    <a:pt x="864" y="439"/>
                  </a:lnTo>
                  <a:lnTo>
                    <a:pt x="959" y="385"/>
                  </a:lnTo>
                  <a:lnTo>
                    <a:pt x="880" y="436"/>
                  </a:lnTo>
                  <a:lnTo>
                    <a:pt x="942" y="401"/>
                  </a:lnTo>
                  <a:lnTo>
                    <a:pt x="910" y="426"/>
                  </a:lnTo>
                  <a:lnTo>
                    <a:pt x="915" y="423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10415" y="2705978"/>
            <a:ext cx="854075" cy="911226"/>
            <a:chOff x="3055938" y="2968625"/>
            <a:chExt cx="854075" cy="911226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055938" y="3081338"/>
              <a:ext cx="854075" cy="798513"/>
            </a:xfrm>
            <a:custGeom>
              <a:avLst/>
              <a:gdLst>
                <a:gd name="T0" fmla="*/ 0 w 538"/>
                <a:gd name="T1" fmla="*/ 177 h 503"/>
                <a:gd name="T2" fmla="*/ 17 w 538"/>
                <a:gd name="T3" fmla="*/ 169 h 503"/>
                <a:gd name="T4" fmla="*/ 0 w 538"/>
                <a:gd name="T5" fmla="*/ 199 h 503"/>
                <a:gd name="T6" fmla="*/ 46 w 538"/>
                <a:gd name="T7" fmla="*/ 175 h 503"/>
                <a:gd name="T8" fmla="*/ 0 w 538"/>
                <a:gd name="T9" fmla="*/ 215 h 503"/>
                <a:gd name="T10" fmla="*/ 52 w 538"/>
                <a:gd name="T11" fmla="*/ 185 h 503"/>
                <a:gd name="T12" fmla="*/ 0 w 538"/>
                <a:gd name="T13" fmla="*/ 237 h 503"/>
                <a:gd name="T14" fmla="*/ 71 w 538"/>
                <a:gd name="T15" fmla="*/ 204 h 503"/>
                <a:gd name="T16" fmla="*/ 0 w 538"/>
                <a:gd name="T17" fmla="*/ 269 h 503"/>
                <a:gd name="T18" fmla="*/ 100 w 538"/>
                <a:gd name="T19" fmla="*/ 215 h 503"/>
                <a:gd name="T20" fmla="*/ 0 w 538"/>
                <a:gd name="T21" fmla="*/ 296 h 503"/>
                <a:gd name="T22" fmla="*/ 144 w 538"/>
                <a:gd name="T23" fmla="*/ 218 h 503"/>
                <a:gd name="T24" fmla="*/ 0 w 538"/>
                <a:gd name="T25" fmla="*/ 317 h 503"/>
                <a:gd name="T26" fmla="*/ 538 w 538"/>
                <a:gd name="T27" fmla="*/ 10 h 503"/>
                <a:gd name="T28" fmla="*/ 0 w 538"/>
                <a:gd name="T29" fmla="*/ 339 h 503"/>
                <a:gd name="T30" fmla="*/ 538 w 538"/>
                <a:gd name="T31" fmla="*/ 40 h 503"/>
                <a:gd name="T32" fmla="*/ 0 w 538"/>
                <a:gd name="T33" fmla="*/ 363 h 503"/>
                <a:gd name="T34" fmla="*/ 538 w 538"/>
                <a:gd name="T35" fmla="*/ 61 h 503"/>
                <a:gd name="T36" fmla="*/ 0 w 538"/>
                <a:gd name="T37" fmla="*/ 379 h 503"/>
                <a:gd name="T38" fmla="*/ 538 w 538"/>
                <a:gd name="T39" fmla="*/ 83 h 503"/>
                <a:gd name="T40" fmla="*/ 0 w 538"/>
                <a:gd name="T41" fmla="*/ 406 h 503"/>
                <a:gd name="T42" fmla="*/ 538 w 538"/>
                <a:gd name="T43" fmla="*/ 102 h 503"/>
                <a:gd name="T44" fmla="*/ 0 w 538"/>
                <a:gd name="T45" fmla="*/ 425 h 503"/>
                <a:gd name="T46" fmla="*/ 538 w 538"/>
                <a:gd name="T47" fmla="*/ 126 h 503"/>
                <a:gd name="T48" fmla="*/ 0 w 538"/>
                <a:gd name="T49" fmla="*/ 452 h 503"/>
                <a:gd name="T50" fmla="*/ 538 w 538"/>
                <a:gd name="T51" fmla="*/ 150 h 503"/>
                <a:gd name="T52" fmla="*/ 0 w 538"/>
                <a:gd name="T53" fmla="*/ 468 h 503"/>
                <a:gd name="T54" fmla="*/ 538 w 538"/>
                <a:gd name="T55" fmla="*/ 169 h 503"/>
                <a:gd name="T56" fmla="*/ 6 w 538"/>
                <a:gd name="T57" fmla="*/ 492 h 503"/>
                <a:gd name="T58" fmla="*/ 538 w 538"/>
                <a:gd name="T59" fmla="*/ 196 h 503"/>
                <a:gd name="T60" fmla="*/ 22 w 538"/>
                <a:gd name="T61" fmla="*/ 503 h 503"/>
                <a:gd name="T62" fmla="*/ 538 w 538"/>
                <a:gd name="T63" fmla="*/ 212 h 503"/>
                <a:gd name="T64" fmla="*/ 65 w 538"/>
                <a:gd name="T65" fmla="*/ 503 h 503"/>
                <a:gd name="T66" fmla="*/ 538 w 538"/>
                <a:gd name="T67" fmla="*/ 237 h 503"/>
                <a:gd name="T68" fmla="*/ 108 w 538"/>
                <a:gd name="T69" fmla="*/ 503 h 503"/>
                <a:gd name="T70" fmla="*/ 538 w 538"/>
                <a:gd name="T71" fmla="*/ 263 h 503"/>
                <a:gd name="T72" fmla="*/ 152 w 538"/>
                <a:gd name="T73" fmla="*/ 503 h 503"/>
                <a:gd name="T74" fmla="*/ 538 w 538"/>
                <a:gd name="T75" fmla="*/ 288 h 503"/>
                <a:gd name="T76" fmla="*/ 189 w 538"/>
                <a:gd name="T77" fmla="*/ 503 h 503"/>
                <a:gd name="T78" fmla="*/ 538 w 538"/>
                <a:gd name="T79" fmla="*/ 304 h 503"/>
                <a:gd name="T80" fmla="*/ 216 w 538"/>
                <a:gd name="T81" fmla="*/ 503 h 503"/>
                <a:gd name="T82" fmla="*/ 538 w 538"/>
                <a:gd name="T83" fmla="*/ 331 h 503"/>
                <a:gd name="T84" fmla="*/ 254 w 538"/>
                <a:gd name="T85" fmla="*/ 503 h 503"/>
                <a:gd name="T86" fmla="*/ 538 w 538"/>
                <a:gd name="T87" fmla="*/ 352 h 503"/>
                <a:gd name="T88" fmla="*/ 295 w 538"/>
                <a:gd name="T89" fmla="*/ 503 h 503"/>
                <a:gd name="T90" fmla="*/ 538 w 538"/>
                <a:gd name="T91" fmla="*/ 363 h 503"/>
                <a:gd name="T92" fmla="*/ 327 w 538"/>
                <a:gd name="T93" fmla="*/ 503 h 503"/>
                <a:gd name="T94" fmla="*/ 538 w 538"/>
                <a:gd name="T95" fmla="*/ 387 h 503"/>
                <a:gd name="T96" fmla="*/ 360 w 538"/>
                <a:gd name="T97" fmla="*/ 503 h 503"/>
                <a:gd name="T98" fmla="*/ 538 w 538"/>
                <a:gd name="T99" fmla="*/ 404 h 503"/>
                <a:gd name="T100" fmla="*/ 414 w 538"/>
                <a:gd name="T101" fmla="*/ 503 h 503"/>
                <a:gd name="T102" fmla="*/ 538 w 538"/>
                <a:gd name="T103" fmla="*/ 441 h 503"/>
                <a:gd name="T104" fmla="*/ 441 w 538"/>
                <a:gd name="T105" fmla="*/ 503 h 503"/>
                <a:gd name="T106" fmla="*/ 538 w 538"/>
                <a:gd name="T107" fmla="*/ 452 h 503"/>
                <a:gd name="T108" fmla="*/ 473 w 538"/>
                <a:gd name="T109" fmla="*/ 503 h 503"/>
                <a:gd name="T110" fmla="*/ 538 w 538"/>
                <a:gd name="T111" fmla="*/ 474 h 503"/>
                <a:gd name="T112" fmla="*/ 527 w 538"/>
                <a:gd name="T113" fmla="*/ 503 h 503"/>
                <a:gd name="T114" fmla="*/ 538 w 538"/>
                <a:gd name="T1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8" h="503">
                  <a:moveTo>
                    <a:pt x="0" y="169"/>
                  </a:moveTo>
                  <a:lnTo>
                    <a:pt x="0" y="169"/>
                  </a:lnTo>
                  <a:lnTo>
                    <a:pt x="0" y="177"/>
                  </a:lnTo>
                  <a:lnTo>
                    <a:pt x="14" y="169"/>
                  </a:lnTo>
                  <a:lnTo>
                    <a:pt x="0" y="177"/>
                  </a:lnTo>
                  <a:lnTo>
                    <a:pt x="17" y="169"/>
                  </a:lnTo>
                  <a:lnTo>
                    <a:pt x="0" y="191"/>
                  </a:lnTo>
                  <a:lnTo>
                    <a:pt x="36" y="169"/>
                  </a:lnTo>
                  <a:lnTo>
                    <a:pt x="0" y="199"/>
                  </a:lnTo>
                  <a:lnTo>
                    <a:pt x="44" y="172"/>
                  </a:lnTo>
                  <a:lnTo>
                    <a:pt x="0" y="202"/>
                  </a:lnTo>
                  <a:lnTo>
                    <a:pt x="46" y="175"/>
                  </a:lnTo>
                  <a:lnTo>
                    <a:pt x="0" y="210"/>
                  </a:lnTo>
                  <a:lnTo>
                    <a:pt x="49" y="183"/>
                  </a:lnTo>
                  <a:lnTo>
                    <a:pt x="0" y="215"/>
                  </a:lnTo>
                  <a:lnTo>
                    <a:pt x="52" y="185"/>
                  </a:lnTo>
                  <a:lnTo>
                    <a:pt x="0" y="218"/>
                  </a:lnTo>
                  <a:lnTo>
                    <a:pt x="52" y="185"/>
                  </a:lnTo>
                  <a:lnTo>
                    <a:pt x="0" y="228"/>
                  </a:lnTo>
                  <a:lnTo>
                    <a:pt x="60" y="193"/>
                  </a:lnTo>
                  <a:lnTo>
                    <a:pt x="0" y="237"/>
                  </a:lnTo>
                  <a:lnTo>
                    <a:pt x="65" y="199"/>
                  </a:lnTo>
                  <a:lnTo>
                    <a:pt x="0" y="245"/>
                  </a:lnTo>
                  <a:lnTo>
                    <a:pt x="71" y="204"/>
                  </a:lnTo>
                  <a:lnTo>
                    <a:pt x="0" y="255"/>
                  </a:lnTo>
                  <a:lnTo>
                    <a:pt x="81" y="210"/>
                  </a:lnTo>
                  <a:lnTo>
                    <a:pt x="0" y="269"/>
                  </a:lnTo>
                  <a:lnTo>
                    <a:pt x="95" y="215"/>
                  </a:lnTo>
                  <a:lnTo>
                    <a:pt x="0" y="274"/>
                  </a:lnTo>
                  <a:lnTo>
                    <a:pt x="100" y="215"/>
                  </a:lnTo>
                  <a:lnTo>
                    <a:pt x="0" y="282"/>
                  </a:lnTo>
                  <a:lnTo>
                    <a:pt x="111" y="218"/>
                  </a:lnTo>
                  <a:lnTo>
                    <a:pt x="0" y="296"/>
                  </a:lnTo>
                  <a:lnTo>
                    <a:pt x="130" y="220"/>
                  </a:lnTo>
                  <a:lnTo>
                    <a:pt x="0" y="301"/>
                  </a:lnTo>
                  <a:lnTo>
                    <a:pt x="144" y="218"/>
                  </a:lnTo>
                  <a:lnTo>
                    <a:pt x="0" y="309"/>
                  </a:lnTo>
                  <a:lnTo>
                    <a:pt x="538" y="0"/>
                  </a:lnTo>
                  <a:lnTo>
                    <a:pt x="0" y="317"/>
                  </a:lnTo>
                  <a:lnTo>
                    <a:pt x="538" y="5"/>
                  </a:lnTo>
                  <a:lnTo>
                    <a:pt x="0" y="320"/>
                  </a:lnTo>
                  <a:lnTo>
                    <a:pt x="538" y="10"/>
                  </a:lnTo>
                  <a:lnTo>
                    <a:pt x="0" y="334"/>
                  </a:lnTo>
                  <a:lnTo>
                    <a:pt x="538" y="24"/>
                  </a:lnTo>
                  <a:lnTo>
                    <a:pt x="0" y="339"/>
                  </a:lnTo>
                  <a:lnTo>
                    <a:pt x="538" y="26"/>
                  </a:lnTo>
                  <a:lnTo>
                    <a:pt x="0" y="350"/>
                  </a:lnTo>
                  <a:lnTo>
                    <a:pt x="538" y="40"/>
                  </a:lnTo>
                  <a:lnTo>
                    <a:pt x="0" y="360"/>
                  </a:lnTo>
                  <a:lnTo>
                    <a:pt x="538" y="48"/>
                  </a:lnTo>
                  <a:lnTo>
                    <a:pt x="0" y="363"/>
                  </a:lnTo>
                  <a:lnTo>
                    <a:pt x="538" y="53"/>
                  </a:lnTo>
                  <a:lnTo>
                    <a:pt x="0" y="371"/>
                  </a:lnTo>
                  <a:lnTo>
                    <a:pt x="538" y="61"/>
                  </a:lnTo>
                  <a:lnTo>
                    <a:pt x="0" y="377"/>
                  </a:lnTo>
                  <a:lnTo>
                    <a:pt x="538" y="67"/>
                  </a:lnTo>
                  <a:lnTo>
                    <a:pt x="0" y="379"/>
                  </a:lnTo>
                  <a:lnTo>
                    <a:pt x="538" y="70"/>
                  </a:lnTo>
                  <a:lnTo>
                    <a:pt x="0" y="393"/>
                  </a:lnTo>
                  <a:lnTo>
                    <a:pt x="538" y="83"/>
                  </a:lnTo>
                  <a:lnTo>
                    <a:pt x="0" y="398"/>
                  </a:lnTo>
                  <a:lnTo>
                    <a:pt x="538" y="86"/>
                  </a:lnTo>
                  <a:lnTo>
                    <a:pt x="0" y="406"/>
                  </a:lnTo>
                  <a:lnTo>
                    <a:pt x="538" y="96"/>
                  </a:lnTo>
                  <a:lnTo>
                    <a:pt x="0" y="412"/>
                  </a:lnTo>
                  <a:lnTo>
                    <a:pt x="538" y="102"/>
                  </a:lnTo>
                  <a:lnTo>
                    <a:pt x="0" y="417"/>
                  </a:lnTo>
                  <a:lnTo>
                    <a:pt x="538" y="107"/>
                  </a:lnTo>
                  <a:lnTo>
                    <a:pt x="0" y="425"/>
                  </a:lnTo>
                  <a:lnTo>
                    <a:pt x="538" y="115"/>
                  </a:lnTo>
                  <a:lnTo>
                    <a:pt x="0" y="436"/>
                  </a:lnTo>
                  <a:lnTo>
                    <a:pt x="538" y="126"/>
                  </a:lnTo>
                  <a:lnTo>
                    <a:pt x="0" y="444"/>
                  </a:lnTo>
                  <a:lnTo>
                    <a:pt x="538" y="134"/>
                  </a:lnTo>
                  <a:lnTo>
                    <a:pt x="0" y="452"/>
                  </a:lnTo>
                  <a:lnTo>
                    <a:pt x="538" y="140"/>
                  </a:lnTo>
                  <a:lnTo>
                    <a:pt x="0" y="460"/>
                  </a:lnTo>
                  <a:lnTo>
                    <a:pt x="538" y="150"/>
                  </a:lnTo>
                  <a:lnTo>
                    <a:pt x="0" y="463"/>
                  </a:lnTo>
                  <a:lnTo>
                    <a:pt x="538" y="153"/>
                  </a:lnTo>
                  <a:lnTo>
                    <a:pt x="0" y="468"/>
                  </a:lnTo>
                  <a:lnTo>
                    <a:pt x="538" y="158"/>
                  </a:lnTo>
                  <a:lnTo>
                    <a:pt x="0" y="479"/>
                  </a:lnTo>
                  <a:lnTo>
                    <a:pt x="538" y="169"/>
                  </a:lnTo>
                  <a:lnTo>
                    <a:pt x="3" y="484"/>
                  </a:lnTo>
                  <a:lnTo>
                    <a:pt x="538" y="175"/>
                  </a:lnTo>
                  <a:lnTo>
                    <a:pt x="6" y="492"/>
                  </a:lnTo>
                  <a:lnTo>
                    <a:pt x="538" y="185"/>
                  </a:lnTo>
                  <a:lnTo>
                    <a:pt x="9" y="501"/>
                  </a:lnTo>
                  <a:lnTo>
                    <a:pt x="538" y="196"/>
                  </a:lnTo>
                  <a:lnTo>
                    <a:pt x="17" y="503"/>
                  </a:lnTo>
                  <a:lnTo>
                    <a:pt x="538" y="202"/>
                  </a:lnTo>
                  <a:lnTo>
                    <a:pt x="22" y="503"/>
                  </a:lnTo>
                  <a:lnTo>
                    <a:pt x="538" y="207"/>
                  </a:lnTo>
                  <a:lnTo>
                    <a:pt x="30" y="503"/>
                  </a:lnTo>
                  <a:lnTo>
                    <a:pt x="538" y="212"/>
                  </a:lnTo>
                  <a:lnTo>
                    <a:pt x="46" y="503"/>
                  </a:lnTo>
                  <a:lnTo>
                    <a:pt x="538" y="220"/>
                  </a:lnTo>
                  <a:lnTo>
                    <a:pt x="65" y="503"/>
                  </a:lnTo>
                  <a:lnTo>
                    <a:pt x="538" y="231"/>
                  </a:lnTo>
                  <a:lnTo>
                    <a:pt x="76" y="503"/>
                  </a:lnTo>
                  <a:lnTo>
                    <a:pt x="538" y="237"/>
                  </a:lnTo>
                  <a:lnTo>
                    <a:pt x="95" y="503"/>
                  </a:lnTo>
                  <a:lnTo>
                    <a:pt x="538" y="247"/>
                  </a:lnTo>
                  <a:lnTo>
                    <a:pt x="108" y="503"/>
                  </a:lnTo>
                  <a:lnTo>
                    <a:pt x="538" y="255"/>
                  </a:lnTo>
                  <a:lnTo>
                    <a:pt x="125" y="503"/>
                  </a:lnTo>
                  <a:lnTo>
                    <a:pt x="538" y="263"/>
                  </a:lnTo>
                  <a:lnTo>
                    <a:pt x="141" y="503"/>
                  </a:lnTo>
                  <a:lnTo>
                    <a:pt x="538" y="274"/>
                  </a:lnTo>
                  <a:lnTo>
                    <a:pt x="152" y="503"/>
                  </a:lnTo>
                  <a:lnTo>
                    <a:pt x="538" y="280"/>
                  </a:lnTo>
                  <a:lnTo>
                    <a:pt x="162" y="503"/>
                  </a:lnTo>
                  <a:lnTo>
                    <a:pt x="538" y="288"/>
                  </a:lnTo>
                  <a:lnTo>
                    <a:pt x="168" y="503"/>
                  </a:lnTo>
                  <a:lnTo>
                    <a:pt x="538" y="290"/>
                  </a:lnTo>
                  <a:lnTo>
                    <a:pt x="189" y="503"/>
                  </a:lnTo>
                  <a:lnTo>
                    <a:pt x="538" y="301"/>
                  </a:lnTo>
                  <a:lnTo>
                    <a:pt x="195" y="503"/>
                  </a:lnTo>
                  <a:lnTo>
                    <a:pt x="538" y="304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16" y="503"/>
                  </a:lnTo>
                  <a:lnTo>
                    <a:pt x="538" y="317"/>
                  </a:lnTo>
                  <a:lnTo>
                    <a:pt x="241" y="503"/>
                  </a:lnTo>
                  <a:lnTo>
                    <a:pt x="538" y="331"/>
                  </a:lnTo>
                  <a:lnTo>
                    <a:pt x="243" y="503"/>
                  </a:lnTo>
                  <a:lnTo>
                    <a:pt x="538" y="334"/>
                  </a:lnTo>
                  <a:lnTo>
                    <a:pt x="254" y="503"/>
                  </a:lnTo>
                  <a:lnTo>
                    <a:pt x="538" y="339"/>
                  </a:lnTo>
                  <a:lnTo>
                    <a:pt x="276" y="503"/>
                  </a:lnTo>
                  <a:lnTo>
                    <a:pt x="538" y="352"/>
                  </a:lnTo>
                  <a:lnTo>
                    <a:pt x="279" y="503"/>
                  </a:lnTo>
                  <a:lnTo>
                    <a:pt x="538" y="355"/>
                  </a:lnTo>
                  <a:lnTo>
                    <a:pt x="295" y="503"/>
                  </a:lnTo>
                  <a:lnTo>
                    <a:pt x="538" y="363"/>
                  </a:lnTo>
                  <a:lnTo>
                    <a:pt x="297" y="503"/>
                  </a:lnTo>
                  <a:lnTo>
                    <a:pt x="538" y="363"/>
                  </a:lnTo>
                  <a:lnTo>
                    <a:pt x="319" y="503"/>
                  </a:lnTo>
                  <a:lnTo>
                    <a:pt x="538" y="377"/>
                  </a:lnTo>
                  <a:lnTo>
                    <a:pt x="327" y="503"/>
                  </a:lnTo>
                  <a:lnTo>
                    <a:pt x="538" y="382"/>
                  </a:lnTo>
                  <a:lnTo>
                    <a:pt x="338" y="503"/>
                  </a:lnTo>
                  <a:lnTo>
                    <a:pt x="538" y="387"/>
                  </a:lnTo>
                  <a:lnTo>
                    <a:pt x="346" y="503"/>
                  </a:lnTo>
                  <a:lnTo>
                    <a:pt x="538" y="393"/>
                  </a:lnTo>
                  <a:lnTo>
                    <a:pt x="360" y="503"/>
                  </a:lnTo>
                  <a:lnTo>
                    <a:pt x="538" y="401"/>
                  </a:lnTo>
                  <a:lnTo>
                    <a:pt x="368" y="503"/>
                  </a:lnTo>
                  <a:lnTo>
                    <a:pt x="538" y="404"/>
                  </a:lnTo>
                  <a:lnTo>
                    <a:pt x="389" y="503"/>
                  </a:lnTo>
                  <a:lnTo>
                    <a:pt x="538" y="417"/>
                  </a:lnTo>
                  <a:lnTo>
                    <a:pt x="414" y="503"/>
                  </a:lnTo>
                  <a:lnTo>
                    <a:pt x="538" y="430"/>
                  </a:lnTo>
                  <a:lnTo>
                    <a:pt x="430" y="503"/>
                  </a:lnTo>
                  <a:lnTo>
                    <a:pt x="538" y="441"/>
                  </a:lnTo>
                  <a:lnTo>
                    <a:pt x="435" y="503"/>
                  </a:lnTo>
                  <a:lnTo>
                    <a:pt x="538" y="444"/>
                  </a:lnTo>
                  <a:lnTo>
                    <a:pt x="441" y="503"/>
                  </a:lnTo>
                  <a:lnTo>
                    <a:pt x="538" y="447"/>
                  </a:lnTo>
                  <a:lnTo>
                    <a:pt x="451" y="503"/>
                  </a:lnTo>
                  <a:lnTo>
                    <a:pt x="538" y="452"/>
                  </a:lnTo>
                  <a:lnTo>
                    <a:pt x="462" y="503"/>
                  </a:lnTo>
                  <a:lnTo>
                    <a:pt x="538" y="457"/>
                  </a:lnTo>
                  <a:lnTo>
                    <a:pt x="473" y="503"/>
                  </a:lnTo>
                  <a:lnTo>
                    <a:pt x="538" y="465"/>
                  </a:lnTo>
                  <a:lnTo>
                    <a:pt x="486" y="503"/>
                  </a:lnTo>
                  <a:lnTo>
                    <a:pt x="538" y="474"/>
                  </a:lnTo>
                  <a:lnTo>
                    <a:pt x="503" y="503"/>
                  </a:lnTo>
                  <a:lnTo>
                    <a:pt x="538" y="482"/>
                  </a:lnTo>
                  <a:lnTo>
                    <a:pt x="527" y="503"/>
                  </a:lnTo>
                  <a:lnTo>
                    <a:pt x="538" y="495"/>
                  </a:lnTo>
                  <a:lnTo>
                    <a:pt x="538" y="503"/>
                  </a:lnTo>
                  <a:lnTo>
                    <a:pt x="538" y="503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181350" y="2968625"/>
              <a:ext cx="728663" cy="446088"/>
            </a:xfrm>
            <a:custGeom>
              <a:avLst/>
              <a:gdLst>
                <a:gd name="T0" fmla="*/ 170 w 459"/>
                <a:gd name="T1" fmla="*/ 0 h 281"/>
                <a:gd name="T2" fmla="*/ 178 w 459"/>
                <a:gd name="T3" fmla="*/ 0 h 281"/>
                <a:gd name="T4" fmla="*/ 181 w 459"/>
                <a:gd name="T5" fmla="*/ 0 h 281"/>
                <a:gd name="T6" fmla="*/ 197 w 459"/>
                <a:gd name="T7" fmla="*/ 0 h 281"/>
                <a:gd name="T8" fmla="*/ 218 w 459"/>
                <a:gd name="T9" fmla="*/ 0 h 281"/>
                <a:gd name="T10" fmla="*/ 235 w 459"/>
                <a:gd name="T11" fmla="*/ 0 h 281"/>
                <a:gd name="T12" fmla="*/ 245 w 459"/>
                <a:gd name="T13" fmla="*/ 0 h 281"/>
                <a:gd name="T14" fmla="*/ 248 w 459"/>
                <a:gd name="T15" fmla="*/ 0 h 281"/>
                <a:gd name="T16" fmla="*/ 270 w 459"/>
                <a:gd name="T17" fmla="*/ 0 h 281"/>
                <a:gd name="T18" fmla="*/ 281 w 459"/>
                <a:gd name="T19" fmla="*/ 0 h 281"/>
                <a:gd name="T20" fmla="*/ 294 w 459"/>
                <a:gd name="T21" fmla="*/ 0 h 281"/>
                <a:gd name="T22" fmla="*/ 310 w 459"/>
                <a:gd name="T23" fmla="*/ 0 h 281"/>
                <a:gd name="T24" fmla="*/ 321 w 459"/>
                <a:gd name="T25" fmla="*/ 0 h 281"/>
                <a:gd name="T26" fmla="*/ 329 w 459"/>
                <a:gd name="T27" fmla="*/ 0 h 281"/>
                <a:gd name="T28" fmla="*/ 337 w 459"/>
                <a:gd name="T29" fmla="*/ 0 h 281"/>
                <a:gd name="T30" fmla="*/ 340 w 459"/>
                <a:gd name="T31" fmla="*/ 0 h 281"/>
                <a:gd name="T32" fmla="*/ 353 w 459"/>
                <a:gd name="T33" fmla="*/ 0 h 281"/>
                <a:gd name="T34" fmla="*/ 356 w 459"/>
                <a:gd name="T35" fmla="*/ 0 h 281"/>
                <a:gd name="T36" fmla="*/ 375 w 459"/>
                <a:gd name="T37" fmla="*/ 0 h 281"/>
                <a:gd name="T38" fmla="*/ 389 w 459"/>
                <a:gd name="T39" fmla="*/ 0 h 281"/>
                <a:gd name="T40" fmla="*/ 399 w 459"/>
                <a:gd name="T41" fmla="*/ 0 h 281"/>
                <a:gd name="T42" fmla="*/ 413 w 459"/>
                <a:gd name="T43" fmla="*/ 0 h 281"/>
                <a:gd name="T44" fmla="*/ 424 w 459"/>
                <a:gd name="T45" fmla="*/ 0 h 281"/>
                <a:gd name="T46" fmla="*/ 432 w 459"/>
                <a:gd name="T47" fmla="*/ 0 h 281"/>
                <a:gd name="T48" fmla="*/ 434 w 459"/>
                <a:gd name="T49" fmla="*/ 0 h 281"/>
                <a:gd name="T50" fmla="*/ 448 w 459"/>
                <a:gd name="T51" fmla="*/ 0 h 281"/>
                <a:gd name="T52" fmla="*/ 459 w 459"/>
                <a:gd name="T53" fmla="*/ 0 h 281"/>
                <a:gd name="T54" fmla="*/ 459 w 459"/>
                <a:gd name="T55" fmla="*/ 11 h 281"/>
                <a:gd name="T56" fmla="*/ 459 w 459"/>
                <a:gd name="T57" fmla="*/ 19 h 281"/>
                <a:gd name="T58" fmla="*/ 459 w 459"/>
                <a:gd name="T59" fmla="*/ 25 h 281"/>
                <a:gd name="T60" fmla="*/ 459 w 459"/>
                <a:gd name="T61" fmla="*/ 36 h 281"/>
                <a:gd name="T62" fmla="*/ 459 w 459"/>
                <a:gd name="T63" fmla="*/ 46 h 281"/>
                <a:gd name="T64" fmla="*/ 459 w 459"/>
                <a:gd name="T65" fmla="*/ 60 h 281"/>
                <a:gd name="T66" fmla="*/ 459 w 459"/>
                <a:gd name="T67" fmla="*/ 65 h 281"/>
                <a:gd name="T68" fmla="*/ 459 w 459"/>
                <a:gd name="T69" fmla="*/ 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9" h="281">
                  <a:moveTo>
                    <a:pt x="0" y="97"/>
                  </a:moveTo>
                  <a:lnTo>
                    <a:pt x="170" y="0"/>
                  </a:lnTo>
                  <a:lnTo>
                    <a:pt x="24" y="89"/>
                  </a:lnTo>
                  <a:lnTo>
                    <a:pt x="178" y="0"/>
                  </a:lnTo>
                  <a:lnTo>
                    <a:pt x="27" y="89"/>
                  </a:lnTo>
                  <a:lnTo>
                    <a:pt x="181" y="0"/>
                  </a:lnTo>
                  <a:lnTo>
                    <a:pt x="46" y="87"/>
                  </a:lnTo>
                  <a:lnTo>
                    <a:pt x="197" y="0"/>
                  </a:lnTo>
                  <a:lnTo>
                    <a:pt x="65" y="89"/>
                  </a:lnTo>
                  <a:lnTo>
                    <a:pt x="218" y="0"/>
                  </a:lnTo>
                  <a:lnTo>
                    <a:pt x="75" y="92"/>
                  </a:lnTo>
                  <a:lnTo>
                    <a:pt x="235" y="0"/>
                  </a:lnTo>
                  <a:lnTo>
                    <a:pt x="83" y="95"/>
                  </a:lnTo>
                  <a:lnTo>
                    <a:pt x="245" y="0"/>
                  </a:lnTo>
                  <a:lnTo>
                    <a:pt x="83" y="95"/>
                  </a:lnTo>
                  <a:lnTo>
                    <a:pt x="248" y="0"/>
                  </a:lnTo>
                  <a:lnTo>
                    <a:pt x="94" y="103"/>
                  </a:lnTo>
                  <a:lnTo>
                    <a:pt x="270" y="0"/>
                  </a:lnTo>
                  <a:lnTo>
                    <a:pt x="97" y="106"/>
                  </a:lnTo>
                  <a:lnTo>
                    <a:pt x="281" y="0"/>
                  </a:lnTo>
                  <a:lnTo>
                    <a:pt x="102" y="111"/>
                  </a:lnTo>
                  <a:lnTo>
                    <a:pt x="294" y="0"/>
                  </a:lnTo>
                  <a:lnTo>
                    <a:pt x="108" y="116"/>
                  </a:lnTo>
                  <a:lnTo>
                    <a:pt x="310" y="0"/>
                  </a:lnTo>
                  <a:lnTo>
                    <a:pt x="110" y="122"/>
                  </a:lnTo>
                  <a:lnTo>
                    <a:pt x="321" y="0"/>
                  </a:lnTo>
                  <a:lnTo>
                    <a:pt x="113" y="124"/>
                  </a:lnTo>
                  <a:lnTo>
                    <a:pt x="329" y="0"/>
                  </a:lnTo>
                  <a:lnTo>
                    <a:pt x="116" y="130"/>
                  </a:lnTo>
                  <a:lnTo>
                    <a:pt x="337" y="0"/>
                  </a:lnTo>
                  <a:lnTo>
                    <a:pt x="116" y="130"/>
                  </a:lnTo>
                  <a:lnTo>
                    <a:pt x="340" y="0"/>
                  </a:lnTo>
                  <a:lnTo>
                    <a:pt x="119" y="135"/>
                  </a:lnTo>
                  <a:lnTo>
                    <a:pt x="353" y="0"/>
                  </a:lnTo>
                  <a:lnTo>
                    <a:pt x="119" y="138"/>
                  </a:lnTo>
                  <a:lnTo>
                    <a:pt x="356" y="0"/>
                  </a:lnTo>
                  <a:lnTo>
                    <a:pt x="121" y="149"/>
                  </a:lnTo>
                  <a:lnTo>
                    <a:pt x="375" y="0"/>
                  </a:lnTo>
                  <a:lnTo>
                    <a:pt x="124" y="154"/>
                  </a:lnTo>
                  <a:lnTo>
                    <a:pt x="389" y="0"/>
                  </a:lnTo>
                  <a:lnTo>
                    <a:pt x="124" y="159"/>
                  </a:lnTo>
                  <a:lnTo>
                    <a:pt x="399" y="0"/>
                  </a:lnTo>
                  <a:lnTo>
                    <a:pt x="124" y="167"/>
                  </a:lnTo>
                  <a:lnTo>
                    <a:pt x="413" y="0"/>
                  </a:lnTo>
                  <a:lnTo>
                    <a:pt x="124" y="173"/>
                  </a:lnTo>
                  <a:lnTo>
                    <a:pt x="424" y="0"/>
                  </a:lnTo>
                  <a:lnTo>
                    <a:pt x="127" y="178"/>
                  </a:lnTo>
                  <a:lnTo>
                    <a:pt x="432" y="0"/>
                  </a:lnTo>
                  <a:lnTo>
                    <a:pt x="127" y="178"/>
                  </a:lnTo>
                  <a:lnTo>
                    <a:pt x="434" y="0"/>
                  </a:lnTo>
                  <a:lnTo>
                    <a:pt x="127" y="186"/>
                  </a:lnTo>
                  <a:lnTo>
                    <a:pt x="448" y="0"/>
                  </a:lnTo>
                  <a:lnTo>
                    <a:pt x="127" y="192"/>
                  </a:lnTo>
                  <a:lnTo>
                    <a:pt x="459" y="0"/>
                  </a:lnTo>
                  <a:lnTo>
                    <a:pt x="124" y="205"/>
                  </a:lnTo>
                  <a:lnTo>
                    <a:pt x="459" y="11"/>
                  </a:lnTo>
                  <a:lnTo>
                    <a:pt x="124" y="213"/>
                  </a:lnTo>
                  <a:lnTo>
                    <a:pt x="459" y="19"/>
                  </a:lnTo>
                  <a:lnTo>
                    <a:pt x="124" y="219"/>
                  </a:lnTo>
                  <a:lnTo>
                    <a:pt x="459" y="25"/>
                  </a:lnTo>
                  <a:lnTo>
                    <a:pt x="121" y="229"/>
                  </a:lnTo>
                  <a:lnTo>
                    <a:pt x="459" y="36"/>
                  </a:lnTo>
                  <a:lnTo>
                    <a:pt x="119" y="243"/>
                  </a:lnTo>
                  <a:lnTo>
                    <a:pt x="459" y="46"/>
                  </a:lnTo>
                  <a:lnTo>
                    <a:pt x="108" y="264"/>
                  </a:lnTo>
                  <a:lnTo>
                    <a:pt x="459" y="60"/>
                  </a:lnTo>
                  <a:lnTo>
                    <a:pt x="92" y="278"/>
                  </a:lnTo>
                  <a:lnTo>
                    <a:pt x="459" y="65"/>
                  </a:lnTo>
                  <a:lnTo>
                    <a:pt x="86" y="281"/>
                  </a:lnTo>
                  <a:lnTo>
                    <a:pt x="459" y="68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55938" y="2968625"/>
              <a:ext cx="395288" cy="223838"/>
            </a:xfrm>
            <a:custGeom>
              <a:avLst/>
              <a:gdLst>
                <a:gd name="T0" fmla="*/ 0 w 249"/>
                <a:gd name="T1" fmla="*/ 0 h 141"/>
                <a:gd name="T2" fmla="*/ 3 w 249"/>
                <a:gd name="T3" fmla="*/ 0 h 141"/>
                <a:gd name="T4" fmla="*/ 0 w 249"/>
                <a:gd name="T5" fmla="*/ 3 h 141"/>
                <a:gd name="T6" fmla="*/ 6 w 249"/>
                <a:gd name="T7" fmla="*/ 0 h 141"/>
                <a:gd name="T8" fmla="*/ 0 w 249"/>
                <a:gd name="T9" fmla="*/ 17 h 141"/>
                <a:gd name="T10" fmla="*/ 27 w 249"/>
                <a:gd name="T11" fmla="*/ 0 h 141"/>
                <a:gd name="T12" fmla="*/ 0 w 249"/>
                <a:gd name="T13" fmla="*/ 22 h 141"/>
                <a:gd name="T14" fmla="*/ 38 w 249"/>
                <a:gd name="T15" fmla="*/ 0 h 141"/>
                <a:gd name="T16" fmla="*/ 0 w 249"/>
                <a:gd name="T17" fmla="*/ 27 h 141"/>
                <a:gd name="T18" fmla="*/ 46 w 249"/>
                <a:gd name="T19" fmla="*/ 0 h 141"/>
                <a:gd name="T20" fmla="*/ 0 w 249"/>
                <a:gd name="T21" fmla="*/ 30 h 141"/>
                <a:gd name="T22" fmla="*/ 52 w 249"/>
                <a:gd name="T23" fmla="*/ 0 h 141"/>
                <a:gd name="T24" fmla="*/ 0 w 249"/>
                <a:gd name="T25" fmla="*/ 36 h 141"/>
                <a:gd name="T26" fmla="*/ 60 w 249"/>
                <a:gd name="T27" fmla="*/ 0 h 141"/>
                <a:gd name="T28" fmla="*/ 0 w 249"/>
                <a:gd name="T29" fmla="*/ 46 h 141"/>
                <a:gd name="T30" fmla="*/ 79 w 249"/>
                <a:gd name="T31" fmla="*/ 0 h 141"/>
                <a:gd name="T32" fmla="*/ 0 w 249"/>
                <a:gd name="T33" fmla="*/ 54 h 141"/>
                <a:gd name="T34" fmla="*/ 95 w 249"/>
                <a:gd name="T35" fmla="*/ 0 h 141"/>
                <a:gd name="T36" fmla="*/ 0 w 249"/>
                <a:gd name="T37" fmla="*/ 68 h 141"/>
                <a:gd name="T38" fmla="*/ 117 w 249"/>
                <a:gd name="T39" fmla="*/ 0 h 141"/>
                <a:gd name="T40" fmla="*/ 0 w 249"/>
                <a:gd name="T41" fmla="*/ 76 h 141"/>
                <a:gd name="T42" fmla="*/ 130 w 249"/>
                <a:gd name="T43" fmla="*/ 0 h 141"/>
                <a:gd name="T44" fmla="*/ 0 w 249"/>
                <a:gd name="T45" fmla="*/ 87 h 141"/>
                <a:gd name="T46" fmla="*/ 149 w 249"/>
                <a:gd name="T47" fmla="*/ 0 h 141"/>
                <a:gd name="T48" fmla="*/ 0 w 249"/>
                <a:gd name="T49" fmla="*/ 87 h 141"/>
                <a:gd name="T50" fmla="*/ 152 w 249"/>
                <a:gd name="T51" fmla="*/ 0 h 141"/>
                <a:gd name="T52" fmla="*/ 0 w 249"/>
                <a:gd name="T53" fmla="*/ 95 h 141"/>
                <a:gd name="T54" fmla="*/ 165 w 249"/>
                <a:gd name="T55" fmla="*/ 0 h 141"/>
                <a:gd name="T56" fmla="*/ 0 w 249"/>
                <a:gd name="T57" fmla="*/ 100 h 141"/>
                <a:gd name="T58" fmla="*/ 173 w 249"/>
                <a:gd name="T59" fmla="*/ 0 h 141"/>
                <a:gd name="T60" fmla="*/ 0 w 249"/>
                <a:gd name="T61" fmla="*/ 111 h 141"/>
                <a:gd name="T62" fmla="*/ 189 w 249"/>
                <a:gd name="T63" fmla="*/ 0 h 141"/>
                <a:gd name="T64" fmla="*/ 0 w 249"/>
                <a:gd name="T65" fmla="*/ 111 h 141"/>
                <a:gd name="T66" fmla="*/ 192 w 249"/>
                <a:gd name="T67" fmla="*/ 0 h 141"/>
                <a:gd name="T68" fmla="*/ 0 w 249"/>
                <a:gd name="T69" fmla="*/ 122 h 141"/>
                <a:gd name="T70" fmla="*/ 211 w 249"/>
                <a:gd name="T71" fmla="*/ 0 h 141"/>
                <a:gd name="T72" fmla="*/ 0 w 249"/>
                <a:gd name="T73" fmla="*/ 124 h 141"/>
                <a:gd name="T74" fmla="*/ 214 w 249"/>
                <a:gd name="T75" fmla="*/ 0 h 141"/>
                <a:gd name="T76" fmla="*/ 0 w 249"/>
                <a:gd name="T77" fmla="*/ 130 h 141"/>
                <a:gd name="T78" fmla="*/ 225 w 249"/>
                <a:gd name="T79" fmla="*/ 0 h 141"/>
                <a:gd name="T80" fmla="*/ 0 w 249"/>
                <a:gd name="T81" fmla="*/ 141 h 141"/>
                <a:gd name="T82" fmla="*/ 243 w 249"/>
                <a:gd name="T83" fmla="*/ 0 h 141"/>
                <a:gd name="T84" fmla="*/ 6 w 249"/>
                <a:gd name="T85" fmla="*/ 141 h 141"/>
                <a:gd name="T86" fmla="*/ 249 w 249"/>
                <a:gd name="T87" fmla="*/ 0 h 141"/>
                <a:gd name="T88" fmla="*/ 19 w 249"/>
                <a:gd name="T89" fmla="*/ 141 h 141"/>
                <a:gd name="T90" fmla="*/ 52 w 249"/>
                <a:gd name="T91" fmla="*/ 122 h 141"/>
                <a:gd name="T92" fmla="*/ 30 w 249"/>
                <a:gd name="T93" fmla="*/ 141 h 141"/>
                <a:gd name="T94" fmla="*/ 41 w 249"/>
                <a:gd name="T95" fmla="*/ 135 h 141"/>
                <a:gd name="T96" fmla="*/ 38 w 249"/>
                <a:gd name="T97" fmla="*/ 141 h 141"/>
                <a:gd name="T98" fmla="*/ 38 w 249"/>
                <a:gd name="T9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141">
                  <a:moveTo>
                    <a:pt x="0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6" y="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0" y="27"/>
                  </a:lnTo>
                  <a:lnTo>
                    <a:pt x="46" y="0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0" y="36"/>
                  </a:lnTo>
                  <a:lnTo>
                    <a:pt x="60" y="0"/>
                  </a:lnTo>
                  <a:lnTo>
                    <a:pt x="0" y="46"/>
                  </a:lnTo>
                  <a:lnTo>
                    <a:pt x="79" y="0"/>
                  </a:lnTo>
                  <a:lnTo>
                    <a:pt x="0" y="54"/>
                  </a:lnTo>
                  <a:lnTo>
                    <a:pt x="95" y="0"/>
                  </a:lnTo>
                  <a:lnTo>
                    <a:pt x="0" y="68"/>
                  </a:lnTo>
                  <a:lnTo>
                    <a:pt x="117" y="0"/>
                  </a:lnTo>
                  <a:lnTo>
                    <a:pt x="0" y="76"/>
                  </a:lnTo>
                  <a:lnTo>
                    <a:pt x="130" y="0"/>
                  </a:lnTo>
                  <a:lnTo>
                    <a:pt x="0" y="87"/>
                  </a:lnTo>
                  <a:lnTo>
                    <a:pt x="149" y="0"/>
                  </a:lnTo>
                  <a:lnTo>
                    <a:pt x="0" y="87"/>
                  </a:lnTo>
                  <a:lnTo>
                    <a:pt x="152" y="0"/>
                  </a:lnTo>
                  <a:lnTo>
                    <a:pt x="0" y="95"/>
                  </a:lnTo>
                  <a:lnTo>
                    <a:pt x="165" y="0"/>
                  </a:lnTo>
                  <a:lnTo>
                    <a:pt x="0" y="100"/>
                  </a:lnTo>
                  <a:lnTo>
                    <a:pt x="173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11"/>
                  </a:lnTo>
                  <a:lnTo>
                    <a:pt x="192" y="0"/>
                  </a:lnTo>
                  <a:lnTo>
                    <a:pt x="0" y="122"/>
                  </a:lnTo>
                  <a:lnTo>
                    <a:pt x="211" y="0"/>
                  </a:lnTo>
                  <a:lnTo>
                    <a:pt x="0" y="124"/>
                  </a:lnTo>
                  <a:lnTo>
                    <a:pt x="214" y="0"/>
                  </a:lnTo>
                  <a:lnTo>
                    <a:pt x="0" y="130"/>
                  </a:lnTo>
                  <a:lnTo>
                    <a:pt x="225" y="0"/>
                  </a:lnTo>
                  <a:lnTo>
                    <a:pt x="0" y="141"/>
                  </a:lnTo>
                  <a:lnTo>
                    <a:pt x="243" y="0"/>
                  </a:lnTo>
                  <a:lnTo>
                    <a:pt x="6" y="141"/>
                  </a:lnTo>
                  <a:lnTo>
                    <a:pt x="249" y="0"/>
                  </a:lnTo>
                  <a:lnTo>
                    <a:pt x="19" y="141"/>
                  </a:lnTo>
                  <a:lnTo>
                    <a:pt x="52" y="122"/>
                  </a:lnTo>
                  <a:lnTo>
                    <a:pt x="30" y="141"/>
                  </a:lnTo>
                  <a:lnTo>
                    <a:pt x="41" y="135"/>
                  </a:lnTo>
                  <a:lnTo>
                    <a:pt x="38" y="141"/>
                  </a:lnTo>
                  <a:lnTo>
                    <a:pt x="38" y="141"/>
                  </a:lnTo>
                </a:path>
              </a:pathLst>
            </a:custGeom>
            <a:noFill/>
            <a:ln w="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80190" y="1162928"/>
            <a:ext cx="809625" cy="2312988"/>
            <a:chOff x="2525713" y="1425575"/>
            <a:chExt cx="809625" cy="2312988"/>
          </a:xfrm>
        </p:grpSpPr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141663" y="3152775"/>
              <a:ext cx="133350" cy="77788"/>
            </a:xfrm>
            <a:custGeom>
              <a:avLst/>
              <a:gdLst>
                <a:gd name="T0" fmla="*/ 36 w 84"/>
                <a:gd name="T1" fmla="*/ 8 h 49"/>
                <a:gd name="T2" fmla="*/ 41 w 84"/>
                <a:gd name="T3" fmla="*/ 6 h 49"/>
                <a:gd name="T4" fmla="*/ 14 w 84"/>
                <a:gd name="T5" fmla="*/ 30 h 49"/>
                <a:gd name="T6" fmla="*/ 65 w 84"/>
                <a:gd name="T7" fmla="*/ 0 h 49"/>
                <a:gd name="T8" fmla="*/ 9 w 84"/>
                <a:gd name="T9" fmla="*/ 38 h 49"/>
                <a:gd name="T10" fmla="*/ 73 w 84"/>
                <a:gd name="T11" fmla="*/ 0 h 49"/>
                <a:gd name="T12" fmla="*/ 0 w 84"/>
                <a:gd name="T13" fmla="*/ 49 h 49"/>
                <a:gd name="T14" fmla="*/ 84 w 84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49">
                  <a:moveTo>
                    <a:pt x="36" y="8"/>
                  </a:moveTo>
                  <a:lnTo>
                    <a:pt x="41" y="6"/>
                  </a:lnTo>
                  <a:lnTo>
                    <a:pt x="14" y="30"/>
                  </a:lnTo>
                  <a:lnTo>
                    <a:pt x="65" y="0"/>
                  </a:lnTo>
                  <a:lnTo>
                    <a:pt x="9" y="38"/>
                  </a:lnTo>
                  <a:lnTo>
                    <a:pt x="73" y="0"/>
                  </a:lnTo>
                  <a:lnTo>
                    <a:pt x="0" y="49"/>
                  </a:lnTo>
                  <a:lnTo>
                    <a:pt x="84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525713" y="1425575"/>
              <a:ext cx="809625" cy="2312988"/>
              <a:chOff x="2525713" y="1425575"/>
              <a:chExt cx="809625" cy="2312988"/>
            </a:xfrm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022600" y="3157538"/>
                <a:ext cx="312738" cy="227013"/>
              </a:xfrm>
              <a:custGeom>
                <a:avLst/>
                <a:gdLst>
                  <a:gd name="T0" fmla="*/ 0 w 197"/>
                  <a:gd name="T1" fmla="*/ 94 h 143"/>
                  <a:gd name="T2" fmla="*/ 165 w 197"/>
                  <a:gd name="T3" fmla="*/ 0 h 143"/>
                  <a:gd name="T4" fmla="*/ 21 w 197"/>
                  <a:gd name="T5" fmla="*/ 92 h 143"/>
                  <a:gd name="T6" fmla="*/ 175 w 197"/>
                  <a:gd name="T7" fmla="*/ 3 h 143"/>
                  <a:gd name="T8" fmla="*/ 32 w 197"/>
                  <a:gd name="T9" fmla="*/ 92 h 143"/>
                  <a:gd name="T10" fmla="*/ 181 w 197"/>
                  <a:gd name="T11" fmla="*/ 8 h 143"/>
                  <a:gd name="T12" fmla="*/ 51 w 197"/>
                  <a:gd name="T13" fmla="*/ 92 h 143"/>
                  <a:gd name="T14" fmla="*/ 186 w 197"/>
                  <a:gd name="T15" fmla="*/ 16 h 143"/>
                  <a:gd name="T16" fmla="*/ 62 w 197"/>
                  <a:gd name="T17" fmla="*/ 92 h 143"/>
                  <a:gd name="T18" fmla="*/ 189 w 197"/>
                  <a:gd name="T19" fmla="*/ 19 h 143"/>
                  <a:gd name="T20" fmla="*/ 78 w 197"/>
                  <a:gd name="T21" fmla="*/ 94 h 143"/>
                  <a:gd name="T22" fmla="*/ 192 w 197"/>
                  <a:gd name="T23" fmla="*/ 30 h 143"/>
                  <a:gd name="T24" fmla="*/ 86 w 197"/>
                  <a:gd name="T25" fmla="*/ 105 h 143"/>
                  <a:gd name="T26" fmla="*/ 194 w 197"/>
                  <a:gd name="T27" fmla="*/ 40 h 143"/>
                  <a:gd name="T28" fmla="*/ 86 w 197"/>
                  <a:gd name="T29" fmla="*/ 105 h 143"/>
                  <a:gd name="T30" fmla="*/ 194 w 197"/>
                  <a:gd name="T31" fmla="*/ 43 h 143"/>
                  <a:gd name="T32" fmla="*/ 86 w 197"/>
                  <a:gd name="T33" fmla="*/ 108 h 143"/>
                  <a:gd name="T34" fmla="*/ 197 w 197"/>
                  <a:gd name="T35" fmla="*/ 46 h 143"/>
                  <a:gd name="T36" fmla="*/ 92 w 197"/>
                  <a:gd name="T37" fmla="*/ 116 h 143"/>
                  <a:gd name="T38" fmla="*/ 197 w 197"/>
                  <a:gd name="T39" fmla="*/ 57 h 143"/>
                  <a:gd name="T40" fmla="*/ 97 w 197"/>
                  <a:gd name="T41" fmla="*/ 124 h 143"/>
                  <a:gd name="T42" fmla="*/ 197 w 197"/>
                  <a:gd name="T43" fmla="*/ 65 h 143"/>
                  <a:gd name="T44" fmla="*/ 105 w 197"/>
                  <a:gd name="T45" fmla="*/ 129 h 143"/>
                  <a:gd name="T46" fmla="*/ 197 w 197"/>
                  <a:gd name="T47" fmla="*/ 75 h 143"/>
                  <a:gd name="T48" fmla="*/ 108 w 197"/>
                  <a:gd name="T49" fmla="*/ 132 h 143"/>
                  <a:gd name="T50" fmla="*/ 197 w 197"/>
                  <a:gd name="T51" fmla="*/ 81 h 143"/>
                  <a:gd name="T52" fmla="*/ 111 w 197"/>
                  <a:gd name="T53" fmla="*/ 135 h 143"/>
                  <a:gd name="T54" fmla="*/ 197 w 197"/>
                  <a:gd name="T55" fmla="*/ 84 h 143"/>
                  <a:gd name="T56" fmla="*/ 113 w 197"/>
                  <a:gd name="T57" fmla="*/ 135 h 143"/>
                  <a:gd name="T58" fmla="*/ 197 w 197"/>
                  <a:gd name="T59" fmla="*/ 86 h 143"/>
                  <a:gd name="T60" fmla="*/ 121 w 197"/>
                  <a:gd name="T61" fmla="*/ 140 h 143"/>
                  <a:gd name="T62" fmla="*/ 197 w 197"/>
                  <a:gd name="T63" fmla="*/ 97 h 143"/>
                  <a:gd name="T64" fmla="*/ 124 w 197"/>
                  <a:gd name="T65" fmla="*/ 140 h 143"/>
                  <a:gd name="T66" fmla="*/ 194 w 197"/>
                  <a:gd name="T67" fmla="*/ 100 h 143"/>
                  <a:gd name="T68" fmla="*/ 132 w 197"/>
                  <a:gd name="T69" fmla="*/ 143 h 143"/>
                  <a:gd name="T70" fmla="*/ 194 w 197"/>
                  <a:gd name="T71" fmla="*/ 105 h 143"/>
                  <a:gd name="T72" fmla="*/ 140 w 197"/>
                  <a:gd name="T73" fmla="*/ 143 h 143"/>
                  <a:gd name="T74" fmla="*/ 192 w 197"/>
                  <a:gd name="T75" fmla="*/ 113 h 143"/>
                  <a:gd name="T76" fmla="*/ 143 w 197"/>
                  <a:gd name="T77" fmla="*/ 143 h 143"/>
                  <a:gd name="T78" fmla="*/ 192 w 197"/>
                  <a:gd name="T79" fmla="*/ 116 h 143"/>
                  <a:gd name="T80" fmla="*/ 165 w 197"/>
                  <a:gd name="T81" fmla="*/ 140 h 143"/>
                  <a:gd name="T82" fmla="*/ 181 w 197"/>
                  <a:gd name="T83" fmla="*/ 132 h 143"/>
                  <a:gd name="T84" fmla="*/ 170 w 197"/>
                  <a:gd name="T85" fmla="*/ 140 h 143"/>
                  <a:gd name="T86" fmla="*/ 175 w 197"/>
                  <a:gd name="T8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" h="143">
                    <a:moveTo>
                      <a:pt x="0" y="94"/>
                    </a:moveTo>
                    <a:lnTo>
                      <a:pt x="165" y="0"/>
                    </a:lnTo>
                    <a:lnTo>
                      <a:pt x="21" y="92"/>
                    </a:lnTo>
                    <a:lnTo>
                      <a:pt x="175" y="3"/>
                    </a:lnTo>
                    <a:lnTo>
                      <a:pt x="32" y="92"/>
                    </a:lnTo>
                    <a:lnTo>
                      <a:pt x="181" y="8"/>
                    </a:lnTo>
                    <a:lnTo>
                      <a:pt x="51" y="92"/>
                    </a:lnTo>
                    <a:lnTo>
                      <a:pt x="186" y="16"/>
                    </a:lnTo>
                    <a:lnTo>
                      <a:pt x="62" y="92"/>
                    </a:lnTo>
                    <a:lnTo>
                      <a:pt x="189" y="19"/>
                    </a:lnTo>
                    <a:lnTo>
                      <a:pt x="78" y="94"/>
                    </a:lnTo>
                    <a:lnTo>
                      <a:pt x="192" y="30"/>
                    </a:lnTo>
                    <a:lnTo>
                      <a:pt x="86" y="105"/>
                    </a:lnTo>
                    <a:lnTo>
                      <a:pt x="194" y="40"/>
                    </a:lnTo>
                    <a:lnTo>
                      <a:pt x="86" y="105"/>
                    </a:lnTo>
                    <a:lnTo>
                      <a:pt x="194" y="43"/>
                    </a:lnTo>
                    <a:lnTo>
                      <a:pt x="86" y="108"/>
                    </a:lnTo>
                    <a:lnTo>
                      <a:pt x="197" y="46"/>
                    </a:lnTo>
                    <a:lnTo>
                      <a:pt x="92" y="116"/>
                    </a:lnTo>
                    <a:lnTo>
                      <a:pt x="197" y="57"/>
                    </a:lnTo>
                    <a:lnTo>
                      <a:pt x="97" y="124"/>
                    </a:lnTo>
                    <a:lnTo>
                      <a:pt x="197" y="65"/>
                    </a:lnTo>
                    <a:lnTo>
                      <a:pt x="105" y="129"/>
                    </a:lnTo>
                    <a:lnTo>
                      <a:pt x="197" y="75"/>
                    </a:lnTo>
                    <a:lnTo>
                      <a:pt x="108" y="132"/>
                    </a:lnTo>
                    <a:lnTo>
                      <a:pt x="197" y="81"/>
                    </a:lnTo>
                    <a:lnTo>
                      <a:pt x="111" y="135"/>
                    </a:lnTo>
                    <a:lnTo>
                      <a:pt x="197" y="84"/>
                    </a:lnTo>
                    <a:lnTo>
                      <a:pt x="113" y="135"/>
                    </a:lnTo>
                    <a:lnTo>
                      <a:pt x="197" y="86"/>
                    </a:lnTo>
                    <a:lnTo>
                      <a:pt x="121" y="140"/>
                    </a:lnTo>
                    <a:lnTo>
                      <a:pt x="197" y="97"/>
                    </a:lnTo>
                    <a:lnTo>
                      <a:pt x="124" y="140"/>
                    </a:lnTo>
                    <a:lnTo>
                      <a:pt x="194" y="100"/>
                    </a:lnTo>
                    <a:lnTo>
                      <a:pt x="132" y="143"/>
                    </a:lnTo>
                    <a:lnTo>
                      <a:pt x="194" y="105"/>
                    </a:lnTo>
                    <a:lnTo>
                      <a:pt x="140" y="143"/>
                    </a:lnTo>
                    <a:lnTo>
                      <a:pt x="192" y="113"/>
                    </a:lnTo>
                    <a:lnTo>
                      <a:pt x="143" y="143"/>
                    </a:lnTo>
                    <a:lnTo>
                      <a:pt x="192" y="116"/>
                    </a:lnTo>
                    <a:lnTo>
                      <a:pt x="165" y="140"/>
                    </a:lnTo>
                    <a:lnTo>
                      <a:pt x="181" y="132"/>
                    </a:lnTo>
                    <a:lnTo>
                      <a:pt x="170" y="140"/>
                    </a:lnTo>
                    <a:lnTo>
                      <a:pt x="175" y="13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2525713" y="1425575"/>
                <a:ext cx="595313" cy="2312988"/>
              </a:xfrm>
              <a:custGeom>
                <a:avLst/>
                <a:gdLst>
                  <a:gd name="T0" fmla="*/ 256 w 375"/>
                  <a:gd name="T1" fmla="*/ 43 h 1457"/>
                  <a:gd name="T2" fmla="*/ 307 w 375"/>
                  <a:gd name="T3" fmla="*/ 49 h 1457"/>
                  <a:gd name="T4" fmla="*/ 140 w 375"/>
                  <a:gd name="T5" fmla="*/ 189 h 1457"/>
                  <a:gd name="T6" fmla="*/ 307 w 375"/>
                  <a:gd name="T7" fmla="*/ 121 h 1457"/>
                  <a:gd name="T8" fmla="*/ 89 w 375"/>
                  <a:gd name="T9" fmla="*/ 272 h 1457"/>
                  <a:gd name="T10" fmla="*/ 307 w 375"/>
                  <a:gd name="T11" fmla="*/ 164 h 1457"/>
                  <a:gd name="T12" fmla="*/ 64 w 375"/>
                  <a:gd name="T13" fmla="*/ 331 h 1457"/>
                  <a:gd name="T14" fmla="*/ 307 w 375"/>
                  <a:gd name="T15" fmla="*/ 208 h 1457"/>
                  <a:gd name="T16" fmla="*/ 43 w 375"/>
                  <a:gd name="T17" fmla="*/ 388 h 1457"/>
                  <a:gd name="T18" fmla="*/ 307 w 375"/>
                  <a:gd name="T19" fmla="*/ 245 h 1457"/>
                  <a:gd name="T20" fmla="*/ 27 w 375"/>
                  <a:gd name="T21" fmla="*/ 439 h 1457"/>
                  <a:gd name="T22" fmla="*/ 307 w 375"/>
                  <a:gd name="T23" fmla="*/ 299 h 1457"/>
                  <a:gd name="T24" fmla="*/ 13 w 375"/>
                  <a:gd name="T25" fmla="*/ 501 h 1457"/>
                  <a:gd name="T26" fmla="*/ 307 w 375"/>
                  <a:gd name="T27" fmla="*/ 366 h 1457"/>
                  <a:gd name="T28" fmla="*/ 5 w 375"/>
                  <a:gd name="T29" fmla="*/ 552 h 1457"/>
                  <a:gd name="T30" fmla="*/ 307 w 375"/>
                  <a:gd name="T31" fmla="*/ 401 h 1457"/>
                  <a:gd name="T32" fmla="*/ 0 w 375"/>
                  <a:gd name="T33" fmla="*/ 603 h 1457"/>
                  <a:gd name="T34" fmla="*/ 307 w 375"/>
                  <a:gd name="T35" fmla="*/ 458 h 1457"/>
                  <a:gd name="T36" fmla="*/ 0 w 375"/>
                  <a:gd name="T37" fmla="*/ 660 h 1457"/>
                  <a:gd name="T38" fmla="*/ 307 w 375"/>
                  <a:gd name="T39" fmla="*/ 496 h 1457"/>
                  <a:gd name="T40" fmla="*/ 2 w 375"/>
                  <a:gd name="T41" fmla="*/ 698 h 1457"/>
                  <a:gd name="T42" fmla="*/ 307 w 375"/>
                  <a:gd name="T43" fmla="*/ 536 h 1457"/>
                  <a:gd name="T44" fmla="*/ 5 w 375"/>
                  <a:gd name="T45" fmla="*/ 744 h 1457"/>
                  <a:gd name="T46" fmla="*/ 307 w 375"/>
                  <a:gd name="T47" fmla="*/ 587 h 1457"/>
                  <a:gd name="T48" fmla="*/ 10 w 375"/>
                  <a:gd name="T49" fmla="*/ 781 h 1457"/>
                  <a:gd name="T50" fmla="*/ 307 w 375"/>
                  <a:gd name="T51" fmla="*/ 633 h 1457"/>
                  <a:gd name="T52" fmla="*/ 19 w 375"/>
                  <a:gd name="T53" fmla="*/ 824 h 1457"/>
                  <a:gd name="T54" fmla="*/ 307 w 375"/>
                  <a:gd name="T55" fmla="*/ 684 h 1457"/>
                  <a:gd name="T56" fmla="*/ 32 w 375"/>
                  <a:gd name="T57" fmla="*/ 881 h 1457"/>
                  <a:gd name="T58" fmla="*/ 307 w 375"/>
                  <a:gd name="T59" fmla="*/ 741 h 1457"/>
                  <a:gd name="T60" fmla="*/ 43 w 375"/>
                  <a:gd name="T61" fmla="*/ 916 h 1457"/>
                  <a:gd name="T62" fmla="*/ 307 w 375"/>
                  <a:gd name="T63" fmla="*/ 795 h 1457"/>
                  <a:gd name="T64" fmla="*/ 62 w 375"/>
                  <a:gd name="T65" fmla="*/ 970 h 1457"/>
                  <a:gd name="T66" fmla="*/ 307 w 375"/>
                  <a:gd name="T67" fmla="*/ 843 h 1457"/>
                  <a:gd name="T68" fmla="*/ 73 w 375"/>
                  <a:gd name="T69" fmla="*/ 999 h 1457"/>
                  <a:gd name="T70" fmla="*/ 307 w 375"/>
                  <a:gd name="T71" fmla="*/ 886 h 1457"/>
                  <a:gd name="T72" fmla="*/ 91 w 375"/>
                  <a:gd name="T73" fmla="*/ 1043 h 1457"/>
                  <a:gd name="T74" fmla="*/ 307 w 375"/>
                  <a:gd name="T75" fmla="*/ 943 h 1457"/>
                  <a:gd name="T76" fmla="*/ 113 w 375"/>
                  <a:gd name="T77" fmla="*/ 1086 h 1457"/>
                  <a:gd name="T78" fmla="*/ 307 w 375"/>
                  <a:gd name="T79" fmla="*/ 1002 h 1457"/>
                  <a:gd name="T80" fmla="*/ 135 w 375"/>
                  <a:gd name="T81" fmla="*/ 1129 h 1457"/>
                  <a:gd name="T82" fmla="*/ 307 w 375"/>
                  <a:gd name="T83" fmla="*/ 1059 h 1457"/>
                  <a:gd name="T84" fmla="*/ 156 w 375"/>
                  <a:gd name="T85" fmla="*/ 1166 h 1457"/>
                  <a:gd name="T86" fmla="*/ 307 w 375"/>
                  <a:gd name="T87" fmla="*/ 1094 h 1457"/>
                  <a:gd name="T88" fmla="*/ 172 w 375"/>
                  <a:gd name="T89" fmla="*/ 1193 h 1457"/>
                  <a:gd name="T90" fmla="*/ 310 w 375"/>
                  <a:gd name="T91" fmla="*/ 1134 h 1457"/>
                  <a:gd name="T92" fmla="*/ 191 w 375"/>
                  <a:gd name="T93" fmla="*/ 1231 h 1457"/>
                  <a:gd name="T94" fmla="*/ 307 w 375"/>
                  <a:gd name="T95" fmla="*/ 1191 h 1457"/>
                  <a:gd name="T96" fmla="*/ 216 w 375"/>
                  <a:gd name="T97" fmla="*/ 1277 h 1457"/>
                  <a:gd name="T98" fmla="*/ 305 w 375"/>
                  <a:gd name="T99" fmla="*/ 1242 h 1457"/>
                  <a:gd name="T100" fmla="*/ 235 w 375"/>
                  <a:gd name="T101" fmla="*/ 1315 h 1457"/>
                  <a:gd name="T102" fmla="*/ 305 w 375"/>
                  <a:gd name="T103" fmla="*/ 1293 h 1457"/>
                  <a:gd name="T104" fmla="*/ 256 w 375"/>
                  <a:gd name="T105" fmla="*/ 1355 h 1457"/>
                  <a:gd name="T106" fmla="*/ 305 w 375"/>
                  <a:gd name="T107" fmla="*/ 1344 h 1457"/>
                  <a:gd name="T108" fmla="*/ 272 w 375"/>
                  <a:gd name="T109" fmla="*/ 1390 h 1457"/>
                  <a:gd name="T110" fmla="*/ 305 w 375"/>
                  <a:gd name="T111" fmla="*/ 1395 h 1457"/>
                  <a:gd name="T112" fmla="*/ 294 w 375"/>
                  <a:gd name="T113" fmla="*/ 1433 h 1457"/>
                  <a:gd name="T114" fmla="*/ 305 w 375"/>
                  <a:gd name="T115" fmla="*/ 1452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5" h="1457">
                    <a:moveTo>
                      <a:pt x="307" y="0"/>
                    </a:moveTo>
                    <a:lnTo>
                      <a:pt x="307" y="0"/>
                    </a:lnTo>
                    <a:lnTo>
                      <a:pt x="291" y="14"/>
                    </a:lnTo>
                    <a:lnTo>
                      <a:pt x="307" y="3"/>
                    </a:lnTo>
                    <a:lnTo>
                      <a:pt x="278" y="24"/>
                    </a:lnTo>
                    <a:lnTo>
                      <a:pt x="307" y="8"/>
                    </a:lnTo>
                    <a:lnTo>
                      <a:pt x="256" y="43"/>
                    </a:lnTo>
                    <a:lnTo>
                      <a:pt x="307" y="14"/>
                    </a:lnTo>
                    <a:lnTo>
                      <a:pt x="229" y="73"/>
                    </a:lnTo>
                    <a:lnTo>
                      <a:pt x="307" y="27"/>
                    </a:lnTo>
                    <a:lnTo>
                      <a:pt x="205" y="100"/>
                    </a:lnTo>
                    <a:lnTo>
                      <a:pt x="307" y="41"/>
                    </a:lnTo>
                    <a:lnTo>
                      <a:pt x="191" y="116"/>
                    </a:lnTo>
                    <a:lnTo>
                      <a:pt x="307" y="49"/>
                    </a:lnTo>
                    <a:lnTo>
                      <a:pt x="178" y="132"/>
                    </a:lnTo>
                    <a:lnTo>
                      <a:pt x="307" y="59"/>
                    </a:lnTo>
                    <a:lnTo>
                      <a:pt x="164" y="148"/>
                    </a:lnTo>
                    <a:lnTo>
                      <a:pt x="307" y="67"/>
                    </a:lnTo>
                    <a:lnTo>
                      <a:pt x="151" y="170"/>
                    </a:lnTo>
                    <a:lnTo>
                      <a:pt x="307" y="81"/>
                    </a:lnTo>
                    <a:lnTo>
                      <a:pt x="140" y="189"/>
                    </a:lnTo>
                    <a:lnTo>
                      <a:pt x="307" y="92"/>
                    </a:lnTo>
                    <a:lnTo>
                      <a:pt x="127" y="208"/>
                    </a:lnTo>
                    <a:lnTo>
                      <a:pt x="307" y="102"/>
                    </a:lnTo>
                    <a:lnTo>
                      <a:pt x="121" y="218"/>
                    </a:lnTo>
                    <a:lnTo>
                      <a:pt x="307" y="111"/>
                    </a:lnTo>
                    <a:lnTo>
                      <a:pt x="110" y="234"/>
                    </a:lnTo>
                    <a:lnTo>
                      <a:pt x="307" y="121"/>
                    </a:lnTo>
                    <a:lnTo>
                      <a:pt x="110" y="237"/>
                    </a:lnTo>
                    <a:lnTo>
                      <a:pt x="307" y="124"/>
                    </a:lnTo>
                    <a:lnTo>
                      <a:pt x="102" y="251"/>
                    </a:lnTo>
                    <a:lnTo>
                      <a:pt x="307" y="132"/>
                    </a:lnTo>
                    <a:lnTo>
                      <a:pt x="97" y="259"/>
                    </a:lnTo>
                    <a:lnTo>
                      <a:pt x="307" y="137"/>
                    </a:lnTo>
                    <a:lnTo>
                      <a:pt x="89" y="272"/>
                    </a:lnTo>
                    <a:lnTo>
                      <a:pt x="307" y="148"/>
                    </a:lnTo>
                    <a:lnTo>
                      <a:pt x="81" y="291"/>
                    </a:lnTo>
                    <a:lnTo>
                      <a:pt x="307" y="159"/>
                    </a:lnTo>
                    <a:lnTo>
                      <a:pt x="81" y="294"/>
                    </a:lnTo>
                    <a:lnTo>
                      <a:pt x="307" y="162"/>
                    </a:lnTo>
                    <a:lnTo>
                      <a:pt x="78" y="296"/>
                    </a:lnTo>
                    <a:lnTo>
                      <a:pt x="307" y="164"/>
                    </a:lnTo>
                    <a:lnTo>
                      <a:pt x="78" y="302"/>
                    </a:lnTo>
                    <a:lnTo>
                      <a:pt x="307" y="167"/>
                    </a:lnTo>
                    <a:lnTo>
                      <a:pt x="73" y="313"/>
                    </a:lnTo>
                    <a:lnTo>
                      <a:pt x="307" y="178"/>
                    </a:lnTo>
                    <a:lnTo>
                      <a:pt x="67" y="323"/>
                    </a:lnTo>
                    <a:lnTo>
                      <a:pt x="307" y="186"/>
                    </a:lnTo>
                    <a:lnTo>
                      <a:pt x="64" y="331"/>
                    </a:lnTo>
                    <a:lnTo>
                      <a:pt x="307" y="191"/>
                    </a:lnTo>
                    <a:lnTo>
                      <a:pt x="59" y="340"/>
                    </a:lnTo>
                    <a:lnTo>
                      <a:pt x="307" y="197"/>
                    </a:lnTo>
                    <a:lnTo>
                      <a:pt x="56" y="348"/>
                    </a:lnTo>
                    <a:lnTo>
                      <a:pt x="307" y="202"/>
                    </a:lnTo>
                    <a:lnTo>
                      <a:pt x="54" y="353"/>
                    </a:lnTo>
                    <a:lnTo>
                      <a:pt x="307" y="208"/>
                    </a:lnTo>
                    <a:lnTo>
                      <a:pt x="51" y="361"/>
                    </a:lnTo>
                    <a:lnTo>
                      <a:pt x="307" y="213"/>
                    </a:lnTo>
                    <a:lnTo>
                      <a:pt x="46" y="377"/>
                    </a:lnTo>
                    <a:lnTo>
                      <a:pt x="307" y="226"/>
                    </a:lnTo>
                    <a:lnTo>
                      <a:pt x="43" y="383"/>
                    </a:lnTo>
                    <a:lnTo>
                      <a:pt x="307" y="232"/>
                    </a:lnTo>
                    <a:lnTo>
                      <a:pt x="43" y="388"/>
                    </a:lnTo>
                    <a:lnTo>
                      <a:pt x="307" y="237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40" y="393"/>
                    </a:lnTo>
                    <a:lnTo>
                      <a:pt x="307" y="240"/>
                    </a:lnTo>
                    <a:lnTo>
                      <a:pt x="37" y="401"/>
                    </a:lnTo>
                    <a:lnTo>
                      <a:pt x="307" y="245"/>
                    </a:lnTo>
                    <a:lnTo>
                      <a:pt x="35" y="412"/>
                    </a:lnTo>
                    <a:lnTo>
                      <a:pt x="307" y="253"/>
                    </a:lnTo>
                    <a:lnTo>
                      <a:pt x="29" y="423"/>
                    </a:lnTo>
                    <a:lnTo>
                      <a:pt x="307" y="264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7" y="439"/>
                    </a:lnTo>
                    <a:lnTo>
                      <a:pt x="307" y="278"/>
                    </a:lnTo>
                    <a:lnTo>
                      <a:pt x="24" y="447"/>
                    </a:lnTo>
                    <a:lnTo>
                      <a:pt x="307" y="286"/>
                    </a:lnTo>
                    <a:lnTo>
                      <a:pt x="21" y="463"/>
                    </a:lnTo>
                    <a:lnTo>
                      <a:pt x="307" y="296"/>
                    </a:lnTo>
                    <a:lnTo>
                      <a:pt x="21" y="466"/>
                    </a:lnTo>
                    <a:lnTo>
                      <a:pt x="307" y="299"/>
                    </a:lnTo>
                    <a:lnTo>
                      <a:pt x="16" y="480"/>
                    </a:lnTo>
                    <a:lnTo>
                      <a:pt x="307" y="313"/>
                    </a:lnTo>
                    <a:lnTo>
                      <a:pt x="16" y="488"/>
                    </a:lnTo>
                    <a:lnTo>
                      <a:pt x="307" y="318"/>
                    </a:lnTo>
                    <a:lnTo>
                      <a:pt x="13" y="498"/>
                    </a:lnTo>
                    <a:lnTo>
                      <a:pt x="307" y="329"/>
                    </a:lnTo>
                    <a:lnTo>
                      <a:pt x="13" y="501"/>
                    </a:lnTo>
                    <a:lnTo>
                      <a:pt x="307" y="331"/>
                    </a:lnTo>
                    <a:lnTo>
                      <a:pt x="10" y="515"/>
                    </a:lnTo>
                    <a:lnTo>
                      <a:pt x="307" y="345"/>
                    </a:lnTo>
                    <a:lnTo>
                      <a:pt x="8" y="528"/>
                    </a:lnTo>
                    <a:lnTo>
                      <a:pt x="307" y="356"/>
                    </a:lnTo>
                    <a:lnTo>
                      <a:pt x="5" y="539"/>
                    </a:lnTo>
                    <a:lnTo>
                      <a:pt x="307" y="366"/>
                    </a:lnTo>
                    <a:lnTo>
                      <a:pt x="5" y="544"/>
                    </a:lnTo>
                    <a:lnTo>
                      <a:pt x="307" y="372"/>
                    </a:lnTo>
                    <a:lnTo>
                      <a:pt x="5" y="547"/>
                    </a:lnTo>
                    <a:lnTo>
                      <a:pt x="307" y="372"/>
                    </a:lnTo>
                    <a:lnTo>
                      <a:pt x="5" y="550"/>
                    </a:lnTo>
                    <a:lnTo>
                      <a:pt x="307" y="377"/>
                    </a:lnTo>
                    <a:lnTo>
                      <a:pt x="5" y="552"/>
                    </a:lnTo>
                    <a:lnTo>
                      <a:pt x="307" y="377"/>
                    </a:lnTo>
                    <a:lnTo>
                      <a:pt x="5" y="555"/>
                    </a:lnTo>
                    <a:lnTo>
                      <a:pt x="307" y="380"/>
                    </a:lnTo>
                    <a:lnTo>
                      <a:pt x="2" y="563"/>
                    </a:lnTo>
                    <a:lnTo>
                      <a:pt x="307" y="388"/>
                    </a:lnTo>
                    <a:lnTo>
                      <a:pt x="2" y="577"/>
                    </a:lnTo>
                    <a:lnTo>
                      <a:pt x="307" y="401"/>
                    </a:lnTo>
                    <a:lnTo>
                      <a:pt x="2" y="587"/>
                    </a:lnTo>
                    <a:lnTo>
                      <a:pt x="307" y="412"/>
                    </a:lnTo>
                    <a:lnTo>
                      <a:pt x="2" y="590"/>
                    </a:lnTo>
                    <a:lnTo>
                      <a:pt x="307" y="415"/>
                    </a:lnTo>
                    <a:lnTo>
                      <a:pt x="0" y="601"/>
                    </a:lnTo>
                    <a:lnTo>
                      <a:pt x="307" y="426"/>
                    </a:lnTo>
                    <a:lnTo>
                      <a:pt x="0" y="603"/>
                    </a:lnTo>
                    <a:lnTo>
                      <a:pt x="307" y="428"/>
                    </a:lnTo>
                    <a:lnTo>
                      <a:pt x="0" y="614"/>
                    </a:lnTo>
                    <a:lnTo>
                      <a:pt x="307" y="436"/>
                    </a:lnTo>
                    <a:lnTo>
                      <a:pt x="0" y="625"/>
                    </a:lnTo>
                    <a:lnTo>
                      <a:pt x="307" y="450"/>
                    </a:lnTo>
                    <a:lnTo>
                      <a:pt x="0" y="633"/>
                    </a:lnTo>
                    <a:lnTo>
                      <a:pt x="307" y="458"/>
                    </a:lnTo>
                    <a:lnTo>
                      <a:pt x="0" y="641"/>
                    </a:lnTo>
                    <a:lnTo>
                      <a:pt x="307" y="466"/>
                    </a:lnTo>
                    <a:lnTo>
                      <a:pt x="0" y="644"/>
                    </a:lnTo>
                    <a:lnTo>
                      <a:pt x="307" y="469"/>
                    </a:lnTo>
                    <a:lnTo>
                      <a:pt x="0" y="649"/>
                    </a:lnTo>
                    <a:lnTo>
                      <a:pt x="307" y="471"/>
                    </a:lnTo>
                    <a:lnTo>
                      <a:pt x="0" y="660"/>
                    </a:lnTo>
                    <a:lnTo>
                      <a:pt x="307" y="482"/>
                    </a:lnTo>
                    <a:lnTo>
                      <a:pt x="0" y="665"/>
                    </a:lnTo>
                    <a:lnTo>
                      <a:pt x="307" y="488"/>
                    </a:lnTo>
                    <a:lnTo>
                      <a:pt x="0" y="668"/>
                    </a:lnTo>
                    <a:lnTo>
                      <a:pt x="307" y="490"/>
                    </a:lnTo>
                    <a:lnTo>
                      <a:pt x="0" y="674"/>
                    </a:lnTo>
                    <a:lnTo>
                      <a:pt x="307" y="496"/>
                    </a:lnTo>
                    <a:lnTo>
                      <a:pt x="0" y="682"/>
                    </a:lnTo>
                    <a:lnTo>
                      <a:pt x="307" y="504"/>
                    </a:lnTo>
                    <a:lnTo>
                      <a:pt x="0" y="684"/>
                    </a:lnTo>
                    <a:lnTo>
                      <a:pt x="307" y="509"/>
                    </a:lnTo>
                    <a:lnTo>
                      <a:pt x="0" y="687"/>
                    </a:lnTo>
                    <a:lnTo>
                      <a:pt x="307" y="509"/>
                    </a:lnTo>
                    <a:lnTo>
                      <a:pt x="2" y="698"/>
                    </a:lnTo>
                    <a:lnTo>
                      <a:pt x="307" y="520"/>
                    </a:lnTo>
                    <a:lnTo>
                      <a:pt x="2" y="700"/>
                    </a:lnTo>
                    <a:lnTo>
                      <a:pt x="307" y="523"/>
                    </a:lnTo>
                    <a:lnTo>
                      <a:pt x="2" y="709"/>
                    </a:lnTo>
                    <a:lnTo>
                      <a:pt x="307" y="533"/>
                    </a:lnTo>
                    <a:lnTo>
                      <a:pt x="2" y="714"/>
                    </a:lnTo>
                    <a:lnTo>
                      <a:pt x="307" y="536"/>
                    </a:lnTo>
                    <a:lnTo>
                      <a:pt x="2" y="722"/>
                    </a:lnTo>
                    <a:lnTo>
                      <a:pt x="307" y="547"/>
                    </a:lnTo>
                    <a:lnTo>
                      <a:pt x="2" y="727"/>
                    </a:lnTo>
                    <a:lnTo>
                      <a:pt x="307" y="552"/>
                    </a:lnTo>
                    <a:lnTo>
                      <a:pt x="2" y="733"/>
                    </a:lnTo>
                    <a:lnTo>
                      <a:pt x="307" y="558"/>
                    </a:lnTo>
                    <a:lnTo>
                      <a:pt x="5" y="744"/>
                    </a:lnTo>
                    <a:lnTo>
                      <a:pt x="307" y="568"/>
                    </a:lnTo>
                    <a:lnTo>
                      <a:pt x="5" y="749"/>
                    </a:lnTo>
                    <a:lnTo>
                      <a:pt x="307" y="574"/>
                    </a:lnTo>
                    <a:lnTo>
                      <a:pt x="5" y="752"/>
                    </a:lnTo>
                    <a:lnTo>
                      <a:pt x="307" y="579"/>
                    </a:lnTo>
                    <a:lnTo>
                      <a:pt x="8" y="760"/>
                    </a:lnTo>
                    <a:lnTo>
                      <a:pt x="307" y="587"/>
                    </a:lnTo>
                    <a:lnTo>
                      <a:pt x="8" y="765"/>
                    </a:lnTo>
                    <a:lnTo>
                      <a:pt x="307" y="593"/>
                    </a:lnTo>
                    <a:lnTo>
                      <a:pt x="8" y="768"/>
                    </a:lnTo>
                    <a:lnTo>
                      <a:pt x="307" y="595"/>
                    </a:lnTo>
                    <a:lnTo>
                      <a:pt x="8" y="770"/>
                    </a:lnTo>
                    <a:lnTo>
                      <a:pt x="307" y="598"/>
                    </a:lnTo>
                    <a:lnTo>
                      <a:pt x="10" y="781"/>
                    </a:lnTo>
                    <a:lnTo>
                      <a:pt x="307" y="609"/>
                    </a:lnTo>
                    <a:lnTo>
                      <a:pt x="13" y="792"/>
                    </a:lnTo>
                    <a:lnTo>
                      <a:pt x="307" y="622"/>
                    </a:lnTo>
                    <a:lnTo>
                      <a:pt x="13" y="800"/>
                    </a:lnTo>
                    <a:lnTo>
                      <a:pt x="307" y="630"/>
                    </a:lnTo>
                    <a:lnTo>
                      <a:pt x="13" y="800"/>
                    </a:lnTo>
                    <a:lnTo>
                      <a:pt x="307" y="633"/>
                    </a:lnTo>
                    <a:lnTo>
                      <a:pt x="13" y="803"/>
                    </a:lnTo>
                    <a:lnTo>
                      <a:pt x="307" y="633"/>
                    </a:lnTo>
                    <a:lnTo>
                      <a:pt x="16" y="805"/>
                    </a:lnTo>
                    <a:lnTo>
                      <a:pt x="307" y="638"/>
                    </a:lnTo>
                    <a:lnTo>
                      <a:pt x="16" y="814"/>
                    </a:lnTo>
                    <a:lnTo>
                      <a:pt x="307" y="644"/>
                    </a:lnTo>
                    <a:lnTo>
                      <a:pt x="19" y="824"/>
                    </a:lnTo>
                    <a:lnTo>
                      <a:pt x="307" y="657"/>
                    </a:lnTo>
                    <a:lnTo>
                      <a:pt x="21" y="832"/>
                    </a:lnTo>
                    <a:lnTo>
                      <a:pt x="307" y="668"/>
                    </a:lnTo>
                    <a:lnTo>
                      <a:pt x="21" y="838"/>
                    </a:lnTo>
                    <a:lnTo>
                      <a:pt x="307" y="674"/>
                    </a:lnTo>
                    <a:lnTo>
                      <a:pt x="24" y="849"/>
                    </a:lnTo>
                    <a:lnTo>
                      <a:pt x="307" y="684"/>
                    </a:lnTo>
                    <a:lnTo>
                      <a:pt x="27" y="854"/>
                    </a:lnTo>
                    <a:lnTo>
                      <a:pt x="307" y="692"/>
                    </a:lnTo>
                    <a:lnTo>
                      <a:pt x="27" y="862"/>
                    </a:lnTo>
                    <a:lnTo>
                      <a:pt x="307" y="700"/>
                    </a:lnTo>
                    <a:lnTo>
                      <a:pt x="29" y="870"/>
                    </a:lnTo>
                    <a:lnTo>
                      <a:pt x="307" y="711"/>
                    </a:lnTo>
                    <a:lnTo>
                      <a:pt x="32" y="881"/>
                    </a:lnTo>
                    <a:lnTo>
                      <a:pt x="307" y="722"/>
                    </a:lnTo>
                    <a:lnTo>
                      <a:pt x="35" y="892"/>
                    </a:lnTo>
                    <a:lnTo>
                      <a:pt x="307" y="733"/>
                    </a:lnTo>
                    <a:lnTo>
                      <a:pt x="35" y="892"/>
                    </a:lnTo>
                    <a:lnTo>
                      <a:pt x="307" y="735"/>
                    </a:lnTo>
                    <a:lnTo>
                      <a:pt x="37" y="894"/>
                    </a:lnTo>
                    <a:lnTo>
                      <a:pt x="307" y="741"/>
                    </a:lnTo>
                    <a:lnTo>
                      <a:pt x="37" y="897"/>
                    </a:lnTo>
                    <a:lnTo>
                      <a:pt x="307" y="744"/>
                    </a:lnTo>
                    <a:lnTo>
                      <a:pt x="40" y="905"/>
                    </a:lnTo>
                    <a:lnTo>
                      <a:pt x="307" y="752"/>
                    </a:lnTo>
                    <a:lnTo>
                      <a:pt x="40" y="908"/>
                    </a:lnTo>
                    <a:lnTo>
                      <a:pt x="307" y="754"/>
                    </a:lnTo>
                    <a:lnTo>
                      <a:pt x="43" y="916"/>
                    </a:lnTo>
                    <a:lnTo>
                      <a:pt x="307" y="762"/>
                    </a:lnTo>
                    <a:lnTo>
                      <a:pt x="46" y="924"/>
                    </a:lnTo>
                    <a:lnTo>
                      <a:pt x="307" y="773"/>
                    </a:lnTo>
                    <a:lnTo>
                      <a:pt x="48" y="935"/>
                    </a:lnTo>
                    <a:lnTo>
                      <a:pt x="307" y="784"/>
                    </a:lnTo>
                    <a:lnTo>
                      <a:pt x="51" y="943"/>
                    </a:lnTo>
                    <a:lnTo>
                      <a:pt x="307" y="795"/>
                    </a:lnTo>
                    <a:lnTo>
                      <a:pt x="56" y="954"/>
                    </a:lnTo>
                    <a:lnTo>
                      <a:pt x="307" y="808"/>
                    </a:lnTo>
                    <a:lnTo>
                      <a:pt x="56" y="959"/>
                    </a:lnTo>
                    <a:lnTo>
                      <a:pt x="307" y="816"/>
                    </a:lnTo>
                    <a:lnTo>
                      <a:pt x="59" y="962"/>
                    </a:lnTo>
                    <a:lnTo>
                      <a:pt x="307" y="816"/>
                    </a:lnTo>
                    <a:lnTo>
                      <a:pt x="62" y="970"/>
                    </a:lnTo>
                    <a:lnTo>
                      <a:pt x="307" y="830"/>
                    </a:lnTo>
                    <a:lnTo>
                      <a:pt x="64" y="978"/>
                    </a:lnTo>
                    <a:lnTo>
                      <a:pt x="307" y="838"/>
                    </a:lnTo>
                    <a:lnTo>
                      <a:pt x="64" y="978"/>
                    </a:lnTo>
                    <a:lnTo>
                      <a:pt x="307" y="841"/>
                    </a:lnTo>
                    <a:lnTo>
                      <a:pt x="67" y="983"/>
                    </a:lnTo>
                    <a:lnTo>
                      <a:pt x="307" y="843"/>
                    </a:lnTo>
                    <a:lnTo>
                      <a:pt x="67" y="983"/>
                    </a:lnTo>
                    <a:lnTo>
                      <a:pt x="307" y="846"/>
                    </a:lnTo>
                    <a:lnTo>
                      <a:pt x="70" y="991"/>
                    </a:lnTo>
                    <a:lnTo>
                      <a:pt x="307" y="854"/>
                    </a:lnTo>
                    <a:lnTo>
                      <a:pt x="70" y="994"/>
                    </a:lnTo>
                    <a:lnTo>
                      <a:pt x="307" y="857"/>
                    </a:lnTo>
                    <a:lnTo>
                      <a:pt x="73" y="999"/>
                    </a:lnTo>
                    <a:lnTo>
                      <a:pt x="307" y="862"/>
                    </a:lnTo>
                    <a:lnTo>
                      <a:pt x="75" y="1005"/>
                    </a:lnTo>
                    <a:lnTo>
                      <a:pt x="307" y="873"/>
                    </a:lnTo>
                    <a:lnTo>
                      <a:pt x="78" y="1008"/>
                    </a:lnTo>
                    <a:lnTo>
                      <a:pt x="307" y="876"/>
                    </a:lnTo>
                    <a:lnTo>
                      <a:pt x="81" y="1016"/>
                    </a:lnTo>
                    <a:lnTo>
                      <a:pt x="307" y="886"/>
                    </a:lnTo>
                    <a:lnTo>
                      <a:pt x="83" y="1021"/>
                    </a:lnTo>
                    <a:lnTo>
                      <a:pt x="307" y="892"/>
                    </a:lnTo>
                    <a:lnTo>
                      <a:pt x="83" y="1026"/>
                    </a:lnTo>
                    <a:lnTo>
                      <a:pt x="307" y="897"/>
                    </a:lnTo>
                    <a:lnTo>
                      <a:pt x="89" y="1034"/>
                    </a:lnTo>
                    <a:lnTo>
                      <a:pt x="307" y="908"/>
                    </a:lnTo>
                    <a:lnTo>
                      <a:pt x="91" y="1043"/>
                    </a:lnTo>
                    <a:lnTo>
                      <a:pt x="307" y="919"/>
                    </a:lnTo>
                    <a:lnTo>
                      <a:pt x="97" y="1053"/>
                    </a:lnTo>
                    <a:lnTo>
                      <a:pt x="307" y="932"/>
                    </a:lnTo>
                    <a:lnTo>
                      <a:pt x="97" y="1056"/>
                    </a:lnTo>
                    <a:lnTo>
                      <a:pt x="307" y="935"/>
                    </a:lnTo>
                    <a:lnTo>
                      <a:pt x="100" y="1061"/>
                    </a:lnTo>
                    <a:lnTo>
                      <a:pt x="307" y="943"/>
                    </a:lnTo>
                    <a:lnTo>
                      <a:pt x="105" y="1069"/>
                    </a:lnTo>
                    <a:lnTo>
                      <a:pt x="307" y="951"/>
                    </a:lnTo>
                    <a:lnTo>
                      <a:pt x="108" y="1072"/>
                    </a:lnTo>
                    <a:lnTo>
                      <a:pt x="305" y="959"/>
                    </a:lnTo>
                    <a:lnTo>
                      <a:pt x="110" y="1080"/>
                    </a:lnTo>
                    <a:lnTo>
                      <a:pt x="307" y="967"/>
                    </a:lnTo>
                    <a:lnTo>
                      <a:pt x="113" y="1086"/>
                    </a:lnTo>
                    <a:lnTo>
                      <a:pt x="307" y="975"/>
                    </a:lnTo>
                    <a:lnTo>
                      <a:pt x="118" y="1096"/>
                    </a:lnTo>
                    <a:lnTo>
                      <a:pt x="307" y="989"/>
                    </a:lnTo>
                    <a:lnTo>
                      <a:pt x="118" y="1099"/>
                    </a:lnTo>
                    <a:lnTo>
                      <a:pt x="307" y="989"/>
                    </a:lnTo>
                    <a:lnTo>
                      <a:pt x="124" y="1107"/>
                    </a:lnTo>
                    <a:lnTo>
                      <a:pt x="307" y="1002"/>
                    </a:lnTo>
                    <a:lnTo>
                      <a:pt x="127" y="1110"/>
                    </a:lnTo>
                    <a:lnTo>
                      <a:pt x="307" y="1008"/>
                    </a:lnTo>
                    <a:lnTo>
                      <a:pt x="127" y="1113"/>
                    </a:lnTo>
                    <a:lnTo>
                      <a:pt x="307" y="1010"/>
                    </a:lnTo>
                    <a:lnTo>
                      <a:pt x="132" y="1123"/>
                    </a:lnTo>
                    <a:lnTo>
                      <a:pt x="307" y="1021"/>
                    </a:lnTo>
                    <a:lnTo>
                      <a:pt x="135" y="1129"/>
                    </a:lnTo>
                    <a:lnTo>
                      <a:pt x="307" y="1029"/>
                    </a:lnTo>
                    <a:lnTo>
                      <a:pt x="140" y="1137"/>
                    </a:lnTo>
                    <a:lnTo>
                      <a:pt x="307" y="1040"/>
                    </a:lnTo>
                    <a:lnTo>
                      <a:pt x="143" y="1142"/>
                    </a:lnTo>
                    <a:lnTo>
                      <a:pt x="307" y="1048"/>
                    </a:lnTo>
                    <a:lnTo>
                      <a:pt x="148" y="1150"/>
                    </a:lnTo>
                    <a:lnTo>
                      <a:pt x="307" y="1059"/>
                    </a:lnTo>
                    <a:lnTo>
                      <a:pt x="151" y="1156"/>
                    </a:lnTo>
                    <a:lnTo>
                      <a:pt x="307" y="1064"/>
                    </a:lnTo>
                    <a:lnTo>
                      <a:pt x="154" y="1158"/>
                    </a:lnTo>
                    <a:lnTo>
                      <a:pt x="307" y="1069"/>
                    </a:lnTo>
                    <a:lnTo>
                      <a:pt x="154" y="1164"/>
                    </a:lnTo>
                    <a:lnTo>
                      <a:pt x="307" y="1075"/>
                    </a:lnTo>
                    <a:lnTo>
                      <a:pt x="156" y="1166"/>
                    </a:lnTo>
                    <a:lnTo>
                      <a:pt x="307" y="1078"/>
                    </a:lnTo>
                    <a:lnTo>
                      <a:pt x="159" y="1169"/>
                    </a:lnTo>
                    <a:lnTo>
                      <a:pt x="307" y="1083"/>
                    </a:lnTo>
                    <a:lnTo>
                      <a:pt x="162" y="1177"/>
                    </a:lnTo>
                    <a:lnTo>
                      <a:pt x="307" y="1091"/>
                    </a:lnTo>
                    <a:lnTo>
                      <a:pt x="162" y="1177"/>
                    </a:lnTo>
                    <a:lnTo>
                      <a:pt x="307" y="1094"/>
                    </a:lnTo>
                    <a:lnTo>
                      <a:pt x="167" y="1188"/>
                    </a:lnTo>
                    <a:lnTo>
                      <a:pt x="307" y="1107"/>
                    </a:lnTo>
                    <a:lnTo>
                      <a:pt x="170" y="1188"/>
                    </a:lnTo>
                    <a:lnTo>
                      <a:pt x="307" y="1110"/>
                    </a:lnTo>
                    <a:lnTo>
                      <a:pt x="170" y="1193"/>
                    </a:lnTo>
                    <a:lnTo>
                      <a:pt x="307" y="1113"/>
                    </a:lnTo>
                    <a:lnTo>
                      <a:pt x="172" y="1193"/>
                    </a:lnTo>
                    <a:lnTo>
                      <a:pt x="307" y="1115"/>
                    </a:lnTo>
                    <a:lnTo>
                      <a:pt x="175" y="1204"/>
                    </a:lnTo>
                    <a:lnTo>
                      <a:pt x="307" y="1129"/>
                    </a:lnTo>
                    <a:lnTo>
                      <a:pt x="178" y="1207"/>
                    </a:lnTo>
                    <a:lnTo>
                      <a:pt x="307" y="1131"/>
                    </a:lnTo>
                    <a:lnTo>
                      <a:pt x="181" y="1210"/>
                    </a:lnTo>
                    <a:lnTo>
                      <a:pt x="310" y="1134"/>
                    </a:lnTo>
                    <a:lnTo>
                      <a:pt x="183" y="1215"/>
                    </a:lnTo>
                    <a:lnTo>
                      <a:pt x="313" y="1139"/>
                    </a:lnTo>
                    <a:lnTo>
                      <a:pt x="186" y="1223"/>
                    </a:lnTo>
                    <a:lnTo>
                      <a:pt x="332" y="1139"/>
                    </a:lnTo>
                    <a:lnTo>
                      <a:pt x="189" y="1226"/>
                    </a:lnTo>
                    <a:lnTo>
                      <a:pt x="337" y="1139"/>
                    </a:lnTo>
                    <a:lnTo>
                      <a:pt x="191" y="1231"/>
                    </a:lnTo>
                    <a:lnTo>
                      <a:pt x="351" y="1139"/>
                    </a:lnTo>
                    <a:lnTo>
                      <a:pt x="197" y="1242"/>
                    </a:lnTo>
                    <a:lnTo>
                      <a:pt x="370" y="1139"/>
                    </a:lnTo>
                    <a:lnTo>
                      <a:pt x="197" y="1242"/>
                    </a:lnTo>
                    <a:lnTo>
                      <a:pt x="375" y="1139"/>
                    </a:lnTo>
                    <a:lnTo>
                      <a:pt x="202" y="1253"/>
                    </a:lnTo>
                    <a:lnTo>
                      <a:pt x="307" y="1191"/>
                    </a:lnTo>
                    <a:lnTo>
                      <a:pt x="202" y="1255"/>
                    </a:lnTo>
                    <a:lnTo>
                      <a:pt x="307" y="1193"/>
                    </a:lnTo>
                    <a:lnTo>
                      <a:pt x="205" y="1261"/>
                    </a:lnTo>
                    <a:lnTo>
                      <a:pt x="305" y="1201"/>
                    </a:lnTo>
                    <a:lnTo>
                      <a:pt x="210" y="1269"/>
                    </a:lnTo>
                    <a:lnTo>
                      <a:pt x="305" y="1212"/>
                    </a:lnTo>
                    <a:lnTo>
                      <a:pt x="216" y="1277"/>
                    </a:lnTo>
                    <a:lnTo>
                      <a:pt x="305" y="1226"/>
                    </a:lnTo>
                    <a:lnTo>
                      <a:pt x="218" y="1282"/>
                    </a:lnTo>
                    <a:lnTo>
                      <a:pt x="305" y="1231"/>
                    </a:lnTo>
                    <a:lnTo>
                      <a:pt x="221" y="1288"/>
                    </a:lnTo>
                    <a:lnTo>
                      <a:pt x="305" y="1239"/>
                    </a:lnTo>
                    <a:lnTo>
                      <a:pt x="221" y="1290"/>
                    </a:lnTo>
                    <a:lnTo>
                      <a:pt x="305" y="1242"/>
                    </a:lnTo>
                    <a:lnTo>
                      <a:pt x="224" y="1293"/>
                    </a:lnTo>
                    <a:lnTo>
                      <a:pt x="305" y="1245"/>
                    </a:lnTo>
                    <a:lnTo>
                      <a:pt x="226" y="1301"/>
                    </a:lnTo>
                    <a:lnTo>
                      <a:pt x="305" y="1255"/>
                    </a:lnTo>
                    <a:lnTo>
                      <a:pt x="229" y="1304"/>
                    </a:lnTo>
                    <a:lnTo>
                      <a:pt x="305" y="1261"/>
                    </a:lnTo>
                    <a:lnTo>
                      <a:pt x="235" y="1315"/>
                    </a:lnTo>
                    <a:lnTo>
                      <a:pt x="305" y="1274"/>
                    </a:lnTo>
                    <a:lnTo>
                      <a:pt x="237" y="1323"/>
                    </a:lnTo>
                    <a:lnTo>
                      <a:pt x="305" y="1282"/>
                    </a:lnTo>
                    <a:lnTo>
                      <a:pt x="240" y="1325"/>
                    </a:lnTo>
                    <a:lnTo>
                      <a:pt x="305" y="1288"/>
                    </a:lnTo>
                    <a:lnTo>
                      <a:pt x="243" y="1331"/>
                    </a:lnTo>
                    <a:lnTo>
                      <a:pt x="305" y="1293"/>
                    </a:lnTo>
                    <a:lnTo>
                      <a:pt x="245" y="1336"/>
                    </a:lnTo>
                    <a:lnTo>
                      <a:pt x="305" y="1301"/>
                    </a:lnTo>
                    <a:lnTo>
                      <a:pt x="251" y="1344"/>
                    </a:lnTo>
                    <a:lnTo>
                      <a:pt x="305" y="1312"/>
                    </a:lnTo>
                    <a:lnTo>
                      <a:pt x="253" y="1355"/>
                    </a:lnTo>
                    <a:lnTo>
                      <a:pt x="305" y="1325"/>
                    </a:lnTo>
                    <a:lnTo>
                      <a:pt x="256" y="1355"/>
                    </a:lnTo>
                    <a:lnTo>
                      <a:pt x="305" y="1328"/>
                    </a:lnTo>
                    <a:lnTo>
                      <a:pt x="256" y="1358"/>
                    </a:lnTo>
                    <a:lnTo>
                      <a:pt x="305" y="1331"/>
                    </a:lnTo>
                    <a:lnTo>
                      <a:pt x="262" y="1366"/>
                    </a:lnTo>
                    <a:lnTo>
                      <a:pt x="305" y="1339"/>
                    </a:lnTo>
                    <a:lnTo>
                      <a:pt x="262" y="1368"/>
                    </a:lnTo>
                    <a:lnTo>
                      <a:pt x="305" y="1344"/>
                    </a:lnTo>
                    <a:lnTo>
                      <a:pt x="264" y="1371"/>
                    </a:lnTo>
                    <a:lnTo>
                      <a:pt x="305" y="1347"/>
                    </a:lnTo>
                    <a:lnTo>
                      <a:pt x="267" y="1379"/>
                    </a:lnTo>
                    <a:lnTo>
                      <a:pt x="305" y="1358"/>
                    </a:lnTo>
                    <a:lnTo>
                      <a:pt x="270" y="1385"/>
                    </a:lnTo>
                    <a:lnTo>
                      <a:pt x="305" y="1363"/>
                    </a:lnTo>
                    <a:lnTo>
                      <a:pt x="272" y="1390"/>
                    </a:lnTo>
                    <a:lnTo>
                      <a:pt x="305" y="1374"/>
                    </a:lnTo>
                    <a:lnTo>
                      <a:pt x="278" y="1401"/>
                    </a:lnTo>
                    <a:lnTo>
                      <a:pt x="305" y="1385"/>
                    </a:lnTo>
                    <a:lnTo>
                      <a:pt x="278" y="1401"/>
                    </a:lnTo>
                    <a:lnTo>
                      <a:pt x="305" y="1387"/>
                    </a:lnTo>
                    <a:lnTo>
                      <a:pt x="280" y="1409"/>
                    </a:lnTo>
                    <a:lnTo>
                      <a:pt x="305" y="1395"/>
                    </a:lnTo>
                    <a:lnTo>
                      <a:pt x="283" y="1412"/>
                    </a:lnTo>
                    <a:lnTo>
                      <a:pt x="305" y="1401"/>
                    </a:lnTo>
                    <a:lnTo>
                      <a:pt x="289" y="1422"/>
                    </a:lnTo>
                    <a:lnTo>
                      <a:pt x="305" y="1412"/>
                    </a:lnTo>
                    <a:lnTo>
                      <a:pt x="291" y="1430"/>
                    </a:lnTo>
                    <a:lnTo>
                      <a:pt x="305" y="1422"/>
                    </a:lnTo>
                    <a:lnTo>
                      <a:pt x="294" y="1433"/>
                    </a:lnTo>
                    <a:lnTo>
                      <a:pt x="305" y="1428"/>
                    </a:lnTo>
                    <a:lnTo>
                      <a:pt x="299" y="1444"/>
                    </a:lnTo>
                    <a:lnTo>
                      <a:pt x="305" y="1441"/>
                    </a:lnTo>
                    <a:lnTo>
                      <a:pt x="299" y="1447"/>
                    </a:lnTo>
                    <a:lnTo>
                      <a:pt x="305" y="1444"/>
                    </a:lnTo>
                    <a:lnTo>
                      <a:pt x="305" y="1455"/>
                    </a:lnTo>
                    <a:lnTo>
                      <a:pt x="305" y="1452"/>
                    </a:lnTo>
                    <a:lnTo>
                      <a:pt x="305" y="1457"/>
                    </a:lnTo>
                    <a:lnTo>
                      <a:pt x="305" y="1457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3610415" y="1748716"/>
            <a:ext cx="854075" cy="915988"/>
            <a:chOff x="3055938" y="2011363"/>
            <a:chExt cx="854075" cy="915988"/>
          </a:xfrm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562350" y="2020888"/>
              <a:ext cx="347663" cy="293688"/>
            </a:xfrm>
            <a:custGeom>
              <a:avLst/>
              <a:gdLst>
                <a:gd name="T0" fmla="*/ 0 w 219"/>
                <a:gd name="T1" fmla="*/ 0 h 185"/>
                <a:gd name="T2" fmla="*/ 19 w 219"/>
                <a:gd name="T3" fmla="*/ 0 h 185"/>
                <a:gd name="T4" fmla="*/ 27 w 219"/>
                <a:gd name="T5" fmla="*/ 0 h 185"/>
                <a:gd name="T6" fmla="*/ 38 w 219"/>
                <a:gd name="T7" fmla="*/ 0 h 185"/>
                <a:gd name="T8" fmla="*/ 43 w 219"/>
                <a:gd name="T9" fmla="*/ 0 h 185"/>
                <a:gd name="T10" fmla="*/ 65 w 219"/>
                <a:gd name="T11" fmla="*/ 0 h 185"/>
                <a:gd name="T12" fmla="*/ 81 w 219"/>
                <a:gd name="T13" fmla="*/ 0 h 185"/>
                <a:gd name="T14" fmla="*/ 89 w 219"/>
                <a:gd name="T15" fmla="*/ 0 h 185"/>
                <a:gd name="T16" fmla="*/ 89 w 219"/>
                <a:gd name="T17" fmla="*/ 0 h 185"/>
                <a:gd name="T18" fmla="*/ 95 w 219"/>
                <a:gd name="T19" fmla="*/ 0 h 185"/>
                <a:gd name="T20" fmla="*/ 116 w 219"/>
                <a:gd name="T21" fmla="*/ 0 h 185"/>
                <a:gd name="T22" fmla="*/ 124 w 219"/>
                <a:gd name="T23" fmla="*/ 0 h 185"/>
                <a:gd name="T24" fmla="*/ 130 w 219"/>
                <a:gd name="T25" fmla="*/ 0 h 185"/>
                <a:gd name="T26" fmla="*/ 132 w 219"/>
                <a:gd name="T27" fmla="*/ 0 h 185"/>
                <a:gd name="T28" fmla="*/ 135 w 219"/>
                <a:gd name="T29" fmla="*/ 0 h 185"/>
                <a:gd name="T30" fmla="*/ 138 w 219"/>
                <a:gd name="T31" fmla="*/ 0 h 185"/>
                <a:gd name="T32" fmla="*/ 154 w 219"/>
                <a:gd name="T33" fmla="*/ 0 h 185"/>
                <a:gd name="T34" fmla="*/ 165 w 219"/>
                <a:gd name="T35" fmla="*/ 0 h 185"/>
                <a:gd name="T36" fmla="*/ 181 w 219"/>
                <a:gd name="T37" fmla="*/ 0 h 185"/>
                <a:gd name="T38" fmla="*/ 200 w 219"/>
                <a:gd name="T39" fmla="*/ 0 h 185"/>
                <a:gd name="T40" fmla="*/ 213 w 219"/>
                <a:gd name="T41" fmla="*/ 0 h 185"/>
                <a:gd name="T42" fmla="*/ 219 w 219"/>
                <a:gd name="T43" fmla="*/ 2 h 185"/>
                <a:gd name="T44" fmla="*/ 219 w 219"/>
                <a:gd name="T45" fmla="*/ 5 h 185"/>
                <a:gd name="T46" fmla="*/ 219 w 219"/>
                <a:gd name="T47" fmla="*/ 8 h 185"/>
                <a:gd name="T48" fmla="*/ 219 w 219"/>
                <a:gd name="T49" fmla="*/ 21 h 185"/>
                <a:gd name="T50" fmla="*/ 219 w 219"/>
                <a:gd name="T51" fmla="*/ 26 h 185"/>
                <a:gd name="T52" fmla="*/ 219 w 219"/>
                <a:gd name="T53" fmla="*/ 35 h 185"/>
                <a:gd name="T54" fmla="*/ 219 w 219"/>
                <a:gd name="T55" fmla="*/ 45 h 185"/>
                <a:gd name="T56" fmla="*/ 219 w 219"/>
                <a:gd name="T57" fmla="*/ 48 h 185"/>
                <a:gd name="T58" fmla="*/ 219 w 219"/>
                <a:gd name="T59" fmla="*/ 56 h 185"/>
                <a:gd name="T60" fmla="*/ 219 w 219"/>
                <a:gd name="T61" fmla="*/ 61 h 185"/>
                <a:gd name="T62" fmla="*/ 219 w 219"/>
                <a:gd name="T63" fmla="*/ 7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85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0" y="21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43" y="0"/>
                  </a:lnTo>
                  <a:lnTo>
                    <a:pt x="0" y="37"/>
                  </a:lnTo>
                  <a:lnTo>
                    <a:pt x="65" y="0"/>
                  </a:lnTo>
                  <a:lnTo>
                    <a:pt x="8" y="43"/>
                  </a:lnTo>
                  <a:lnTo>
                    <a:pt x="81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1" y="45"/>
                  </a:lnTo>
                  <a:lnTo>
                    <a:pt x="89" y="0"/>
                  </a:lnTo>
                  <a:lnTo>
                    <a:pt x="14" y="48"/>
                  </a:lnTo>
                  <a:lnTo>
                    <a:pt x="95" y="0"/>
                  </a:lnTo>
                  <a:lnTo>
                    <a:pt x="22" y="53"/>
                  </a:lnTo>
                  <a:lnTo>
                    <a:pt x="116" y="0"/>
                  </a:lnTo>
                  <a:lnTo>
                    <a:pt x="24" y="56"/>
                  </a:lnTo>
                  <a:lnTo>
                    <a:pt x="124" y="0"/>
                  </a:lnTo>
                  <a:lnTo>
                    <a:pt x="27" y="59"/>
                  </a:lnTo>
                  <a:lnTo>
                    <a:pt x="130" y="0"/>
                  </a:lnTo>
                  <a:lnTo>
                    <a:pt x="30" y="59"/>
                  </a:lnTo>
                  <a:lnTo>
                    <a:pt x="132" y="0"/>
                  </a:lnTo>
                  <a:lnTo>
                    <a:pt x="30" y="59"/>
                  </a:lnTo>
                  <a:lnTo>
                    <a:pt x="135" y="0"/>
                  </a:lnTo>
                  <a:lnTo>
                    <a:pt x="30" y="61"/>
                  </a:lnTo>
                  <a:lnTo>
                    <a:pt x="138" y="0"/>
                  </a:lnTo>
                  <a:lnTo>
                    <a:pt x="35" y="67"/>
                  </a:lnTo>
                  <a:lnTo>
                    <a:pt x="154" y="0"/>
                  </a:lnTo>
                  <a:lnTo>
                    <a:pt x="38" y="72"/>
                  </a:lnTo>
                  <a:lnTo>
                    <a:pt x="165" y="0"/>
                  </a:lnTo>
                  <a:lnTo>
                    <a:pt x="43" y="80"/>
                  </a:lnTo>
                  <a:lnTo>
                    <a:pt x="181" y="0"/>
                  </a:lnTo>
                  <a:lnTo>
                    <a:pt x="49" y="86"/>
                  </a:lnTo>
                  <a:lnTo>
                    <a:pt x="200" y="0"/>
                  </a:lnTo>
                  <a:lnTo>
                    <a:pt x="49" y="94"/>
                  </a:lnTo>
                  <a:lnTo>
                    <a:pt x="213" y="0"/>
                  </a:lnTo>
                  <a:lnTo>
                    <a:pt x="51" y="99"/>
                  </a:lnTo>
                  <a:lnTo>
                    <a:pt x="219" y="2"/>
                  </a:lnTo>
                  <a:lnTo>
                    <a:pt x="54" y="102"/>
                  </a:lnTo>
                  <a:lnTo>
                    <a:pt x="219" y="5"/>
                  </a:lnTo>
                  <a:lnTo>
                    <a:pt x="54" y="105"/>
                  </a:lnTo>
                  <a:lnTo>
                    <a:pt x="219" y="8"/>
                  </a:lnTo>
                  <a:lnTo>
                    <a:pt x="54" y="115"/>
                  </a:lnTo>
                  <a:lnTo>
                    <a:pt x="219" y="21"/>
                  </a:lnTo>
                  <a:lnTo>
                    <a:pt x="54" y="121"/>
                  </a:lnTo>
                  <a:lnTo>
                    <a:pt x="219" y="26"/>
                  </a:lnTo>
                  <a:lnTo>
                    <a:pt x="54" y="129"/>
                  </a:lnTo>
                  <a:lnTo>
                    <a:pt x="219" y="35"/>
                  </a:lnTo>
                  <a:lnTo>
                    <a:pt x="51" y="142"/>
                  </a:lnTo>
                  <a:lnTo>
                    <a:pt x="219" y="45"/>
                  </a:lnTo>
                  <a:lnTo>
                    <a:pt x="51" y="145"/>
                  </a:lnTo>
                  <a:lnTo>
                    <a:pt x="219" y="48"/>
                  </a:lnTo>
                  <a:lnTo>
                    <a:pt x="46" y="156"/>
                  </a:lnTo>
                  <a:lnTo>
                    <a:pt x="219" y="56"/>
                  </a:lnTo>
                  <a:lnTo>
                    <a:pt x="43" y="164"/>
                  </a:lnTo>
                  <a:lnTo>
                    <a:pt x="219" y="61"/>
                  </a:lnTo>
                  <a:lnTo>
                    <a:pt x="24" y="185"/>
                  </a:lnTo>
                  <a:lnTo>
                    <a:pt x="219" y="72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055938" y="2011363"/>
              <a:ext cx="854075" cy="915988"/>
            </a:xfrm>
            <a:custGeom>
              <a:avLst/>
              <a:gdLst>
                <a:gd name="T0" fmla="*/ 17 w 538"/>
                <a:gd name="T1" fmla="*/ 3 h 577"/>
                <a:gd name="T2" fmla="*/ 30 w 538"/>
                <a:gd name="T3" fmla="*/ 3 h 577"/>
                <a:gd name="T4" fmla="*/ 52 w 538"/>
                <a:gd name="T5" fmla="*/ 3 h 577"/>
                <a:gd name="T6" fmla="*/ 68 w 538"/>
                <a:gd name="T7" fmla="*/ 3 h 577"/>
                <a:gd name="T8" fmla="*/ 103 w 538"/>
                <a:gd name="T9" fmla="*/ 3 h 577"/>
                <a:gd name="T10" fmla="*/ 133 w 538"/>
                <a:gd name="T11" fmla="*/ 3 h 577"/>
                <a:gd name="T12" fmla="*/ 162 w 538"/>
                <a:gd name="T13" fmla="*/ 0 h 577"/>
                <a:gd name="T14" fmla="*/ 179 w 538"/>
                <a:gd name="T15" fmla="*/ 0 h 577"/>
                <a:gd name="T16" fmla="*/ 189 w 538"/>
                <a:gd name="T17" fmla="*/ 0 h 577"/>
                <a:gd name="T18" fmla="*/ 219 w 538"/>
                <a:gd name="T19" fmla="*/ 8 h 577"/>
                <a:gd name="T20" fmla="*/ 219 w 538"/>
                <a:gd name="T21" fmla="*/ 22 h 577"/>
                <a:gd name="T22" fmla="*/ 219 w 538"/>
                <a:gd name="T23" fmla="*/ 32 h 577"/>
                <a:gd name="T24" fmla="*/ 219 w 538"/>
                <a:gd name="T25" fmla="*/ 46 h 577"/>
                <a:gd name="T26" fmla="*/ 195 w 538"/>
                <a:gd name="T27" fmla="*/ 70 h 577"/>
                <a:gd name="T28" fmla="*/ 179 w 538"/>
                <a:gd name="T29" fmla="*/ 100 h 577"/>
                <a:gd name="T30" fmla="*/ 173 w 538"/>
                <a:gd name="T31" fmla="*/ 116 h 577"/>
                <a:gd name="T32" fmla="*/ 173 w 538"/>
                <a:gd name="T33" fmla="*/ 129 h 577"/>
                <a:gd name="T34" fmla="*/ 176 w 538"/>
                <a:gd name="T35" fmla="*/ 146 h 577"/>
                <a:gd name="T36" fmla="*/ 179 w 538"/>
                <a:gd name="T37" fmla="*/ 154 h 577"/>
                <a:gd name="T38" fmla="*/ 179 w 538"/>
                <a:gd name="T39" fmla="*/ 156 h 577"/>
                <a:gd name="T40" fmla="*/ 184 w 538"/>
                <a:gd name="T41" fmla="*/ 170 h 577"/>
                <a:gd name="T42" fmla="*/ 189 w 538"/>
                <a:gd name="T43" fmla="*/ 178 h 577"/>
                <a:gd name="T44" fmla="*/ 195 w 538"/>
                <a:gd name="T45" fmla="*/ 181 h 577"/>
                <a:gd name="T46" fmla="*/ 208 w 538"/>
                <a:gd name="T47" fmla="*/ 197 h 577"/>
                <a:gd name="T48" fmla="*/ 211 w 538"/>
                <a:gd name="T49" fmla="*/ 197 h 577"/>
                <a:gd name="T50" fmla="*/ 222 w 538"/>
                <a:gd name="T51" fmla="*/ 205 h 577"/>
                <a:gd name="T52" fmla="*/ 230 w 538"/>
                <a:gd name="T53" fmla="*/ 208 h 577"/>
                <a:gd name="T54" fmla="*/ 257 w 538"/>
                <a:gd name="T55" fmla="*/ 213 h 577"/>
                <a:gd name="T56" fmla="*/ 295 w 538"/>
                <a:gd name="T57" fmla="*/ 210 h 577"/>
                <a:gd name="T58" fmla="*/ 538 w 538"/>
                <a:gd name="T59" fmla="*/ 94 h 577"/>
                <a:gd name="T60" fmla="*/ 538 w 538"/>
                <a:gd name="T61" fmla="*/ 116 h 577"/>
                <a:gd name="T62" fmla="*/ 538 w 538"/>
                <a:gd name="T63" fmla="*/ 129 h 577"/>
                <a:gd name="T64" fmla="*/ 538 w 538"/>
                <a:gd name="T65" fmla="*/ 146 h 577"/>
                <a:gd name="T66" fmla="*/ 538 w 538"/>
                <a:gd name="T67" fmla="*/ 156 h 577"/>
                <a:gd name="T68" fmla="*/ 538 w 538"/>
                <a:gd name="T69" fmla="*/ 162 h 577"/>
                <a:gd name="T70" fmla="*/ 538 w 538"/>
                <a:gd name="T71" fmla="*/ 181 h 577"/>
                <a:gd name="T72" fmla="*/ 538 w 538"/>
                <a:gd name="T73" fmla="*/ 189 h 577"/>
                <a:gd name="T74" fmla="*/ 538 w 538"/>
                <a:gd name="T75" fmla="*/ 210 h 577"/>
                <a:gd name="T76" fmla="*/ 538 w 538"/>
                <a:gd name="T77" fmla="*/ 234 h 577"/>
                <a:gd name="T78" fmla="*/ 538 w 538"/>
                <a:gd name="T79" fmla="*/ 256 h 577"/>
                <a:gd name="T80" fmla="*/ 538 w 538"/>
                <a:gd name="T81" fmla="*/ 269 h 577"/>
                <a:gd name="T82" fmla="*/ 538 w 538"/>
                <a:gd name="T83" fmla="*/ 286 h 577"/>
                <a:gd name="T84" fmla="*/ 538 w 538"/>
                <a:gd name="T85" fmla="*/ 294 h 577"/>
                <a:gd name="T86" fmla="*/ 538 w 538"/>
                <a:gd name="T87" fmla="*/ 313 h 577"/>
                <a:gd name="T88" fmla="*/ 538 w 538"/>
                <a:gd name="T89" fmla="*/ 337 h 577"/>
                <a:gd name="T90" fmla="*/ 538 w 538"/>
                <a:gd name="T91" fmla="*/ 358 h 577"/>
                <a:gd name="T92" fmla="*/ 538 w 538"/>
                <a:gd name="T93" fmla="*/ 369 h 577"/>
                <a:gd name="T94" fmla="*/ 538 w 538"/>
                <a:gd name="T95" fmla="*/ 388 h 577"/>
                <a:gd name="T96" fmla="*/ 538 w 538"/>
                <a:gd name="T97" fmla="*/ 393 h 577"/>
                <a:gd name="T98" fmla="*/ 538 w 538"/>
                <a:gd name="T99" fmla="*/ 404 h 577"/>
                <a:gd name="T100" fmla="*/ 538 w 538"/>
                <a:gd name="T101" fmla="*/ 423 h 577"/>
                <a:gd name="T102" fmla="*/ 538 w 538"/>
                <a:gd name="T103" fmla="*/ 439 h 577"/>
                <a:gd name="T104" fmla="*/ 538 w 538"/>
                <a:gd name="T105" fmla="*/ 450 h 577"/>
                <a:gd name="T106" fmla="*/ 538 w 538"/>
                <a:gd name="T107" fmla="*/ 472 h 577"/>
                <a:gd name="T108" fmla="*/ 538 w 538"/>
                <a:gd name="T109" fmla="*/ 488 h 577"/>
                <a:gd name="T110" fmla="*/ 538 w 538"/>
                <a:gd name="T111" fmla="*/ 512 h 577"/>
                <a:gd name="T112" fmla="*/ 538 w 538"/>
                <a:gd name="T113" fmla="*/ 536 h 577"/>
                <a:gd name="T114" fmla="*/ 538 w 538"/>
                <a:gd name="T115" fmla="*/ 550 h 577"/>
                <a:gd name="T116" fmla="*/ 538 w 538"/>
                <a:gd name="T117" fmla="*/ 555 h 577"/>
                <a:gd name="T118" fmla="*/ 538 w 538"/>
                <a:gd name="T11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" h="577">
                  <a:moveTo>
                    <a:pt x="0" y="3"/>
                  </a:moveTo>
                  <a:lnTo>
                    <a:pt x="3" y="3"/>
                  </a:lnTo>
                  <a:lnTo>
                    <a:pt x="0" y="11"/>
                  </a:lnTo>
                  <a:lnTo>
                    <a:pt x="17" y="3"/>
                  </a:lnTo>
                  <a:lnTo>
                    <a:pt x="0" y="14"/>
                  </a:lnTo>
                  <a:lnTo>
                    <a:pt x="22" y="3"/>
                  </a:lnTo>
                  <a:lnTo>
                    <a:pt x="0" y="16"/>
                  </a:lnTo>
                  <a:lnTo>
                    <a:pt x="30" y="3"/>
                  </a:lnTo>
                  <a:lnTo>
                    <a:pt x="0" y="24"/>
                  </a:lnTo>
                  <a:lnTo>
                    <a:pt x="41" y="3"/>
                  </a:lnTo>
                  <a:lnTo>
                    <a:pt x="0" y="30"/>
                  </a:lnTo>
                  <a:lnTo>
                    <a:pt x="52" y="3"/>
                  </a:lnTo>
                  <a:lnTo>
                    <a:pt x="0" y="38"/>
                  </a:lnTo>
                  <a:lnTo>
                    <a:pt x="65" y="3"/>
                  </a:lnTo>
                  <a:lnTo>
                    <a:pt x="0" y="41"/>
                  </a:lnTo>
                  <a:lnTo>
                    <a:pt x="68" y="3"/>
                  </a:lnTo>
                  <a:lnTo>
                    <a:pt x="0" y="51"/>
                  </a:lnTo>
                  <a:lnTo>
                    <a:pt x="87" y="3"/>
                  </a:lnTo>
                  <a:lnTo>
                    <a:pt x="0" y="59"/>
                  </a:lnTo>
                  <a:lnTo>
                    <a:pt x="103" y="3"/>
                  </a:lnTo>
                  <a:lnTo>
                    <a:pt x="0" y="73"/>
                  </a:lnTo>
                  <a:lnTo>
                    <a:pt x="125" y="3"/>
                  </a:lnTo>
                  <a:lnTo>
                    <a:pt x="0" y="78"/>
                  </a:lnTo>
                  <a:lnTo>
                    <a:pt x="133" y="3"/>
                  </a:lnTo>
                  <a:lnTo>
                    <a:pt x="0" y="89"/>
                  </a:lnTo>
                  <a:lnTo>
                    <a:pt x="152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94"/>
                  </a:lnTo>
                  <a:lnTo>
                    <a:pt x="165" y="0"/>
                  </a:lnTo>
                  <a:lnTo>
                    <a:pt x="0" y="102"/>
                  </a:lnTo>
                  <a:lnTo>
                    <a:pt x="179" y="0"/>
                  </a:lnTo>
                  <a:lnTo>
                    <a:pt x="0" y="108"/>
                  </a:lnTo>
                  <a:lnTo>
                    <a:pt x="187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21"/>
                  </a:lnTo>
                  <a:lnTo>
                    <a:pt x="211" y="0"/>
                  </a:lnTo>
                  <a:lnTo>
                    <a:pt x="0" y="132"/>
                  </a:lnTo>
                  <a:lnTo>
                    <a:pt x="219" y="8"/>
                  </a:lnTo>
                  <a:lnTo>
                    <a:pt x="0" y="143"/>
                  </a:lnTo>
                  <a:lnTo>
                    <a:pt x="219" y="19"/>
                  </a:lnTo>
                  <a:lnTo>
                    <a:pt x="0" y="146"/>
                  </a:lnTo>
                  <a:lnTo>
                    <a:pt x="219" y="22"/>
                  </a:lnTo>
                  <a:lnTo>
                    <a:pt x="0" y="151"/>
                  </a:lnTo>
                  <a:lnTo>
                    <a:pt x="219" y="24"/>
                  </a:lnTo>
                  <a:lnTo>
                    <a:pt x="0" y="156"/>
                  </a:lnTo>
                  <a:lnTo>
                    <a:pt x="219" y="32"/>
                  </a:lnTo>
                  <a:lnTo>
                    <a:pt x="0" y="162"/>
                  </a:lnTo>
                  <a:lnTo>
                    <a:pt x="219" y="38"/>
                  </a:lnTo>
                  <a:lnTo>
                    <a:pt x="0" y="170"/>
                  </a:lnTo>
                  <a:lnTo>
                    <a:pt x="219" y="46"/>
                  </a:lnTo>
                  <a:lnTo>
                    <a:pt x="0" y="175"/>
                  </a:lnTo>
                  <a:lnTo>
                    <a:pt x="208" y="57"/>
                  </a:lnTo>
                  <a:lnTo>
                    <a:pt x="0" y="183"/>
                  </a:lnTo>
                  <a:lnTo>
                    <a:pt x="195" y="70"/>
                  </a:lnTo>
                  <a:lnTo>
                    <a:pt x="0" y="189"/>
                  </a:lnTo>
                  <a:lnTo>
                    <a:pt x="187" y="84"/>
                  </a:lnTo>
                  <a:lnTo>
                    <a:pt x="0" y="202"/>
                  </a:lnTo>
                  <a:lnTo>
                    <a:pt x="179" y="100"/>
                  </a:lnTo>
                  <a:lnTo>
                    <a:pt x="0" y="213"/>
                  </a:lnTo>
                  <a:lnTo>
                    <a:pt x="173" y="113"/>
                  </a:lnTo>
                  <a:lnTo>
                    <a:pt x="0" y="216"/>
                  </a:lnTo>
                  <a:lnTo>
                    <a:pt x="173" y="116"/>
                  </a:lnTo>
                  <a:lnTo>
                    <a:pt x="0" y="226"/>
                  </a:lnTo>
                  <a:lnTo>
                    <a:pt x="173" y="127"/>
                  </a:lnTo>
                  <a:lnTo>
                    <a:pt x="0" y="229"/>
                  </a:lnTo>
                  <a:lnTo>
                    <a:pt x="173" y="129"/>
                  </a:lnTo>
                  <a:lnTo>
                    <a:pt x="0" y="240"/>
                  </a:lnTo>
                  <a:lnTo>
                    <a:pt x="173" y="140"/>
                  </a:lnTo>
                  <a:lnTo>
                    <a:pt x="0" y="245"/>
                  </a:lnTo>
                  <a:lnTo>
                    <a:pt x="176" y="146"/>
                  </a:lnTo>
                  <a:lnTo>
                    <a:pt x="0" y="253"/>
                  </a:lnTo>
                  <a:lnTo>
                    <a:pt x="179" y="151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56"/>
                  </a:lnTo>
                  <a:lnTo>
                    <a:pt x="179" y="154"/>
                  </a:lnTo>
                  <a:lnTo>
                    <a:pt x="0" y="261"/>
                  </a:lnTo>
                  <a:lnTo>
                    <a:pt x="179" y="156"/>
                  </a:lnTo>
                  <a:lnTo>
                    <a:pt x="0" y="264"/>
                  </a:lnTo>
                  <a:lnTo>
                    <a:pt x="181" y="159"/>
                  </a:lnTo>
                  <a:lnTo>
                    <a:pt x="0" y="275"/>
                  </a:lnTo>
                  <a:lnTo>
                    <a:pt x="184" y="170"/>
                  </a:lnTo>
                  <a:lnTo>
                    <a:pt x="0" y="278"/>
                  </a:lnTo>
                  <a:lnTo>
                    <a:pt x="187" y="173"/>
                  </a:lnTo>
                  <a:lnTo>
                    <a:pt x="0" y="286"/>
                  </a:lnTo>
                  <a:lnTo>
                    <a:pt x="189" y="178"/>
                  </a:lnTo>
                  <a:lnTo>
                    <a:pt x="0" y="291"/>
                  </a:lnTo>
                  <a:lnTo>
                    <a:pt x="192" y="181"/>
                  </a:lnTo>
                  <a:lnTo>
                    <a:pt x="0" y="291"/>
                  </a:lnTo>
                  <a:lnTo>
                    <a:pt x="195" y="181"/>
                  </a:lnTo>
                  <a:lnTo>
                    <a:pt x="0" y="302"/>
                  </a:lnTo>
                  <a:lnTo>
                    <a:pt x="200" y="189"/>
                  </a:lnTo>
                  <a:lnTo>
                    <a:pt x="0" y="315"/>
                  </a:lnTo>
                  <a:lnTo>
                    <a:pt x="208" y="197"/>
                  </a:lnTo>
                  <a:lnTo>
                    <a:pt x="0" y="318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1" y="197"/>
                  </a:lnTo>
                  <a:lnTo>
                    <a:pt x="0" y="321"/>
                  </a:lnTo>
                  <a:lnTo>
                    <a:pt x="214" y="199"/>
                  </a:lnTo>
                  <a:lnTo>
                    <a:pt x="0" y="331"/>
                  </a:lnTo>
                  <a:lnTo>
                    <a:pt x="222" y="205"/>
                  </a:lnTo>
                  <a:lnTo>
                    <a:pt x="0" y="337"/>
                  </a:lnTo>
                  <a:lnTo>
                    <a:pt x="227" y="208"/>
                  </a:lnTo>
                  <a:lnTo>
                    <a:pt x="0" y="337"/>
                  </a:lnTo>
                  <a:lnTo>
                    <a:pt x="230" y="208"/>
                  </a:lnTo>
                  <a:lnTo>
                    <a:pt x="0" y="350"/>
                  </a:lnTo>
                  <a:lnTo>
                    <a:pt x="241" y="210"/>
                  </a:lnTo>
                  <a:lnTo>
                    <a:pt x="0" y="361"/>
                  </a:lnTo>
                  <a:lnTo>
                    <a:pt x="257" y="213"/>
                  </a:lnTo>
                  <a:lnTo>
                    <a:pt x="0" y="375"/>
                  </a:lnTo>
                  <a:lnTo>
                    <a:pt x="279" y="213"/>
                  </a:lnTo>
                  <a:lnTo>
                    <a:pt x="0" y="380"/>
                  </a:lnTo>
                  <a:lnTo>
                    <a:pt x="295" y="210"/>
                  </a:lnTo>
                  <a:lnTo>
                    <a:pt x="0" y="391"/>
                  </a:lnTo>
                  <a:lnTo>
                    <a:pt x="538" y="81"/>
                  </a:lnTo>
                  <a:lnTo>
                    <a:pt x="0" y="401"/>
                  </a:lnTo>
                  <a:lnTo>
                    <a:pt x="538" y="94"/>
                  </a:lnTo>
                  <a:lnTo>
                    <a:pt x="0" y="412"/>
                  </a:lnTo>
                  <a:lnTo>
                    <a:pt x="538" y="105"/>
                  </a:lnTo>
                  <a:lnTo>
                    <a:pt x="0" y="423"/>
                  </a:lnTo>
                  <a:lnTo>
                    <a:pt x="538" y="116"/>
                  </a:lnTo>
                  <a:lnTo>
                    <a:pt x="0" y="436"/>
                  </a:lnTo>
                  <a:lnTo>
                    <a:pt x="538" y="127"/>
                  </a:lnTo>
                  <a:lnTo>
                    <a:pt x="0" y="436"/>
                  </a:lnTo>
                  <a:lnTo>
                    <a:pt x="538" y="129"/>
                  </a:lnTo>
                  <a:lnTo>
                    <a:pt x="0" y="442"/>
                  </a:lnTo>
                  <a:lnTo>
                    <a:pt x="538" y="135"/>
                  </a:lnTo>
                  <a:lnTo>
                    <a:pt x="0" y="453"/>
                  </a:lnTo>
                  <a:lnTo>
                    <a:pt x="538" y="146"/>
                  </a:lnTo>
                  <a:lnTo>
                    <a:pt x="0" y="455"/>
                  </a:lnTo>
                  <a:lnTo>
                    <a:pt x="538" y="146"/>
                  </a:lnTo>
                  <a:lnTo>
                    <a:pt x="0" y="466"/>
                  </a:lnTo>
                  <a:lnTo>
                    <a:pt x="538" y="156"/>
                  </a:lnTo>
                  <a:lnTo>
                    <a:pt x="0" y="469"/>
                  </a:lnTo>
                  <a:lnTo>
                    <a:pt x="538" y="159"/>
                  </a:lnTo>
                  <a:lnTo>
                    <a:pt x="0" y="472"/>
                  </a:lnTo>
                  <a:lnTo>
                    <a:pt x="538" y="162"/>
                  </a:lnTo>
                  <a:lnTo>
                    <a:pt x="0" y="482"/>
                  </a:lnTo>
                  <a:lnTo>
                    <a:pt x="538" y="173"/>
                  </a:lnTo>
                  <a:lnTo>
                    <a:pt x="0" y="488"/>
                  </a:lnTo>
                  <a:lnTo>
                    <a:pt x="538" y="181"/>
                  </a:lnTo>
                  <a:lnTo>
                    <a:pt x="0" y="493"/>
                  </a:lnTo>
                  <a:lnTo>
                    <a:pt x="538" y="183"/>
                  </a:lnTo>
                  <a:lnTo>
                    <a:pt x="0" y="498"/>
                  </a:lnTo>
                  <a:lnTo>
                    <a:pt x="538" y="189"/>
                  </a:lnTo>
                  <a:lnTo>
                    <a:pt x="0" y="509"/>
                  </a:lnTo>
                  <a:lnTo>
                    <a:pt x="538" y="199"/>
                  </a:lnTo>
                  <a:lnTo>
                    <a:pt x="0" y="520"/>
                  </a:lnTo>
                  <a:lnTo>
                    <a:pt x="538" y="210"/>
                  </a:lnTo>
                  <a:lnTo>
                    <a:pt x="0" y="531"/>
                  </a:lnTo>
                  <a:lnTo>
                    <a:pt x="538" y="221"/>
                  </a:lnTo>
                  <a:lnTo>
                    <a:pt x="0" y="542"/>
                  </a:lnTo>
                  <a:lnTo>
                    <a:pt x="538" y="234"/>
                  </a:lnTo>
                  <a:lnTo>
                    <a:pt x="0" y="555"/>
                  </a:lnTo>
                  <a:lnTo>
                    <a:pt x="538" y="245"/>
                  </a:lnTo>
                  <a:lnTo>
                    <a:pt x="0" y="566"/>
                  </a:lnTo>
                  <a:lnTo>
                    <a:pt x="538" y="256"/>
                  </a:lnTo>
                  <a:lnTo>
                    <a:pt x="0" y="574"/>
                  </a:lnTo>
                  <a:lnTo>
                    <a:pt x="538" y="264"/>
                  </a:lnTo>
                  <a:lnTo>
                    <a:pt x="3" y="577"/>
                  </a:lnTo>
                  <a:lnTo>
                    <a:pt x="538" y="269"/>
                  </a:lnTo>
                  <a:lnTo>
                    <a:pt x="17" y="577"/>
                  </a:lnTo>
                  <a:lnTo>
                    <a:pt x="538" y="278"/>
                  </a:lnTo>
                  <a:lnTo>
                    <a:pt x="33" y="577"/>
                  </a:lnTo>
                  <a:lnTo>
                    <a:pt x="538" y="286"/>
                  </a:lnTo>
                  <a:lnTo>
                    <a:pt x="38" y="577"/>
                  </a:lnTo>
                  <a:lnTo>
                    <a:pt x="538" y="288"/>
                  </a:lnTo>
                  <a:lnTo>
                    <a:pt x="46" y="577"/>
                  </a:lnTo>
                  <a:lnTo>
                    <a:pt x="538" y="294"/>
                  </a:lnTo>
                  <a:lnTo>
                    <a:pt x="71" y="577"/>
                  </a:lnTo>
                  <a:lnTo>
                    <a:pt x="538" y="307"/>
                  </a:lnTo>
                  <a:lnTo>
                    <a:pt x="79" y="577"/>
                  </a:lnTo>
                  <a:lnTo>
                    <a:pt x="538" y="313"/>
                  </a:lnTo>
                  <a:lnTo>
                    <a:pt x="100" y="577"/>
                  </a:lnTo>
                  <a:lnTo>
                    <a:pt x="538" y="323"/>
                  </a:lnTo>
                  <a:lnTo>
                    <a:pt x="122" y="577"/>
                  </a:lnTo>
                  <a:lnTo>
                    <a:pt x="538" y="337"/>
                  </a:lnTo>
                  <a:lnTo>
                    <a:pt x="135" y="577"/>
                  </a:lnTo>
                  <a:lnTo>
                    <a:pt x="538" y="345"/>
                  </a:lnTo>
                  <a:lnTo>
                    <a:pt x="160" y="577"/>
                  </a:lnTo>
                  <a:lnTo>
                    <a:pt x="538" y="358"/>
                  </a:lnTo>
                  <a:lnTo>
                    <a:pt x="168" y="577"/>
                  </a:lnTo>
                  <a:lnTo>
                    <a:pt x="538" y="364"/>
                  </a:lnTo>
                  <a:lnTo>
                    <a:pt x="179" y="577"/>
                  </a:lnTo>
                  <a:lnTo>
                    <a:pt x="538" y="369"/>
                  </a:lnTo>
                  <a:lnTo>
                    <a:pt x="187" y="577"/>
                  </a:lnTo>
                  <a:lnTo>
                    <a:pt x="538" y="375"/>
                  </a:lnTo>
                  <a:lnTo>
                    <a:pt x="208" y="577"/>
                  </a:lnTo>
                  <a:lnTo>
                    <a:pt x="538" y="388"/>
                  </a:lnTo>
                  <a:lnTo>
                    <a:pt x="214" y="577"/>
                  </a:lnTo>
                  <a:lnTo>
                    <a:pt x="538" y="391"/>
                  </a:lnTo>
                  <a:lnTo>
                    <a:pt x="219" y="577"/>
                  </a:lnTo>
                  <a:lnTo>
                    <a:pt x="538" y="393"/>
                  </a:lnTo>
                  <a:lnTo>
                    <a:pt x="233" y="577"/>
                  </a:lnTo>
                  <a:lnTo>
                    <a:pt x="538" y="399"/>
                  </a:lnTo>
                  <a:lnTo>
                    <a:pt x="238" y="577"/>
                  </a:lnTo>
                  <a:lnTo>
                    <a:pt x="538" y="404"/>
                  </a:lnTo>
                  <a:lnTo>
                    <a:pt x="252" y="577"/>
                  </a:lnTo>
                  <a:lnTo>
                    <a:pt x="538" y="412"/>
                  </a:lnTo>
                  <a:lnTo>
                    <a:pt x="270" y="577"/>
                  </a:lnTo>
                  <a:lnTo>
                    <a:pt x="538" y="423"/>
                  </a:lnTo>
                  <a:lnTo>
                    <a:pt x="284" y="577"/>
                  </a:lnTo>
                  <a:lnTo>
                    <a:pt x="538" y="428"/>
                  </a:lnTo>
                  <a:lnTo>
                    <a:pt x="300" y="577"/>
                  </a:lnTo>
                  <a:lnTo>
                    <a:pt x="538" y="439"/>
                  </a:lnTo>
                  <a:lnTo>
                    <a:pt x="306" y="577"/>
                  </a:lnTo>
                  <a:lnTo>
                    <a:pt x="538" y="442"/>
                  </a:lnTo>
                  <a:lnTo>
                    <a:pt x="319" y="577"/>
                  </a:lnTo>
                  <a:lnTo>
                    <a:pt x="538" y="450"/>
                  </a:lnTo>
                  <a:lnTo>
                    <a:pt x="343" y="577"/>
                  </a:lnTo>
                  <a:lnTo>
                    <a:pt x="538" y="463"/>
                  </a:lnTo>
                  <a:lnTo>
                    <a:pt x="357" y="577"/>
                  </a:lnTo>
                  <a:lnTo>
                    <a:pt x="538" y="472"/>
                  </a:lnTo>
                  <a:lnTo>
                    <a:pt x="378" y="577"/>
                  </a:lnTo>
                  <a:lnTo>
                    <a:pt x="538" y="485"/>
                  </a:lnTo>
                  <a:lnTo>
                    <a:pt x="384" y="577"/>
                  </a:lnTo>
                  <a:lnTo>
                    <a:pt x="538" y="488"/>
                  </a:lnTo>
                  <a:lnTo>
                    <a:pt x="403" y="577"/>
                  </a:lnTo>
                  <a:lnTo>
                    <a:pt x="538" y="498"/>
                  </a:lnTo>
                  <a:lnTo>
                    <a:pt x="424" y="577"/>
                  </a:lnTo>
                  <a:lnTo>
                    <a:pt x="538" y="512"/>
                  </a:lnTo>
                  <a:lnTo>
                    <a:pt x="449" y="577"/>
                  </a:lnTo>
                  <a:lnTo>
                    <a:pt x="538" y="523"/>
                  </a:lnTo>
                  <a:lnTo>
                    <a:pt x="468" y="577"/>
                  </a:lnTo>
                  <a:lnTo>
                    <a:pt x="538" y="536"/>
                  </a:lnTo>
                  <a:lnTo>
                    <a:pt x="481" y="577"/>
                  </a:lnTo>
                  <a:lnTo>
                    <a:pt x="538" y="544"/>
                  </a:lnTo>
                  <a:lnTo>
                    <a:pt x="495" y="577"/>
                  </a:lnTo>
                  <a:lnTo>
                    <a:pt x="538" y="550"/>
                  </a:lnTo>
                  <a:lnTo>
                    <a:pt x="497" y="577"/>
                  </a:lnTo>
                  <a:lnTo>
                    <a:pt x="538" y="552"/>
                  </a:lnTo>
                  <a:lnTo>
                    <a:pt x="503" y="577"/>
                  </a:lnTo>
                  <a:lnTo>
                    <a:pt x="538" y="555"/>
                  </a:lnTo>
                  <a:lnTo>
                    <a:pt x="524" y="577"/>
                  </a:lnTo>
                  <a:lnTo>
                    <a:pt x="538" y="568"/>
                  </a:lnTo>
                  <a:lnTo>
                    <a:pt x="538" y="577"/>
                  </a:lnTo>
                  <a:lnTo>
                    <a:pt x="538" y="577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31"/>
          <p:cNvSpPr>
            <a:spLocks/>
          </p:cNvSpPr>
          <p:nvPr/>
        </p:nvSpPr>
        <p:spPr bwMode="auto">
          <a:xfrm>
            <a:off x="3859652" y="4356978"/>
            <a:ext cx="1260475" cy="1158875"/>
          </a:xfrm>
          <a:custGeom>
            <a:avLst/>
            <a:gdLst>
              <a:gd name="T0" fmla="*/ 5 w 794"/>
              <a:gd name="T1" fmla="*/ 16 h 730"/>
              <a:gd name="T2" fmla="*/ 46 w 794"/>
              <a:gd name="T3" fmla="*/ 0 h 730"/>
              <a:gd name="T4" fmla="*/ 3 w 794"/>
              <a:gd name="T5" fmla="*/ 54 h 730"/>
              <a:gd name="T6" fmla="*/ 124 w 794"/>
              <a:gd name="T7" fmla="*/ 0 h 730"/>
              <a:gd name="T8" fmla="*/ 0 w 794"/>
              <a:gd name="T9" fmla="*/ 94 h 730"/>
              <a:gd name="T10" fmla="*/ 189 w 794"/>
              <a:gd name="T11" fmla="*/ 0 h 730"/>
              <a:gd name="T12" fmla="*/ 0 w 794"/>
              <a:gd name="T13" fmla="*/ 124 h 730"/>
              <a:gd name="T14" fmla="*/ 243 w 794"/>
              <a:gd name="T15" fmla="*/ 0 h 730"/>
              <a:gd name="T16" fmla="*/ 5 w 794"/>
              <a:gd name="T17" fmla="*/ 167 h 730"/>
              <a:gd name="T18" fmla="*/ 327 w 794"/>
              <a:gd name="T19" fmla="*/ 0 h 730"/>
              <a:gd name="T20" fmla="*/ 27 w 794"/>
              <a:gd name="T21" fmla="*/ 202 h 730"/>
              <a:gd name="T22" fmla="*/ 397 w 794"/>
              <a:gd name="T23" fmla="*/ 0 h 730"/>
              <a:gd name="T24" fmla="*/ 8 w 794"/>
              <a:gd name="T25" fmla="*/ 248 h 730"/>
              <a:gd name="T26" fmla="*/ 459 w 794"/>
              <a:gd name="T27" fmla="*/ 0 h 730"/>
              <a:gd name="T28" fmla="*/ 14 w 794"/>
              <a:gd name="T29" fmla="*/ 288 h 730"/>
              <a:gd name="T30" fmla="*/ 518 w 794"/>
              <a:gd name="T31" fmla="*/ 0 h 730"/>
              <a:gd name="T32" fmla="*/ 19 w 794"/>
              <a:gd name="T33" fmla="*/ 302 h 730"/>
              <a:gd name="T34" fmla="*/ 562 w 794"/>
              <a:gd name="T35" fmla="*/ 0 h 730"/>
              <a:gd name="T36" fmla="*/ 11 w 794"/>
              <a:gd name="T37" fmla="*/ 340 h 730"/>
              <a:gd name="T38" fmla="*/ 618 w 794"/>
              <a:gd name="T39" fmla="*/ 0 h 730"/>
              <a:gd name="T40" fmla="*/ 5 w 794"/>
              <a:gd name="T41" fmla="*/ 385 h 730"/>
              <a:gd name="T42" fmla="*/ 689 w 794"/>
              <a:gd name="T43" fmla="*/ 0 h 730"/>
              <a:gd name="T44" fmla="*/ 14 w 794"/>
              <a:gd name="T45" fmla="*/ 404 h 730"/>
              <a:gd name="T46" fmla="*/ 726 w 794"/>
              <a:gd name="T47" fmla="*/ 0 h 730"/>
              <a:gd name="T48" fmla="*/ 24 w 794"/>
              <a:gd name="T49" fmla="*/ 426 h 730"/>
              <a:gd name="T50" fmla="*/ 775 w 794"/>
              <a:gd name="T51" fmla="*/ 14 h 730"/>
              <a:gd name="T52" fmla="*/ 0 w 794"/>
              <a:gd name="T53" fmla="*/ 480 h 730"/>
              <a:gd name="T54" fmla="*/ 775 w 794"/>
              <a:gd name="T55" fmla="*/ 46 h 730"/>
              <a:gd name="T56" fmla="*/ 19 w 794"/>
              <a:gd name="T57" fmla="*/ 509 h 730"/>
              <a:gd name="T58" fmla="*/ 786 w 794"/>
              <a:gd name="T59" fmla="*/ 78 h 730"/>
              <a:gd name="T60" fmla="*/ 38 w 794"/>
              <a:gd name="T61" fmla="*/ 534 h 730"/>
              <a:gd name="T62" fmla="*/ 788 w 794"/>
              <a:gd name="T63" fmla="*/ 116 h 730"/>
              <a:gd name="T64" fmla="*/ 43 w 794"/>
              <a:gd name="T65" fmla="*/ 563 h 730"/>
              <a:gd name="T66" fmla="*/ 761 w 794"/>
              <a:gd name="T67" fmla="*/ 173 h 730"/>
              <a:gd name="T68" fmla="*/ 62 w 794"/>
              <a:gd name="T69" fmla="*/ 601 h 730"/>
              <a:gd name="T70" fmla="*/ 786 w 794"/>
              <a:gd name="T71" fmla="*/ 202 h 730"/>
              <a:gd name="T72" fmla="*/ 97 w 794"/>
              <a:gd name="T73" fmla="*/ 630 h 730"/>
              <a:gd name="T74" fmla="*/ 759 w 794"/>
              <a:gd name="T75" fmla="*/ 264 h 730"/>
              <a:gd name="T76" fmla="*/ 119 w 794"/>
              <a:gd name="T77" fmla="*/ 652 h 730"/>
              <a:gd name="T78" fmla="*/ 761 w 794"/>
              <a:gd name="T79" fmla="*/ 294 h 730"/>
              <a:gd name="T80" fmla="*/ 140 w 794"/>
              <a:gd name="T81" fmla="*/ 668 h 730"/>
              <a:gd name="T82" fmla="*/ 780 w 794"/>
              <a:gd name="T83" fmla="*/ 310 h 730"/>
              <a:gd name="T84" fmla="*/ 167 w 794"/>
              <a:gd name="T85" fmla="*/ 690 h 730"/>
              <a:gd name="T86" fmla="*/ 759 w 794"/>
              <a:gd name="T87" fmla="*/ 369 h 730"/>
              <a:gd name="T88" fmla="*/ 194 w 794"/>
              <a:gd name="T89" fmla="*/ 714 h 730"/>
              <a:gd name="T90" fmla="*/ 764 w 794"/>
              <a:gd name="T91" fmla="*/ 393 h 730"/>
              <a:gd name="T92" fmla="*/ 216 w 794"/>
              <a:gd name="T93" fmla="*/ 730 h 730"/>
              <a:gd name="T94" fmla="*/ 783 w 794"/>
              <a:gd name="T95" fmla="*/ 420 h 730"/>
              <a:gd name="T96" fmla="*/ 273 w 794"/>
              <a:gd name="T97" fmla="*/ 730 h 730"/>
              <a:gd name="T98" fmla="*/ 778 w 794"/>
              <a:gd name="T99" fmla="*/ 450 h 730"/>
              <a:gd name="T100" fmla="*/ 335 w 794"/>
              <a:gd name="T101" fmla="*/ 730 h 730"/>
              <a:gd name="T102" fmla="*/ 753 w 794"/>
              <a:gd name="T103" fmla="*/ 493 h 730"/>
              <a:gd name="T104" fmla="*/ 365 w 794"/>
              <a:gd name="T105" fmla="*/ 730 h 730"/>
              <a:gd name="T106" fmla="*/ 772 w 794"/>
              <a:gd name="T107" fmla="*/ 517 h 730"/>
              <a:gd name="T108" fmla="*/ 429 w 794"/>
              <a:gd name="T109" fmla="*/ 730 h 730"/>
              <a:gd name="T110" fmla="*/ 770 w 794"/>
              <a:gd name="T111" fmla="*/ 539 h 730"/>
              <a:gd name="T112" fmla="*/ 494 w 794"/>
              <a:gd name="T113" fmla="*/ 730 h 730"/>
              <a:gd name="T114" fmla="*/ 705 w 794"/>
              <a:gd name="T115" fmla="*/ 617 h 730"/>
              <a:gd name="T116" fmla="*/ 554 w 794"/>
              <a:gd name="T117" fmla="*/ 730 h 730"/>
              <a:gd name="T118" fmla="*/ 578 w 794"/>
              <a:gd name="T119" fmla="*/ 727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94" h="730">
                <a:moveTo>
                  <a:pt x="5" y="0"/>
                </a:moveTo>
                <a:lnTo>
                  <a:pt x="8" y="0"/>
                </a:lnTo>
                <a:lnTo>
                  <a:pt x="5" y="8"/>
                </a:lnTo>
                <a:lnTo>
                  <a:pt x="19" y="0"/>
                </a:lnTo>
                <a:lnTo>
                  <a:pt x="5" y="16"/>
                </a:lnTo>
                <a:lnTo>
                  <a:pt x="32" y="0"/>
                </a:lnTo>
                <a:lnTo>
                  <a:pt x="5" y="24"/>
                </a:lnTo>
                <a:lnTo>
                  <a:pt x="43" y="0"/>
                </a:lnTo>
                <a:lnTo>
                  <a:pt x="5" y="24"/>
                </a:lnTo>
                <a:lnTo>
                  <a:pt x="46" y="0"/>
                </a:lnTo>
                <a:lnTo>
                  <a:pt x="5" y="38"/>
                </a:lnTo>
                <a:lnTo>
                  <a:pt x="68" y="0"/>
                </a:lnTo>
                <a:lnTo>
                  <a:pt x="3" y="43"/>
                </a:lnTo>
                <a:lnTo>
                  <a:pt x="76" y="0"/>
                </a:lnTo>
                <a:lnTo>
                  <a:pt x="3" y="54"/>
                </a:lnTo>
                <a:lnTo>
                  <a:pt x="95" y="0"/>
                </a:lnTo>
                <a:lnTo>
                  <a:pt x="3" y="65"/>
                </a:lnTo>
                <a:lnTo>
                  <a:pt x="111" y="0"/>
                </a:lnTo>
                <a:lnTo>
                  <a:pt x="3" y="70"/>
                </a:lnTo>
                <a:lnTo>
                  <a:pt x="124" y="0"/>
                </a:lnTo>
                <a:lnTo>
                  <a:pt x="3" y="84"/>
                </a:lnTo>
                <a:lnTo>
                  <a:pt x="146" y="0"/>
                </a:lnTo>
                <a:lnTo>
                  <a:pt x="3" y="89"/>
                </a:lnTo>
                <a:lnTo>
                  <a:pt x="154" y="0"/>
                </a:lnTo>
                <a:lnTo>
                  <a:pt x="0" y="94"/>
                </a:lnTo>
                <a:lnTo>
                  <a:pt x="162" y="0"/>
                </a:lnTo>
                <a:lnTo>
                  <a:pt x="0" y="100"/>
                </a:lnTo>
                <a:lnTo>
                  <a:pt x="170" y="0"/>
                </a:lnTo>
                <a:lnTo>
                  <a:pt x="0" y="111"/>
                </a:lnTo>
                <a:lnTo>
                  <a:pt x="189" y="0"/>
                </a:lnTo>
                <a:lnTo>
                  <a:pt x="0" y="116"/>
                </a:lnTo>
                <a:lnTo>
                  <a:pt x="200" y="0"/>
                </a:lnTo>
                <a:lnTo>
                  <a:pt x="0" y="116"/>
                </a:lnTo>
                <a:lnTo>
                  <a:pt x="203" y="0"/>
                </a:lnTo>
                <a:lnTo>
                  <a:pt x="0" y="124"/>
                </a:lnTo>
                <a:lnTo>
                  <a:pt x="213" y="0"/>
                </a:lnTo>
                <a:lnTo>
                  <a:pt x="0" y="132"/>
                </a:lnTo>
                <a:lnTo>
                  <a:pt x="230" y="0"/>
                </a:lnTo>
                <a:lnTo>
                  <a:pt x="0" y="140"/>
                </a:lnTo>
                <a:lnTo>
                  <a:pt x="243" y="0"/>
                </a:lnTo>
                <a:lnTo>
                  <a:pt x="3" y="154"/>
                </a:lnTo>
                <a:lnTo>
                  <a:pt x="265" y="0"/>
                </a:lnTo>
                <a:lnTo>
                  <a:pt x="3" y="159"/>
                </a:lnTo>
                <a:lnTo>
                  <a:pt x="281" y="0"/>
                </a:lnTo>
                <a:lnTo>
                  <a:pt x="5" y="167"/>
                </a:lnTo>
                <a:lnTo>
                  <a:pt x="292" y="0"/>
                </a:lnTo>
                <a:lnTo>
                  <a:pt x="8" y="173"/>
                </a:lnTo>
                <a:lnTo>
                  <a:pt x="305" y="0"/>
                </a:lnTo>
                <a:lnTo>
                  <a:pt x="14" y="181"/>
                </a:lnTo>
                <a:lnTo>
                  <a:pt x="327" y="0"/>
                </a:lnTo>
                <a:lnTo>
                  <a:pt x="19" y="189"/>
                </a:lnTo>
                <a:lnTo>
                  <a:pt x="346" y="0"/>
                </a:lnTo>
                <a:lnTo>
                  <a:pt x="24" y="194"/>
                </a:lnTo>
                <a:lnTo>
                  <a:pt x="359" y="0"/>
                </a:lnTo>
                <a:lnTo>
                  <a:pt x="27" y="202"/>
                </a:lnTo>
                <a:lnTo>
                  <a:pt x="375" y="0"/>
                </a:lnTo>
                <a:lnTo>
                  <a:pt x="27" y="208"/>
                </a:lnTo>
                <a:lnTo>
                  <a:pt x="386" y="0"/>
                </a:lnTo>
                <a:lnTo>
                  <a:pt x="27" y="216"/>
                </a:lnTo>
                <a:lnTo>
                  <a:pt x="397" y="0"/>
                </a:lnTo>
                <a:lnTo>
                  <a:pt x="22" y="224"/>
                </a:lnTo>
                <a:lnTo>
                  <a:pt x="410" y="0"/>
                </a:lnTo>
                <a:lnTo>
                  <a:pt x="14" y="240"/>
                </a:lnTo>
                <a:lnTo>
                  <a:pt x="429" y="0"/>
                </a:lnTo>
                <a:lnTo>
                  <a:pt x="8" y="248"/>
                </a:lnTo>
                <a:lnTo>
                  <a:pt x="437" y="0"/>
                </a:lnTo>
                <a:lnTo>
                  <a:pt x="8" y="251"/>
                </a:lnTo>
                <a:lnTo>
                  <a:pt x="440" y="0"/>
                </a:lnTo>
                <a:lnTo>
                  <a:pt x="5" y="264"/>
                </a:lnTo>
                <a:lnTo>
                  <a:pt x="459" y="0"/>
                </a:lnTo>
                <a:lnTo>
                  <a:pt x="5" y="272"/>
                </a:lnTo>
                <a:lnTo>
                  <a:pt x="478" y="0"/>
                </a:lnTo>
                <a:lnTo>
                  <a:pt x="8" y="280"/>
                </a:lnTo>
                <a:lnTo>
                  <a:pt x="491" y="0"/>
                </a:lnTo>
                <a:lnTo>
                  <a:pt x="14" y="288"/>
                </a:lnTo>
                <a:lnTo>
                  <a:pt x="510" y="0"/>
                </a:lnTo>
                <a:lnTo>
                  <a:pt x="14" y="288"/>
                </a:lnTo>
                <a:lnTo>
                  <a:pt x="516" y="0"/>
                </a:lnTo>
                <a:lnTo>
                  <a:pt x="14" y="291"/>
                </a:lnTo>
                <a:lnTo>
                  <a:pt x="518" y="0"/>
                </a:lnTo>
                <a:lnTo>
                  <a:pt x="19" y="299"/>
                </a:lnTo>
                <a:lnTo>
                  <a:pt x="537" y="0"/>
                </a:lnTo>
                <a:lnTo>
                  <a:pt x="19" y="299"/>
                </a:lnTo>
                <a:lnTo>
                  <a:pt x="537" y="0"/>
                </a:lnTo>
                <a:lnTo>
                  <a:pt x="19" y="302"/>
                </a:lnTo>
                <a:lnTo>
                  <a:pt x="540" y="0"/>
                </a:lnTo>
                <a:lnTo>
                  <a:pt x="22" y="305"/>
                </a:lnTo>
                <a:lnTo>
                  <a:pt x="548" y="0"/>
                </a:lnTo>
                <a:lnTo>
                  <a:pt x="24" y="310"/>
                </a:lnTo>
                <a:lnTo>
                  <a:pt x="562" y="0"/>
                </a:lnTo>
                <a:lnTo>
                  <a:pt x="24" y="323"/>
                </a:lnTo>
                <a:lnTo>
                  <a:pt x="586" y="0"/>
                </a:lnTo>
                <a:lnTo>
                  <a:pt x="24" y="326"/>
                </a:lnTo>
                <a:lnTo>
                  <a:pt x="586" y="0"/>
                </a:lnTo>
                <a:lnTo>
                  <a:pt x="11" y="340"/>
                </a:lnTo>
                <a:lnTo>
                  <a:pt x="602" y="0"/>
                </a:lnTo>
                <a:lnTo>
                  <a:pt x="5" y="348"/>
                </a:lnTo>
                <a:lnTo>
                  <a:pt x="608" y="0"/>
                </a:lnTo>
                <a:lnTo>
                  <a:pt x="3" y="356"/>
                </a:lnTo>
                <a:lnTo>
                  <a:pt x="618" y="0"/>
                </a:lnTo>
                <a:lnTo>
                  <a:pt x="0" y="369"/>
                </a:lnTo>
                <a:lnTo>
                  <a:pt x="640" y="0"/>
                </a:lnTo>
                <a:lnTo>
                  <a:pt x="3" y="375"/>
                </a:lnTo>
                <a:lnTo>
                  <a:pt x="648" y="0"/>
                </a:lnTo>
                <a:lnTo>
                  <a:pt x="5" y="385"/>
                </a:lnTo>
                <a:lnTo>
                  <a:pt x="672" y="0"/>
                </a:lnTo>
                <a:lnTo>
                  <a:pt x="5" y="385"/>
                </a:lnTo>
                <a:lnTo>
                  <a:pt x="675" y="0"/>
                </a:lnTo>
                <a:lnTo>
                  <a:pt x="8" y="393"/>
                </a:lnTo>
                <a:lnTo>
                  <a:pt x="689" y="0"/>
                </a:lnTo>
                <a:lnTo>
                  <a:pt x="11" y="399"/>
                </a:lnTo>
                <a:lnTo>
                  <a:pt x="702" y="0"/>
                </a:lnTo>
                <a:lnTo>
                  <a:pt x="11" y="402"/>
                </a:lnTo>
                <a:lnTo>
                  <a:pt x="707" y="0"/>
                </a:lnTo>
                <a:lnTo>
                  <a:pt x="14" y="404"/>
                </a:lnTo>
                <a:lnTo>
                  <a:pt x="713" y="0"/>
                </a:lnTo>
                <a:lnTo>
                  <a:pt x="16" y="407"/>
                </a:lnTo>
                <a:lnTo>
                  <a:pt x="721" y="0"/>
                </a:lnTo>
                <a:lnTo>
                  <a:pt x="16" y="410"/>
                </a:lnTo>
                <a:lnTo>
                  <a:pt x="726" y="0"/>
                </a:lnTo>
                <a:lnTo>
                  <a:pt x="22" y="418"/>
                </a:lnTo>
                <a:lnTo>
                  <a:pt x="748" y="0"/>
                </a:lnTo>
                <a:lnTo>
                  <a:pt x="22" y="420"/>
                </a:lnTo>
                <a:lnTo>
                  <a:pt x="751" y="0"/>
                </a:lnTo>
                <a:lnTo>
                  <a:pt x="24" y="426"/>
                </a:lnTo>
                <a:lnTo>
                  <a:pt x="764" y="0"/>
                </a:lnTo>
                <a:lnTo>
                  <a:pt x="27" y="431"/>
                </a:lnTo>
                <a:lnTo>
                  <a:pt x="775" y="0"/>
                </a:lnTo>
                <a:lnTo>
                  <a:pt x="30" y="442"/>
                </a:lnTo>
                <a:lnTo>
                  <a:pt x="775" y="14"/>
                </a:lnTo>
                <a:lnTo>
                  <a:pt x="3" y="472"/>
                </a:lnTo>
                <a:lnTo>
                  <a:pt x="775" y="27"/>
                </a:lnTo>
                <a:lnTo>
                  <a:pt x="3" y="477"/>
                </a:lnTo>
                <a:lnTo>
                  <a:pt x="775" y="30"/>
                </a:lnTo>
                <a:lnTo>
                  <a:pt x="0" y="480"/>
                </a:lnTo>
                <a:lnTo>
                  <a:pt x="775" y="33"/>
                </a:lnTo>
                <a:lnTo>
                  <a:pt x="0" y="480"/>
                </a:lnTo>
                <a:lnTo>
                  <a:pt x="775" y="35"/>
                </a:lnTo>
                <a:lnTo>
                  <a:pt x="3" y="490"/>
                </a:lnTo>
                <a:lnTo>
                  <a:pt x="775" y="46"/>
                </a:lnTo>
                <a:lnTo>
                  <a:pt x="8" y="501"/>
                </a:lnTo>
                <a:lnTo>
                  <a:pt x="775" y="59"/>
                </a:lnTo>
                <a:lnTo>
                  <a:pt x="16" y="509"/>
                </a:lnTo>
                <a:lnTo>
                  <a:pt x="780" y="68"/>
                </a:lnTo>
                <a:lnTo>
                  <a:pt x="19" y="509"/>
                </a:lnTo>
                <a:lnTo>
                  <a:pt x="783" y="70"/>
                </a:lnTo>
                <a:lnTo>
                  <a:pt x="24" y="515"/>
                </a:lnTo>
                <a:lnTo>
                  <a:pt x="786" y="76"/>
                </a:lnTo>
                <a:lnTo>
                  <a:pt x="27" y="515"/>
                </a:lnTo>
                <a:lnTo>
                  <a:pt x="786" y="78"/>
                </a:lnTo>
                <a:lnTo>
                  <a:pt x="32" y="523"/>
                </a:lnTo>
                <a:lnTo>
                  <a:pt x="791" y="86"/>
                </a:lnTo>
                <a:lnTo>
                  <a:pt x="38" y="531"/>
                </a:lnTo>
                <a:lnTo>
                  <a:pt x="794" y="97"/>
                </a:lnTo>
                <a:lnTo>
                  <a:pt x="38" y="534"/>
                </a:lnTo>
                <a:lnTo>
                  <a:pt x="794" y="97"/>
                </a:lnTo>
                <a:lnTo>
                  <a:pt x="41" y="536"/>
                </a:lnTo>
                <a:lnTo>
                  <a:pt x="794" y="103"/>
                </a:lnTo>
                <a:lnTo>
                  <a:pt x="41" y="547"/>
                </a:lnTo>
                <a:lnTo>
                  <a:pt x="788" y="116"/>
                </a:lnTo>
                <a:lnTo>
                  <a:pt x="41" y="552"/>
                </a:lnTo>
                <a:lnTo>
                  <a:pt x="780" y="127"/>
                </a:lnTo>
                <a:lnTo>
                  <a:pt x="43" y="560"/>
                </a:lnTo>
                <a:lnTo>
                  <a:pt x="761" y="146"/>
                </a:lnTo>
                <a:lnTo>
                  <a:pt x="43" y="563"/>
                </a:lnTo>
                <a:lnTo>
                  <a:pt x="759" y="151"/>
                </a:lnTo>
                <a:lnTo>
                  <a:pt x="43" y="577"/>
                </a:lnTo>
                <a:lnTo>
                  <a:pt x="759" y="164"/>
                </a:lnTo>
                <a:lnTo>
                  <a:pt x="46" y="585"/>
                </a:lnTo>
                <a:lnTo>
                  <a:pt x="761" y="173"/>
                </a:lnTo>
                <a:lnTo>
                  <a:pt x="51" y="593"/>
                </a:lnTo>
                <a:lnTo>
                  <a:pt x="770" y="181"/>
                </a:lnTo>
                <a:lnTo>
                  <a:pt x="51" y="593"/>
                </a:lnTo>
                <a:lnTo>
                  <a:pt x="770" y="181"/>
                </a:lnTo>
                <a:lnTo>
                  <a:pt x="62" y="601"/>
                </a:lnTo>
                <a:lnTo>
                  <a:pt x="778" y="189"/>
                </a:lnTo>
                <a:lnTo>
                  <a:pt x="70" y="609"/>
                </a:lnTo>
                <a:lnTo>
                  <a:pt x="783" y="197"/>
                </a:lnTo>
                <a:lnTo>
                  <a:pt x="73" y="612"/>
                </a:lnTo>
                <a:lnTo>
                  <a:pt x="786" y="202"/>
                </a:lnTo>
                <a:lnTo>
                  <a:pt x="78" y="617"/>
                </a:lnTo>
                <a:lnTo>
                  <a:pt x="786" y="208"/>
                </a:lnTo>
                <a:lnTo>
                  <a:pt x="89" y="625"/>
                </a:lnTo>
                <a:lnTo>
                  <a:pt x="786" y="224"/>
                </a:lnTo>
                <a:lnTo>
                  <a:pt x="97" y="630"/>
                </a:lnTo>
                <a:lnTo>
                  <a:pt x="772" y="240"/>
                </a:lnTo>
                <a:lnTo>
                  <a:pt x="100" y="633"/>
                </a:lnTo>
                <a:lnTo>
                  <a:pt x="767" y="251"/>
                </a:lnTo>
                <a:lnTo>
                  <a:pt x="108" y="639"/>
                </a:lnTo>
                <a:lnTo>
                  <a:pt x="759" y="264"/>
                </a:lnTo>
                <a:lnTo>
                  <a:pt x="108" y="641"/>
                </a:lnTo>
                <a:lnTo>
                  <a:pt x="759" y="267"/>
                </a:lnTo>
                <a:lnTo>
                  <a:pt x="113" y="647"/>
                </a:lnTo>
                <a:lnTo>
                  <a:pt x="756" y="278"/>
                </a:lnTo>
                <a:lnTo>
                  <a:pt x="119" y="652"/>
                </a:lnTo>
                <a:lnTo>
                  <a:pt x="759" y="283"/>
                </a:lnTo>
                <a:lnTo>
                  <a:pt x="127" y="657"/>
                </a:lnTo>
                <a:lnTo>
                  <a:pt x="761" y="291"/>
                </a:lnTo>
                <a:lnTo>
                  <a:pt x="130" y="657"/>
                </a:lnTo>
                <a:lnTo>
                  <a:pt x="761" y="294"/>
                </a:lnTo>
                <a:lnTo>
                  <a:pt x="132" y="663"/>
                </a:lnTo>
                <a:lnTo>
                  <a:pt x="767" y="296"/>
                </a:lnTo>
                <a:lnTo>
                  <a:pt x="138" y="665"/>
                </a:lnTo>
                <a:lnTo>
                  <a:pt x="772" y="302"/>
                </a:lnTo>
                <a:lnTo>
                  <a:pt x="140" y="668"/>
                </a:lnTo>
                <a:lnTo>
                  <a:pt x="775" y="305"/>
                </a:lnTo>
                <a:lnTo>
                  <a:pt x="146" y="674"/>
                </a:lnTo>
                <a:lnTo>
                  <a:pt x="780" y="307"/>
                </a:lnTo>
                <a:lnTo>
                  <a:pt x="149" y="674"/>
                </a:lnTo>
                <a:lnTo>
                  <a:pt x="780" y="310"/>
                </a:lnTo>
                <a:lnTo>
                  <a:pt x="154" y="679"/>
                </a:lnTo>
                <a:lnTo>
                  <a:pt x="783" y="315"/>
                </a:lnTo>
                <a:lnTo>
                  <a:pt x="159" y="684"/>
                </a:lnTo>
                <a:lnTo>
                  <a:pt x="786" y="326"/>
                </a:lnTo>
                <a:lnTo>
                  <a:pt x="167" y="690"/>
                </a:lnTo>
                <a:lnTo>
                  <a:pt x="780" y="337"/>
                </a:lnTo>
                <a:lnTo>
                  <a:pt x="176" y="695"/>
                </a:lnTo>
                <a:lnTo>
                  <a:pt x="767" y="353"/>
                </a:lnTo>
                <a:lnTo>
                  <a:pt x="181" y="701"/>
                </a:lnTo>
                <a:lnTo>
                  <a:pt x="759" y="369"/>
                </a:lnTo>
                <a:lnTo>
                  <a:pt x="189" y="709"/>
                </a:lnTo>
                <a:lnTo>
                  <a:pt x="756" y="380"/>
                </a:lnTo>
                <a:lnTo>
                  <a:pt x="189" y="709"/>
                </a:lnTo>
                <a:lnTo>
                  <a:pt x="756" y="383"/>
                </a:lnTo>
                <a:lnTo>
                  <a:pt x="194" y="714"/>
                </a:lnTo>
                <a:lnTo>
                  <a:pt x="759" y="388"/>
                </a:lnTo>
                <a:lnTo>
                  <a:pt x="200" y="717"/>
                </a:lnTo>
                <a:lnTo>
                  <a:pt x="761" y="393"/>
                </a:lnTo>
                <a:lnTo>
                  <a:pt x="200" y="719"/>
                </a:lnTo>
                <a:lnTo>
                  <a:pt x="764" y="393"/>
                </a:lnTo>
                <a:lnTo>
                  <a:pt x="205" y="722"/>
                </a:lnTo>
                <a:lnTo>
                  <a:pt x="764" y="399"/>
                </a:lnTo>
                <a:lnTo>
                  <a:pt x="211" y="725"/>
                </a:lnTo>
                <a:lnTo>
                  <a:pt x="770" y="404"/>
                </a:lnTo>
                <a:lnTo>
                  <a:pt x="216" y="730"/>
                </a:lnTo>
                <a:lnTo>
                  <a:pt x="775" y="407"/>
                </a:lnTo>
                <a:lnTo>
                  <a:pt x="224" y="730"/>
                </a:lnTo>
                <a:lnTo>
                  <a:pt x="778" y="412"/>
                </a:lnTo>
                <a:lnTo>
                  <a:pt x="248" y="730"/>
                </a:lnTo>
                <a:lnTo>
                  <a:pt x="783" y="420"/>
                </a:lnTo>
                <a:lnTo>
                  <a:pt x="262" y="730"/>
                </a:lnTo>
                <a:lnTo>
                  <a:pt x="786" y="428"/>
                </a:lnTo>
                <a:lnTo>
                  <a:pt x="265" y="730"/>
                </a:lnTo>
                <a:lnTo>
                  <a:pt x="786" y="428"/>
                </a:lnTo>
                <a:lnTo>
                  <a:pt x="273" y="730"/>
                </a:lnTo>
                <a:lnTo>
                  <a:pt x="783" y="434"/>
                </a:lnTo>
                <a:lnTo>
                  <a:pt x="286" y="730"/>
                </a:lnTo>
                <a:lnTo>
                  <a:pt x="780" y="445"/>
                </a:lnTo>
                <a:lnTo>
                  <a:pt x="292" y="730"/>
                </a:lnTo>
                <a:lnTo>
                  <a:pt x="778" y="450"/>
                </a:lnTo>
                <a:lnTo>
                  <a:pt x="313" y="730"/>
                </a:lnTo>
                <a:lnTo>
                  <a:pt x="761" y="472"/>
                </a:lnTo>
                <a:lnTo>
                  <a:pt x="321" y="730"/>
                </a:lnTo>
                <a:lnTo>
                  <a:pt x="756" y="480"/>
                </a:lnTo>
                <a:lnTo>
                  <a:pt x="335" y="730"/>
                </a:lnTo>
                <a:lnTo>
                  <a:pt x="753" y="488"/>
                </a:lnTo>
                <a:lnTo>
                  <a:pt x="340" y="730"/>
                </a:lnTo>
                <a:lnTo>
                  <a:pt x="753" y="490"/>
                </a:lnTo>
                <a:lnTo>
                  <a:pt x="346" y="730"/>
                </a:lnTo>
                <a:lnTo>
                  <a:pt x="753" y="493"/>
                </a:lnTo>
                <a:lnTo>
                  <a:pt x="356" y="730"/>
                </a:lnTo>
                <a:lnTo>
                  <a:pt x="756" y="498"/>
                </a:lnTo>
                <a:lnTo>
                  <a:pt x="359" y="730"/>
                </a:lnTo>
                <a:lnTo>
                  <a:pt x="756" y="501"/>
                </a:lnTo>
                <a:lnTo>
                  <a:pt x="365" y="730"/>
                </a:lnTo>
                <a:lnTo>
                  <a:pt x="759" y="501"/>
                </a:lnTo>
                <a:lnTo>
                  <a:pt x="386" y="730"/>
                </a:lnTo>
                <a:lnTo>
                  <a:pt x="767" y="509"/>
                </a:lnTo>
                <a:lnTo>
                  <a:pt x="405" y="730"/>
                </a:lnTo>
                <a:lnTo>
                  <a:pt x="772" y="517"/>
                </a:lnTo>
                <a:lnTo>
                  <a:pt x="419" y="730"/>
                </a:lnTo>
                <a:lnTo>
                  <a:pt x="772" y="525"/>
                </a:lnTo>
                <a:lnTo>
                  <a:pt x="427" y="730"/>
                </a:lnTo>
                <a:lnTo>
                  <a:pt x="772" y="528"/>
                </a:lnTo>
                <a:lnTo>
                  <a:pt x="429" y="730"/>
                </a:lnTo>
                <a:lnTo>
                  <a:pt x="772" y="531"/>
                </a:lnTo>
                <a:lnTo>
                  <a:pt x="432" y="730"/>
                </a:lnTo>
                <a:lnTo>
                  <a:pt x="772" y="534"/>
                </a:lnTo>
                <a:lnTo>
                  <a:pt x="440" y="730"/>
                </a:lnTo>
                <a:lnTo>
                  <a:pt x="770" y="539"/>
                </a:lnTo>
                <a:lnTo>
                  <a:pt x="459" y="730"/>
                </a:lnTo>
                <a:lnTo>
                  <a:pt x="764" y="555"/>
                </a:lnTo>
                <a:lnTo>
                  <a:pt x="483" y="730"/>
                </a:lnTo>
                <a:lnTo>
                  <a:pt x="748" y="577"/>
                </a:lnTo>
                <a:lnTo>
                  <a:pt x="494" y="730"/>
                </a:lnTo>
                <a:lnTo>
                  <a:pt x="737" y="587"/>
                </a:lnTo>
                <a:lnTo>
                  <a:pt x="494" y="730"/>
                </a:lnTo>
                <a:lnTo>
                  <a:pt x="734" y="590"/>
                </a:lnTo>
                <a:lnTo>
                  <a:pt x="510" y="730"/>
                </a:lnTo>
                <a:lnTo>
                  <a:pt x="705" y="617"/>
                </a:lnTo>
                <a:lnTo>
                  <a:pt x="521" y="730"/>
                </a:lnTo>
                <a:lnTo>
                  <a:pt x="683" y="636"/>
                </a:lnTo>
                <a:lnTo>
                  <a:pt x="543" y="727"/>
                </a:lnTo>
                <a:lnTo>
                  <a:pt x="643" y="671"/>
                </a:lnTo>
                <a:lnTo>
                  <a:pt x="554" y="730"/>
                </a:lnTo>
                <a:lnTo>
                  <a:pt x="621" y="690"/>
                </a:lnTo>
                <a:lnTo>
                  <a:pt x="572" y="727"/>
                </a:lnTo>
                <a:lnTo>
                  <a:pt x="583" y="722"/>
                </a:lnTo>
                <a:lnTo>
                  <a:pt x="575" y="727"/>
                </a:lnTo>
                <a:lnTo>
                  <a:pt x="578" y="72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4210490" y="5550778"/>
            <a:ext cx="511175" cy="68263"/>
          </a:xfrm>
          <a:custGeom>
            <a:avLst/>
            <a:gdLst>
              <a:gd name="T0" fmla="*/ 0 w 322"/>
              <a:gd name="T1" fmla="*/ 0 h 43"/>
              <a:gd name="T2" fmla="*/ 0 w 322"/>
              <a:gd name="T3" fmla="*/ 0 h 43"/>
              <a:gd name="T4" fmla="*/ 9 w 322"/>
              <a:gd name="T5" fmla="*/ 5 h 43"/>
              <a:gd name="T6" fmla="*/ 17 w 322"/>
              <a:gd name="T7" fmla="*/ 0 h 43"/>
              <a:gd name="T8" fmla="*/ 14 w 322"/>
              <a:gd name="T9" fmla="*/ 10 h 43"/>
              <a:gd name="T10" fmla="*/ 33 w 322"/>
              <a:gd name="T11" fmla="*/ 0 h 43"/>
              <a:gd name="T12" fmla="*/ 22 w 322"/>
              <a:gd name="T13" fmla="*/ 19 h 43"/>
              <a:gd name="T14" fmla="*/ 54 w 322"/>
              <a:gd name="T15" fmla="*/ 0 h 43"/>
              <a:gd name="T16" fmla="*/ 25 w 322"/>
              <a:gd name="T17" fmla="*/ 21 h 43"/>
              <a:gd name="T18" fmla="*/ 63 w 322"/>
              <a:gd name="T19" fmla="*/ 0 h 43"/>
              <a:gd name="T20" fmla="*/ 25 w 322"/>
              <a:gd name="T21" fmla="*/ 21 h 43"/>
              <a:gd name="T22" fmla="*/ 65 w 322"/>
              <a:gd name="T23" fmla="*/ 0 h 43"/>
              <a:gd name="T24" fmla="*/ 33 w 322"/>
              <a:gd name="T25" fmla="*/ 27 h 43"/>
              <a:gd name="T26" fmla="*/ 84 w 322"/>
              <a:gd name="T27" fmla="*/ 0 h 43"/>
              <a:gd name="T28" fmla="*/ 36 w 322"/>
              <a:gd name="T29" fmla="*/ 29 h 43"/>
              <a:gd name="T30" fmla="*/ 90 w 322"/>
              <a:gd name="T31" fmla="*/ 0 h 43"/>
              <a:gd name="T32" fmla="*/ 41 w 322"/>
              <a:gd name="T33" fmla="*/ 32 h 43"/>
              <a:gd name="T34" fmla="*/ 98 w 322"/>
              <a:gd name="T35" fmla="*/ 0 h 43"/>
              <a:gd name="T36" fmla="*/ 44 w 322"/>
              <a:gd name="T37" fmla="*/ 35 h 43"/>
              <a:gd name="T38" fmla="*/ 106 w 322"/>
              <a:gd name="T39" fmla="*/ 0 h 43"/>
              <a:gd name="T40" fmla="*/ 52 w 322"/>
              <a:gd name="T41" fmla="*/ 40 h 43"/>
              <a:gd name="T42" fmla="*/ 125 w 322"/>
              <a:gd name="T43" fmla="*/ 0 h 43"/>
              <a:gd name="T44" fmla="*/ 60 w 322"/>
              <a:gd name="T45" fmla="*/ 43 h 43"/>
              <a:gd name="T46" fmla="*/ 135 w 322"/>
              <a:gd name="T47" fmla="*/ 0 h 43"/>
              <a:gd name="T48" fmla="*/ 76 w 322"/>
              <a:gd name="T49" fmla="*/ 43 h 43"/>
              <a:gd name="T50" fmla="*/ 152 w 322"/>
              <a:gd name="T51" fmla="*/ 0 h 43"/>
              <a:gd name="T52" fmla="*/ 98 w 322"/>
              <a:gd name="T53" fmla="*/ 43 h 43"/>
              <a:gd name="T54" fmla="*/ 176 w 322"/>
              <a:gd name="T55" fmla="*/ 0 h 43"/>
              <a:gd name="T56" fmla="*/ 103 w 322"/>
              <a:gd name="T57" fmla="*/ 43 h 43"/>
              <a:gd name="T58" fmla="*/ 179 w 322"/>
              <a:gd name="T59" fmla="*/ 0 h 43"/>
              <a:gd name="T60" fmla="*/ 111 w 322"/>
              <a:gd name="T61" fmla="*/ 43 h 43"/>
              <a:gd name="T62" fmla="*/ 189 w 322"/>
              <a:gd name="T63" fmla="*/ 0 h 43"/>
              <a:gd name="T64" fmla="*/ 119 w 322"/>
              <a:gd name="T65" fmla="*/ 43 h 43"/>
              <a:gd name="T66" fmla="*/ 195 w 322"/>
              <a:gd name="T67" fmla="*/ 0 h 43"/>
              <a:gd name="T68" fmla="*/ 135 w 322"/>
              <a:gd name="T69" fmla="*/ 43 h 43"/>
              <a:gd name="T70" fmla="*/ 211 w 322"/>
              <a:gd name="T71" fmla="*/ 0 h 43"/>
              <a:gd name="T72" fmla="*/ 144 w 322"/>
              <a:gd name="T73" fmla="*/ 43 h 43"/>
              <a:gd name="T74" fmla="*/ 222 w 322"/>
              <a:gd name="T75" fmla="*/ 0 h 43"/>
              <a:gd name="T76" fmla="*/ 160 w 322"/>
              <a:gd name="T77" fmla="*/ 43 h 43"/>
              <a:gd name="T78" fmla="*/ 235 w 322"/>
              <a:gd name="T79" fmla="*/ 0 h 43"/>
              <a:gd name="T80" fmla="*/ 168 w 322"/>
              <a:gd name="T81" fmla="*/ 43 h 43"/>
              <a:gd name="T82" fmla="*/ 243 w 322"/>
              <a:gd name="T83" fmla="*/ 0 h 43"/>
              <a:gd name="T84" fmla="*/ 184 w 322"/>
              <a:gd name="T85" fmla="*/ 43 h 43"/>
              <a:gd name="T86" fmla="*/ 262 w 322"/>
              <a:gd name="T87" fmla="*/ 0 h 43"/>
              <a:gd name="T88" fmla="*/ 208 w 322"/>
              <a:gd name="T89" fmla="*/ 43 h 43"/>
              <a:gd name="T90" fmla="*/ 284 w 322"/>
              <a:gd name="T91" fmla="*/ 0 h 43"/>
              <a:gd name="T92" fmla="*/ 216 w 322"/>
              <a:gd name="T93" fmla="*/ 43 h 43"/>
              <a:gd name="T94" fmla="*/ 295 w 322"/>
              <a:gd name="T95" fmla="*/ 0 h 43"/>
              <a:gd name="T96" fmla="*/ 233 w 322"/>
              <a:gd name="T97" fmla="*/ 43 h 43"/>
              <a:gd name="T98" fmla="*/ 311 w 322"/>
              <a:gd name="T99" fmla="*/ 0 h 43"/>
              <a:gd name="T100" fmla="*/ 243 w 322"/>
              <a:gd name="T101" fmla="*/ 43 h 43"/>
              <a:gd name="T102" fmla="*/ 322 w 322"/>
              <a:gd name="T103" fmla="*/ 0 h 43"/>
              <a:gd name="T104" fmla="*/ 265 w 322"/>
              <a:gd name="T105" fmla="*/ 43 h 43"/>
              <a:gd name="T106" fmla="*/ 316 w 322"/>
              <a:gd name="T107" fmla="*/ 13 h 43"/>
              <a:gd name="T108" fmla="*/ 265 w 322"/>
              <a:gd name="T109" fmla="*/ 43 h 43"/>
              <a:gd name="T110" fmla="*/ 316 w 322"/>
              <a:gd name="T111" fmla="*/ 16 h 43"/>
              <a:gd name="T112" fmla="*/ 270 w 322"/>
              <a:gd name="T113" fmla="*/ 43 h 43"/>
              <a:gd name="T114" fmla="*/ 308 w 322"/>
              <a:gd name="T115" fmla="*/ 24 h 43"/>
              <a:gd name="T116" fmla="*/ 284 w 322"/>
              <a:gd name="T117" fmla="*/ 43 h 43"/>
              <a:gd name="T118" fmla="*/ 289 w 322"/>
              <a:gd name="T119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3">
                <a:moveTo>
                  <a:pt x="0" y="0"/>
                </a:moveTo>
                <a:lnTo>
                  <a:pt x="0" y="0"/>
                </a:lnTo>
                <a:lnTo>
                  <a:pt x="9" y="5"/>
                </a:lnTo>
                <a:lnTo>
                  <a:pt x="17" y="0"/>
                </a:lnTo>
                <a:lnTo>
                  <a:pt x="14" y="10"/>
                </a:lnTo>
                <a:lnTo>
                  <a:pt x="33" y="0"/>
                </a:lnTo>
                <a:lnTo>
                  <a:pt x="22" y="19"/>
                </a:lnTo>
                <a:lnTo>
                  <a:pt x="54" y="0"/>
                </a:lnTo>
                <a:lnTo>
                  <a:pt x="25" y="21"/>
                </a:lnTo>
                <a:lnTo>
                  <a:pt x="63" y="0"/>
                </a:lnTo>
                <a:lnTo>
                  <a:pt x="25" y="21"/>
                </a:lnTo>
                <a:lnTo>
                  <a:pt x="65" y="0"/>
                </a:lnTo>
                <a:lnTo>
                  <a:pt x="33" y="27"/>
                </a:lnTo>
                <a:lnTo>
                  <a:pt x="84" y="0"/>
                </a:lnTo>
                <a:lnTo>
                  <a:pt x="36" y="29"/>
                </a:lnTo>
                <a:lnTo>
                  <a:pt x="90" y="0"/>
                </a:lnTo>
                <a:lnTo>
                  <a:pt x="41" y="32"/>
                </a:lnTo>
                <a:lnTo>
                  <a:pt x="98" y="0"/>
                </a:lnTo>
                <a:lnTo>
                  <a:pt x="44" y="35"/>
                </a:lnTo>
                <a:lnTo>
                  <a:pt x="106" y="0"/>
                </a:lnTo>
                <a:lnTo>
                  <a:pt x="52" y="40"/>
                </a:lnTo>
                <a:lnTo>
                  <a:pt x="125" y="0"/>
                </a:lnTo>
                <a:lnTo>
                  <a:pt x="60" y="43"/>
                </a:lnTo>
                <a:lnTo>
                  <a:pt x="135" y="0"/>
                </a:lnTo>
                <a:lnTo>
                  <a:pt x="76" y="43"/>
                </a:lnTo>
                <a:lnTo>
                  <a:pt x="152" y="0"/>
                </a:lnTo>
                <a:lnTo>
                  <a:pt x="98" y="43"/>
                </a:lnTo>
                <a:lnTo>
                  <a:pt x="176" y="0"/>
                </a:lnTo>
                <a:lnTo>
                  <a:pt x="103" y="43"/>
                </a:lnTo>
                <a:lnTo>
                  <a:pt x="179" y="0"/>
                </a:lnTo>
                <a:lnTo>
                  <a:pt x="111" y="43"/>
                </a:lnTo>
                <a:lnTo>
                  <a:pt x="189" y="0"/>
                </a:lnTo>
                <a:lnTo>
                  <a:pt x="119" y="43"/>
                </a:lnTo>
                <a:lnTo>
                  <a:pt x="195" y="0"/>
                </a:lnTo>
                <a:lnTo>
                  <a:pt x="135" y="43"/>
                </a:lnTo>
                <a:lnTo>
                  <a:pt x="211" y="0"/>
                </a:lnTo>
                <a:lnTo>
                  <a:pt x="144" y="43"/>
                </a:lnTo>
                <a:lnTo>
                  <a:pt x="222" y="0"/>
                </a:lnTo>
                <a:lnTo>
                  <a:pt x="160" y="43"/>
                </a:lnTo>
                <a:lnTo>
                  <a:pt x="235" y="0"/>
                </a:lnTo>
                <a:lnTo>
                  <a:pt x="168" y="43"/>
                </a:lnTo>
                <a:lnTo>
                  <a:pt x="243" y="0"/>
                </a:lnTo>
                <a:lnTo>
                  <a:pt x="184" y="43"/>
                </a:lnTo>
                <a:lnTo>
                  <a:pt x="262" y="0"/>
                </a:lnTo>
                <a:lnTo>
                  <a:pt x="208" y="43"/>
                </a:lnTo>
                <a:lnTo>
                  <a:pt x="284" y="0"/>
                </a:lnTo>
                <a:lnTo>
                  <a:pt x="216" y="43"/>
                </a:lnTo>
                <a:lnTo>
                  <a:pt x="295" y="0"/>
                </a:lnTo>
                <a:lnTo>
                  <a:pt x="233" y="43"/>
                </a:lnTo>
                <a:lnTo>
                  <a:pt x="311" y="0"/>
                </a:lnTo>
                <a:lnTo>
                  <a:pt x="243" y="43"/>
                </a:lnTo>
                <a:lnTo>
                  <a:pt x="322" y="0"/>
                </a:lnTo>
                <a:lnTo>
                  <a:pt x="265" y="43"/>
                </a:lnTo>
                <a:lnTo>
                  <a:pt x="316" y="13"/>
                </a:lnTo>
                <a:lnTo>
                  <a:pt x="265" y="43"/>
                </a:lnTo>
                <a:lnTo>
                  <a:pt x="316" y="16"/>
                </a:lnTo>
                <a:lnTo>
                  <a:pt x="270" y="43"/>
                </a:lnTo>
                <a:lnTo>
                  <a:pt x="308" y="24"/>
                </a:lnTo>
                <a:lnTo>
                  <a:pt x="284" y="43"/>
                </a:lnTo>
                <a:lnTo>
                  <a:pt x="289" y="37"/>
                </a:lnTo>
              </a:path>
            </a:pathLst>
          </a:custGeom>
          <a:noFill/>
          <a:ln w="0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55698" y="5687304"/>
            <a:ext cx="1473146" cy="349656"/>
          </a:xfrm>
          <a:prstGeom prst="ellipse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432865" y="2929022"/>
            <a:ext cx="4556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</a:rPr>
              <a:t>THANK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</a:rPr>
              <a:t>YOU</a:t>
            </a:r>
            <a:endParaRPr kumimoji="0" lang="zh-CN" altLang="en-US" sz="6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63" name="任意多边形 62"/>
          <p:cNvSpPr>
            <a:spLocks/>
          </p:cNvSpPr>
          <p:nvPr/>
        </p:nvSpPr>
        <p:spPr bwMode="auto">
          <a:xfrm>
            <a:off x="3906062" y="3762549"/>
            <a:ext cx="421530" cy="401458"/>
          </a:xfrm>
          <a:custGeom>
            <a:avLst/>
            <a:gdLst>
              <a:gd name="connsiteX0" fmla="*/ 344488 w 500063"/>
              <a:gd name="connsiteY0" fmla="*/ 464005 h 476251"/>
              <a:gd name="connsiteX1" fmla="*/ 338138 w 500063"/>
              <a:gd name="connsiteY1" fmla="*/ 473076 h 476251"/>
              <a:gd name="connsiteX2" fmla="*/ 349251 w 500063"/>
              <a:gd name="connsiteY2" fmla="*/ 465139 h 476251"/>
              <a:gd name="connsiteX3" fmla="*/ 349251 w 500063"/>
              <a:gd name="connsiteY3" fmla="*/ 468314 h 476251"/>
              <a:gd name="connsiteX4" fmla="*/ 334963 w 500063"/>
              <a:gd name="connsiteY4" fmla="*/ 476251 h 476251"/>
              <a:gd name="connsiteX5" fmla="*/ 346076 w 500063"/>
              <a:gd name="connsiteY5" fmla="*/ 461964 h 476251"/>
              <a:gd name="connsiteX6" fmla="*/ 344488 w 500063"/>
              <a:gd name="connsiteY6" fmla="*/ 464005 h 476251"/>
              <a:gd name="connsiteX7" fmla="*/ 345824 w 500063"/>
              <a:gd name="connsiteY7" fmla="*/ 462097 h 476251"/>
              <a:gd name="connsiteX8" fmla="*/ 248787 w 500063"/>
              <a:gd name="connsiteY8" fmla="*/ 446619 h 476251"/>
              <a:gd name="connsiteX9" fmla="*/ 242585 w 500063"/>
              <a:gd name="connsiteY9" fmla="*/ 450651 h 476251"/>
              <a:gd name="connsiteX10" fmla="*/ 236538 w 500063"/>
              <a:gd name="connsiteY10" fmla="*/ 454026 h 476251"/>
              <a:gd name="connsiteX11" fmla="*/ 148908 w 500063"/>
              <a:gd name="connsiteY11" fmla="*/ 446088 h 476251"/>
              <a:gd name="connsiteX12" fmla="*/ 150813 w 500063"/>
              <a:gd name="connsiteY12" fmla="*/ 446088 h 476251"/>
              <a:gd name="connsiteX13" fmla="*/ 150813 w 500063"/>
              <a:gd name="connsiteY13" fmla="*/ 450851 h 476251"/>
              <a:gd name="connsiteX14" fmla="*/ 146050 w 500063"/>
              <a:gd name="connsiteY14" fmla="*/ 450851 h 476251"/>
              <a:gd name="connsiteX15" fmla="*/ 146050 w 500063"/>
              <a:gd name="connsiteY15" fmla="*/ 442913 h 476251"/>
              <a:gd name="connsiteX16" fmla="*/ 150813 w 500063"/>
              <a:gd name="connsiteY16" fmla="*/ 442913 h 476251"/>
              <a:gd name="connsiteX17" fmla="*/ 148908 w 500063"/>
              <a:gd name="connsiteY17" fmla="*/ 446088 h 476251"/>
              <a:gd name="connsiteX18" fmla="*/ 146050 w 500063"/>
              <a:gd name="connsiteY18" fmla="*/ 446088 h 476251"/>
              <a:gd name="connsiteX19" fmla="*/ 165100 w 500063"/>
              <a:gd name="connsiteY19" fmla="*/ 438151 h 476251"/>
              <a:gd name="connsiteX20" fmla="*/ 165100 w 500063"/>
              <a:gd name="connsiteY20" fmla="*/ 442471 h 476251"/>
              <a:gd name="connsiteX21" fmla="*/ 158750 w 500063"/>
              <a:gd name="connsiteY21" fmla="*/ 446088 h 476251"/>
              <a:gd name="connsiteX22" fmla="*/ 150813 w 500063"/>
              <a:gd name="connsiteY22" fmla="*/ 450851 h 476251"/>
              <a:gd name="connsiteX23" fmla="*/ 304801 w 500063"/>
              <a:gd name="connsiteY23" fmla="*/ 415926 h 476251"/>
              <a:gd name="connsiteX24" fmla="*/ 255588 w 500063"/>
              <a:gd name="connsiteY24" fmla="*/ 473076 h 476251"/>
              <a:gd name="connsiteX25" fmla="*/ 319088 w 500063"/>
              <a:gd name="connsiteY25" fmla="*/ 434976 h 476251"/>
              <a:gd name="connsiteX26" fmla="*/ 323851 w 500063"/>
              <a:gd name="connsiteY26" fmla="*/ 434976 h 476251"/>
              <a:gd name="connsiteX27" fmla="*/ 288925 w 500063"/>
              <a:gd name="connsiteY27" fmla="*/ 473076 h 476251"/>
              <a:gd name="connsiteX28" fmla="*/ 341313 w 500063"/>
              <a:gd name="connsiteY28" fmla="*/ 442913 h 476251"/>
              <a:gd name="connsiteX29" fmla="*/ 346076 w 500063"/>
              <a:gd name="connsiteY29" fmla="*/ 442913 h 476251"/>
              <a:gd name="connsiteX30" fmla="*/ 323851 w 500063"/>
              <a:gd name="connsiteY30" fmla="*/ 473076 h 476251"/>
              <a:gd name="connsiteX31" fmla="*/ 349251 w 500063"/>
              <a:gd name="connsiteY31" fmla="*/ 457201 h 476251"/>
              <a:gd name="connsiteX32" fmla="*/ 345824 w 500063"/>
              <a:gd name="connsiteY32" fmla="*/ 462097 h 476251"/>
              <a:gd name="connsiteX33" fmla="*/ 319088 w 500063"/>
              <a:gd name="connsiteY33" fmla="*/ 476251 h 476251"/>
              <a:gd name="connsiteX34" fmla="*/ 315913 w 500063"/>
              <a:gd name="connsiteY34" fmla="*/ 476251 h 476251"/>
              <a:gd name="connsiteX35" fmla="*/ 341313 w 500063"/>
              <a:gd name="connsiteY35" fmla="*/ 446088 h 476251"/>
              <a:gd name="connsiteX36" fmla="*/ 285750 w 500063"/>
              <a:gd name="connsiteY36" fmla="*/ 476251 h 476251"/>
              <a:gd name="connsiteX37" fmla="*/ 315913 w 500063"/>
              <a:gd name="connsiteY37" fmla="*/ 438151 h 476251"/>
              <a:gd name="connsiteX38" fmla="*/ 252413 w 500063"/>
              <a:gd name="connsiteY38" fmla="*/ 476251 h 476251"/>
              <a:gd name="connsiteX39" fmla="*/ 300038 w 500063"/>
              <a:gd name="connsiteY39" fmla="*/ 420688 h 476251"/>
              <a:gd name="connsiteX40" fmla="*/ 203200 w 500063"/>
              <a:gd name="connsiteY40" fmla="*/ 476251 h 476251"/>
              <a:gd name="connsiteX41" fmla="*/ 242585 w 500063"/>
              <a:gd name="connsiteY41" fmla="*/ 450651 h 476251"/>
              <a:gd name="connsiteX42" fmla="*/ 484188 w 500063"/>
              <a:gd name="connsiteY42" fmla="*/ 368301 h 476251"/>
              <a:gd name="connsiteX43" fmla="*/ 484188 w 500063"/>
              <a:gd name="connsiteY43" fmla="*/ 371476 h 476251"/>
              <a:gd name="connsiteX44" fmla="*/ 477838 w 500063"/>
              <a:gd name="connsiteY44" fmla="*/ 374651 h 476251"/>
              <a:gd name="connsiteX45" fmla="*/ 477838 w 500063"/>
              <a:gd name="connsiteY45" fmla="*/ 371476 h 476251"/>
              <a:gd name="connsiteX46" fmla="*/ 404707 w 500063"/>
              <a:gd name="connsiteY46" fmla="*/ 362878 h 476251"/>
              <a:gd name="connsiteX47" fmla="*/ 395288 w 500063"/>
              <a:gd name="connsiteY47" fmla="*/ 368301 h 476251"/>
              <a:gd name="connsiteX48" fmla="*/ 396891 w 500063"/>
              <a:gd name="connsiteY48" fmla="*/ 367038 h 476251"/>
              <a:gd name="connsiteX49" fmla="*/ 176215 w 500063"/>
              <a:gd name="connsiteY49" fmla="*/ 355933 h 476251"/>
              <a:gd name="connsiteX50" fmla="*/ 167898 w 500063"/>
              <a:gd name="connsiteY50" fmla="*/ 362061 h 476251"/>
              <a:gd name="connsiteX51" fmla="*/ 165100 w 500063"/>
              <a:gd name="connsiteY51" fmla="*/ 363538 h 476251"/>
              <a:gd name="connsiteX52" fmla="*/ 258764 w 500063"/>
              <a:gd name="connsiteY52" fmla="*/ 349251 h 476251"/>
              <a:gd name="connsiteX53" fmla="*/ 263526 w 500063"/>
              <a:gd name="connsiteY53" fmla="*/ 349251 h 476251"/>
              <a:gd name="connsiteX54" fmla="*/ 258764 w 500063"/>
              <a:gd name="connsiteY54" fmla="*/ 352426 h 476251"/>
              <a:gd name="connsiteX55" fmla="*/ 222251 w 500063"/>
              <a:gd name="connsiteY55" fmla="*/ 333375 h 476251"/>
              <a:gd name="connsiteX56" fmla="*/ 195263 w 500063"/>
              <a:gd name="connsiteY56" fmla="*/ 371475 h 476251"/>
              <a:gd name="connsiteX57" fmla="*/ 228601 w 500063"/>
              <a:gd name="connsiteY57" fmla="*/ 352425 h 476251"/>
              <a:gd name="connsiteX58" fmla="*/ 203200 w 500063"/>
              <a:gd name="connsiteY58" fmla="*/ 393700 h 476251"/>
              <a:gd name="connsiteX59" fmla="*/ 229394 w 500063"/>
              <a:gd name="connsiteY59" fmla="*/ 378619 h 476251"/>
              <a:gd name="connsiteX60" fmla="*/ 200025 w 500063"/>
              <a:gd name="connsiteY60" fmla="*/ 396875 h 476251"/>
              <a:gd name="connsiteX61" fmla="*/ 225426 w 500063"/>
              <a:gd name="connsiteY61" fmla="*/ 355600 h 476251"/>
              <a:gd name="connsiteX62" fmla="*/ 192088 w 500063"/>
              <a:gd name="connsiteY62" fmla="*/ 374650 h 476251"/>
              <a:gd name="connsiteX63" fmla="*/ 217488 w 500063"/>
              <a:gd name="connsiteY63" fmla="*/ 338138 h 476251"/>
              <a:gd name="connsiteX64" fmla="*/ 150813 w 500063"/>
              <a:gd name="connsiteY64" fmla="*/ 374650 h 476251"/>
              <a:gd name="connsiteX65" fmla="*/ 167898 w 500063"/>
              <a:gd name="connsiteY65" fmla="*/ 362061 h 476251"/>
              <a:gd name="connsiteX66" fmla="*/ 211138 w 500063"/>
              <a:gd name="connsiteY66" fmla="*/ 330200 h 476251"/>
              <a:gd name="connsiteX67" fmla="*/ 209513 w 500063"/>
              <a:gd name="connsiteY67" fmla="*/ 331398 h 476251"/>
              <a:gd name="connsiteX68" fmla="*/ 182567 w 500063"/>
              <a:gd name="connsiteY68" fmla="*/ 346866 h 476251"/>
              <a:gd name="connsiteX69" fmla="*/ 263526 w 500063"/>
              <a:gd name="connsiteY69" fmla="*/ 322263 h 476251"/>
              <a:gd name="connsiteX70" fmla="*/ 266701 w 500063"/>
              <a:gd name="connsiteY70" fmla="*/ 322263 h 476251"/>
              <a:gd name="connsiteX71" fmla="*/ 258764 w 500063"/>
              <a:gd name="connsiteY71" fmla="*/ 349251 h 476251"/>
              <a:gd name="connsiteX72" fmla="*/ 263526 w 500063"/>
              <a:gd name="connsiteY72" fmla="*/ 327026 h 476251"/>
              <a:gd name="connsiteX73" fmla="*/ 236538 w 500063"/>
              <a:gd name="connsiteY73" fmla="*/ 341313 h 476251"/>
              <a:gd name="connsiteX74" fmla="*/ 238291 w 500063"/>
              <a:gd name="connsiteY74" fmla="*/ 337107 h 476251"/>
              <a:gd name="connsiteX75" fmla="*/ 243153 w 500063"/>
              <a:gd name="connsiteY75" fmla="*/ 322263 h 476251"/>
              <a:gd name="connsiteX76" fmla="*/ 244476 w 500063"/>
              <a:gd name="connsiteY76" fmla="*/ 322263 h 476251"/>
              <a:gd name="connsiteX77" fmla="*/ 238291 w 500063"/>
              <a:gd name="connsiteY77" fmla="*/ 337107 h 476251"/>
              <a:gd name="connsiteX78" fmla="*/ 236538 w 500063"/>
              <a:gd name="connsiteY78" fmla="*/ 338138 h 476251"/>
              <a:gd name="connsiteX79" fmla="*/ 225426 w 500063"/>
              <a:gd name="connsiteY79" fmla="*/ 322263 h 476251"/>
              <a:gd name="connsiteX80" fmla="*/ 176215 w 500063"/>
              <a:gd name="connsiteY80" fmla="*/ 355933 h 476251"/>
              <a:gd name="connsiteX81" fmla="*/ 209513 w 500063"/>
              <a:gd name="connsiteY81" fmla="*/ 331398 h 476251"/>
              <a:gd name="connsiteX82" fmla="*/ 241301 w 500063"/>
              <a:gd name="connsiteY82" fmla="*/ 319088 h 476251"/>
              <a:gd name="connsiteX83" fmla="*/ 244476 w 500063"/>
              <a:gd name="connsiteY83" fmla="*/ 319088 h 476251"/>
              <a:gd name="connsiteX84" fmla="*/ 243153 w 500063"/>
              <a:gd name="connsiteY84" fmla="*/ 322263 h 476251"/>
              <a:gd name="connsiteX85" fmla="*/ 241301 w 500063"/>
              <a:gd name="connsiteY85" fmla="*/ 322263 h 476251"/>
              <a:gd name="connsiteX86" fmla="*/ 163513 w 500063"/>
              <a:gd name="connsiteY86" fmla="*/ 311150 h 476251"/>
              <a:gd name="connsiteX87" fmla="*/ 97473 w 500063"/>
              <a:gd name="connsiteY87" fmla="*/ 366183 h 476251"/>
              <a:gd name="connsiteX88" fmla="*/ 93663 w 500063"/>
              <a:gd name="connsiteY88" fmla="*/ 368300 h 476251"/>
              <a:gd name="connsiteX89" fmla="*/ 500063 w 500063"/>
              <a:gd name="connsiteY89" fmla="*/ 307976 h 476251"/>
              <a:gd name="connsiteX90" fmla="*/ 500063 w 500063"/>
              <a:gd name="connsiteY90" fmla="*/ 311151 h 476251"/>
              <a:gd name="connsiteX91" fmla="*/ 420688 w 500063"/>
              <a:gd name="connsiteY91" fmla="*/ 363539 h 476251"/>
              <a:gd name="connsiteX92" fmla="*/ 500063 w 500063"/>
              <a:gd name="connsiteY92" fmla="*/ 319088 h 476251"/>
              <a:gd name="connsiteX93" fmla="*/ 442913 w 500063"/>
              <a:gd name="connsiteY93" fmla="*/ 352426 h 476251"/>
              <a:gd name="connsiteX94" fmla="*/ 500063 w 500063"/>
              <a:gd name="connsiteY94" fmla="*/ 322263 h 476251"/>
              <a:gd name="connsiteX95" fmla="*/ 500063 w 500063"/>
              <a:gd name="connsiteY95" fmla="*/ 327026 h 476251"/>
              <a:gd name="connsiteX96" fmla="*/ 461963 w 500063"/>
              <a:gd name="connsiteY96" fmla="*/ 371476 h 476251"/>
              <a:gd name="connsiteX97" fmla="*/ 495301 w 500063"/>
              <a:gd name="connsiteY97" fmla="*/ 352426 h 476251"/>
              <a:gd name="connsiteX98" fmla="*/ 484188 w 500063"/>
              <a:gd name="connsiteY98" fmla="*/ 360363 h 476251"/>
              <a:gd name="connsiteX99" fmla="*/ 495301 w 500063"/>
              <a:gd name="connsiteY99" fmla="*/ 355601 h 476251"/>
              <a:gd name="connsiteX100" fmla="*/ 477838 w 500063"/>
              <a:gd name="connsiteY100" fmla="*/ 371476 h 476251"/>
              <a:gd name="connsiteX101" fmla="*/ 488951 w 500063"/>
              <a:gd name="connsiteY101" fmla="*/ 360363 h 476251"/>
              <a:gd name="connsiteX102" fmla="*/ 461963 w 500063"/>
              <a:gd name="connsiteY102" fmla="*/ 374651 h 476251"/>
              <a:gd name="connsiteX103" fmla="*/ 477838 w 500063"/>
              <a:gd name="connsiteY103" fmla="*/ 363539 h 476251"/>
              <a:gd name="connsiteX104" fmla="*/ 458788 w 500063"/>
              <a:gd name="connsiteY104" fmla="*/ 374651 h 476251"/>
              <a:gd name="connsiteX105" fmla="*/ 495301 w 500063"/>
              <a:gd name="connsiteY105" fmla="*/ 327026 h 476251"/>
              <a:gd name="connsiteX106" fmla="*/ 409576 w 500063"/>
              <a:gd name="connsiteY106" fmla="*/ 374651 h 476251"/>
              <a:gd name="connsiteX107" fmla="*/ 465138 w 500063"/>
              <a:gd name="connsiteY107" fmla="*/ 341313 h 476251"/>
              <a:gd name="connsiteX108" fmla="*/ 401638 w 500063"/>
              <a:gd name="connsiteY108" fmla="*/ 374651 h 476251"/>
              <a:gd name="connsiteX109" fmla="*/ 481013 w 500063"/>
              <a:gd name="connsiteY109" fmla="*/ 322263 h 476251"/>
              <a:gd name="connsiteX110" fmla="*/ 404707 w 500063"/>
              <a:gd name="connsiteY110" fmla="*/ 362878 h 476251"/>
              <a:gd name="connsiteX111" fmla="*/ 98425 w 500063"/>
              <a:gd name="connsiteY111" fmla="*/ 303213 h 476251"/>
              <a:gd name="connsiteX112" fmla="*/ 98137 w 500063"/>
              <a:gd name="connsiteY112" fmla="*/ 303440 h 476251"/>
              <a:gd name="connsiteX113" fmla="*/ 26987 w 500063"/>
              <a:gd name="connsiteY113" fmla="*/ 344488 h 476251"/>
              <a:gd name="connsiteX114" fmla="*/ 35495 w 500063"/>
              <a:gd name="connsiteY114" fmla="*/ 338410 h 476251"/>
              <a:gd name="connsiteX115" fmla="*/ 60325 w 500063"/>
              <a:gd name="connsiteY115" fmla="*/ 303213 h 476251"/>
              <a:gd name="connsiteX116" fmla="*/ 56653 w 500063"/>
              <a:gd name="connsiteY116" fmla="*/ 306015 h 476251"/>
              <a:gd name="connsiteX117" fmla="*/ 18098 w 500063"/>
              <a:gd name="connsiteY117" fmla="*/ 329882 h 476251"/>
              <a:gd name="connsiteX118" fmla="*/ 263525 w 500063"/>
              <a:gd name="connsiteY118" fmla="*/ 296863 h 476251"/>
              <a:gd name="connsiteX119" fmla="*/ 247650 w 500063"/>
              <a:gd name="connsiteY119" fmla="*/ 307976 h 476251"/>
              <a:gd name="connsiteX120" fmla="*/ 255588 w 500063"/>
              <a:gd name="connsiteY120" fmla="*/ 300038 h 476251"/>
              <a:gd name="connsiteX121" fmla="*/ 263525 w 500063"/>
              <a:gd name="connsiteY121" fmla="*/ 296863 h 476251"/>
              <a:gd name="connsiteX122" fmla="*/ 271463 w 500063"/>
              <a:gd name="connsiteY122" fmla="*/ 311151 h 476251"/>
              <a:gd name="connsiteX123" fmla="*/ 296863 w 500063"/>
              <a:gd name="connsiteY123" fmla="*/ 296863 h 476251"/>
              <a:gd name="connsiteX124" fmla="*/ 300038 w 500063"/>
              <a:gd name="connsiteY124" fmla="*/ 296863 h 476251"/>
              <a:gd name="connsiteX125" fmla="*/ 282575 w 500063"/>
              <a:gd name="connsiteY125" fmla="*/ 327026 h 476251"/>
              <a:gd name="connsiteX126" fmla="*/ 330201 w 500063"/>
              <a:gd name="connsiteY126" fmla="*/ 296863 h 476251"/>
              <a:gd name="connsiteX127" fmla="*/ 334963 w 500063"/>
              <a:gd name="connsiteY127" fmla="*/ 296863 h 476251"/>
              <a:gd name="connsiteX128" fmla="*/ 274638 w 500063"/>
              <a:gd name="connsiteY128" fmla="*/ 355601 h 476251"/>
              <a:gd name="connsiteX129" fmla="*/ 376238 w 500063"/>
              <a:gd name="connsiteY129" fmla="*/ 296863 h 476251"/>
              <a:gd name="connsiteX130" fmla="*/ 266700 w 500063"/>
              <a:gd name="connsiteY130" fmla="*/ 360363 h 476251"/>
              <a:gd name="connsiteX131" fmla="*/ 327026 w 500063"/>
              <a:gd name="connsiteY131" fmla="*/ 300038 h 476251"/>
              <a:gd name="connsiteX132" fmla="*/ 277813 w 500063"/>
              <a:gd name="connsiteY132" fmla="*/ 330201 h 476251"/>
              <a:gd name="connsiteX133" fmla="*/ 277813 w 500063"/>
              <a:gd name="connsiteY133" fmla="*/ 327026 h 476251"/>
              <a:gd name="connsiteX134" fmla="*/ 296863 w 500063"/>
              <a:gd name="connsiteY134" fmla="*/ 300038 h 476251"/>
              <a:gd name="connsiteX135" fmla="*/ 271463 w 500063"/>
              <a:gd name="connsiteY135" fmla="*/ 314326 h 476251"/>
              <a:gd name="connsiteX136" fmla="*/ 258763 w 500063"/>
              <a:gd name="connsiteY136" fmla="*/ 296863 h 476251"/>
              <a:gd name="connsiteX137" fmla="*/ 255588 w 500063"/>
              <a:gd name="connsiteY137" fmla="*/ 300038 h 476251"/>
              <a:gd name="connsiteX138" fmla="*/ 250703 w 500063"/>
              <a:gd name="connsiteY138" fmla="*/ 301992 h 476251"/>
              <a:gd name="connsiteX139" fmla="*/ 247650 w 500063"/>
              <a:gd name="connsiteY139" fmla="*/ 303213 h 476251"/>
              <a:gd name="connsiteX140" fmla="*/ 222251 w 500063"/>
              <a:gd name="connsiteY140" fmla="*/ 296863 h 476251"/>
              <a:gd name="connsiteX141" fmla="*/ 139700 w 500063"/>
              <a:gd name="connsiteY141" fmla="*/ 371475 h 476251"/>
              <a:gd name="connsiteX142" fmla="*/ 182567 w 500063"/>
              <a:gd name="connsiteY142" fmla="*/ 346866 h 476251"/>
              <a:gd name="connsiteX143" fmla="*/ 134938 w 500063"/>
              <a:gd name="connsiteY143" fmla="*/ 374650 h 476251"/>
              <a:gd name="connsiteX144" fmla="*/ 131763 w 500063"/>
              <a:gd name="connsiteY144" fmla="*/ 374650 h 476251"/>
              <a:gd name="connsiteX145" fmla="*/ 214313 w 500063"/>
              <a:gd name="connsiteY145" fmla="*/ 303213 h 476251"/>
              <a:gd name="connsiteX146" fmla="*/ 87313 w 500063"/>
              <a:gd name="connsiteY146" fmla="*/ 374650 h 476251"/>
              <a:gd name="connsiteX147" fmla="*/ 97473 w 500063"/>
              <a:gd name="connsiteY147" fmla="*/ 366183 h 476251"/>
              <a:gd name="connsiteX148" fmla="*/ 142875 w 500063"/>
              <a:gd name="connsiteY148" fmla="*/ 296863 h 476251"/>
              <a:gd name="connsiteX149" fmla="*/ 137422 w 500063"/>
              <a:gd name="connsiteY149" fmla="*/ 300000 h 476251"/>
              <a:gd name="connsiteX150" fmla="*/ 128588 w 500063"/>
              <a:gd name="connsiteY150" fmla="*/ 303213 h 476251"/>
              <a:gd name="connsiteX151" fmla="*/ 109538 w 500063"/>
              <a:gd name="connsiteY151" fmla="*/ 296863 h 476251"/>
              <a:gd name="connsiteX152" fmla="*/ 26987 w 500063"/>
              <a:gd name="connsiteY152" fmla="*/ 363538 h 476251"/>
              <a:gd name="connsiteX153" fmla="*/ 137422 w 500063"/>
              <a:gd name="connsiteY153" fmla="*/ 300000 h 476251"/>
              <a:gd name="connsiteX154" fmla="*/ 146050 w 500063"/>
              <a:gd name="connsiteY154" fmla="*/ 296863 h 476251"/>
              <a:gd name="connsiteX155" fmla="*/ 57150 w 500063"/>
              <a:gd name="connsiteY155" fmla="*/ 368300 h 476251"/>
              <a:gd name="connsiteX156" fmla="*/ 180975 w 500063"/>
              <a:gd name="connsiteY156" fmla="*/ 296863 h 476251"/>
              <a:gd name="connsiteX157" fmla="*/ 163513 w 500063"/>
              <a:gd name="connsiteY157" fmla="*/ 311150 h 476251"/>
              <a:gd name="connsiteX158" fmla="*/ 173038 w 500063"/>
              <a:gd name="connsiteY158" fmla="*/ 303213 h 476251"/>
              <a:gd name="connsiteX159" fmla="*/ 46038 w 500063"/>
              <a:gd name="connsiteY159" fmla="*/ 374650 h 476251"/>
              <a:gd name="connsiteX160" fmla="*/ 134938 w 500063"/>
              <a:gd name="connsiteY160" fmla="*/ 303213 h 476251"/>
              <a:gd name="connsiteX161" fmla="*/ 19050 w 500063"/>
              <a:gd name="connsiteY161" fmla="*/ 371475 h 476251"/>
              <a:gd name="connsiteX162" fmla="*/ 15875 w 500063"/>
              <a:gd name="connsiteY162" fmla="*/ 371475 h 476251"/>
              <a:gd name="connsiteX163" fmla="*/ 15875 w 500063"/>
              <a:gd name="connsiteY163" fmla="*/ 368300 h 476251"/>
              <a:gd name="connsiteX164" fmla="*/ 98137 w 500063"/>
              <a:gd name="connsiteY164" fmla="*/ 303440 h 476251"/>
              <a:gd name="connsiteX165" fmla="*/ 71438 w 500063"/>
              <a:gd name="connsiteY165" fmla="*/ 296863 h 476251"/>
              <a:gd name="connsiteX166" fmla="*/ 11112 w 500063"/>
              <a:gd name="connsiteY166" fmla="*/ 341313 h 476251"/>
              <a:gd name="connsiteX167" fmla="*/ 93663 w 500063"/>
              <a:gd name="connsiteY167" fmla="*/ 296863 h 476251"/>
              <a:gd name="connsiteX168" fmla="*/ 35495 w 500063"/>
              <a:gd name="connsiteY168" fmla="*/ 338410 h 476251"/>
              <a:gd name="connsiteX169" fmla="*/ 4762 w 500063"/>
              <a:gd name="connsiteY169" fmla="*/ 355600 h 476251"/>
              <a:gd name="connsiteX170" fmla="*/ 71438 w 500063"/>
              <a:gd name="connsiteY170" fmla="*/ 311150 h 476251"/>
              <a:gd name="connsiteX171" fmla="*/ 0 w 500063"/>
              <a:gd name="connsiteY171" fmla="*/ 352425 h 476251"/>
              <a:gd name="connsiteX172" fmla="*/ 0 w 500063"/>
              <a:gd name="connsiteY172" fmla="*/ 349250 h 476251"/>
              <a:gd name="connsiteX173" fmla="*/ 56653 w 500063"/>
              <a:gd name="connsiteY173" fmla="*/ 306015 h 476251"/>
              <a:gd name="connsiteX174" fmla="*/ 500063 w 500063"/>
              <a:gd name="connsiteY174" fmla="*/ 277813 h 476251"/>
              <a:gd name="connsiteX175" fmla="*/ 465138 w 500063"/>
              <a:gd name="connsiteY175" fmla="*/ 296863 h 476251"/>
              <a:gd name="connsiteX176" fmla="*/ 473076 w 500063"/>
              <a:gd name="connsiteY176" fmla="*/ 288926 h 476251"/>
              <a:gd name="connsiteX177" fmla="*/ 500063 w 500063"/>
              <a:gd name="connsiteY177" fmla="*/ 277813 h 476251"/>
              <a:gd name="connsiteX178" fmla="*/ 500063 w 500063"/>
              <a:gd name="connsiteY178" fmla="*/ 280988 h 476251"/>
              <a:gd name="connsiteX179" fmla="*/ 500063 w 500063"/>
              <a:gd name="connsiteY179" fmla="*/ 285751 h 476251"/>
              <a:gd name="connsiteX180" fmla="*/ 396891 w 500063"/>
              <a:gd name="connsiteY180" fmla="*/ 367038 h 476251"/>
              <a:gd name="connsiteX181" fmla="*/ 382588 w 500063"/>
              <a:gd name="connsiteY181" fmla="*/ 374651 h 476251"/>
              <a:gd name="connsiteX182" fmla="*/ 488951 w 500063"/>
              <a:gd name="connsiteY182" fmla="*/ 288926 h 476251"/>
              <a:gd name="connsiteX183" fmla="*/ 338138 w 500063"/>
              <a:gd name="connsiteY183" fmla="*/ 374651 h 476251"/>
              <a:gd name="connsiteX184" fmla="*/ 334963 w 500063"/>
              <a:gd name="connsiteY184" fmla="*/ 374651 h 476251"/>
              <a:gd name="connsiteX185" fmla="*/ 376238 w 500063"/>
              <a:gd name="connsiteY185" fmla="*/ 352426 h 476251"/>
              <a:gd name="connsiteX186" fmla="*/ 330201 w 500063"/>
              <a:gd name="connsiteY186" fmla="*/ 374651 h 476251"/>
              <a:gd name="connsiteX187" fmla="*/ 417513 w 500063"/>
              <a:gd name="connsiteY187" fmla="*/ 322263 h 476251"/>
              <a:gd name="connsiteX188" fmla="*/ 323851 w 500063"/>
              <a:gd name="connsiteY188" fmla="*/ 374651 h 476251"/>
              <a:gd name="connsiteX189" fmla="*/ 417513 w 500063"/>
              <a:gd name="connsiteY189" fmla="*/ 307976 h 476251"/>
              <a:gd name="connsiteX190" fmla="*/ 356773 w 500063"/>
              <a:gd name="connsiteY190" fmla="*/ 342450 h 476251"/>
              <a:gd name="connsiteX191" fmla="*/ 176213 w 500063"/>
              <a:gd name="connsiteY191" fmla="*/ 465139 h 476251"/>
              <a:gd name="connsiteX192" fmla="*/ 296863 w 500063"/>
              <a:gd name="connsiteY192" fmla="*/ 393701 h 476251"/>
              <a:gd name="connsiteX193" fmla="*/ 300038 w 500063"/>
              <a:gd name="connsiteY193" fmla="*/ 393701 h 476251"/>
              <a:gd name="connsiteX194" fmla="*/ 200025 w 500063"/>
              <a:gd name="connsiteY194" fmla="*/ 461964 h 476251"/>
              <a:gd name="connsiteX195" fmla="*/ 300038 w 500063"/>
              <a:gd name="connsiteY195" fmla="*/ 401638 h 476251"/>
              <a:gd name="connsiteX196" fmla="*/ 300038 w 500063"/>
              <a:gd name="connsiteY196" fmla="*/ 404813 h 476251"/>
              <a:gd name="connsiteX197" fmla="*/ 214313 w 500063"/>
              <a:gd name="connsiteY197" fmla="*/ 461964 h 476251"/>
              <a:gd name="connsiteX198" fmla="*/ 304801 w 500063"/>
              <a:gd name="connsiteY198" fmla="*/ 412751 h 476251"/>
              <a:gd name="connsiteX199" fmla="*/ 248787 w 500063"/>
              <a:gd name="connsiteY199" fmla="*/ 446619 h 476251"/>
              <a:gd name="connsiteX200" fmla="*/ 266700 w 500063"/>
              <a:gd name="connsiteY200" fmla="*/ 434976 h 476251"/>
              <a:gd name="connsiteX201" fmla="*/ 195263 w 500063"/>
              <a:gd name="connsiteY201" fmla="*/ 476251 h 476251"/>
              <a:gd name="connsiteX202" fmla="*/ 192088 w 500063"/>
              <a:gd name="connsiteY202" fmla="*/ 476251 h 476251"/>
              <a:gd name="connsiteX203" fmla="*/ 277813 w 500063"/>
              <a:gd name="connsiteY203" fmla="*/ 415926 h 476251"/>
              <a:gd name="connsiteX204" fmla="*/ 176213 w 500063"/>
              <a:gd name="connsiteY204" fmla="*/ 476251 h 476251"/>
              <a:gd name="connsiteX205" fmla="*/ 173038 w 500063"/>
              <a:gd name="connsiteY205" fmla="*/ 476251 h 476251"/>
              <a:gd name="connsiteX206" fmla="*/ 274638 w 500063"/>
              <a:gd name="connsiteY206" fmla="*/ 409576 h 476251"/>
              <a:gd name="connsiteX207" fmla="*/ 158750 w 500063"/>
              <a:gd name="connsiteY207" fmla="*/ 476251 h 476251"/>
              <a:gd name="connsiteX208" fmla="*/ 153988 w 500063"/>
              <a:gd name="connsiteY208" fmla="*/ 476251 h 476251"/>
              <a:gd name="connsiteX209" fmla="*/ 321129 w 500063"/>
              <a:gd name="connsiteY209" fmla="*/ 362680 h 476251"/>
              <a:gd name="connsiteX210" fmla="*/ 300038 w 500063"/>
              <a:gd name="connsiteY210" fmla="*/ 374651 h 476251"/>
              <a:gd name="connsiteX211" fmla="*/ 321552 w 500063"/>
              <a:gd name="connsiteY211" fmla="*/ 362393 h 476251"/>
              <a:gd name="connsiteX212" fmla="*/ 401638 w 500063"/>
              <a:gd name="connsiteY212" fmla="*/ 307976 h 476251"/>
              <a:gd name="connsiteX213" fmla="*/ 150813 w 500063"/>
              <a:gd name="connsiteY213" fmla="*/ 454026 h 476251"/>
              <a:gd name="connsiteX214" fmla="*/ 146050 w 500063"/>
              <a:gd name="connsiteY214" fmla="*/ 454026 h 476251"/>
              <a:gd name="connsiteX215" fmla="*/ 158750 w 500063"/>
              <a:gd name="connsiteY215" fmla="*/ 446088 h 476251"/>
              <a:gd name="connsiteX216" fmla="*/ 165100 w 500063"/>
              <a:gd name="connsiteY216" fmla="*/ 442913 h 476251"/>
              <a:gd name="connsiteX217" fmla="*/ 165100 w 500063"/>
              <a:gd name="connsiteY217" fmla="*/ 442471 h 476251"/>
              <a:gd name="connsiteX218" fmla="*/ 173038 w 500063"/>
              <a:gd name="connsiteY218" fmla="*/ 437949 h 476251"/>
              <a:gd name="connsiteX219" fmla="*/ 173038 w 500063"/>
              <a:gd name="connsiteY219" fmla="*/ 434975 h 476251"/>
              <a:gd name="connsiteX220" fmla="*/ 252413 w 500063"/>
              <a:gd name="connsiteY220" fmla="*/ 368300 h 476251"/>
              <a:gd name="connsiteX221" fmla="*/ 200025 w 500063"/>
              <a:gd name="connsiteY221" fmla="*/ 396875 h 476251"/>
              <a:gd name="connsiteX222" fmla="*/ 255588 w 500063"/>
              <a:gd name="connsiteY222" fmla="*/ 363538 h 476251"/>
              <a:gd name="connsiteX223" fmla="*/ 229394 w 500063"/>
              <a:gd name="connsiteY223" fmla="*/ 378619 h 476251"/>
              <a:gd name="connsiteX224" fmla="*/ 258763 w 500063"/>
              <a:gd name="connsiteY224" fmla="*/ 360363 h 476251"/>
              <a:gd name="connsiteX225" fmla="*/ 263526 w 500063"/>
              <a:gd name="connsiteY225" fmla="*/ 360363 h 476251"/>
              <a:gd name="connsiteX226" fmla="*/ 263526 w 500063"/>
              <a:gd name="connsiteY226" fmla="*/ 363538 h 476251"/>
              <a:gd name="connsiteX227" fmla="*/ 180975 w 500063"/>
              <a:gd name="connsiteY227" fmla="*/ 431800 h 476251"/>
              <a:gd name="connsiteX228" fmla="*/ 417513 w 500063"/>
              <a:gd name="connsiteY228" fmla="*/ 296863 h 476251"/>
              <a:gd name="connsiteX229" fmla="*/ 303204 w 500063"/>
              <a:gd name="connsiteY229" fmla="*/ 363794 h 476251"/>
              <a:gd name="connsiteX230" fmla="*/ 420688 w 500063"/>
              <a:gd name="connsiteY230" fmla="*/ 296863 h 476251"/>
              <a:gd name="connsiteX231" fmla="*/ 423863 w 500063"/>
              <a:gd name="connsiteY231" fmla="*/ 296863 h 476251"/>
              <a:gd name="connsiteX232" fmla="*/ 357910 w 500063"/>
              <a:gd name="connsiteY232" fmla="*/ 341677 h 476251"/>
              <a:gd name="connsiteX233" fmla="*/ 436563 w 500063"/>
              <a:gd name="connsiteY233" fmla="*/ 296863 h 476251"/>
              <a:gd name="connsiteX234" fmla="*/ 341313 w 500063"/>
              <a:gd name="connsiteY234" fmla="*/ 363539 h 476251"/>
              <a:gd name="connsiteX235" fmla="*/ 458788 w 500063"/>
              <a:gd name="connsiteY235" fmla="*/ 296863 h 476251"/>
              <a:gd name="connsiteX236" fmla="*/ 376238 w 500063"/>
              <a:gd name="connsiteY236" fmla="*/ 349251 h 476251"/>
              <a:gd name="connsiteX237" fmla="*/ 488951 w 500063"/>
              <a:gd name="connsiteY237" fmla="*/ 273051 h 476251"/>
              <a:gd name="connsiteX238" fmla="*/ 487136 w 500063"/>
              <a:gd name="connsiteY238" fmla="*/ 274865 h 476251"/>
              <a:gd name="connsiteX239" fmla="*/ 469901 w 500063"/>
              <a:gd name="connsiteY239" fmla="*/ 285751 h 476251"/>
              <a:gd name="connsiteX240" fmla="*/ 500063 w 500063"/>
              <a:gd name="connsiteY240" fmla="*/ 266701 h 476251"/>
              <a:gd name="connsiteX241" fmla="*/ 500063 w 500063"/>
              <a:gd name="connsiteY241" fmla="*/ 269876 h 476251"/>
              <a:gd name="connsiteX242" fmla="*/ 473076 w 500063"/>
              <a:gd name="connsiteY242" fmla="*/ 288926 h 476251"/>
              <a:gd name="connsiteX243" fmla="*/ 487136 w 500063"/>
              <a:gd name="connsiteY243" fmla="*/ 274865 h 476251"/>
              <a:gd name="connsiteX244" fmla="*/ 27842 w 500063"/>
              <a:gd name="connsiteY244" fmla="*/ 239713 h 476251"/>
              <a:gd name="connsiteX245" fmla="*/ 4762 w 500063"/>
              <a:gd name="connsiteY245" fmla="*/ 273050 h 476251"/>
              <a:gd name="connsiteX246" fmla="*/ 33337 w 500063"/>
              <a:gd name="connsiteY246" fmla="*/ 255588 h 476251"/>
              <a:gd name="connsiteX247" fmla="*/ 33337 w 500063"/>
              <a:gd name="connsiteY247" fmla="*/ 258763 h 476251"/>
              <a:gd name="connsiteX248" fmla="*/ 4762 w 500063"/>
              <a:gd name="connsiteY248" fmla="*/ 300038 h 476251"/>
              <a:gd name="connsiteX249" fmla="*/ 33337 w 500063"/>
              <a:gd name="connsiteY249" fmla="*/ 285750 h 476251"/>
              <a:gd name="connsiteX250" fmla="*/ 15875 w 500063"/>
              <a:gd name="connsiteY250" fmla="*/ 300038 h 476251"/>
              <a:gd name="connsiteX251" fmla="*/ 33337 w 500063"/>
              <a:gd name="connsiteY251" fmla="*/ 288925 h 476251"/>
              <a:gd name="connsiteX252" fmla="*/ 4762 w 500063"/>
              <a:gd name="connsiteY252" fmla="*/ 338138 h 476251"/>
              <a:gd name="connsiteX253" fmla="*/ 18098 w 500063"/>
              <a:gd name="connsiteY253" fmla="*/ 329882 h 476251"/>
              <a:gd name="connsiteX254" fmla="*/ 0 w 500063"/>
              <a:gd name="connsiteY254" fmla="*/ 341313 h 476251"/>
              <a:gd name="connsiteX255" fmla="*/ 0 w 500063"/>
              <a:gd name="connsiteY255" fmla="*/ 338138 h 476251"/>
              <a:gd name="connsiteX256" fmla="*/ 30162 w 500063"/>
              <a:gd name="connsiteY256" fmla="*/ 292100 h 476251"/>
              <a:gd name="connsiteX257" fmla="*/ 0 w 500063"/>
              <a:gd name="connsiteY257" fmla="*/ 311150 h 476251"/>
              <a:gd name="connsiteX258" fmla="*/ 0 w 500063"/>
              <a:gd name="connsiteY258" fmla="*/ 307975 h 476251"/>
              <a:gd name="connsiteX259" fmla="*/ 22225 w 500063"/>
              <a:gd name="connsiteY259" fmla="*/ 292100 h 476251"/>
              <a:gd name="connsiteX260" fmla="*/ 0 w 500063"/>
              <a:gd name="connsiteY260" fmla="*/ 303213 h 476251"/>
              <a:gd name="connsiteX261" fmla="*/ 30162 w 500063"/>
              <a:gd name="connsiteY261" fmla="*/ 261938 h 476251"/>
              <a:gd name="connsiteX262" fmla="*/ 0 w 500063"/>
              <a:gd name="connsiteY262" fmla="*/ 280988 h 476251"/>
              <a:gd name="connsiteX263" fmla="*/ 0 w 500063"/>
              <a:gd name="connsiteY263" fmla="*/ 277813 h 476251"/>
              <a:gd name="connsiteX264" fmla="*/ 30162 w 500063"/>
              <a:gd name="connsiteY264" fmla="*/ 236538 h 476251"/>
              <a:gd name="connsiteX265" fmla="*/ 27842 w 500063"/>
              <a:gd name="connsiteY265" fmla="*/ 239713 h 476251"/>
              <a:gd name="connsiteX266" fmla="*/ 29945 w 500063"/>
              <a:gd name="connsiteY266" fmla="*/ 236675 h 476251"/>
              <a:gd name="connsiteX267" fmla="*/ 11730 w 500063"/>
              <a:gd name="connsiteY267" fmla="*/ 213872 h 476251"/>
              <a:gd name="connsiteX268" fmla="*/ 11112 w 500063"/>
              <a:gd name="connsiteY268" fmla="*/ 214313 h 476251"/>
              <a:gd name="connsiteX269" fmla="*/ 11413 w 500063"/>
              <a:gd name="connsiteY269" fmla="*/ 214055 h 476251"/>
              <a:gd name="connsiteX270" fmla="*/ 488951 w 500063"/>
              <a:gd name="connsiteY270" fmla="*/ 206375 h 476251"/>
              <a:gd name="connsiteX271" fmla="*/ 478943 w 500063"/>
              <a:gd name="connsiteY271" fmla="*/ 214382 h 476251"/>
              <a:gd name="connsiteX272" fmla="*/ 473076 w 500063"/>
              <a:gd name="connsiteY272" fmla="*/ 217488 h 476251"/>
              <a:gd name="connsiteX273" fmla="*/ 488560 w 500063"/>
              <a:gd name="connsiteY273" fmla="*/ 206558 h 476251"/>
              <a:gd name="connsiteX274" fmla="*/ 500063 w 500063"/>
              <a:gd name="connsiteY274" fmla="*/ 203200 h 476251"/>
              <a:gd name="connsiteX275" fmla="*/ 500063 w 500063"/>
              <a:gd name="connsiteY275" fmla="*/ 206375 h 476251"/>
              <a:gd name="connsiteX276" fmla="*/ 465138 w 500063"/>
              <a:gd name="connsiteY276" fmla="*/ 250825 h 476251"/>
              <a:gd name="connsiteX277" fmla="*/ 500063 w 500063"/>
              <a:gd name="connsiteY277" fmla="*/ 231775 h 476251"/>
              <a:gd name="connsiteX278" fmla="*/ 473076 w 500063"/>
              <a:gd name="connsiteY278" fmla="*/ 258763 h 476251"/>
              <a:gd name="connsiteX279" fmla="*/ 500063 w 500063"/>
              <a:gd name="connsiteY279" fmla="*/ 244475 h 476251"/>
              <a:gd name="connsiteX280" fmla="*/ 473076 w 500063"/>
              <a:gd name="connsiteY280" fmla="*/ 266701 h 476251"/>
              <a:gd name="connsiteX281" fmla="*/ 500063 w 500063"/>
              <a:gd name="connsiteY281" fmla="*/ 250825 h 476251"/>
              <a:gd name="connsiteX282" fmla="*/ 500063 w 500063"/>
              <a:gd name="connsiteY282" fmla="*/ 255588 h 476251"/>
              <a:gd name="connsiteX283" fmla="*/ 469901 w 500063"/>
              <a:gd name="connsiteY283" fmla="*/ 285751 h 476251"/>
              <a:gd name="connsiteX284" fmla="*/ 465138 w 500063"/>
              <a:gd name="connsiteY284" fmla="*/ 288926 h 476251"/>
              <a:gd name="connsiteX285" fmla="*/ 492126 w 500063"/>
              <a:gd name="connsiteY285" fmla="*/ 258763 h 476251"/>
              <a:gd name="connsiteX286" fmla="*/ 465138 w 500063"/>
              <a:gd name="connsiteY286" fmla="*/ 273051 h 476251"/>
              <a:gd name="connsiteX287" fmla="*/ 492126 w 500063"/>
              <a:gd name="connsiteY287" fmla="*/ 250825 h 476251"/>
              <a:gd name="connsiteX288" fmla="*/ 465138 w 500063"/>
              <a:gd name="connsiteY288" fmla="*/ 266701 h 476251"/>
              <a:gd name="connsiteX289" fmla="*/ 461963 w 500063"/>
              <a:gd name="connsiteY289" fmla="*/ 261938 h 476251"/>
              <a:gd name="connsiteX290" fmla="*/ 465138 w 500063"/>
              <a:gd name="connsiteY290" fmla="*/ 261938 h 476251"/>
              <a:gd name="connsiteX291" fmla="*/ 492126 w 500063"/>
              <a:gd name="connsiteY291" fmla="*/ 239713 h 476251"/>
              <a:gd name="connsiteX292" fmla="*/ 465138 w 500063"/>
              <a:gd name="connsiteY292" fmla="*/ 255588 h 476251"/>
              <a:gd name="connsiteX293" fmla="*/ 461963 w 500063"/>
              <a:gd name="connsiteY293" fmla="*/ 250825 h 476251"/>
              <a:gd name="connsiteX294" fmla="*/ 495301 w 500063"/>
              <a:gd name="connsiteY294" fmla="*/ 206375 h 476251"/>
              <a:gd name="connsiteX295" fmla="*/ 465138 w 500063"/>
              <a:gd name="connsiteY295" fmla="*/ 225425 h 476251"/>
              <a:gd name="connsiteX296" fmla="*/ 478943 w 500063"/>
              <a:gd name="connsiteY296" fmla="*/ 214382 h 476251"/>
              <a:gd name="connsiteX297" fmla="*/ 33337 w 500063"/>
              <a:gd name="connsiteY297" fmla="*/ 198438 h 476251"/>
              <a:gd name="connsiteX298" fmla="*/ 33337 w 500063"/>
              <a:gd name="connsiteY298" fmla="*/ 203200 h 476251"/>
              <a:gd name="connsiteX299" fmla="*/ 4762 w 500063"/>
              <a:gd name="connsiteY299" fmla="*/ 244475 h 476251"/>
              <a:gd name="connsiteX300" fmla="*/ 33337 w 500063"/>
              <a:gd name="connsiteY300" fmla="*/ 225425 h 476251"/>
              <a:gd name="connsiteX301" fmla="*/ 33337 w 500063"/>
              <a:gd name="connsiteY301" fmla="*/ 228600 h 476251"/>
              <a:gd name="connsiteX302" fmla="*/ 11112 w 500063"/>
              <a:gd name="connsiteY302" fmla="*/ 247650 h 476251"/>
              <a:gd name="connsiteX303" fmla="*/ 33337 w 500063"/>
              <a:gd name="connsiteY303" fmla="*/ 231775 h 476251"/>
              <a:gd name="connsiteX304" fmla="*/ 29945 w 500063"/>
              <a:gd name="connsiteY304" fmla="*/ 236675 h 476251"/>
              <a:gd name="connsiteX305" fmla="*/ 0 w 500063"/>
              <a:gd name="connsiteY305" fmla="*/ 255588 h 476251"/>
              <a:gd name="connsiteX306" fmla="*/ 0 w 500063"/>
              <a:gd name="connsiteY306" fmla="*/ 250825 h 476251"/>
              <a:gd name="connsiteX307" fmla="*/ 22225 w 500063"/>
              <a:gd name="connsiteY307" fmla="*/ 236538 h 476251"/>
              <a:gd name="connsiteX308" fmla="*/ 0 w 500063"/>
              <a:gd name="connsiteY308" fmla="*/ 247650 h 476251"/>
              <a:gd name="connsiteX309" fmla="*/ 30162 w 500063"/>
              <a:gd name="connsiteY309" fmla="*/ 203200 h 476251"/>
              <a:gd name="connsiteX310" fmla="*/ 11730 w 500063"/>
              <a:gd name="connsiteY310" fmla="*/ 213872 h 476251"/>
              <a:gd name="connsiteX311" fmla="*/ 488951 w 500063"/>
              <a:gd name="connsiteY311" fmla="*/ 195263 h 476251"/>
              <a:gd name="connsiteX312" fmla="*/ 485296 w 500063"/>
              <a:gd name="connsiteY312" fmla="*/ 198273 h 476251"/>
              <a:gd name="connsiteX313" fmla="*/ 474210 w 500063"/>
              <a:gd name="connsiteY313" fmla="*/ 204108 h 476251"/>
              <a:gd name="connsiteX314" fmla="*/ 500063 w 500063"/>
              <a:gd name="connsiteY314" fmla="*/ 190500 h 476251"/>
              <a:gd name="connsiteX315" fmla="*/ 473076 w 500063"/>
              <a:gd name="connsiteY315" fmla="*/ 209550 h 476251"/>
              <a:gd name="connsiteX316" fmla="*/ 500063 w 500063"/>
              <a:gd name="connsiteY316" fmla="*/ 195263 h 476251"/>
              <a:gd name="connsiteX317" fmla="*/ 500063 w 500063"/>
              <a:gd name="connsiteY317" fmla="*/ 198438 h 476251"/>
              <a:gd name="connsiteX318" fmla="*/ 488560 w 500063"/>
              <a:gd name="connsiteY318" fmla="*/ 206558 h 476251"/>
              <a:gd name="connsiteX319" fmla="*/ 465138 w 500063"/>
              <a:gd name="connsiteY319" fmla="*/ 217488 h 476251"/>
              <a:gd name="connsiteX320" fmla="*/ 461963 w 500063"/>
              <a:gd name="connsiteY320" fmla="*/ 217488 h 476251"/>
              <a:gd name="connsiteX321" fmla="*/ 485296 w 500063"/>
              <a:gd name="connsiteY321" fmla="*/ 198273 h 476251"/>
              <a:gd name="connsiteX322" fmla="*/ 492126 w 500063"/>
              <a:gd name="connsiteY322" fmla="*/ 179388 h 476251"/>
              <a:gd name="connsiteX323" fmla="*/ 490538 w 500063"/>
              <a:gd name="connsiteY323" fmla="*/ 180975 h 476251"/>
              <a:gd name="connsiteX324" fmla="*/ 484188 w 500063"/>
              <a:gd name="connsiteY324" fmla="*/ 184150 h 476251"/>
              <a:gd name="connsiteX325" fmla="*/ 485023 w 500063"/>
              <a:gd name="connsiteY325" fmla="*/ 183566 h 476251"/>
              <a:gd name="connsiteX326" fmla="*/ 500063 w 500063"/>
              <a:gd name="connsiteY326" fmla="*/ 176213 h 476251"/>
              <a:gd name="connsiteX327" fmla="*/ 469901 w 500063"/>
              <a:gd name="connsiteY327" fmla="*/ 206375 h 476251"/>
              <a:gd name="connsiteX328" fmla="*/ 474210 w 500063"/>
              <a:gd name="connsiteY328" fmla="*/ 204108 h 476251"/>
              <a:gd name="connsiteX329" fmla="*/ 465138 w 500063"/>
              <a:gd name="connsiteY329" fmla="*/ 209550 h 476251"/>
              <a:gd name="connsiteX330" fmla="*/ 461963 w 500063"/>
              <a:gd name="connsiteY330" fmla="*/ 209550 h 476251"/>
              <a:gd name="connsiteX331" fmla="*/ 490538 w 500063"/>
              <a:gd name="connsiteY331" fmla="*/ 180975 h 476251"/>
              <a:gd name="connsiteX332" fmla="*/ 15875 w 500063"/>
              <a:gd name="connsiteY332" fmla="*/ 176213 h 476251"/>
              <a:gd name="connsiteX333" fmla="*/ 15434 w 500063"/>
              <a:gd name="connsiteY333" fmla="*/ 176609 h 476251"/>
              <a:gd name="connsiteX334" fmla="*/ 13890 w 500063"/>
              <a:gd name="connsiteY334" fmla="*/ 177602 h 476251"/>
              <a:gd name="connsiteX335" fmla="*/ 33337 w 500063"/>
              <a:gd name="connsiteY335" fmla="*/ 165100 h 476251"/>
              <a:gd name="connsiteX336" fmla="*/ 33337 w 500063"/>
              <a:gd name="connsiteY336" fmla="*/ 168275 h 476251"/>
              <a:gd name="connsiteX337" fmla="*/ 33337 w 500063"/>
              <a:gd name="connsiteY337" fmla="*/ 173038 h 476251"/>
              <a:gd name="connsiteX338" fmla="*/ 4762 w 500063"/>
              <a:gd name="connsiteY338" fmla="*/ 214313 h 476251"/>
              <a:gd name="connsiteX339" fmla="*/ 33337 w 500063"/>
              <a:gd name="connsiteY339" fmla="*/ 195263 h 476251"/>
              <a:gd name="connsiteX340" fmla="*/ 11413 w 500063"/>
              <a:gd name="connsiteY340" fmla="*/ 214055 h 476251"/>
              <a:gd name="connsiteX341" fmla="*/ 0 w 500063"/>
              <a:gd name="connsiteY341" fmla="*/ 220663 h 476251"/>
              <a:gd name="connsiteX342" fmla="*/ 22225 w 500063"/>
              <a:gd name="connsiteY342" fmla="*/ 203200 h 476251"/>
              <a:gd name="connsiteX343" fmla="*/ 0 w 500063"/>
              <a:gd name="connsiteY343" fmla="*/ 217488 h 476251"/>
              <a:gd name="connsiteX344" fmla="*/ 0 w 500063"/>
              <a:gd name="connsiteY344" fmla="*/ 214313 h 476251"/>
              <a:gd name="connsiteX345" fmla="*/ 30162 w 500063"/>
              <a:gd name="connsiteY345" fmla="*/ 173038 h 476251"/>
              <a:gd name="connsiteX346" fmla="*/ 0 w 500063"/>
              <a:gd name="connsiteY346" fmla="*/ 190500 h 476251"/>
              <a:gd name="connsiteX347" fmla="*/ 15434 w 500063"/>
              <a:gd name="connsiteY347" fmla="*/ 176609 h 476251"/>
              <a:gd name="connsiteX348" fmla="*/ 33337 w 500063"/>
              <a:gd name="connsiteY348" fmla="*/ 157163 h 476251"/>
              <a:gd name="connsiteX349" fmla="*/ 33337 w 500063"/>
              <a:gd name="connsiteY349" fmla="*/ 161925 h 476251"/>
              <a:gd name="connsiteX350" fmla="*/ 11112 w 500063"/>
              <a:gd name="connsiteY350" fmla="*/ 179388 h 476251"/>
              <a:gd name="connsiteX351" fmla="*/ 13890 w 500063"/>
              <a:gd name="connsiteY351" fmla="*/ 177602 h 476251"/>
              <a:gd name="connsiteX352" fmla="*/ 0 w 500063"/>
              <a:gd name="connsiteY352" fmla="*/ 187325 h 476251"/>
              <a:gd name="connsiteX353" fmla="*/ 22225 w 500063"/>
              <a:gd name="connsiteY353" fmla="*/ 165100 h 476251"/>
              <a:gd name="connsiteX354" fmla="*/ 0 w 500063"/>
              <a:gd name="connsiteY354" fmla="*/ 179388 h 476251"/>
              <a:gd name="connsiteX355" fmla="*/ 9576 w 500063"/>
              <a:gd name="connsiteY355" fmla="*/ 171501 h 476251"/>
              <a:gd name="connsiteX356" fmla="*/ 7937 w 500063"/>
              <a:gd name="connsiteY356" fmla="*/ 173038 h 476251"/>
              <a:gd name="connsiteX357" fmla="*/ 26987 w 500063"/>
              <a:gd name="connsiteY357" fmla="*/ 157163 h 476251"/>
              <a:gd name="connsiteX358" fmla="*/ 9576 w 500063"/>
              <a:gd name="connsiteY358" fmla="*/ 171501 h 476251"/>
              <a:gd name="connsiteX359" fmla="*/ 21306 w 500063"/>
              <a:gd name="connsiteY359" fmla="*/ 160505 h 476251"/>
              <a:gd name="connsiteX360" fmla="*/ 492126 w 500063"/>
              <a:gd name="connsiteY360" fmla="*/ 127000 h 476251"/>
              <a:gd name="connsiteX361" fmla="*/ 490241 w 500063"/>
              <a:gd name="connsiteY361" fmla="*/ 129183 h 476251"/>
              <a:gd name="connsiteX362" fmla="*/ 484929 w 500063"/>
              <a:gd name="connsiteY362" fmla="*/ 132080 h 476251"/>
              <a:gd name="connsiteX363" fmla="*/ 33337 w 500063"/>
              <a:gd name="connsiteY363" fmla="*/ 127000 h 476251"/>
              <a:gd name="connsiteX364" fmla="*/ 33337 w 500063"/>
              <a:gd name="connsiteY364" fmla="*/ 131763 h 476251"/>
              <a:gd name="connsiteX365" fmla="*/ 33337 w 500063"/>
              <a:gd name="connsiteY365" fmla="*/ 134938 h 476251"/>
              <a:gd name="connsiteX366" fmla="*/ 4762 w 500063"/>
              <a:gd name="connsiteY366" fmla="*/ 165100 h 476251"/>
              <a:gd name="connsiteX367" fmla="*/ 33337 w 500063"/>
              <a:gd name="connsiteY367" fmla="*/ 149225 h 476251"/>
              <a:gd name="connsiteX368" fmla="*/ 21306 w 500063"/>
              <a:gd name="connsiteY368" fmla="*/ 160505 h 476251"/>
              <a:gd name="connsiteX369" fmla="*/ 0 w 500063"/>
              <a:gd name="connsiteY369" fmla="*/ 173038 h 476251"/>
              <a:gd name="connsiteX370" fmla="*/ 0 w 500063"/>
              <a:gd name="connsiteY370" fmla="*/ 168275 h 476251"/>
              <a:gd name="connsiteX371" fmla="*/ 30162 w 500063"/>
              <a:gd name="connsiteY371" fmla="*/ 138113 h 476251"/>
              <a:gd name="connsiteX372" fmla="*/ 0 w 500063"/>
              <a:gd name="connsiteY372" fmla="*/ 153988 h 476251"/>
              <a:gd name="connsiteX373" fmla="*/ 19050 w 500063"/>
              <a:gd name="connsiteY373" fmla="*/ 138113 h 476251"/>
              <a:gd name="connsiteX374" fmla="*/ 0 w 500063"/>
              <a:gd name="connsiteY374" fmla="*/ 149225 h 476251"/>
              <a:gd name="connsiteX375" fmla="*/ 17119 w 500063"/>
              <a:gd name="connsiteY375" fmla="*/ 133007 h 476251"/>
              <a:gd name="connsiteX376" fmla="*/ 4762 w 500063"/>
              <a:gd name="connsiteY376" fmla="*/ 146050 h 476251"/>
              <a:gd name="connsiteX377" fmla="*/ 500063 w 500063"/>
              <a:gd name="connsiteY377" fmla="*/ 123825 h 476251"/>
              <a:gd name="connsiteX378" fmla="*/ 500063 w 500063"/>
              <a:gd name="connsiteY378" fmla="*/ 127000 h 476251"/>
              <a:gd name="connsiteX379" fmla="*/ 469901 w 500063"/>
              <a:gd name="connsiteY379" fmla="*/ 157163 h 476251"/>
              <a:gd name="connsiteX380" fmla="*/ 500063 w 500063"/>
              <a:gd name="connsiteY380" fmla="*/ 138113 h 476251"/>
              <a:gd name="connsiteX381" fmla="*/ 500063 w 500063"/>
              <a:gd name="connsiteY381" fmla="*/ 142875 h 476251"/>
              <a:gd name="connsiteX382" fmla="*/ 469901 w 500063"/>
              <a:gd name="connsiteY382" fmla="*/ 173038 h 476251"/>
              <a:gd name="connsiteX383" fmla="*/ 500063 w 500063"/>
              <a:gd name="connsiteY383" fmla="*/ 157163 h 476251"/>
              <a:gd name="connsiteX384" fmla="*/ 469901 w 500063"/>
              <a:gd name="connsiteY384" fmla="*/ 187325 h 476251"/>
              <a:gd name="connsiteX385" fmla="*/ 500063 w 500063"/>
              <a:gd name="connsiteY385" fmla="*/ 173038 h 476251"/>
              <a:gd name="connsiteX386" fmla="*/ 485023 w 500063"/>
              <a:gd name="connsiteY386" fmla="*/ 183566 h 476251"/>
              <a:gd name="connsiteX387" fmla="*/ 465138 w 500063"/>
              <a:gd name="connsiteY387" fmla="*/ 195263 h 476251"/>
              <a:gd name="connsiteX388" fmla="*/ 477838 w 500063"/>
              <a:gd name="connsiteY388" fmla="*/ 187325 h 476251"/>
              <a:gd name="connsiteX389" fmla="*/ 461963 w 500063"/>
              <a:gd name="connsiteY389" fmla="*/ 195263 h 476251"/>
              <a:gd name="connsiteX390" fmla="*/ 461963 w 500063"/>
              <a:gd name="connsiteY390" fmla="*/ 190500 h 476251"/>
              <a:gd name="connsiteX391" fmla="*/ 492126 w 500063"/>
              <a:gd name="connsiteY391" fmla="*/ 161925 h 476251"/>
              <a:gd name="connsiteX392" fmla="*/ 465138 w 500063"/>
              <a:gd name="connsiteY392" fmla="*/ 176213 h 476251"/>
              <a:gd name="connsiteX393" fmla="*/ 461963 w 500063"/>
              <a:gd name="connsiteY393" fmla="*/ 176213 h 476251"/>
              <a:gd name="connsiteX394" fmla="*/ 495301 w 500063"/>
              <a:gd name="connsiteY394" fmla="*/ 142875 h 476251"/>
              <a:gd name="connsiteX395" fmla="*/ 465138 w 500063"/>
              <a:gd name="connsiteY395" fmla="*/ 161925 h 476251"/>
              <a:gd name="connsiteX396" fmla="*/ 461963 w 500063"/>
              <a:gd name="connsiteY396" fmla="*/ 161925 h 476251"/>
              <a:gd name="connsiteX397" fmla="*/ 490241 w 500063"/>
              <a:gd name="connsiteY397" fmla="*/ 129183 h 476251"/>
              <a:gd name="connsiteX398" fmla="*/ 30162 w 500063"/>
              <a:gd name="connsiteY398" fmla="*/ 120650 h 476251"/>
              <a:gd name="connsiteX399" fmla="*/ 17119 w 500063"/>
              <a:gd name="connsiteY399" fmla="*/ 133007 h 476251"/>
              <a:gd name="connsiteX400" fmla="*/ 27737 w 500063"/>
              <a:gd name="connsiteY400" fmla="*/ 121799 h 476251"/>
              <a:gd name="connsiteX401" fmla="*/ 22225 w 500063"/>
              <a:gd name="connsiteY401" fmla="*/ 107950 h 476251"/>
              <a:gd name="connsiteX402" fmla="*/ 16669 w 500063"/>
              <a:gd name="connsiteY402" fmla="*/ 112713 h 476251"/>
              <a:gd name="connsiteX403" fmla="*/ 4762 w 500063"/>
              <a:gd name="connsiteY403" fmla="*/ 120650 h 476251"/>
              <a:gd name="connsiteX404" fmla="*/ 5129 w 500063"/>
              <a:gd name="connsiteY404" fmla="*/ 120162 h 476251"/>
              <a:gd name="connsiteX405" fmla="*/ 33337 w 500063"/>
              <a:gd name="connsiteY405" fmla="*/ 101600 h 476251"/>
              <a:gd name="connsiteX406" fmla="*/ 7937 w 500063"/>
              <a:gd name="connsiteY406" fmla="*/ 123825 h 476251"/>
              <a:gd name="connsiteX407" fmla="*/ 33337 w 500063"/>
              <a:gd name="connsiteY407" fmla="*/ 107950 h 476251"/>
              <a:gd name="connsiteX408" fmla="*/ 33337 w 500063"/>
              <a:gd name="connsiteY408" fmla="*/ 112713 h 476251"/>
              <a:gd name="connsiteX409" fmla="*/ 15875 w 500063"/>
              <a:gd name="connsiteY409" fmla="*/ 127000 h 476251"/>
              <a:gd name="connsiteX410" fmla="*/ 33337 w 500063"/>
              <a:gd name="connsiteY410" fmla="*/ 115888 h 476251"/>
              <a:gd name="connsiteX411" fmla="*/ 27737 w 500063"/>
              <a:gd name="connsiteY411" fmla="*/ 121799 h 476251"/>
              <a:gd name="connsiteX412" fmla="*/ 0 w 500063"/>
              <a:gd name="connsiteY412" fmla="*/ 134938 h 476251"/>
              <a:gd name="connsiteX413" fmla="*/ 19050 w 500063"/>
              <a:gd name="connsiteY413" fmla="*/ 120650 h 476251"/>
              <a:gd name="connsiteX414" fmla="*/ 0 w 500063"/>
              <a:gd name="connsiteY414" fmla="*/ 131763 h 476251"/>
              <a:gd name="connsiteX415" fmla="*/ 0 w 500063"/>
              <a:gd name="connsiteY415" fmla="*/ 127000 h 476251"/>
              <a:gd name="connsiteX416" fmla="*/ 16669 w 500063"/>
              <a:gd name="connsiteY416" fmla="*/ 112713 h 476251"/>
              <a:gd name="connsiteX417" fmla="*/ 469455 w 500063"/>
              <a:gd name="connsiteY417" fmla="*/ 92325 h 476251"/>
              <a:gd name="connsiteX418" fmla="*/ 466265 w 500063"/>
              <a:gd name="connsiteY418" fmla="*/ 96274 h 476251"/>
              <a:gd name="connsiteX419" fmla="*/ 465138 w 500063"/>
              <a:gd name="connsiteY419" fmla="*/ 96838 h 476251"/>
              <a:gd name="connsiteX420" fmla="*/ 500063 w 500063"/>
              <a:gd name="connsiteY420" fmla="*/ 79375 h 476251"/>
              <a:gd name="connsiteX421" fmla="*/ 500063 w 500063"/>
              <a:gd name="connsiteY421" fmla="*/ 82550 h 476251"/>
              <a:gd name="connsiteX422" fmla="*/ 469901 w 500063"/>
              <a:gd name="connsiteY422" fmla="*/ 115888 h 476251"/>
              <a:gd name="connsiteX423" fmla="*/ 500063 w 500063"/>
              <a:gd name="connsiteY423" fmla="*/ 96838 h 476251"/>
              <a:gd name="connsiteX424" fmla="*/ 465138 w 500063"/>
              <a:gd name="connsiteY424" fmla="*/ 142875 h 476251"/>
              <a:gd name="connsiteX425" fmla="*/ 484929 w 500063"/>
              <a:gd name="connsiteY425" fmla="*/ 132080 h 476251"/>
              <a:gd name="connsiteX426" fmla="*/ 465138 w 500063"/>
              <a:gd name="connsiteY426" fmla="*/ 146050 h 476251"/>
              <a:gd name="connsiteX427" fmla="*/ 461963 w 500063"/>
              <a:gd name="connsiteY427" fmla="*/ 146050 h 476251"/>
              <a:gd name="connsiteX428" fmla="*/ 495301 w 500063"/>
              <a:gd name="connsiteY428" fmla="*/ 101600 h 476251"/>
              <a:gd name="connsiteX429" fmla="*/ 465138 w 500063"/>
              <a:gd name="connsiteY429" fmla="*/ 120650 h 476251"/>
              <a:gd name="connsiteX430" fmla="*/ 461963 w 500063"/>
              <a:gd name="connsiteY430" fmla="*/ 120650 h 476251"/>
              <a:gd name="connsiteX431" fmla="*/ 461963 w 500063"/>
              <a:gd name="connsiteY431" fmla="*/ 115888 h 476251"/>
              <a:gd name="connsiteX432" fmla="*/ 495301 w 500063"/>
              <a:gd name="connsiteY432" fmla="*/ 82550 h 476251"/>
              <a:gd name="connsiteX433" fmla="*/ 465138 w 500063"/>
              <a:gd name="connsiteY433" fmla="*/ 101600 h 476251"/>
              <a:gd name="connsiteX434" fmla="*/ 461963 w 500063"/>
              <a:gd name="connsiteY434" fmla="*/ 101600 h 476251"/>
              <a:gd name="connsiteX435" fmla="*/ 466265 w 500063"/>
              <a:gd name="connsiteY435" fmla="*/ 96274 h 476251"/>
              <a:gd name="connsiteX436" fmla="*/ 27842 w 500063"/>
              <a:gd name="connsiteY436" fmla="*/ 63500 h 476251"/>
              <a:gd name="connsiteX437" fmla="*/ 4762 w 500063"/>
              <a:gd name="connsiteY437" fmla="*/ 96838 h 476251"/>
              <a:gd name="connsiteX438" fmla="*/ 33337 w 500063"/>
              <a:gd name="connsiteY438" fmla="*/ 82550 h 476251"/>
              <a:gd name="connsiteX439" fmla="*/ 5129 w 500063"/>
              <a:gd name="connsiteY439" fmla="*/ 120162 h 476251"/>
              <a:gd name="connsiteX440" fmla="*/ 0 w 500063"/>
              <a:gd name="connsiteY440" fmla="*/ 123825 h 476251"/>
              <a:gd name="connsiteX441" fmla="*/ 0 w 500063"/>
              <a:gd name="connsiteY441" fmla="*/ 120650 h 476251"/>
              <a:gd name="connsiteX442" fmla="*/ 30162 w 500063"/>
              <a:gd name="connsiteY442" fmla="*/ 85725 h 476251"/>
              <a:gd name="connsiteX443" fmla="*/ 0 w 500063"/>
              <a:gd name="connsiteY443" fmla="*/ 101600 h 476251"/>
              <a:gd name="connsiteX444" fmla="*/ 30162 w 500063"/>
              <a:gd name="connsiteY444" fmla="*/ 60325 h 476251"/>
              <a:gd name="connsiteX445" fmla="*/ 27842 w 500063"/>
              <a:gd name="connsiteY445" fmla="*/ 63500 h 476251"/>
              <a:gd name="connsiteX446" fmla="*/ 29945 w 500063"/>
              <a:gd name="connsiteY446" fmla="*/ 60462 h 476251"/>
              <a:gd name="connsiteX447" fmla="*/ 33337 w 500063"/>
              <a:gd name="connsiteY447" fmla="*/ 55563 h 476251"/>
              <a:gd name="connsiteX448" fmla="*/ 29945 w 500063"/>
              <a:gd name="connsiteY448" fmla="*/ 60462 h 476251"/>
              <a:gd name="connsiteX449" fmla="*/ 0 w 500063"/>
              <a:gd name="connsiteY449" fmla="*/ 79375 h 476251"/>
              <a:gd name="connsiteX450" fmla="*/ 0 w 500063"/>
              <a:gd name="connsiteY450" fmla="*/ 74613 h 476251"/>
              <a:gd name="connsiteX451" fmla="*/ 22294 w 500063"/>
              <a:gd name="connsiteY451" fmla="*/ 58876 h 476251"/>
              <a:gd name="connsiteX452" fmla="*/ 7937 w 500063"/>
              <a:gd name="connsiteY452" fmla="*/ 71438 h 476251"/>
              <a:gd name="connsiteX453" fmla="*/ 26987 w 500063"/>
              <a:gd name="connsiteY453" fmla="*/ 55563 h 476251"/>
              <a:gd name="connsiteX454" fmla="*/ 22294 w 500063"/>
              <a:gd name="connsiteY454" fmla="*/ 58876 h 476251"/>
              <a:gd name="connsiteX455" fmla="*/ 24219 w 500063"/>
              <a:gd name="connsiteY455" fmla="*/ 57191 h 476251"/>
              <a:gd name="connsiteX456" fmla="*/ 357188 w 500063"/>
              <a:gd name="connsiteY456" fmla="*/ 0 h 476251"/>
              <a:gd name="connsiteX457" fmla="*/ 357188 w 500063"/>
              <a:gd name="connsiteY457" fmla="*/ 3175 h 476251"/>
              <a:gd name="connsiteX458" fmla="*/ 330201 w 500063"/>
              <a:gd name="connsiteY458" fmla="*/ 33338 h 476251"/>
              <a:gd name="connsiteX459" fmla="*/ 382588 w 500063"/>
              <a:gd name="connsiteY459" fmla="*/ 0 h 476251"/>
              <a:gd name="connsiteX460" fmla="*/ 387351 w 500063"/>
              <a:gd name="connsiteY460" fmla="*/ 0 h 476251"/>
              <a:gd name="connsiteX461" fmla="*/ 387351 w 500063"/>
              <a:gd name="connsiteY461" fmla="*/ 3175 h 476251"/>
              <a:gd name="connsiteX462" fmla="*/ 365126 w 500063"/>
              <a:gd name="connsiteY462" fmla="*/ 33338 h 476251"/>
              <a:gd name="connsiteX463" fmla="*/ 420688 w 500063"/>
              <a:gd name="connsiteY463" fmla="*/ 0 h 476251"/>
              <a:gd name="connsiteX464" fmla="*/ 420688 w 500063"/>
              <a:gd name="connsiteY464" fmla="*/ 3175 h 476251"/>
              <a:gd name="connsiteX465" fmla="*/ 390526 w 500063"/>
              <a:gd name="connsiteY465" fmla="*/ 26988 h 476251"/>
              <a:gd name="connsiteX466" fmla="*/ 431801 w 500063"/>
              <a:gd name="connsiteY466" fmla="*/ 0 h 476251"/>
              <a:gd name="connsiteX467" fmla="*/ 431801 w 500063"/>
              <a:gd name="connsiteY467" fmla="*/ 3175 h 476251"/>
              <a:gd name="connsiteX468" fmla="*/ 402950 w 500063"/>
              <a:gd name="connsiteY468" fmla="*/ 28989 h 476251"/>
              <a:gd name="connsiteX469" fmla="*/ 401638 w 500063"/>
              <a:gd name="connsiteY469" fmla="*/ 30163 h 476251"/>
              <a:gd name="connsiteX470" fmla="*/ 454026 w 500063"/>
              <a:gd name="connsiteY470" fmla="*/ 0 h 476251"/>
              <a:gd name="connsiteX471" fmla="*/ 454026 w 500063"/>
              <a:gd name="connsiteY471" fmla="*/ 3175 h 476251"/>
              <a:gd name="connsiteX472" fmla="*/ 442913 w 500063"/>
              <a:gd name="connsiteY472" fmla="*/ 33338 h 476251"/>
              <a:gd name="connsiteX473" fmla="*/ 484188 w 500063"/>
              <a:gd name="connsiteY473" fmla="*/ 7938 h 476251"/>
              <a:gd name="connsiteX474" fmla="*/ 488951 w 500063"/>
              <a:gd name="connsiteY474" fmla="*/ 7938 h 476251"/>
              <a:gd name="connsiteX475" fmla="*/ 488951 w 500063"/>
              <a:gd name="connsiteY475" fmla="*/ 11113 h 476251"/>
              <a:gd name="connsiteX476" fmla="*/ 465138 w 500063"/>
              <a:gd name="connsiteY476" fmla="*/ 41275 h 476251"/>
              <a:gd name="connsiteX477" fmla="*/ 495301 w 500063"/>
              <a:gd name="connsiteY477" fmla="*/ 22225 h 476251"/>
              <a:gd name="connsiteX478" fmla="*/ 495301 w 500063"/>
              <a:gd name="connsiteY478" fmla="*/ 26988 h 476251"/>
              <a:gd name="connsiteX479" fmla="*/ 473076 w 500063"/>
              <a:gd name="connsiteY479" fmla="*/ 41275 h 476251"/>
              <a:gd name="connsiteX480" fmla="*/ 495301 w 500063"/>
              <a:gd name="connsiteY480" fmla="*/ 30163 h 476251"/>
              <a:gd name="connsiteX481" fmla="*/ 500063 w 500063"/>
              <a:gd name="connsiteY481" fmla="*/ 30163 h 476251"/>
              <a:gd name="connsiteX482" fmla="*/ 469901 w 500063"/>
              <a:gd name="connsiteY482" fmla="*/ 60325 h 476251"/>
              <a:gd name="connsiteX483" fmla="*/ 500063 w 500063"/>
              <a:gd name="connsiteY483" fmla="*/ 44450 h 476251"/>
              <a:gd name="connsiteX484" fmla="*/ 500063 w 500063"/>
              <a:gd name="connsiteY484" fmla="*/ 49213 h 476251"/>
              <a:gd name="connsiteX485" fmla="*/ 469901 w 500063"/>
              <a:gd name="connsiteY485" fmla="*/ 74613 h 476251"/>
              <a:gd name="connsiteX486" fmla="*/ 500063 w 500063"/>
              <a:gd name="connsiteY486" fmla="*/ 55563 h 476251"/>
              <a:gd name="connsiteX487" fmla="*/ 500063 w 500063"/>
              <a:gd name="connsiteY487" fmla="*/ 60325 h 476251"/>
              <a:gd name="connsiteX488" fmla="*/ 469455 w 500063"/>
              <a:gd name="connsiteY488" fmla="*/ 92325 h 476251"/>
              <a:gd name="connsiteX489" fmla="*/ 495301 w 500063"/>
              <a:gd name="connsiteY489" fmla="*/ 60325 h 476251"/>
              <a:gd name="connsiteX490" fmla="*/ 465138 w 500063"/>
              <a:gd name="connsiteY490" fmla="*/ 79375 h 476251"/>
              <a:gd name="connsiteX491" fmla="*/ 461963 w 500063"/>
              <a:gd name="connsiteY491" fmla="*/ 79375 h 476251"/>
              <a:gd name="connsiteX492" fmla="*/ 492126 w 500063"/>
              <a:gd name="connsiteY492" fmla="*/ 52388 h 476251"/>
              <a:gd name="connsiteX493" fmla="*/ 465138 w 500063"/>
              <a:gd name="connsiteY493" fmla="*/ 68263 h 476251"/>
              <a:gd name="connsiteX494" fmla="*/ 461963 w 500063"/>
              <a:gd name="connsiteY494" fmla="*/ 68263 h 476251"/>
              <a:gd name="connsiteX495" fmla="*/ 469901 w 500063"/>
              <a:gd name="connsiteY495" fmla="*/ 63500 h 476251"/>
              <a:gd name="connsiteX496" fmla="*/ 465138 w 500063"/>
              <a:gd name="connsiteY496" fmla="*/ 63500 h 476251"/>
              <a:gd name="connsiteX497" fmla="*/ 461963 w 500063"/>
              <a:gd name="connsiteY497" fmla="*/ 63500 h 476251"/>
              <a:gd name="connsiteX498" fmla="*/ 492126 w 500063"/>
              <a:gd name="connsiteY498" fmla="*/ 33338 h 476251"/>
              <a:gd name="connsiteX499" fmla="*/ 465138 w 500063"/>
              <a:gd name="connsiteY499" fmla="*/ 49213 h 476251"/>
              <a:gd name="connsiteX500" fmla="*/ 461963 w 500063"/>
              <a:gd name="connsiteY500" fmla="*/ 49213 h 476251"/>
              <a:gd name="connsiteX501" fmla="*/ 484188 w 500063"/>
              <a:gd name="connsiteY501" fmla="*/ 30163 h 476251"/>
              <a:gd name="connsiteX502" fmla="*/ 465138 w 500063"/>
              <a:gd name="connsiteY502" fmla="*/ 44450 h 476251"/>
              <a:gd name="connsiteX503" fmla="*/ 461963 w 500063"/>
              <a:gd name="connsiteY503" fmla="*/ 44450 h 476251"/>
              <a:gd name="connsiteX504" fmla="*/ 461963 w 500063"/>
              <a:gd name="connsiteY504" fmla="*/ 41275 h 476251"/>
              <a:gd name="connsiteX505" fmla="*/ 484188 w 500063"/>
              <a:gd name="connsiteY505" fmla="*/ 11113 h 476251"/>
              <a:gd name="connsiteX506" fmla="*/ 439738 w 500063"/>
              <a:gd name="connsiteY506" fmla="*/ 38100 h 476251"/>
              <a:gd name="connsiteX507" fmla="*/ 439738 w 500063"/>
              <a:gd name="connsiteY507" fmla="*/ 33338 h 476251"/>
              <a:gd name="connsiteX508" fmla="*/ 449960 w 500063"/>
              <a:gd name="connsiteY508" fmla="*/ 5592 h 476251"/>
              <a:gd name="connsiteX509" fmla="*/ 450851 w 500063"/>
              <a:gd name="connsiteY509" fmla="*/ 3175 h 476251"/>
              <a:gd name="connsiteX510" fmla="*/ 395288 w 500063"/>
              <a:gd name="connsiteY510" fmla="*/ 38100 h 476251"/>
              <a:gd name="connsiteX511" fmla="*/ 395288 w 500063"/>
              <a:gd name="connsiteY511" fmla="*/ 33338 h 476251"/>
              <a:gd name="connsiteX512" fmla="*/ 423863 w 500063"/>
              <a:gd name="connsiteY512" fmla="*/ 7938 h 476251"/>
              <a:gd name="connsiteX513" fmla="*/ 376238 w 500063"/>
              <a:gd name="connsiteY513" fmla="*/ 38100 h 476251"/>
              <a:gd name="connsiteX514" fmla="*/ 371476 w 500063"/>
              <a:gd name="connsiteY514" fmla="*/ 38100 h 476251"/>
              <a:gd name="connsiteX515" fmla="*/ 371476 w 500063"/>
              <a:gd name="connsiteY515" fmla="*/ 33948 h 476251"/>
              <a:gd name="connsiteX516" fmla="*/ 406401 w 500063"/>
              <a:gd name="connsiteY516" fmla="*/ 11113 h 476251"/>
              <a:gd name="connsiteX517" fmla="*/ 371476 w 500063"/>
              <a:gd name="connsiteY517" fmla="*/ 33338 h 476251"/>
              <a:gd name="connsiteX518" fmla="*/ 371476 w 500063"/>
              <a:gd name="connsiteY518" fmla="*/ 33948 h 476251"/>
              <a:gd name="connsiteX519" fmla="*/ 365126 w 500063"/>
              <a:gd name="connsiteY519" fmla="*/ 38100 h 476251"/>
              <a:gd name="connsiteX520" fmla="*/ 360363 w 500063"/>
              <a:gd name="connsiteY520" fmla="*/ 38100 h 476251"/>
              <a:gd name="connsiteX521" fmla="*/ 360363 w 500063"/>
              <a:gd name="connsiteY521" fmla="*/ 33338 h 476251"/>
              <a:gd name="connsiteX522" fmla="*/ 382588 w 500063"/>
              <a:gd name="connsiteY522" fmla="*/ 3175 h 476251"/>
              <a:gd name="connsiteX523" fmla="*/ 327026 w 500063"/>
              <a:gd name="connsiteY523" fmla="*/ 38100 h 476251"/>
              <a:gd name="connsiteX524" fmla="*/ 327026 w 500063"/>
              <a:gd name="connsiteY524" fmla="*/ 33338 h 476251"/>
              <a:gd name="connsiteX525" fmla="*/ 354013 w 500063"/>
              <a:gd name="connsiteY525" fmla="*/ 3175 h 476251"/>
              <a:gd name="connsiteX526" fmla="*/ 296863 w 500063"/>
              <a:gd name="connsiteY526" fmla="*/ 38100 h 476251"/>
              <a:gd name="connsiteX527" fmla="*/ 296863 w 500063"/>
              <a:gd name="connsiteY527" fmla="*/ 33338 h 476251"/>
              <a:gd name="connsiteX528" fmla="*/ 307976 w 500063"/>
              <a:gd name="connsiteY528" fmla="*/ 3175 h 476251"/>
              <a:gd name="connsiteX529" fmla="*/ 300038 w 500063"/>
              <a:gd name="connsiteY529" fmla="*/ 33338 h 476251"/>
              <a:gd name="connsiteX530" fmla="*/ 266700 w 500063"/>
              <a:gd name="connsiteY530" fmla="*/ 0 h 476251"/>
              <a:gd name="connsiteX531" fmla="*/ 266700 w 500063"/>
              <a:gd name="connsiteY531" fmla="*/ 3175 h 476251"/>
              <a:gd name="connsiteX532" fmla="*/ 241300 w 500063"/>
              <a:gd name="connsiteY532" fmla="*/ 33338 h 476251"/>
              <a:gd name="connsiteX533" fmla="*/ 296863 w 500063"/>
              <a:gd name="connsiteY533" fmla="*/ 0 h 476251"/>
              <a:gd name="connsiteX534" fmla="*/ 296863 w 500063"/>
              <a:gd name="connsiteY534" fmla="*/ 3175 h 476251"/>
              <a:gd name="connsiteX535" fmla="*/ 263525 w 500063"/>
              <a:gd name="connsiteY535" fmla="*/ 26988 h 476251"/>
              <a:gd name="connsiteX536" fmla="*/ 307976 w 500063"/>
              <a:gd name="connsiteY536" fmla="*/ 0 h 476251"/>
              <a:gd name="connsiteX537" fmla="*/ 307976 w 500063"/>
              <a:gd name="connsiteY537" fmla="*/ 3175 h 476251"/>
              <a:gd name="connsiteX538" fmla="*/ 252413 w 500063"/>
              <a:gd name="connsiteY538" fmla="*/ 38100 h 476251"/>
              <a:gd name="connsiteX539" fmla="*/ 247650 w 500063"/>
              <a:gd name="connsiteY539" fmla="*/ 38100 h 476251"/>
              <a:gd name="connsiteX540" fmla="*/ 247650 w 500063"/>
              <a:gd name="connsiteY540" fmla="*/ 33948 h 476251"/>
              <a:gd name="connsiteX541" fmla="*/ 282576 w 500063"/>
              <a:gd name="connsiteY541" fmla="*/ 11113 h 476251"/>
              <a:gd name="connsiteX542" fmla="*/ 247650 w 500063"/>
              <a:gd name="connsiteY542" fmla="*/ 33338 h 476251"/>
              <a:gd name="connsiteX543" fmla="*/ 247650 w 500063"/>
              <a:gd name="connsiteY543" fmla="*/ 33948 h 476251"/>
              <a:gd name="connsiteX544" fmla="*/ 241300 w 500063"/>
              <a:gd name="connsiteY544" fmla="*/ 38100 h 476251"/>
              <a:gd name="connsiteX545" fmla="*/ 236538 w 500063"/>
              <a:gd name="connsiteY545" fmla="*/ 38100 h 476251"/>
              <a:gd name="connsiteX546" fmla="*/ 236538 w 500063"/>
              <a:gd name="connsiteY546" fmla="*/ 33338 h 476251"/>
              <a:gd name="connsiteX547" fmla="*/ 263525 w 500063"/>
              <a:gd name="connsiteY547" fmla="*/ 3175 h 476251"/>
              <a:gd name="connsiteX548" fmla="*/ 263525 w 500063"/>
              <a:gd name="connsiteY548" fmla="*/ 2005 h 476251"/>
              <a:gd name="connsiteX549" fmla="*/ 93663 w 500063"/>
              <a:gd name="connsiteY549" fmla="*/ 0 h 476251"/>
              <a:gd name="connsiteX550" fmla="*/ 98425 w 500063"/>
              <a:gd name="connsiteY550" fmla="*/ 0 h 476251"/>
              <a:gd name="connsiteX551" fmla="*/ 98425 w 500063"/>
              <a:gd name="connsiteY551" fmla="*/ 3175 h 476251"/>
              <a:gd name="connsiteX552" fmla="*/ 71438 w 500063"/>
              <a:gd name="connsiteY552" fmla="*/ 33338 h 476251"/>
              <a:gd name="connsiteX553" fmla="*/ 128588 w 500063"/>
              <a:gd name="connsiteY553" fmla="*/ 0 h 476251"/>
              <a:gd name="connsiteX554" fmla="*/ 128588 w 500063"/>
              <a:gd name="connsiteY554" fmla="*/ 3175 h 476251"/>
              <a:gd name="connsiteX555" fmla="*/ 93663 w 500063"/>
              <a:gd name="connsiteY555" fmla="*/ 30163 h 476251"/>
              <a:gd name="connsiteX556" fmla="*/ 142875 w 500063"/>
              <a:gd name="connsiteY556" fmla="*/ 0 h 476251"/>
              <a:gd name="connsiteX557" fmla="*/ 142875 w 500063"/>
              <a:gd name="connsiteY557" fmla="*/ 3175 h 476251"/>
              <a:gd name="connsiteX558" fmla="*/ 109538 w 500063"/>
              <a:gd name="connsiteY558" fmla="*/ 30163 h 476251"/>
              <a:gd name="connsiteX559" fmla="*/ 158750 w 500063"/>
              <a:gd name="connsiteY559" fmla="*/ 0 h 476251"/>
              <a:gd name="connsiteX560" fmla="*/ 158750 w 500063"/>
              <a:gd name="connsiteY560" fmla="*/ 3175 h 476251"/>
              <a:gd name="connsiteX561" fmla="*/ 139700 w 500063"/>
              <a:gd name="connsiteY561" fmla="*/ 33338 h 476251"/>
              <a:gd name="connsiteX562" fmla="*/ 195263 w 500063"/>
              <a:gd name="connsiteY562" fmla="*/ 0 h 476251"/>
              <a:gd name="connsiteX563" fmla="*/ 195263 w 500063"/>
              <a:gd name="connsiteY563" fmla="*/ 3175 h 476251"/>
              <a:gd name="connsiteX564" fmla="*/ 161925 w 500063"/>
              <a:gd name="connsiteY564" fmla="*/ 30163 h 476251"/>
              <a:gd name="connsiteX565" fmla="*/ 214313 w 500063"/>
              <a:gd name="connsiteY565" fmla="*/ 0 h 476251"/>
              <a:gd name="connsiteX566" fmla="*/ 214313 w 500063"/>
              <a:gd name="connsiteY566" fmla="*/ 3175 h 476251"/>
              <a:gd name="connsiteX567" fmla="*/ 187325 w 500063"/>
              <a:gd name="connsiteY567" fmla="*/ 33338 h 476251"/>
              <a:gd name="connsiteX568" fmla="*/ 241300 w 500063"/>
              <a:gd name="connsiteY568" fmla="*/ 0 h 476251"/>
              <a:gd name="connsiteX569" fmla="*/ 241300 w 500063"/>
              <a:gd name="connsiteY569" fmla="*/ 3175 h 476251"/>
              <a:gd name="connsiteX570" fmla="*/ 211138 w 500063"/>
              <a:gd name="connsiteY570" fmla="*/ 30163 h 476251"/>
              <a:gd name="connsiteX571" fmla="*/ 258763 w 500063"/>
              <a:gd name="connsiteY571" fmla="*/ 0 h 476251"/>
              <a:gd name="connsiteX572" fmla="*/ 263525 w 500063"/>
              <a:gd name="connsiteY572" fmla="*/ 0 h 476251"/>
              <a:gd name="connsiteX573" fmla="*/ 263525 w 500063"/>
              <a:gd name="connsiteY573" fmla="*/ 2005 h 476251"/>
              <a:gd name="connsiteX574" fmla="*/ 236538 w 500063"/>
              <a:gd name="connsiteY574" fmla="*/ 19050 h 476251"/>
              <a:gd name="connsiteX575" fmla="*/ 263525 w 500063"/>
              <a:gd name="connsiteY575" fmla="*/ 3175 h 476251"/>
              <a:gd name="connsiteX576" fmla="*/ 206375 w 500063"/>
              <a:gd name="connsiteY576" fmla="*/ 38100 h 476251"/>
              <a:gd name="connsiteX577" fmla="*/ 206375 w 500063"/>
              <a:gd name="connsiteY577" fmla="*/ 36095 h 476251"/>
              <a:gd name="connsiteX578" fmla="*/ 233363 w 500063"/>
              <a:gd name="connsiteY578" fmla="*/ 19050 h 476251"/>
              <a:gd name="connsiteX579" fmla="*/ 206375 w 500063"/>
              <a:gd name="connsiteY579" fmla="*/ 33338 h 476251"/>
              <a:gd name="connsiteX580" fmla="*/ 206375 w 500063"/>
              <a:gd name="connsiteY580" fmla="*/ 36095 h 476251"/>
              <a:gd name="connsiteX581" fmla="*/ 203200 w 500063"/>
              <a:gd name="connsiteY581" fmla="*/ 38100 h 476251"/>
              <a:gd name="connsiteX582" fmla="*/ 203200 w 500063"/>
              <a:gd name="connsiteY582" fmla="*/ 33338 h 476251"/>
              <a:gd name="connsiteX583" fmla="*/ 233363 w 500063"/>
              <a:gd name="connsiteY583" fmla="*/ 7938 h 476251"/>
              <a:gd name="connsiteX584" fmla="*/ 180975 w 500063"/>
              <a:gd name="connsiteY584" fmla="*/ 38100 h 476251"/>
              <a:gd name="connsiteX585" fmla="*/ 180975 w 500063"/>
              <a:gd name="connsiteY585" fmla="*/ 33338 h 476251"/>
              <a:gd name="connsiteX586" fmla="*/ 211138 w 500063"/>
              <a:gd name="connsiteY586" fmla="*/ 3175 h 476251"/>
              <a:gd name="connsiteX587" fmla="*/ 153988 w 500063"/>
              <a:gd name="connsiteY587" fmla="*/ 38100 h 476251"/>
              <a:gd name="connsiteX588" fmla="*/ 153988 w 500063"/>
              <a:gd name="connsiteY588" fmla="*/ 33338 h 476251"/>
              <a:gd name="connsiteX589" fmla="*/ 187325 w 500063"/>
              <a:gd name="connsiteY589" fmla="*/ 7938 h 476251"/>
              <a:gd name="connsiteX590" fmla="*/ 134938 w 500063"/>
              <a:gd name="connsiteY590" fmla="*/ 38100 h 476251"/>
              <a:gd name="connsiteX591" fmla="*/ 134938 w 500063"/>
              <a:gd name="connsiteY591" fmla="*/ 33338 h 476251"/>
              <a:gd name="connsiteX592" fmla="*/ 153988 w 500063"/>
              <a:gd name="connsiteY592" fmla="*/ 3175 h 476251"/>
              <a:gd name="connsiteX593" fmla="*/ 98425 w 500063"/>
              <a:gd name="connsiteY593" fmla="*/ 38100 h 476251"/>
              <a:gd name="connsiteX594" fmla="*/ 98425 w 500063"/>
              <a:gd name="connsiteY594" fmla="*/ 33338 h 476251"/>
              <a:gd name="connsiteX595" fmla="*/ 131763 w 500063"/>
              <a:gd name="connsiteY595" fmla="*/ 7938 h 476251"/>
              <a:gd name="connsiteX596" fmla="*/ 82550 w 500063"/>
              <a:gd name="connsiteY596" fmla="*/ 38100 h 476251"/>
              <a:gd name="connsiteX597" fmla="*/ 82550 w 500063"/>
              <a:gd name="connsiteY597" fmla="*/ 33338 h 476251"/>
              <a:gd name="connsiteX598" fmla="*/ 117475 w 500063"/>
              <a:gd name="connsiteY598" fmla="*/ 11113 h 476251"/>
              <a:gd name="connsiteX599" fmla="*/ 71438 w 500063"/>
              <a:gd name="connsiteY599" fmla="*/ 38100 h 476251"/>
              <a:gd name="connsiteX600" fmla="*/ 68263 w 500063"/>
              <a:gd name="connsiteY600" fmla="*/ 38100 h 476251"/>
              <a:gd name="connsiteX601" fmla="*/ 68263 w 500063"/>
              <a:gd name="connsiteY601" fmla="*/ 33338 h 476251"/>
              <a:gd name="connsiteX602" fmla="*/ 93663 w 500063"/>
              <a:gd name="connsiteY602" fmla="*/ 3175 h 476251"/>
              <a:gd name="connsiteX603" fmla="*/ 38100 w 500063"/>
              <a:gd name="connsiteY603" fmla="*/ 38100 h 476251"/>
              <a:gd name="connsiteX604" fmla="*/ 38100 w 500063"/>
              <a:gd name="connsiteY604" fmla="*/ 33338 h 476251"/>
              <a:gd name="connsiteX605" fmla="*/ 52388 w 500063"/>
              <a:gd name="connsiteY605" fmla="*/ 0 h 476251"/>
              <a:gd name="connsiteX606" fmla="*/ 57150 w 500063"/>
              <a:gd name="connsiteY606" fmla="*/ 0 h 476251"/>
              <a:gd name="connsiteX607" fmla="*/ 57150 w 500063"/>
              <a:gd name="connsiteY607" fmla="*/ 3175 h 476251"/>
              <a:gd name="connsiteX608" fmla="*/ 4762 w 500063"/>
              <a:gd name="connsiteY608" fmla="*/ 55563 h 476251"/>
              <a:gd name="connsiteX609" fmla="*/ 33337 w 500063"/>
              <a:gd name="connsiteY609" fmla="*/ 41275 h 476251"/>
              <a:gd name="connsiteX610" fmla="*/ 7937 w 500063"/>
              <a:gd name="connsiteY610" fmla="*/ 63500 h 476251"/>
              <a:gd name="connsiteX611" fmla="*/ 33337 w 500063"/>
              <a:gd name="connsiteY611" fmla="*/ 49213 h 476251"/>
              <a:gd name="connsiteX612" fmla="*/ 24219 w 500063"/>
              <a:gd name="connsiteY612" fmla="*/ 57191 h 476251"/>
              <a:gd name="connsiteX613" fmla="*/ 0 w 500063"/>
              <a:gd name="connsiteY613" fmla="*/ 71438 h 476251"/>
              <a:gd name="connsiteX614" fmla="*/ 0 w 500063"/>
              <a:gd name="connsiteY614" fmla="*/ 68263 h 476251"/>
              <a:gd name="connsiteX615" fmla="*/ 26987 w 500063"/>
              <a:gd name="connsiteY615" fmla="*/ 44450 h 476251"/>
              <a:gd name="connsiteX616" fmla="*/ 0 w 500063"/>
              <a:gd name="connsiteY616" fmla="*/ 60325 h 476251"/>
              <a:gd name="connsiteX617" fmla="*/ 49213 w 500063"/>
              <a:gd name="connsiteY617" fmla="*/ 3175 h 476251"/>
              <a:gd name="connsiteX618" fmla="*/ 0 w 500063"/>
              <a:gd name="connsiteY618" fmla="*/ 33338 h 476251"/>
              <a:gd name="connsiteX619" fmla="*/ 19050 w 500063"/>
              <a:gd name="connsiteY619" fmla="*/ 7938 h 476251"/>
              <a:gd name="connsiteX620" fmla="*/ 15875 w 500063"/>
              <a:gd name="connsiteY620" fmla="*/ 7938 h 476251"/>
              <a:gd name="connsiteX621" fmla="*/ 19050 w 500063"/>
              <a:gd name="connsiteY621" fmla="*/ 3175 h 476251"/>
              <a:gd name="connsiteX622" fmla="*/ 22225 w 500063"/>
              <a:gd name="connsiteY622" fmla="*/ 3175 h 476251"/>
              <a:gd name="connsiteX623" fmla="*/ 4762 w 500063"/>
              <a:gd name="connsiteY623" fmla="*/ 30163 h 4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</a:cxnLst>
            <a:rect l="l" t="t" r="r" b="b"/>
            <a:pathLst>
              <a:path w="500063" h="476251">
                <a:moveTo>
                  <a:pt x="344488" y="464005"/>
                </a:moveTo>
                <a:lnTo>
                  <a:pt x="338138" y="473076"/>
                </a:lnTo>
                <a:lnTo>
                  <a:pt x="349251" y="465139"/>
                </a:lnTo>
                <a:lnTo>
                  <a:pt x="349251" y="468314"/>
                </a:lnTo>
                <a:lnTo>
                  <a:pt x="334963" y="476251"/>
                </a:lnTo>
                <a:close/>
                <a:moveTo>
                  <a:pt x="346076" y="461964"/>
                </a:moveTo>
                <a:lnTo>
                  <a:pt x="344488" y="464005"/>
                </a:lnTo>
                <a:lnTo>
                  <a:pt x="345824" y="462097"/>
                </a:lnTo>
                <a:close/>
                <a:moveTo>
                  <a:pt x="248787" y="446619"/>
                </a:moveTo>
                <a:lnTo>
                  <a:pt x="242585" y="450651"/>
                </a:lnTo>
                <a:lnTo>
                  <a:pt x="236538" y="454026"/>
                </a:lnTo>
                <a:close/>
                <a:moveTo>
                  <a:pt x="148908" y="446088"/>
                </a:moveTo>
                <a:lnTo>
                  <a:pt x="150813" y="446088"/>
                </a:lnTo>
                <a:lnTo>
                  <a:pt x="150813" y="450851"/>
                </a:lnTo>
                <a:lnTo>
                  <a:pt x="146050" y="450851"/>
                </a:lnTo>
                <a:close/>
                <a:moveTo>
                  <a:pt x="146050" y="442913"/>
                </a:moveTo>
                <a:lnTo>
                  <a:pt x="150813" y="442913"/>
                </a:lnTo>
                <a:lnTo>
                  <a:pt x="148908" y="446088"/>
                </a:lnTo>
                <a:lnTo>
                  <a:pt x="146050" y="446088"/>
                </a:lnTo>
                <a:close/>
                <a:moveTo>
                  <a:pt x="165100" y="438151"/>
                </a:moveTo>
                <a:lnTo>
                  <a:pt x="165100" y="442471"/>
                </a:lnTo>
                <a:lnTo>
                  <a:pt x="158750" y="446088"/>
                </a:lnTo>
                <a:lnTo>
                  <a:pt x="150813" y="450851"/>
                </a:lnTo>
                <a:close/>
                <a:moveTo>
                  <a:pt x="304801" y="415926"/>
                </a:moveTo>
                <a:lnTo>
                  <a:pt x="255588" y="473076"/>
                </a:lnTo>
                <a:lnTo>
                  <a:pt x="319088" y="434976"/>
                </a:lnTo>
                <a:lnTo>
                  <a:pt x="323851" y="434976"/>
                </a:lnTo>
                <a:lnTo>
                  <a:pt x="288925" y="473076"/>
                </a:lnTo>
                <a:lnTo>
                  <a:pt x="341313" y="442913"/>
                </a:lnTo>
                <a:lnTo>
                  <a:pt x="346076" y="442913"/>
                </a:lnTo>
                <a:lnTo>
                  <a:pt x="323851" y="473076"/>
                </a:lnTo>
                <a:lnTo>
                  <a:pt x="349251" y="457201"/>
                </a:lnTo>
                <a:lnTo>
                  <a:pt x="345824" y="462097"/>
                </a:lnTo>
                <a:lnTo>
                  <a:pt x="319088" y="476251"/>
                </a:lnTo>
                <a:lnTo>
                  <a:pt x="315913" y="476251"/>
                </a:lnTo>
                <a:lnTo>
                  <a:pt x="341313" y="446088"/>
                </a:lnTo>
                <a:lnTo>
                  <a:pt x="285750" y="476251"/>
                </a:lnTo>
                <a:lnTo>
                  <a:pt x="315913" y="438151"/>
                </a:lnTo>
                <a:lnTo>
                  <a:pt x="252413" y="476251"/>
                </a:lnTo>
                <a:lnTo>
                  <a:pt x="300038" y="420688"/>
                </a:lnTo>
                <a:lnTo>
                  <a:pt x="203200" y="476251"/>
                </a:lnTo>
                <a:lnTo>
                  <a:pt x="242585" y="450651"/>
                </a:lnTo>
                <a:close/>
                <a:moveTo>
                  <a:pt x="484188" y="368301"/>
                </a:moveTo>
                <a:lnTo>
                  <a:pt x="484188" y="371476"/>
                </a:lnTo>
                <a:lnTo>
                  <a:pt x="477838" y="374651"/>
                </a:lnTo>
                <a:lnTo>
                  <a:pt x="477838" y="371476"/>
                </a:lnTo>
                <a:close/>
                <a:moveTo>
                  <a:pt x="404707" y="362878"/>
                </a:moveTo>
                <a:lnTo>
                  <a:pt x="395288" y="368301"/>
                </a:lnTo>
                <a:lnTo>
                  <a:pt x="396891" y="367038"/>
                </a:lnTo>
                <a:close/>
                <a:moveTo>
                  <a:pt x="176215" y="355933"/>
                </a:moveTo>
                <a:lnTo>
                  <a:pt x="167898" y="362061"/>
                </a:lnTo>
                <a:lnTo>
                  <a:pt x="165100" y="363538"/>
                </a:lnTo>
                <a:close/>
                <a:moveTo>
                  <a:pt x="258764" y="349251"/>
                </a:moveTo>
                <a:lnTo>
                  <a:pt x="263526" y="349251"/>
                </a:lnTo>
                <a:lnTo>
                  <a:pt x="258764" y="352426"/>
                </a:lnTo>
                <a:close/>
                <a:moveTo>
                  <a:pt x="222251" y="333375"/>
                </a:moveTo>
                <a:lnTo>
                  <a:pt x="195263" y="371475"/>
                </a:lnTo>
                <a:lnTo>
                  <a:pt x="228601" y="352425"/>
                </a:lnTo>
                <a:lnTo>
                  <a:pt x="203200" y="393700"/>
                </a:lnTo>
                <a:lnTo>
                  <a:pt x="229394" y="378619"/>
                </a:lnTo>
                <a:lnTo>
                  <a:pt x="200025" y="396875"/>
                </a:lnTo>
                <a:lnTo>
                  <a:pt x="225426" y="355600"/>
                </a:lnTo>
                <a:lnTo>
                  <a:pt x="192088" y="374650"/>
                </a:lnTo>
                <a:lnTo>
                  <a:pt x="217488" y="338138"/>
                </a:lnTo>
                <a:lnTo>
                  <a:pt x="150813" y="374650"/>
                </a:lnTo>
                <a:lnTo>
                  <a:pt x="167898" y="362061"/>
                </a:lnTo>
                <a:close/>
                <a:moveTo>
                  <a:pt x="211138" y="330200"/>
                </a:moveTo>
                <a:lnTo>
                  <a:pt x="209513" y="331398"/>
                </a:lnTo>
                <a:lnTo>
                  <a:pt x="182567" y="346866"/>
                </a:lnTo>
                <a:close/>
                <a:moveTo>
                  <a:pt x="263526" y="322263"/>
                </a:moveTo>
                <a:lnTo>
                  <a:pt x="266701" y="322263"/>
                </a:lnTo>
                <a:lnTo>
                  <a:pt x="258764" y="349251"/>
                </a:lnTo>
                <a:lnTo>
                  <a:pt x="263526" y="327026"/>
                </a:lnTo>
                <a:lnTo>
                  <a:pt x="236538" y="341313"/>
                </a:lnTo>
                <a:lnTo>
                  <a:pt x="238291" y="337107"/>
                </a:lnTo>
                <a:close/>
                <a:moveTo>
                  <a:pt x="243153" y="322263"/>
                </a:moveTo>
                <a:lnTo>
                  <a:pt x="244476" y="322263"/>
                </a:lnTo>
                <a:lnTo>
                  <a:pt x="238291" y="337107"/>
                </a:lnTo>
                <a:lnTo>
                  <a:pt x="236538" y="338138"/>
                </a:lnTo>
                <a:close/>
                <a:moveTo>
                  <a:pt x="225426" y="322263"/>
                </a:moveTo>
                <a:lnTo>
                  <a:pt x="176215" y="355933"/>
                </a:lnTo>
                <a:lnTo>
                  <a:pt x="209513" y="331398"/>
                </a:lnTo>
                <a:close/>
                <a:moveTo>
                  <a:pt x="241301" y="319088"/>
                </a:moveTo>
                <a:lnTo>
                  <a:pt x="244476" y="319088"/>
                </a:lnTo>
                <a:lnTo>
                  <a:pt x="243153" y="322263"/>
                </a:lnTo>
                <a:lnTo>
                  <a:pt x="241301" y="322263"/>
                </a:lnTo>
                <a:close/>
                <a:moveTo>
                  <a:pt x="163513" y="311150"/>
                </a:moveTo>
                <a:lnTo>
                  <a:pt x="97473" y="366183"/>
                </a:lnTo>
                <a:lnTo>
                  <a:pt x="93663" y="368300"/>
                </a:lnTo>
                <a:close/>
                <a:moveTo>
                  <a:pt x="500063" y="307976"/>
                </a:moveTo>
                <a:lnTo>
                  <a:pt x="500063" y="311151"/>
                </a:lnTo>
                <a:lnTo>
                  <a:pt x="420688" y="363539"/>
                </a:lnTo>
                <a:lnTo>
                  <a:pt x="500063" y="319088"/>
                </a:lnTo>
                <a:lnTo>
                  <a:pt x="442913" y="352426"/>
                </a:lnTo>
                <a:lnTo>
                  <a:pt x="500063" y="322263"/>
                </a:lnTo>
                <a:lnTo>
                  <a:pt x="500063" y="327026"/>
                </a:lnTo>
                <a:lnTo>
                  <a:pt x="461963" y="371476"/>
                </a:lnTo>
                <a:lnTo>
                  <a:pt x="495301" y="352426"/>
                </a:lnTo>
                <a:lnTo>
                  <a:pt x="484188" y="360363"/>
                </a:lnTo>
                <a:lnTo>
                  <a:pt x="495301" y="355601"/>
                </a:lnTo>
                <a:lnTo>
                  <a:pt x="477838" y="371476"/>
                </a:lnTo>
                <a:lnTo>
                  <a:pt x="488951" y="360363"/>
                </a:lnTo>
                <a:lnTo>
                  <a:pt x="461963" y="374651"/>
                </a:lnTo>
                <a:lnTo>
                  <a:pt x="477838" y="363539"/>
                </a:lnTo>
                <a:lnTo>
                  <a:pt x="458788" y="374651"/>
                </a:lnTo>
                <a:lnTo>
                  <a:pt x="495301" y="327026"/>
                </a:lnTo>
                <a:lnTo>
                  <a:pt x="409576" y="374651"/>
                </a:lnTo>
                <a:lnTo>
                  <a:pt x="465138" y="341313"/>
                </a:lnTo>
                <a:lnTo>
                  <a:pt x="401638" y="374651"/>
                </a:lnTo>
                <a:lnTo>
                  <a:pt x="481013" y="322263"/>
                </a:lnTo>
                <a:lnTo>
                  <a:pt x="404707" y="362878"/>
                </a:lnTo>
                <a:close/>
                <a:moveTo>
                  <a:pt x="98425" y="303213"/>
                </a:moveTo>
                <a:lnTo>
                  <a:pt x="98137" y="303440"/>
                </a:lnTo>
                <a:lnTo>
                  <a:pt x="26987" y="344488"/>
                </a:lnTo>
                <a:lnTo>
                  <a:pt x="35495" y="338410"/>
                </a:lnTo>
                <a:close/>
                <a:moveTo>
                  <a:pt x="60325" y="303213"/>
                </a:moveTo>
                <a:lnTo>
                  <a:pt x="56653" y="306015"/>
                </a:lnTo>
                <a:lnTo>
                  <a:pt x="18098" y="329882"/>
                </a:lnTo>
                <a:close/>
                <a:moveTo>
                  <a:pt x="263525" y="296863"/>
                </a:moveTo>
                <a:lnTo>
                  <a:pt x="247650" y="307976"/>
                </a:lnTo>
                <a:lnTo>
                  <a:pt x="255588" y="300038"/>
                </a:lnTo>
                <a:close/>
                <a:moveTo>
                  <a:pt x="263525" y="296863"/>
                </a:moveTo>
                <a:lnTo>
                  <a:pt x="271463" y="311151"/>
                </a:lnTo>
                <a:lnTo>
                  <a:pt x="296863" y="296863"/>
                </a:lnTo>
                <a:lnTo>
                  <a:pt x="300038" y="296863"/>
                </a:lnTo>
                <a:lnTo>
                  <a:pt x="282575" y="327026"/>
                </a:lnTo>
                <a:lnTo>
                  <a:pt x="330201" y="296863"/>
                </a:lnTo>
                <a:lnTo>
                  <a:pt x="334963" y="296863"/>
                </a:lnTo>
                <a:lnTo>
                  <a:pt x="274638" y="355601"/>
                </a:lnTo>
                <a:lnTo>
                  <a:pt x="376238" y="296863"/>
                </a:lnTo>
                <a:lnTo>
                  <a:pt x="266700" y="360363"/>
                </a:lnTo>
                <a:lnTo>
                  <a:pt x="327026" y="300038"/>
                </a:lnTo>
                <a:lnTo>
                  <a:pt x="277813" y="330201"/>
                </a:lnTo>
                <a:lnTo>
                  <a:pt x="277813" y="327026"/>
                </a:lnTo>
                <a:lnTo>
                  <a:pt x="296863" y="300038"/>
                </a:lnTo>
                <a:lnTo>
                  <a:pt x="271463" y="314326"/>
                </a:lnTo>
                <a:close/>
                <a:moveTo>
                  <a:pt x="258763" y="296863"/>
                </a:moveTo>
                <a:lnTo>
                  <a:pt x="255588" y="300038"/>
                </a:lnTo>
                <a:lnTo>
                  <a:pt x="250703" y="301992"/>
                </a:lnTo>
                <a:lnTo>
                  <a:pt x="247650" y="303213"/>
                </a:lnTo>
                <a:close/>
                <a:moveTo>
                  <a:pt x="222251" y="296863"/>
                </a:moveTo>
                <a:lnTo>
                  <a:pt x="139700" y="371475"/>
                </a:lnTo>
                <a:lnTo>
                  <a:pt x="182567" y="346866"/>
                </a:lnTo>
                <a:lnTo>
                  <a:pt x="134938" y="374650"/>
                </a:lnTo>
                <a:lnTo>
                  <a:pt x="131763" y="374650"/>
                </a:lnTo>
                <a:lnTo>
                  <a:pt x="214313" y="303213"/>
                </a:lnTo>
                <a:lnTo>
                  <a:pt x="87313" y="374650"/>
                </a:lnTo>
                <a:lnTo>
                  <a:pt x="97473" y="366183"/>
                </a:lnTo>
                <a:close/>
                <a:moveTo>
                  <a:pt x="142875" y="296863"/>
                </a:moveTo>
                <a:lnTo>
                  <a:pt x="137422" y="300000"/>
                </a:lnTo>
                <a:lnTo>
                  <a:pt x="128588" y="303213"/>
                </a:lnTo>
                <a:close/>
                <a:moveTo>
                  <a:pt x="109538" y="296863"/>
                </a:moveTo>
                <a:lnTo>
                  <a:pt x="26987" y="363538"/>
                </a:lnTo>
                <a:lnTo>
                  <a:pt x="137422" y="300000"/>
                </a:lnTo>
                <a:lnTo>
                  <a:pt x="146050" y="296863"/>
                </a:lnTo>
                <a:lnTo>
                  <a:pt x="57150" y="368300"/>
                </a:lnTo>
                <a:lnTo>
                  <a:pt x="180975" y="296863"/>
                </a:lnTo>
                <a:lnTo>
                  <a:pt x="163513" y="311150"/>
                </a:lnTo>
                <a:lnTo>
                  <a:pt x="173038" y="303213"/>
                </a:lnTo>
                <a:lnTo>
                  <a:pt x="46038" y="374650"/>
                </a:lnTo>
                <a:lnTo>
                  <a:pt x="134938" y="303213"/>
                </a:lnTo>
                <a:lnTo>
                  <a:pt x="19050" y="371475"/>
                </a:lnTo>
                <a:lnTo>
                  <a:pt x="15875" y="371475"/>
                </a:lnTo>
                <a:lnTo>
                  <a:pt x="15875" y="368300"/>
                </a:lnTo>
                <a:lnTo>
                  <a:pt x="98137" y="303440"/>
                </a:lnTo>
                <a:close/>
                <a:moveTo>
                  <a:pt x="71438" y="296863"/>
                </a:moveTo>
                <a:lnTo>
                  <a:pt x="11112" y="341313"/>
                </a:lnTo>
                <a:lnTo>
                  <a:pt x="93663" y="296863"/>
                </a:lnTo>
                <a:lnTo>
                  <a:pt x="35495" y="338410"/>
                </a:lnTo>
                <a:lnTo>
                  <a:pt x="4762" y="355600"/>
                </a:lnTo>
                <a:lnTo>
                  <a:pt x="71438" y="311150"/>
                </a:lnTo>
                <a:lnTo>
                  <a:pt x="0" y="352425"/>
                </a:lnTo>
                <a:lnTo>
                  <a:pt x="0" y="349250"/>
                </a:lnTo>
                <a:lnTo>
                  <a:pt x="56653" y="306015"/>
                </a:lnTo>
                <a:close/>
                <a:moveTo>
                  <a:pt x="500063" y="277813"/>
                </a:moveTo>
                <a:lnTo>
                  <a:pt x="465138" y="296863"/>
                </a:lnTo>
                <a:lnTo>
                  <a:pt x="473076" y="288926"/>
                </a:lnTo>
                <a:close/>
                <a:moveTo>
                  <a:pt x="500063" y="277813"/>
                </a:moveTo>
                <a:lnTo>
                  <a:pt x="500063" y="280988"/>
                </a:lnTo>
                <a:lnTo>
                  <a:pt x="500063" y="285751"/>
                </a:lnTo>
                <a:lnTo>
                  <a:pt x="396891" y="367038"/>
                </a:lnTo>
                <a:lnTo>
                  <a:pt x="382588" y="374651"/>
                </a:lnTo>
                <a:lnTo>
                  <a:pt x="488951" y="288926"/>
                </a:lnTo>
                <a:lnTo>
                  <a:pt x="338138" y="374651"/>
                </a:lnTo>
                <a:lnTo>
                  <a:pt x="334963" y="374651"/>
                </a:lnTo>
                <a:lnTo>
                  <a:pt x="376238" y="352426"/>
                </a:lnTo>
                <a:lnTo>
                  <a:pt x="330201" y="374651"/>
                </a:lnTo>
                <a:lnTo>
                  <a:pt x="417513" y="322263"/>
                </a:lnTo>
                <a:lnTo>
                  <a:pt x="323851" y="374651"/>
                </a:lnTo>
                <a:lnTo>
                  <a:pt x="417513" y="307976"/>
                </a:lnTo>
                <a:lnTo>
                  <a:pt x="356773" y="342450"/>
                </a:lnTo>
                <a:lnTo>
                  <a:pt x="176213" y="465139"/>
                </a:lnTo>
                <a:lnTo>
                  <a:pt x="296863" y="393701"/>
                </a:lnTo>
                <a:lnTo>
                  <a:pt x="300038" y="393701"/>
                </a:lnTo>
                <a:lnTo>
                  <a:pt x="200025" y="461964"/>
                </a:lnTo>
                <a:lnTo>
                  <a:pt x="300038" y="401638"/>
                </a:lnTo>
                <a:lnTo>
                  <a:pt x="300038" y="404813"/>
                </a:lnTo>
                <a:lnTo>
                  <a:pt x="214313" y="461964"/>
                </a:lnTo>
                <a:lnTo>
                  <a:pt x="304801" y="412751"/>
                </a:lnTo>
                <a:lnTo>
                  <a:pt x="248787" y="446619"/>
                </a:lnTo>
                <a:lnTo>
                  <a:pt x="266700" y="434976"/>
                </a:lnTo>
                <a:lnTo>
                  <a:pt x="195263" y="476251"/>
                </a:lnTo>
                <a:lnTo>
                  <a:pt x="192088" y="476251"/>
                </a:lnTo>
                <a:lnTo>
                  <a:pt x="277813" y="415926"/>
                </a:lnTo>
                <a:lnTo>
                  <a:pt x="176213" y="476251"/>
                </a:lnTo>
                <a:lnTo>
                  <a:pt x="173038" y="476251"/>
                </a:lnTo>
                <a:lnTo>
                  <a:pt x="274638" y="409576"/>
                </a:lnTo>
                <a:lnTo>
                  <a:pt x="158750" y="476251"/>
                </a:lnTo>
                <a:lnTo>
                  <a:pt x="153988" y="476251"/>
                </a:lnTo>
                <a:lnTo>
                  <a:pt x="321129" y="362680"/>
                </a:lnTo>
                <a:lnTo>
                  <a:pt x="300038" y="374651"/>
                </a:lnTo>
                <a:lnTo>
                  <a:pt x="321552" y="362393"/>
                </a:lnTo>
                <a:lnTo>
                  <a:pt x="401638" y="307976"/>
                </a:lnTo>
                <a:lnTo>
                  <a:pt x="150813" y="454026"/>
                </a:lnTo>
                <a:lnTo>
                  <a:pt x="146050" y="454026"/>
                </a:lnTo>
                <a:lnTo>
                  <a:pt x="158750" y="446088"/>
                </a:lnTo>
                <a:lnTo>
                  <a:pt x="165100" y="442913"/>
                </a:lnTo>
                <a:lnTo>
                  <a:pt x="165100" y="442471"/>
                </a:lnTo>
                <a:lnTo>
                  <a:pt x="173038" y="437949"/>
                </a:lnTo>
                <a:lnTo>
                  <a:pt x="173038" y="434975"/>
                </a:lnTo>
                <a:lnTo>
                  <a:pt x="252413" y="368300"/>
                </a:lnTo>
                <a:lnTo>
                  <a:pt x="200025" y="396875"/>
                </a:lnTo>
                <a:lnTo>
                  <a:pt x="255588" y="363538"/>
                </a:lnTo>
                <a:lnTo>
                  <a:pt x="229394" y="378619"/>
                </a:lnTo>
                <a:lnTo>
                  <a:pt x="258763" y="360363"/>
                </a:lnTo>
                <a:lnTo>
                  <a:pt x="263526" y="360363"/>
                </a:lnTo>
                <a:lnTo>
                  <a:pt x="263526" y="363538"/>
                </a:lnTo>
                <a:lnTo>
                  <a:pt x="180975" y="431800"/>
                </a:lnTo>
                <a:lnTo>
                  <a:pt x="417513" y="296863"/>
                </a:lnTo>
                <a:lnTo>
                  <a:pt x="303204" y="363794"/>
                </a:lnTo>
                <a:lnTo>
                  <a:pt x="420688" y="296863"/>
                </a:lnTo>
                <a:lnTo>
                  <a:pt x="423863" y="296863"/>
                </a:lnTo>
                <a:lnTo>
                  <a:pt x="357910" y="341677"/>
                </a:lnTo>
                <a:lnTo>
                  <a:pt x="436563" y="296863"/>
                </a:lnTo>
                <a:lnTo>
                  <a:pt x="341313" y="363539"/>
                </a:lnTo>
                <a:lnTo>
                  <a:pt x="458788" y="296863"/>
                </a:lnTo>
                <a:lnTo>
                  <a:pt x="376238" y="349251"/>
                </a:lnTo>
                <a:close/>
                <a:moveTo>
                  <a:pt x="488951" y="273051"/>
                </a:moveTo>
                <a:lnTo>
                  <a:pt x="487136" y="274865"/>
                </a:lnTo>
                <a:lnTo>
                  <a:pt x="469901" y="285751"/>
                </a:lnTo>
                <a:close/>
                <a:moveTo>
                  <a:pt x="500063" y="266701"/>
                </a:moveTo>
                <a:lnTo>
                  <a:pt x="500063" y="269876"/>
                </a:lnTo>
                <a:lnTo>
                  <a:pt x="473076" y="288926"/>
                </a:lnTo>
                <a:lnTo>
                  <a:pt x="487136" y="274865"/>
                </a:lnTo>
                <a:close/>
                <a:moveTo>
                  <a:pt x="27842" y="239713"/>
                </a:moveTo>
                <a:lnTo>
                  <a:pt x="4762" y="273050"/>
                </a:lnTo>
                <a:lnTo>
                  <a:pt x="33337" y="255588"/>
                </a:lnTo>
                <a:lnTo>
                  <a:pt x="33337" y="258763"/>
                </a:lnTo>
                <a:lnTo>
                  <a:pt x="4762" y="300038"/>
                </a:lnTo>
                <a:lnTo>
                  <a:pt x="33337" y="285750"/>
                </a:lnTo>
                <a:lnTo>
                  <a:pt x="15875" y="300038"/>
                </a:lnTo>
                <a:lnTo>
                  <a:pt x="33337" y="288925"/>
                </a:lnTo>
                <a:lnTo>
                  <a:pt x="4762" y="338138"/>
                </a:lnTo>
                <a:lnTo>
                  <a:pt x="18098" y="329882"/>
                </a:lnTo>
                <a:lnTo>
                  <a:pt x="0" y="341313"/>
                </a:lnTo>
                <a:lnTo>
                  <a:pt x="0" y="338138"/>
                </a:lnTo>
                <a:lnTo>
                  <a:pt x="30162" y="292100"/>
                </a:lnTo>
                <a:lnTo>
                  <a:pt x="0" y="311150"/>
                </a:lnTo>
                <a:lnTo>
                  <a:pt x="0" y="307975"/>
                </a:lnTo>
                <a:lnTo>
                  <a:pt x="22225" y="292100"/>
                </a:lnTo>
                <a:lnTo>
                  <a:pt x="0" y="303213"/>
                </a:lnTo>
                <a:lnTo>
                  <a:pt x="30162" y="261938"/>
                </a:lnTo>
                <a:lnTo>
                  <a:pt x="0" y="280988"/>
                </a:lnTo>
                <a:lnTo>
                  <a:pt x="0" y="277813"/>
                </a:lnTo>
                <a:close/>
                <a:moveTo>
                  <a:pt x="30162" y="236538"/>
                </a:moveTo>
                <a:lnTo>
                  <a:pt x="27842" y="239713"/>
                </a:lnTo>
                <a:lnTo>
                  <a:pt x="29945" y="236675"/>
                </a:lnTo>
                <a:close/>
                <a:moveTo>
                  <a:pt x="11730" y="213872"/>
                </a:moveTo>
                <a:lnTo>
                  <a:pt x="11112" y="214313"/>
                </a:lnTo>
                <a:lnTo>
                  <a:pt x="11413" y="214055"/>
                </a:lnTo>
                <a:close/>
                <a:moveTo>
                  <a:pt x="488951" y="206375"/>
                </a:moveTo>
                <a:lnTo>
                  <a:pt x="478943" y="214382"/>
                </a:lnTo>
                <a:lnTo>
                  <a:pt x="473076" y="217488"/>
                </a:lnTo>
                <a:lnTo>
                  <a:pt x="488560" y="206558"/>
                </a:lnTo>
                <a:close/>
                <a:moveTo>
                  <a:pt x="500063" y="203200"/>
                </a:moveTo>
                <a:lnTo>
                  <a:pt x="500063" y="206375"/>
                </a:lnTo>
                <a:lnTo>
                  <a:pt x="465138" y="250825"/>
                </a:lnTo>
                <a:lnTo>
                  <a:pt x="500063" y="231775"/>
                </a:lnTo>
                <a:lnTo>
                  <a:pt x="473076" y="258763"/>
                </a:lnTo>
                <a:lnTo>
                  <a:pt x="500063" y="244475"/>
                </a:lnTo>
                <a:lnTo>
                  <a:pt x="473076" y="266701"/>
                </a:lnTo>
                <a:lnTo>
                  <a:pt x="500063" y="250825"/>
                </a:lnTo>
                <a:lnTo>
                  <a:pt x="500063" y="255588"/>
                </a:lnTo>
                <a:lnTo>
                  <a:pt x="469901" y="285751"/>
                </a:lnTo>
                <a:lnTo>
                  <a:pt x="465138" y="288926"/>
                </a:lnTo>
                <a:lnTo>
                  <a:pt x="492126" y="258763"/>
                </a:lnTo>
                <a:lnTo>
                  <a:pt x="465138" y="273051"/>
                </a:lnTo>
                <a:lnTo>
                  <a:pt x="492126" y="250825"/>
                </a:lnTo>
                <a:lnTo>
                  <a:pt x="465138" y="266701"/>
                </a:lnTo>
                <a:lnTo>
                  <a:pt x="461963" y="261938"/>
                </a:lnTo>
                <a:lnTo>
                  <a:pt x="465138" y="261938"/>
                </a:lnTo>
                <a:lnTo>
                  <a:pt x="492126" y="239713"/>
                </a:lnTo>
                <a:lnTo>
                  <a:pt x="465138" y="255588"/>
                </a:lnTo>
                <a:lnTo>
                  <a:pt x="461963" y="250825"/>
                </a:lnTo>
                <a:lnTo>
                  <a:pt x="495301" y="206375"/>
                </a:lnTo>
                <a:lnTo>
                  <a:pt x="465138" y="225425"/>
                </a:lnTo>
                <a:lnTo>
                  <a:pt x="478943" y="214382"/>
                </a:lnTo>
                <a:close/>
                <a:moveTo>
                  <a:pt x="33337" y="198438"/>
                </a:moveTo>
                <a:lnTo>
                  <a:pt x="33337" y="203200"/>
                </a:lnTo>
                <a:lnTo>
                  <a:pt x="4762" y="244475"/>
                </a:lnTo>
                <a:lnTo>
                  <a:pt x="33337" y="225425"/>
                </a:lnTo>
                <a:lnTo>
                  <a:pt x="33337" y="228600"/>
                </a:lnTo>
                <a:lnTo>
                  <a:pt x="11112" y="247650"/>
                </a:lnTo>
                <a:lnTo>
                  <a:pt x="33337" y="231775"/>
                </a:lnTo>
                <a:lnTo>
                  <a:pt x="29945" y="236675"/>
                </a:lnTo>
                <a:lnTo>
                  <a:pt x="0" y="255588"/>
                </a:lnTo>
                <a:lnTo>
                  <a:pt x="0" y="250825"/>
                </a:lnTo>
                <a:lnTo>
                  <a:pt x="22225" y="236538"/>
                </a:lnTo>
                <a:lnTo>
                  <a:pt x="0" y="247650"/>
                </a:lnTo>
                <a:lnTo>
                  <a:pt x="30162" y="203200"/>
                </a:lnTo>
                <a:lnTo>
                  <a:pt x="11730" y="213872"/>
                </a:lnTo>
                <a:close/>
                <a:moveTo>
                  <a:pt x="488951" y="195263"/>
                </a:moveTo>
                <a:lnTo>
                  <a:pt x="485296" y="198273"/>
                </a:lnTo>
                <a:lnTo>
                  <a:pt x="474210" y="204108"/>
                </a:lnTo>
                <a:close/>
                <a:moveTo>
                  <a:pt x="500063" y="190500"/>
                </a:moveTo>
                <a:lnTo>
                  <a:pt x="473076" y="209550"/>
                </a:lnTo>
                <a:lnTo>
                  <a:pt x="500063" y="195263"/>
                </a:lnTo>
                <a:lnTo>
                  <a:pt x="500063" y="198438"/>
                </a:lnTo>
                <a:lnTo>
                  <a:pt x="488560" y="206558"/>
                </a:lnTo>
                <a:lnTo>
                  <a:pt x="465138" y="217488"/>
                </a:lnTo>
                <a:lnTo>
                  <a:pt x="461963" y="217488"/>
                </a:lnTo>
                <a:lnTo>
                  <a:pt x="485296" y="198273"/>
                </a:lnTo>
                <a:close/>
                <a:moveTo>
                  <a:pt x="492126" y="179388"/>
                </a:moveTo>
                <a:lnTo>
                  <a:pt x="490538" y="180975"/>
                </a:lnTo>
                <a:lnTo>
                  <a:pt x="484188" y="184150"/>
                </a:lnTo>
                <a:lnTo>
                  <a:pt x="485023" y="183566"/>
                </a:lnTo>
                <a:close/>
                <a:moveTo>
                  <a:pt x="500063" y="176213"/>
                </a:moveTo>
                <a:lnTo>
                  <a:pt x="469901" y="206375"/>
                </a:lnTo>
                <a:lnTo>
                  <a:pt x="474210" y="204108"/>
                </a:lnTo>
                <a:lnTo>
                  <a:pt x="465138" y="209550"/>
                </a:lnTo>
                <a:lnTo>
                  <a:pt x="461963" y="209550"/>
                </a:lnTo>
                <a:lnTo>
                  <a:pt x="490538" y="180975"/>
                </a:lnTo>
                <a:close/>
                <a:moveTo>
                  <a:pt x="15875" y="176213"/>
                </a:moveTo>
                <a:lnTo>
                  <a:pt x="15434" y="176609"/>
                </a:lnTo>
                <a:lnTo>
                  <a:pt x="13890" y="177602"/>
                </a:lnTo>
                <a:close/>
                <a:moveTo>
                  <a:pt x="33337" y="165100"/>
                </a:moveTo>
                <a:lnTo>
                  <a:pt x="33337" y="168275"/>
                </a:lnTo>
                <a:lnTo>
                  <a:pt x="33337" y="173038"/>
                </a:lnTo>
                <a:lnTo>
                  <a:pt x="4762" y="214313"/>
                </a:lnTo>
                <a:lnTo>
                  <a:pt x="33337" y="195263"/>
                </a:lnTo>
                <a:lnTo>
                  <a:pt x="11413" y="214055"/>
                </a:lnTo>
                <a:lnTo>
                  <a:pt x="0" y="220663"/>
                </a:lnTo>
                <a:lnTo>
                  <a:pt x="22225" y="203200"/>
                </a:lnTo>
                <a:lnTo>
                  <a:pt x="0" y="217488"/>
                </a:lnTo>
                <a:lnTo>
                  <a:pt x="0" y="214313"/>
                </a:lnTo>
                <a:lnTo>
                  <a:pt x="30162" y="173038"/>
                </a:lnTo>
                <a:lnTo>
                  <a:pt x="0" y="190500"/>
                </a:lnTo>
                <a:lnTo>
                  <a:pt x="15434" y="176609"/>
                </a:lnTo>
                <a:close/>
                <a:moveTo>
                  <a:pt x="33337" y="157163"/>
                </a:moveTo>
                <a:lnTo>
                  <a:pt x="33337" y="161925"/>
                </a:lnTo>
                <a:lnTo>
                  <a:pt x="11112" y="179388"/>
                </a:lnTo>
                <a:lnTo>
                  <a:pt x="13890" y="177602"/>
                </a:lnTo>
                <a:lnTo>
                  <a:pt x="0" y="187325"/>
                </a:lnTo>
                <a:lnTo>
                  <a:pt x="22225" y="165100"/>
                </a:lnTo>
                <a:lnTo>
                  <a:pt x="0" y="179388"/>
                </a:lnTo>
                <a:lnTo>
                  <a:pt x="9576" y="171501"/>
                </a:lnTo>
                <a:lnTo>
                  <a:pt x="7937" y="173038"/>
                </a:lnTo>
                <a:close/>
                <a:moveTo>
                  <a:pt x="26987" y="157163"/>
                </a:moveTo>
                <a:lnTo>
                  <a:pt x="9576" y="171501"/>
                </a:lnTo>
                <a:lnTo>
                  <a:pt x="21306" y="160505"/>
                </a:lnTo>
                <a:close/>
                <a:moveTo>
                  <a:pt x="492126" y="127000"/>
                </a:moveTo>
                <a:lnTo>
                  <a:pt x="490241" y="129183"/>
                </a:lnTo>
                <a:lnTo>
                  <a:pt x="484929" y="132080"/>
                </a:lnTo>
                <a:close/>
                <a:moveTo>
                  <a:pt x="33337" y="127000"/>
                </a:moveTo>
                <a:lnTo>
                  <a:pt x="33337" y="131763"/>
                </a:lnTo>
                <a:lnTo>
                  <a:pt x="33337" y="134938"/>
                </a:lnTo>
                <a:lnTo>
                  <a:pt x="4762" y="165100"/>
                </a:lnTo>
                <a:lnTo>
                  <a:pt x="33337" y="149225"/>
                </a:lnTo>
                <a:lnTo>
                  <a:pt x="21306" y="160505"/>
                </a:lnTo>
                <a:lnTo>
                  <a:pt x="0" y="173038"/>
                </a:lnTo>
                <a:lnTo>
                  <a:pt x="0" y="168275"/>
                </a:lnTo>
                <a:lnTo>
                  <a:pt x="30162" y="138113"/>
                </a:lnTo>
                <a:lnTo>
                  <a:pt x="0" y="153988"/>
                </a:lnTo>
                <a:lnTo>
                  <a:pt x="19050" y="138113"/>
                </a:lnTo>
                <a:lnTo>
                  <a:pt x="0" y="149225"/>
                </a:lnTo>
                <a:lnTo>
                  <a:pt x="17119" y="133007"/>
                </a:lnTo>
                <a:lnTo>
                  <a:pt x="4762" y="146050"/>
                </a:lnTo>
                <a:close/>
                <a:moveTo>
                  <a:pt x="500063" y="123825"/>
                </a:moveTo>
                <a:lnTo>
                  <a:pt x="500063" y="127000"/>
                </a:lnTo>
                <a:lnTo>
                  <a:pt x="469901" y="157163"/>
                </a:lnTo>
                <a:lnTo>
                  <a:pt x="500063" y="138113"/>
                </a:lnTo>
                <a:lnTo>
                  <a:pt x="500063" y="142875"/>
                </a:lnTo>
                <a:lnTo>
                  <a:pt x="469901" y="173038"/>
                </a:lnTo>
                <a:lnTo>
                  <a:pt x="500063" y="157163"/>
                </a:lnTo>
                <a:lnTo>
                  <a:pt x="469901" y="187325"/>
                </a:lnTo>
                <a:lnTo>
                  <a:pt x="500063" y="173038"/>
                </a:lnTo>
                <a:lnTo>
                  <a:pt x="485023" y="183566"/>
                </a:lnTo>
                <a:lnTo>
                  <a:pt x="465138" y="195263"/>
                </a:lnTo>
                <a:lnTo>
                  <a:pt x="477838" y="187325"/>
                </a:lnTo>
                <a:lnTo>
                  <a:pt x="461963" y="195263"/>
                </a:lnTo>
                <a:lnTo>
                  <a:pt x="461963" y="190500"/>
                </a:lnTo>
                <a:lnTo>
                  <a:pt x="492126" y="161925"/>
                </a:lnTo>
                <a:lnTo>
                  <a:pt x="465138" y="176213"/>
                </a:lnTo>
                <a:lnTo>
                  <a:pt x="461963" y="176213"/>
                </a:lnTo>
                <a:lnTo>
                  <a:pt x="495301" y="142875"/>
                </a:lnTo>
                <a:lnTo>
                  <a:pt x="465138" y="161925"/>
                </a:lnTo>
                <a:lnTo>
                  <a:pt x="461963" y="161925"/>
                </a:lnTo>
                <a:lnTo>
                  <a:pt x="490241" y="129183"/>
                </a:lnTo>
                <a:close/>
                <a:moveTo>
                  <a:pt x="30162" y="120650"/>
                </a:moveTo>
                <a:lnTo>
                  <a:pt x="17119" y="133007"/>
                </a:lnTo>
                <a:lnTo>
                  <a:pt x="27737" y="121799"/>
                </a:lnTo>
                <a:close/>
                <a:moveTo>
                  <a:pt x="22225" y="107950"/>
                </a:moveTo>
                <a:lnTo>
                  <a:pt x="16669" y="112713"/>
                </a:lnTo>
                <a:lnTo>
                  <a:pt x="4762" y="120650"/>
                </a:lnTo>
                <a:lnTo>
                  <a:pt x="5129" y="120162"/>
                </a:lnTo>
                <a:close/>
                <a:moveTo>
                  <a:pt x="33337" y="101600"/>
                </a:moveTo>
                <a:lnTo>
                  <a:pt x="7937" y="123825"/>
                </a:lnTo>
                <a:lnTo>
                  <a:pt x="33337" y="107950"/>
                </a:lnTo>
                <a:lnTo>
                  <a:pt x="33337" y="112713"/>
                </a:lnTo>
                <a:lnTo>
                  <a:pt x="15875" y="127000"/>
                </a:lnTo>
                <a:lnTo>
                  <a:pt x="33337" y="115888"/>
                </a:lnTo>
                <a:lnTo>
                  <a:pt x="27737" y="121799"/>
                </a:lnTo>
                <a:lnTo>
                  <a:pt x="0" y="134938"/>
                </a:lnTo>
                <a:lnTo>
                  <a:pt x="19050" y="120650"/>
                </a:lnTo>
                <a:lnTo>
                  <a:pt x="0" y="131763"/>
                </a:lnTo>
                <a:lnTo>
                  <a:pt x="0" y="127000"/>
                </a:lnTo>
                <a:lnTo>
                  <a:pt x="16669" y="112713"/>
                </a:lnTo>
                <a:close/>
                <a:moveTo>
                  <a:pt x="469455" y="92325"/>
                </a:moveTo>
                <a:lnTo>
                  <a:pt x="466265" y="96274"/>
                </a:lnTo>
                <a:lnTo>
                  <a:pt x="465138" y="96838"/>
                </a:lnTo>
                <a:close/>
                <a:moveTo>
                  <a:pt x="500063" y="79375"/>
                </a:moveTo>
                <a:lnTo>
                  <a:pt x="500063" y="82550"/>
                </a:lnTo>
                <a:lnTo>
                  <a:pt x="469901" y="115888"/>
                </a:lnTo>
                <a:lnTo>
                  <a:pt x="500063" y="96838"/>
                </a:lnTo>
                <a:lnTo>
                  <a:pt x="465138" y="142875"/>
                </a:lnTo>
                <a:lnTo>
                  <a:pt x="484929" y="132080"/>
                </a:lnTo>
                <a:lnTo>
                  <a:pt x="465138" y="146050"/>
                </a:lnTo>
                <a:lnTo>
                  <a:pt x="461963" y="146050"/>
                </a:lnTo>
                <a:lnTo>
                  <a:pt x="495301" y="101600"/>
                </a:lnTo>
                <a:lnTo>
                  <a:pt x="465138" y="120650"/>
                </a:lnTo>
                <a:lnTo>
                  <a:pt x="461963" y="120650"/>
                </a:lnTo>
                <a:lnTo>
                  <a:pt x="461963" y="115888"/>
                </a:lnTo>
                <a:lnTo>
                  <a:pt x="495301" y="82550"/>
                </a:lnTo>
                <a:lnTo>
                  <a:pt x="465138" y="101600"/>
                </a:lnTo>
                <a:lnTo>
                  <a:pt x="461963" y="101600"/>
                </a:lnTo>
                <a:lnTo>
                  <a:pt x="466265" y="96274"/>
                </a:lnTo>
                <a:close/>
                <a:moveTo>
                  <a:pt x="27842" y="63500"/>
                </a:moveTo>
                <a:lnTo>
                  <a:pt x="4762" y="96838"/>
                </a:lnTo>
                <a:lnTo>
                  <a:pt x="33337" y="82550"/>
                </a:lnTo>
                <a:lnTo>
                  <a:pt x="5129" y="120162"/>
                </a:lnTo>
                <a:lnTo>
                  <a:pt x="0" y="123825"/>
                </a:lnTo>
                <a:lnTo>
                  <a:pt x="0" y="120650"/>
                </a:lnTo>
                <a:lnTo>
                  <a:pt x="30162" y="85725"/>
                </a:lnTo>
                <a:lnTo>
                  <a:pt x="0" y="101600"/>
                </a:lnTo>
                <a:close/>
                <a:moveTo>
                  <a:pt x="30162" y="60325"/>
                </a:moveTo>
                <a:lnTo>
                  <a:pt x="27842" y="63500"/>
                </a:lnTo>
                <a:lnTo>
                  <a:pt x="29945" y="60462"/>
                </a:lnTo>
                <a:close/>
                <a:moveTo>
                  <a:pt x="33337" y="55563"/>
                </a:moveTo>
                <a:lnTo>
                  <a:pt x="29945" y="60462"/>
                </a:lnTo>
                <a:lnTo>
                  <a:pt x="0" y="79375"/>
                </a:lnTo>
                <a:lnTo>
                  <a:pt x="0" y="74613"/>
                </a:lnTo>
                <a:lnTo>
                  <a:pt x="22294" y="58876"/>
                </a:lnTo>
                <a:lnTo>
                  <a:pt x="7937" y="71438"/>
                </a:lnTo>
                <a:close/>
                <a:moveTo>
                  <a:pt x="26987" y="55563"/>
                </a:moveTo>
                <a:lnTo>
                  <a:pt x="22294" y="58876"/>
                </a:lnTo>
                <a:lnTo>
                  <a:pt x="24219" y="57191"/>
                </a:lnTo>
                <a:close/>
                <a:moveTo>
                  <a:pt x="357188" y="0"/>
                </a:moveTo>
                <a:lnTo>
                  <a:pt x="357188" y="3175"/>
                </a:lnTo>
                <a:lnTo>
                  <a:pt x="330201" y="33338"/>
                </a:lnTo>
                <a:lnTo>
                  <a:pt x="382588" y="0"/>
                </a:lnTo>
                <a:lnTo>
                  <a:pt x="387351" y="0"/>
                </a:lnTo>
                <a:lnTo>
                  <a:pt x="387351" y="3175"/>
                </a:lnTo>
                <a:lnTo>
                  <a:pt x="365126" y="33338"/>
                </a:lnTo>
                <a:lnTo>
                  <a:pt x="420688" y="0"/>
                </a:lnTo>
                <a:lnTo>
                  <a:pt x="420688" y="3175"/>
                </a:lnTo>
                <a:lnTo>
                  <a:pt x="390526" y="26988"/>
                </a:lnTo>
                <a:lnTo>
                  <a:pt x="431801" y="0"/>
                </a:lnTo>
                <a:lnTo>
                  <a:pt x="431801" y="3175"/>
                </a:lnTo>
                <a:lnTo>
                  <a:pt x="402950" y="28989"/>
                </a:lnTo>
                <a:lnTo>
                  <a:pt x="401638" y="30163"/>
                </a:lnTo>
                <a:lnTo>
                  <a:pt x="454026" y="0"/>
                </a:lnTo>
                <a:lnTo>
                  <a:pt x="454026" y="3175"/>
                </a:lnTo>
                <a:lnTo>
                  <a:pt x="442913" y="33338"/>
                </a:lnTo>
                <a:lnTo>
                  <a:pt x="484188" y="7938"/>
                </a:lnTo>
                <a:lnTo>
                  <a:pt x="488951" y="7938"/>
                </a:lnTo>
                <a:lnTo>
                  <a:pt x="488951" y="11113"/>
                </a:lnTo>
                <a:lnTo>
                  <a:pt x="465138" y="41275"/>
                </a:lnTo>
                <a:lnTo>
                  <a:pt x="495301" y="22225"/>
                </a:lnTo>
                <a:lnTo>
                  <a:pt x="495301" y="26988"/>
                </a:lnTo>
                <a:lnTo>
                  <a:pt x="473076" y="41275"/>
                </a:lnTo>
                <a:lnTo>
                  <a:pt x="495301" y="30163"/>
                </a:lnTo>
                <a:lnTo>
                  <a:pt x="500063" y="30163"/>
                </a:lnTo>
                <a:lnTo>
                  <a:pt x="469901" y="60325"/>
                </a:lnTo>
                <a:lnTo>
                  <a:pt x="500063" y="44450"/>
                </a:lnTo>
                <a:lnTo>
                  <a:pt x="500063" y="49213"/>
                </a:lnTo>
                <a:lnTo>
                  <a:pt x="469901" y="74613"/>
                </a:lnTo>
                <a:lnTo>
                  <a:pt x="500063" y="55563"/>
                </a:lnTo>
                <a:lnTo>
                  <a:pt x="500063" y="60325"/>
                </a:lnTo>
                <a:lnTo>
                  <a:pt x="469455" y="92325"/>
                </a:lnTo>
                <a:lnTo>
                  <a:pt x="495301" y="60325"/>
                </a:lnTo>
                <a:lnTo>
                  <a:pt x="465138" y="79375"/>
                </a:lnTo>
                <a:lnTo>
                  <a:pt x="461963" y="79375"/>
                </a:lnTo>
                <a:lnTo>
                  <a:pt x="492126" y="52388"/>
                </a:lnTo>
                <a:lnTo>
                  <a:pt x="465138" y="68263"/>
                </a:lnTo>
                <a:lnTo>
                  <a:pt x="461963" y="68263"/>
                </a:lnTo>
                <a:lnTo>
                  <a:pt x="469901" y="63500"/>
                </a:lnTo>
                <a:lnTo>
                  <a:pt x="465138" y="63500"/>
                </a:lnTo>
                <a:lnTo>
                  <a:pt x="461963" y="63500"/>
                </a:lnTo>
                <a:lnTo>
                  <a:pt x="492126" y="33338"/>
                </a:lnTo>
                <a:lnTo>
                  <a:pt x="465138" y="49213"/>
                </a:lnTo>
                <a:lnTo>
                  <a:pt x="461963" y="49213"/>
                </a:lnTo>
                <a:lnTo>
                  <a:pt x="484188" y="30163"/>
                </a:lnTo>
                <a:lnTo>
                  <a:pt x="465138" y="44450"/>
                </a:lnTo>
                <a:lnTo>
                  <a:pt x="461963" y="44450"/>
                </a:lnTo>
                <a:lnTo>
                  <a:pt x="461963" y="41275"/>
                </a:lnTo>
                <a:lnTo>
                  <a:pt x="484188" y="11113"/>
                </a:lnTo>
                <a:lnTo>
                  <a:pt x="439738" y="38100"/>
                </a:lnTo>
                <a:lnTo>
                  <a:pt x="439738" y="33338"/>
                </a:lnTo>
                <a:lnTo>
                  <a:pt x="449960" y="5592"/>
                </a:lnTo>
                <a:lnTo>
                  <a:pt x="450851" y="3175"/>
                </a:lnTo>
                <a:lnTo>
                  <a:pt x="395288" y="38100"/>
                </a:lnTo>
                <a:lnTo>
                  <a:pt x="395288" y="33338"/>
                </a:lnTo>
                <a:lnTo>
                  <a:pt x="423863" y="7938"/>
                </a:lnTo>
                <a:lnTo>
                  <a:pt x="376238" y="38100"/>
                </a:lnTo>
                <a:lnTo>
                  <a:pt x="371476" y="38100"/>
                </a:lnTo>
                <a:lnTo>
                  <a:pt x="371476" y="33948"/>
                </a:lnTo>
                <a:lnTo>
                  <a:pt x="406401" y="11113"/>
                </a:lnTo>
                <a:lnTo>
                  <a:pt x="371476" y="33338"/>
                </a:lnTo>
                <a:lnTo>
                  <a:pt x="371476" y="33948"/>
                </a:lnTo>
                <a:lnTo>
                  <a:pt x="365126" y="38100"/>
                </a:lnTo>
                <a:lnTo>
                  <a:pt x="360363" y="38100"/>
                </a:lnTo>
                <a:lnTo>
                  <a:pt x="360363" y="33338"/>
                </a:lnTo>
                <a:lnTo>
                  <a:pt x="382588" y="3175"/>
                </a:lnTo>
                <a:lnTo>
                  <a:pt x="327026" y="38100"/>
                </a:lnTo>
                <a:lnTo>
                  <a:pt x="327026" y="33338"/>
                </a:lnTo>
                <a:lnTo>
                  <a:pt x="354013" y="3175"/>
                </a:lnTo>
                <a:lnTo>
                  <a:pt x="296863" y="38100"/>
                </a:lnTo>
                <a:lnTo>
                  <a:pt x="296863" y="33338"/>
                </a:lnTo>
                <a:lnTo>
                  <a:pt x="307976" y="3175"/>
                </a:lnTo>
                <a:lnTo>
                  <a:pt x="300038" y="33338"/>
                </a:lnTo>
                <a:close/>
                <a:moveTo>
                  <a:pt x="266700" y="0"/>
                </a:moveTo>
                <a:lnTo>
                  <a:pt x="266700" y="3175"/>
                </a:lnTo>
                <a:lnTo>
                  <a:pt x="241300" y="33338"/>
                </a:lnTo>
                <a:lnTo>
                  <a:pt x="296863" y="0"/>
                </a:lnTo>
                <a:lnTo>
                  <a:pt x="296863" y="3175"/>
                </a:lnTo>
                <a:lnTo>
                  <a:pt x="263525" y="26988"/>
                </a:lnTo>
                <a:lnTo>
                  <a:pt x="307976" y="0"/>
                </a:lnTo>
                <a:lnTo>
                  <a:pt x="307976" y="3175"/>
                </a:lnTo>
                <a:lnTo>
                  <a:pt x="252413" y="38100"/>
                </a:lnTo>
                <a:lnTo>
                  <a:pt x="247650" y="38100"/>
                </a:lnTo>
                <a:lnTo>
                  <a:pt x="247650" y="33948"/>
                </a:lnTo>
                <a:lnTo>
                  <a:pt x="282576" y="11113"/>
                </a:lnTo>
                <a:lnTo>
                  <a:pt x="247650" y="33338"/>
                </a:lnTo>
                <a:lnTo>
                  <a:pt x="247650" y="33948"/>
                </a:lnTo>
                <a:lnTo>
                  <a:pt x="241300" y="38100"/>
                </a:lnTo>
                <a:lnTo>
                  <a:pt x="236538" y="38100"/>
                </a:lnTo>
                <a:lnTo>
                  <a:pt x="236538" y="33338"/>
                </a:lnTo>
                <a:lnTo>
                  <a:pt x="263525" y="3175"/>
                </a:lnTo>
                <a:lnTo>
                  <a:pt x="263525" y="2005"/>
                </a:lnTo>
                <a:close/>
                <a:moveTo>
                  <a:pt x="93663" y="0"/>
                </a:moveTo>
                <a:lnTo>
                  <a:pt x="98425" y="0"/>
                </a:lnTo>
                <a:lnTo>
                  <a:pt x="98425" y="3175"/>
                </a:lnTo>
                <a:lnTo>
                  <a:pt x="71438" y="33338"/>
                </a:lnTo>
                <a:lnTo>
                  <a:pt x="128588" y="0"/>
                </a:lnTo>
                <a:lnTo>
                  <a:pt x="128588" y="3175"/>
                </a:lnTo>
                <a:lnTo>
                  <a:pt x="93663" y="30163"/>
                </a:lnTo>
                <a:lnTo>
                  <a:pt x="142875" y="0"/>
                </a:lnTo>
                <a:lnTo>
                  <a:pt x="142875" y="3175"/>
                </a:lnTo>
                <a:lnTo>
                  <a:pt x="109538" y="30163"/>
                </a:lnTo>
                <a:lnTo>
                  <a:pt x="158750" y="0"/>
                </a:lnTo>
                <a:lnTo>
                  <a:pt x="158750" y="3175"/>
                </a:lnTo>
                <a:lnTo>
                  <a:pt x="139700" y="33338"/>
                </a:lnTo>
                <a:lnTo>
                  <a:pt x="195263" y="0"/>
                </a:lnTo>
                <a:lnTo>
                  <a:pt x="195263" y="3175"/>
                </a:lnTo>
                <a:lnTo>
                  <a:pt x="161925" y="30163"/>
                </a:lnTo>
                <a:lnTo>
                  <a:pt x="214313" y="0"/>
                </a:lnTo>
                <a:lnTo>
                  <a:pt x="214313" y="3175"/>
                </a:lnTo>
                <a:lnTo>
                  <a:pt x="187325" y="33338"/>
                </a:lnTo>
                <a:lnTo>
                  <a:pt x="241300" y="0"/>
                </a:lnTo>
                <a:lnTo>
                  <a:pt x="241300" y="3175"/>
                </a:lnTo>
                <a:lnTo>
                  <a:pt x="211138" y="30163"/>
                </a:lnTo>
                <a:lnTo>
                  <a:pt x="258763" y="0"/>
                </a:lnTo>
                <a:lnTo>
                  <a:pt x="263525" y="0"/>
                </a:lnTo>
                <a:lnTo>
                  <a:pt x="263525" y="2005"/>
                </a:lnTo>
                <a:lnTo>
                  <a:pt x="236538" y="19050"/>
                </a:lnTo>
                <a:lnTo>
                  <a:pt x="263525" y="3175"/>
                </a:lnTo>
                <a:lnTo>
                  <a:pt x="206375" y="38100"/>
                </a:lnTo>
                <a:lnTo>
                  <a:pt x="206375" y="36095"/>
                </a:lnTo>
                <a:lnTo>
                  <a:pt x="233363" y="19050"/>
                </a:lnTo>
                <a:lnTo>
                  <a:pt x="206375" y="33338"/>
                </a:lnTo>
                <a:lnTo>
                  <a:pt x="206375" y="36095"/>
                </a:lnTo>
                <a:lnTo>
                  <a:pt x="203200" y="38100"/>
                </a:lnTo>
                <a:lnTo>
                  <a:pt x="203200" y="33338"/>
                </a:lnTo>
                <a:lnTo>
                  <a:pt x="233363" y="7938"/>
                </a:lnTo>
                <a:lnTo>
                  <a:pt x="180975" y="38100"/>
                </a:lnTo>
                <a:lnTo>
                  <a:pt x="180975" y="33338"/>
                </a:lnTo>
                <a:lnTo>
                  <a:pt x="211138" y="3175"/>
                </a:lnTo>
                <a:lnTo>
                  <a:pt x="153988" y="38100"/>
                </a:lnTo>
                <a:lnTo>
                  <a:pt x="153988" y="33338"/>
                </a:lnTo>
                <a:lnTo>
                  <a:pt x="187325" y="7938"/>
                </a:lnTo>
                <a:lnTo>
                  <a:pt x="134938" y="38100"/>
                </a:lnTo>
                <a:lnTo>
                  <a:pt x="134938" y="33338"/>
                </a:lnTo>
                <a:lnTo>
                  <a:pt x="153988" y="3175"/>
                </a:lnTo>
                <a:lnTo>
                  <a:pt x="98425" y="38100"/>
                </a:lnTo>
                <a:lnTo>
                  <a:pt x="98425" y="33338"/>
                </a:lnTo>
                <a:lnTo>
                  <a:pt x="131763" y="7938"/>
                </a:lnTo>
                <a:lnTo>
                  <a:pt x="82550" y="38100"/>
                </a:lnTo>
                <a:lnTo>
                  <a:pt x="82550" y="33338"/>
                </a:lnTo>
                <a:lnTo>
                  <a:pt x="117475" y="11113"/>
                </a:lnTo>
                <a:lnTo>
                  <a:pt x="71438" y="38100"/>
                </a:lnTo>
                <a:lnTo>
                  <a:pt x="68263" y="38100"/>
                </a:lnTo>
                <a:lnTo>
                  <a:pt x="68263" y="33338"/>
                </a:lnTo>
                <a:lnTo>
                  <a:pt x="93663" y="3175"/>
                </a:lnTo>
                <a:lnTo>
                  <a:pt x="38100" y="38100"/>
                </a:lnTo>
                <a:lnTo>
                  <a:pt x="38100" y="33338"/>
                </a:lnTo>
                <a:close/>
                <a:moveTo>
                  <a:pt x="52388" y="0"/>
                </a:moveTo>
                <a:lnTo>
                  <a:pt x="57150" y="0"/>
                </a:lnTo>
                <a:lnTo>
                  <a:pt x="57150" y="3175"/>
                </a:lnTo>
                <a:lnTo>
                  <a:pt x="4762" y="55563"/>
                </a:lnTo>
                <a:lnTo>
                  <a:pt x="33337" y="41275"/>
                </a:lnTo>
                <a:lnTo>
                  <a:pt x="7937" y="63500"/>
                </a:lnTo>
                <a:lnTo>
                  <a:pt x="33337" y="49213"/>
                </a:lnTo>
                <a:lnTo>
                  <a:pt x="24219" y="57191"/>
                </a:lnTo>
                <a:lnTo>
                  <a:pt x="0" y="71438"/>
                </a:lnTo>
                <a:lnTo>
                  <a:pt x="0" y="68263"/>
                </a:lnTo>
                <a:lnTo>
                  <a:pt x="26987" y="44450"/>
                </a:lnTo>
                <a:lnTo>
                  <a:pt x="0" y="60325"/>
                </a:lnTo>
                <a:lnTo>
                  <a:pt x="49213" y="3175"/>
                </a:lnTo>
                <a:lnTo>
                  <a:pt x="0" y="33338"/>
                </a:lnTo>
                <a:lnTo>
                  <a:pt x="19050" y="7938"/>
                </a:lnTo>
                <a:lnTo>
                  <a:pt x="15875" y="7938"/>
                </a:lnTo>
                <a:lnTo>
                  <a:pt x="19050" y="3175"/>
                </a:lnTo>
                <a:lnTo>
                  <a:pt x="22225" y="3175"/>
                </a:lnTo>
                <a:lnTo>
                  <a:pt x="4762" y="30163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0" name="任意多边形 69"/>
          <p:cNvSpPr>
            <a:spLocks/>
          </p:cNvSpPr>
          <p:nvPr/>
        </p:nvSpPr>
        <p:spPr bwMode="auto">
          <a:xfrm>
            <a:off x="4229540" y="1074732"/>
            <a:ext cx="469900" cy="490538"/>
          </a:xfrm>
          <a:custGeom>
            <a:avLst/>
            <a:gdLst>
              <a:gd name="connsiteX0" fmla="*/ 169863 w 469900"/>
              <a:gd name="connsiteY0" fmla="*/ 441325 h 490538"/>
              <a:gd name="connsiteX1" fmla="*/ 142875 w 469900"/>
              <a:gd name="connsiteY1" fmla="*/ 479425 h 490538"/>
              <a:gd name="connsiteX2" fmla="*/ 180975 w 469900"/>
              <a:gd name="connsiteY2" fmla="*/ 457200 h 490538"/>
              <a:gd name="connsiteX3" fmla="*/ 184150 w 469900"/>
              <a:gd name="connsiteY3" fmla="*/ 457200 h 490538"/>
              <a:gd name="connsiteX4" fmla="*/ 184150 w 469900"/>
              <a:gd name="connsiteY4" fmla="*/ 460375 h 490538"/>
              <a:gd name="connsiteX5" fmla="*/ 153988 w 469900"/>
              <a:gd name="connsiteY5" fmla="*/ 487363 h 490538"/>
              <a:gd name="connsiteX6" fmla="*/ 184150 w 469900"/>
              <a:gd name="connsiteY6" fmla="*/ 468313 h 490538"/>
              <a:gd name="connsiteX7" fmla="*/ 184150 w 469900"/>
              <a:gd name="connsiteY7" fmla="*/ 471488 h 490538"/>
              <a:gd name="connsiteX8" fmla="*/ 176213 w 469900"/>
              <a:gd name="connsiteY8" fmla="*/ 479425 h 490538"/>
              <a:gd name="connsiteX9" fmla="*/ 176213 w 469900"/>
              <a:gd name="connsiteY9" fmla="*/ 482600 h 490538"/>
              <a:gd name="connsiteX10" fmla="*/ 169863 w 469900"/>
              <a:gd name="connsiteY10" fmla="*/ 487363 h 490538"/>
              <a:gd name="connsiteX11" fmla="*/ 173568 w 469900"/>
              <a:gd name="connsiteY11" fmla="*/ 482070 h 490538"/>
              <a:gd name="connsiteX12" fmla="*/ 180975 w 469900"/>
              <a:gd name="connsiteY12" fmla="*/ 471488 h 490538"/>
              <a:gd name="connsiteX13" fmla="*/ 150813 w 469900"/>
              <a:gd name="connsiteY13" fmla="*/ 490538 h 490538"/>
              <a:gd name="connsiteX14" fmla="*/ 146050 w 469900"/>
              <a:gd name="connsiteY14" fmla="*/ 490538 h 490538"/>
              <a:gd name="connsiteX15" fmla="*/ 176213 w 469900"/>
              <a:gd name="connsiteY15" fmla="*/ 465138 h 490538"/>
              <a:gd name="connsiteX16" fmla="*/ 142875 w 469900"/>
              <a:gd name="connsiteY16" fmla="*/ 482600 h 490538"/>
              <a:gd name="connsiteX17" fmla="*/ 139700 w 469900"/>
              <a:gd name="connsiteY17" fmla="*/ 482600 h 490538"/>
              <a:gd name="connsiteX18" fmla="*/ 162819 w 469900"/>
              <a:gd name="connsiteY18" fmla="*/ 445032 h 490538"/>
              <a:gd name="connsiteX19" fmla="*/ 165100 w 469900"/>
              <a:gd name="connsiteY19" fmla="*/ 441325 h 490538"/>
              <a:gd name="connsiteX20" fmla="*/ 162819 w 469900"/>
              <a:gd name="connsiteY20" fmla="*/ 445032 h 490538"/>
              <a:gd name="connsiteX21" fmla="*/ 141288 w 469900"/>
              <a:gd name="connsiteY21" fmla="*/ 456364 h 490538"/>
              <a:gd name="connsiteX22" fmla="*/ 126669 w 469900"/>
              <a:gd name="connsiteY22" fmla="*/ 415587 h 490538"/>
              <a:gd name="connsiteX23" fmla="*/ 124320 w 469900"/>
              <a:gd name="connsiteY23" fmla="*/ 418817 h 490538"/>
              <a:gd name="connsiteX24" fmla="*/ 123825 w 469900"/>
              <a:gd name="connsiteY24" fmla="*/ 419100 h 490538"/>
              <a:gd name="connsiteX25" fmla="*/ 157163 w 469900"/>
              <a:gd name="connsiteY25" fmla="*/ 400050 h 490538"/>
              <a:gd name="connsiteX26" fmla="*/ 161925 w 469900"/>
              <a:gd name="connsiteY26" fmla="*/ 400050 h 490538"/>
              <a:gd name="connsiteX27" fmla="*/ 131763 w 469900"/>
              <a:gd name="connsiteY27" fmla="*/ 427038 h 490538"/>
              <a:gd name="connsiteX28" fmla="*/ 165100 w 469900"/>
              <a:gd name="connsiteY28" fmla="*/ 407988 h 490538"/>
              <a:gd name="connsiteX29" fmla="*/ 165100 w 469900"/>
              <a:gd name="connsiteY29" fmla="*/ 412750 h 490538"/>
              <a:gd name="connsiteX30" fmla="*/ 134938 w 469900"/>
              <a:gd name="connsiteY30" fmla="*/ 441325 h 490538"/>
              <a:gd name="connsiteX31" fmla="*/ 169863 w 469900"/>
              <a:gd name="connsiteY31" fmla="*/ 419100 h 490538"/>
              <a:gd name="connsiteX32" fmla="*/ 169863 w 469900"/>
              <a:gd name="connsiteY32" fmla="*/ 423863 h 490538"/>
              <a:gd name="connsiteX33" fmla="*/ 139700 w 469900"/>
              <a:gd name="connsiteY33" fmla="*/ 457200 h 490538"/>
              <a:gd name="connsiteX34" fmla="*/ 141288 w 469900"/>
              <a:gd name="connsiteY34" fmla="*/ 456364 h 490538"/>
              <a:gd name="connsiteX35" fmla="*/ 134938 w 469900"/>
              <a:gd name="connsiteY35" fmla="*/ 460375 h 490538"/>
              <a:gd name="connsiteX36" fmla="*/ 165100 w 469900"/>
              <a:gd name="connsiteY36" fmla="*/ 423863 h 490538"/>
              <a:gd name="connsiteX37" fmla="*/ 128588 w 469900"/>
              <a:gd name="connsiteY37" fmla="*/ 446088 h 490538"/>
              <a:gd name="connsiteX38" fmla="*/ 157163 w 469900"/>
              <a:gd name="connsiteY38" fmla="*/ 415925 h 490538"/>
              <a:gd name="connsiteX39" fmla="*/ 123825 w 469900"/>
              <a:gd name="connsiteY39" fmla="*/ 434975 h 490538"/>
              <a:gd name="connsiteX40" fmla="*/ 153988 w 469900"/>
              <a:gd name="connsiteY40" fmla="*/ 404813 h 490538"/>
              <a:gd name="connsiteX41" fmla="*/ 120650 w 469900"/>
              <a:gd name="connsiteY41" fmla="*/ 423863 h 490538"/>
              <a:gd name="connsiteX42" fmla="*/ 124320 w 469900"/>
              <a:gd name="connsiteY42" fmla="*/ 418817 h 490538"/>
              <a:gd name="connsiteX43" fmla="*/ 150813 w 469900"/>
              <a:gd name="connsiteY43" fmla="*/ 385763 h 490538"/>
              <a:gd name="connsiteX44" fmla="*/ 126669 w 469900"/>
              <a:gd name="connsiteY44" fmla="*/ 415587 h 490538"/>
              <a:gd name="connsiteX45" fmla="*/ 146050 w 469900"/>
              <a:gd name="connsiteY45" fmla="*/ 388938 h 490538"/>
              <a:gd name="connsiteX46" fmla="*/ 115888 w 469900"/>
              <a:gd name="connsiteY46" fmla="*/ 407988 h 490538"/>
              <a:gd name="connsiteX47" fmla="*/ 115888 w 469900"/>
              <a:gd name="connsiteY47" fmla="*/ 404813 h 490538"/>
              <a:gd name="connsiteX48" fmla="*/ 134938 w 469900"/>
              <a:gd name="connsiteY48" fmla="*/ 358775 h 490538"/>
              <a:gd name="connsiteX49" fmla="*/ 132647 w 469900"/>
              <a:gd name="connsiteY49" fmla="*/ 360583 h 490538"/>
              <a:gd name="connsiteX50" fmla="*/ 116840 w 469900"/>
              <a:gd name="connsiteY50" fmla="*/ 370205 h 490538"/>
              <a:gd name="connsiteX51" fmla="*/ 146050 w 469900"/>
              <a:gd name="connsiteY51" fmla="*/ 352425 h 490538"/>
              <a:gd name="connsiteX52" fmla="*/ 150813 w 469900"/>
              <a:gd name="connsiteY52" fmla="*/ 352425 h 490538"/>
              <a:gd name="connsiteX53" fmla="*/ 120650 w 469900"/>
              <a:gd name="connsiteY53" fmla="*/ 374650 h 490538"/>
              <a:gd name="connsiteX54" fmla="*/ 146050 w 469900"/>
              <a:gd name="connsiteY54" fmla="*/ 358775 h 490538"/>
              <a:gd name="connsiteX55" fmla="*/ 146050 w 469900"/>
              <a:gd name="connsiteY55" fmla="*/ 363538 h 490538"/>
              <a:gd name="connsiteX56" fmla="*/ 115888 w 469900"/>
              <a:gd name="connsiteY56" fmla="*/ 404813 h 490538"/>
              <a:gd name="connsiteX57" fmla="*/ 142875 w 469900"/>
              <a:gd name="connsiteY57" fmla="*/ 363538 h 490538"/>
              <a:gd name="connsiteX58" fmla="*/ 109538 w 469900"/>
              <a:gd name="connsiteY58" fmla="*/ 385763 h 490538"/>
              <a:gd name="connsiteX59" fmla="*/ 104775 w 469900"/>
              <a:gd name="connsiteY59" fmla="*/ 385763 h 490538"/>
              <a:gd name="connsiteX60" fmla="*/ 104775 w 469900"/>
              <a:gd name="connsiteY60" fmla="*/ 382588 h 490538"/>
              <a:gd name="connsiteX61" fmla="*/ 132647 w 469900"/>
              <a:gd name="connsiteY61" fmla="*/ 360583 h 490538"/>
              <a:gd name="connsiteX62" fmla="*/ 412751 w 469900"/>
              <a:gd name="connsiteY62" fmla="*/ 333376 h 490538"/>
              <a:gd name="connsiteX63" fmla="*/ 417513 w 469900"/>
              <a:gd name="connsiteY63" fmla="*/ 333376 h 490538"/>
              <a:gd name="connsiteX64" fmla="*/ 412751 w 469900"/>
              <a:gd name="connsiteY64" fmla="*/ 336551 h 490538"/>
              <a:gd name="connsiteX65" fmla="*/ 412751 w 469900"/>
              <a:gd name="connsiteY65" fmla="*/ 330201 h 490538"/>
              <a:gd name="connsiteX66" fmla="*/ 412751 w 469900"/>
              <a:gd name="connsiteY66" fmla="*/ 333376 h 490538"/>
              <a:gd name="connsiteX67" fmla="*/ 406401 w 469900"/>
              <a:gd name="connsiteY67" fmla="*/ 336551 h 490538"/>
              <a:gd name="connsiteX68" fmla="*/ 407194 w 469900"/>
              <a:gd name="connsiteY68" fmla="*/ 332979 h 490538"/>
              <a:gd name="connsiteX69" fmla="*/ 128062 w 469900"/>
              <a:gd name="connsiteY69" fmla="*/ 327816 h 490538"/>
              <a:gd name="connsiteX70" fmla="*/ 108060 w 469900"/>
              <a:gd name="connsiteY70" fmla="*/ 343972 h 490538"/>
              <a:gd name="connsiteX71" fmla="*/ 101600 w 469900"/>
              <a:gd name="connsiteY71" fmla="*/ 347663 h 490538"/>
              <a:gd name="connsiteX72" fmla="*/ 409576 w 469900"/>
              <a:gd name="connsiteY72" fmla="*/ 322263 h 490538"/>
              <a:gd name="connsiteX73" fmla="*/ 407194 w 469900"/>
              <a:gd name="connsiteY73" fmla="*/ 332979 h 490538"/>
              <a:gd name="connsiteX74" fmla="*/ 406401 w 469900"/>
              <a:gd name="connsiteY74" fmla="*/ 333376 h 490538"/>
              <a:gd name="connsiteX75" fmla="*/ 146050 w 469900"/>
              <a:gd name="connsiteY75" fmla="*/ 322263 h 490538"/>
              <a:gd name="connsiteX76" fmla="*/ 150813 w 469900"/>
              <a:gd name="connsiteY76" fmla="*/ 322263 h 490538"/>
              <a:gd name="connsiteX77" fmla="*/ 150813 w 469900"/>
              <a:gd name="connsiteY77" fmla="*/ 325438 h 490538"/>
              <a:gd name="connsiteX78" fmla="*/ 109538 w 469900"/>
              <a:gd name="connsiteY78" fmla="*/ 374650 h 490538"/>
              <a:gd name="connsiteX79" fmla="*/ 116840 w 469900"/>
              <a:gd name="connsiteY79" fmla="*/ 370205 h 490538"/>
              <a:gd name="connsiteX80" fmla="*/ 104775 w 469900"/>
              <a:gd name="connsiteY80" fmla="*/ 377825 h 490538"/>
              <a:gd name="connsiteX81" fmla="*/ 146050 w 469900"/>
              <a:gd name="connsiteY81" fmla="*/ 325438 h 490538"/>
              <a:gd name="connsiteX82" fmla="*/ 93663 w 469900"/>
              <a:gd name="connsiteY82" fmla="*/ 355600 h 490538"/>
              <a:gd name="connsiteX83" fmla="*/ 108060 w 469900"/>
              <a:gd name="connsiteY83" fmla="*/ 343972 h 490538"/>
              <a:gd name="connsiteX84" fmla="*/ 128588 w 469900"/>
              <a:gd name="connsiteY84" fmla="*/ 317500 h 490538"/>
              <a:gd name="connsiteX85" fmla="*/ 98662 w 469900"/>
              <a:gd name="connsiteY85" fmla="*/ 338737 h 490538"/>
              <a:gd name="connsiteX86" fmla="*/ 93663 w 469900"/>
              <a:gd name="connsiteY86" fmla="*/ 341313 h 490538"/>
              <a:gd name="connsiteX87" fmla="*/ 122170 w 469900"/>
              <a:gd name="connsiteY87" fmla="*/ 321082 h 490538"/>
              <a:gd name="connsiteX88" fmla="*/ 146050 w 469900"/>
              <a:gd name="connsiteY88" fmla="*/ 314325 h 490538"/>
              <a:gd name="connsiteX89" fmla="*/ 128062 w 469900"/>
              <a:gd name="connsiteY89" fmla="*/ 327816 h 490538"/>
              <a:gd name="connsiteX90" fmla="*/ 134938 w 469900"/>
              <a:gd name="connsiteY90" fmla="*/ 322263 h 490538"/>
              <a:gd name="connsiteX91" fmla="*/ 79375 w 469900"/>
              <a:gd name="connsiteY91" fmla="*/ 352425 h 490538"/>
              <a:gd name="connsiteX92" fmla="*/ 98662 w 469900"/>
              <a:gd name="connsiteY92" fmla="*/ 338737 h 490538"/>
              <a:gd name="connsiteX93" fmla="*/ 383647 w 469900"/>
              <a:gd name="connsiteY93" fmla="*/ 307623 h 490538"/>
              <a:gd name="connsiteX94" fmla="*/ 381066 w 469900"/>
              <a:gd name="connsiteY94" fmla="*/ 313646 h 490538"/>
              <a:gd name="connsiteX95" fmla="*/ 379413 w 469900"/>
              <a:gd name="connsiteY95" fmla="*/ 314326 h 490538"/>
              <a:gd name="connsiteX96" fmla="*/ 406401 w 469900"/>
              <a:gd name="connsiteY96" fmla="*/ 303213 h 490538"/>
              <a:gd name="connsiteX97" fmla="*/ 390526 w 469900"/>
              <a:gd name="connsiteY97" fmla="*/ 322263 h 490538"/>
              <a:gd name="connsiteX98" fmla="*/ 406401 w 469900"/>
              <a:gd name="connsiteY98" fmla="*/ 311151 h 490538"/>
              <a:gd name="connsiteX99" fmla="*/ 409576 w 469900"/>
              <a:gd name="connsiteY99" fmla="*/ 311151 h 490538"/>
              <a:gd name="connsiteX100" fmla="*/ 409576 w 469900"/>
              <a:gd name="connsiteY100" fmla="*/ 314326 h 490538"/>
              <a:gd name="connsiteX101" fmla="*/ 401638 w 469900"/>
              <a:gd name="connsiteY101" fmla="*/ 325438 h 490538"/>
              <a:gd name="connsiteX102" fmla="*/ 409576 w 469900"/>
              <a:gd name="connsiteY102" fmla="*/ 317501 h 490538"/>
              <a:gd name="connsiteX103" fmla="*/ 409576 w 469900"/>
              <a:gd name="connsiteY103" fmla="*/ 322263 h 490538"/>
              <a:gd name="connsiteX104" fmla="*/ 398463 w 469900"/>
              <a:gd name="connsiteY104" fmla="*/ 330201 h 490538"/>
              <a:gd name="connsiteX105" fmla="*/ 393701 w 469900"/>
              <a:gd name="connsiteY105" fmla="*/ 330201 h 490538"/>
              <a:gd name="connsiteX106" fmla="*/ 406401 w 469900"/>
              <a:gd name="connsiteY106" fmla="*/ 317501 h 490538"/>
              <a:gd name="connsiteX107" fmla="*/ 390526 w 469900"/>
              <a:gd name="connsiteY107" fmla="*/ 325438 h 490538"/>
              <a:gd name="connsiteX108" fmla="*/ 387351 w 469900"/>
              <a:gd name="connsiteY108" fmla="*/ 325438 h 490538"/>
              <a:gd name="connsiteX109" fmla="*/ 387351 w 469900"/>
              <a:gd name="connsiteY109" fmla="*/ 322263 h 490538"/>
              <a:gd name="connsiteX110" fmla="*/ 401638 w 469900"/>
              <a:gd name="connsiteY110" fmla="*/ 306388 h 490538"/>
              <a:gd name="connsiteX111" fmla="*/ 379413 w 469900"/>
              <a:gd name="connsiteY111" fmla="*/ 317501 h 490538"/>
              <a:gd name="connsiteX112" fmla="*/ 381066 w 469900"/>
              <a:gd name="connsiteY112" fmla="*/ 313646 h 490538"/>
              <a:gd name="connsiteX113" fmla="*/ 93663 w 469900"/>
              <a:gd name="connsiteY113" fmla="*/ 303213 h 490538"/>
              <a:gd name="connsiteX114" fmla="*/ 78014 w 469900"/>
              <a:gd name="connsiteY114" fmla="*/ 313943 h 490538"/>
              <a:gd name="connsiteX115" fmla="*/ 61920 w 469900"/>
              <a:gd name="connsiteY115" fmla="*/ 323261 h 490538"/>
              <a:gd name="connsiteX116" fmla="*/ 134938 w 469900"/>
              <a:gd name="connsiteY116" fmla="*/ 280988 h 490538"/>
              <a:gd name="connsiteX117" fmla="*/ 74613 w 469900"/>
              <a:gd name="connsiteY117" fmla="*/ 317500 h 490538"/>
              <a:gd name="connsiteX118" fmla="*/ 134938 w 469900"/>
              <a:gd name="connsiteY118" fmla="*/ 284163 h 490538"/>
              <a:gd name="connsiteX119" fmla="*/ 134938 w 469900"/>
              <a:gd name="connsiteY119" fmla="*/ 288925 h 490538"/>
              <a:gd name="connsiteX120" fmla="*/ 68263 w 469900"/>
              <a:gd name="connsiteY120" fmla="*/ 347663 h 490538"/>
              <a:gd name="connsiteX121" fmla="*/ 142875 w 469900"/>
              <a:gd name="connsiteY121" fmla="*/ 306388 h 490538"/>
              <a:gd name="connsiteX122" fmla="*/ 122170 w 469900"/>
              <a:gd name="connsiteY122" fmla="*/ 321082 h 490538"/>
              <a:gd name="connsiteX123" fmla="*/ 60325 w 469900"/>
              <a:gd name="connsiteY123" fmla="*/ 355600 h 490538"/>
              <a:gd name="connsiteX124" fmla="*/ 60325 w 469900"/>
              <a:gd name="connsiteY124" fmla="*/ 352425 h 490538"/>
              <a:gd name="connsiteX125" fmla="*/ 128588 w 469900"/>
              <a:gd name="connsiteY125" fmla="*/ 292100 h 490538"/>
              <a:gd name="connsiteX126" fmla="*/ 38100 w 469900"/>
              <a:gd name="connsiteY126" fmla="*/ 344488 h 490538"/>
              <a:gd name="connsiteX127" fmla="*/ 38100 w 469900"/>
              <a:gd name="connsiteY127" fmla="*/ 341313 h 490538"/>
              <a:gd name="connsiteX128" fmla="*/ 78014 w 469900"/>
              <a:gd name="connsiteY128" fmla="*/ 313943 h 490538"/>
              <a:gd name="connsiteX129" fmla="*/ 256290 w 469900"/>
              <a:gd name="connsiteY129" fmla="*/ 270856 h 490538"/>
              <a:gd name="connsiteX130" fmla="*/ 242664 w 469900"/>
              <a:gd name="connsiteY130" fmla="*/ 280632 h 490538"/>
              <a:gd name="connsiteX131" fmla="*/ 236538 w 469900"/>
              <a:gd name="connsiteY131" fmla="*/ 284163 h 490538"/>
              <a:gd name="connsiteX132" fmla="*/ 311151 w 469900"/>
              <a:gd name="connsiteY132" fmla="*/ 261938 h 490538"/>
              <a:gd name="connsiteX133" fmla="*/ 287550 w 469900"/>
              <a:gd name="connsiteY133" fmla="*/ 277953 h 490538"/>
              <a:gd name="connsiteX134" fmla="*/ 282576 w 469900"/>
              <a:gd name="connsiteY134" fmla="*/ 280988 h 490538"/>
              <a:gd name="connsiteX135" fmla="*/ 303916 w 469900"/>
              <a:gd name="connsiteY135" fmla="*/ 266520 h 490538"/>
              <a:gd name="connsiteX136" fmla="*/ 462870 w 469900"/>
              <a:gd name="connsiteY136" fmla="*/ 239713 h 490538"/>
              <a:gd name="connsiteX137" fmla="*/ 465138 w 469900"/>
              <a:gd name="connsiteY137" fmla="*/ 239713 h 490538"/>
              <a:gd name="connsiteX138" fmla="*/ 461963 w 469900"/>
              <a:gd name="connsiteY138" fmla="*/ 242888 h 490538"/>
              <a:gd name="connsiteX139" fmla="*/ 371476 w 469900"/>
              <a:gd name="connsiteY139" fmla="*/ 231776 h 490538"/>
              <a:gd name="connsiteX140" fmla="*/ 368668 w 469900"/>
              <a:gd name="connsiteY140" fmla="*/ 234147 h 490538"/>
              <a:gd name="connsiteX141" fmla="*/ 356016 w 469900"/>
              <a:gd name="connsiteY141" fmla="*/ 240677 h 490538"/>
              <a:gd name="connsiteX142" fmla="*/ 379413 w 469900"/>
              <a:gd name="connsiteY142" fmla="*/ 228601 h 490538"/>
              <a:gd name="connsiteX143" fmla="*/ 307976 w 469900"/>
              <a:gd name="connsiteY143" fmla="*/ 288926 h 490538"/>
              <a:gd name="connsiteX144" fmla="*/ 382588 w 469900"/>
              <a:gd name="connsiteY144" fmla="*/ 242888 h 490538"/>
              <a:gd name="connsiteX145" fmla="*/ 387351 w 469900"/>
              <a:gd name="connsiteY145" fmla="*/ 247651 h 490538"/>
              <a:gd name="connsiteX146" fmla="*/ 334963 w 469900"/>
              <a:gd name="connsiteY146" fmla="*/ 280988 h 490538"/>
              <a:gd name="connsiteX147" fmla="*/ 387351 w 469900"/>
              <a:gd name="connsiteY147" fmla="*/ 250826 h 490538"/>
              <a:gd name="connsiteX148" fmla="*/ 341313 w 469900"/>
              <a:gd name="connsiteY148" fmla="*/ 295276 h 490538"/>
              <a:gd name="connsiteX149" fmla="*/ 390526 w 469900"/>
              <a:gd name="connsiteY149" fmla="*/ 269876 h 490538"/>
              <a:gd name="connsiteX150" fmla="*/ 393701 w 469900"/>
              <a:gd name="connsiteY150" fmla="*/ 269876 h 490538"/>
              <a:gd name="connsiteX151" fmla="*/ 360363 w 469900"/>
              <a:gd name="connsiteY151" fmla="*/ 303213 h 490538"/>
              <a:gd name="connsiteX152" fmla="*/ 398463 w 469900"/>
              <a:gd name="connsiteY152" fmla="*/ 280988 h 490538"/>
              <a:gd name="connsiteX153" fmla="*/ 398463 w 469900"/>
              <a:gd name="connsiteY153" fmla="*/ 284163 h 490538"/>
              <a:gd name="connsiteX154" fmla="*/ 383647 w 469900"/>
              <a:gd name="connsiteY154" fmla="*/ 307623 h 490538"/>
              <a:gd name="connsiteX155" fmla="*/ 393701 w 469900"/>
              <a:gd name="connsiteY155" fmla="*/ 284163 h 490538"/>
              <a:gd name="connsiteX156" fmla="*/ 357188 w 469900"/>
              <a:gd name="connsiteY156" fmla="*/ 306388 h 490538"/>
              <a:gd name="connsiteX157" fmla="*/ 387351 w 469900"/>
              <a:gd name="connsiteY157" fmla="*/ 273051 h 490538"/>
              <a:gd name="connsiteX158" fmla="*/ 338138 w 469900"/>
              <a:gd name="connsiteY158" fmla="*/ 303213 h 490538"/>
              <a:gd name="connsiteX159" fmla="*/ 334963 w 469900"/>
              <a:gd name="connsiteY159" fmla="*/ 300038 h 490538"/>
              <a:gd name="connsiteX160" fmla="*/ 382588 w 469900"/>
              <a:gd name="connsiteY160" fmla="*/ 254001 h 490538"/>
              <a:gd name="connsiteX161" fmla="*/ 311151 w 469900"/>
              <a:gd name="connsiteY161" fmla="*/ 295276 h 490538"/>
              <a:gd name="connsiteX162" fmla="*/ 360363 w 469900"/>
              <a:gd name="connsiteY162" fmla="*/ 258763 h 490538"/>
              <a:gd name="connsiteX163" fmla="*/ 304801 w 469900"/>
              <a:gd name="connsiteY163" fmla="*/ 295276 h 490538"/>
              <a:gd name="connsiteX164" fmla="*/ 300038 w 469900"/>
              <a:gd name="connsiteY164" fmla="*/ 295276 h 490538"/>
              <a:gd name="connsiteX165" fmla="*/ 300038 w 469900"/>
              <a:gd name="connsiteY165" fmla="*/ 292101 h 490538"/>
              <a:gd name="connsiteX166" fmla="*/ 368668 w 469900"/>
              <a:gd name="connsiteY166" fmla="*/ 234147 h 490538"/>
              <a:gd name="connsiteX167" fmla="*/ 450851 w 469900"/>
              <a:gd name="connsiteY167" fmla="*/ 223838 h 490538"/>
              <a:gd name="connsiteX168" fmla="*/ 454026 w 469900"/>
              <a:gd name="connsiteY168" fmla="*/ 234950 h 490538"/>
              <a:gd name="connsiteX169" fmla="*/ 461963 w 469900"/>
              <a:gd name="connsiteY169" fmla="*/ 231776 h 490538"/>
              <a:gd name="connsiteX170" fmla="*/ 465138 w 469900"/>
              <a:gd name="connsiteY170" fmla="*/ 231776 h 490538"/>
              <a:gd name="connsiteX171" fmla="*/ 462870 w 469900"/>
              <a:gd name="connsiteY171" fmla="*/ 239713 h 490538"/>
              <a:gd name="connsiteX172" fmla="*/ 461963 w 469900"/>
              <a:gd name="connsiteY172" fmla="*/ 239713 h 490538"/>
              <a:gd name="connsiteX173" fmla="*/ 461963 w 469900"/>
              <a:gd name="connsiteY173" fmla="*/ 234950 h 490538"/>
              <a:gd name="connsiteX174" fmla="*/ 454026 w 469900"/>
              <a:gd name="connsiteY174" fmla="*/ 239713 h 490538"/>
              <a:gd name="connsiteX175" fmla="*/ 447676 w 469900"/>
              <a:gd name="connsiteY175" fmla="*/ 223838 h 490538"/>
              <a:gd name="connsiteX176" fmla="*/ 450851 w 469900"/>
              <a:gd name="connsiteY176" fmla="*/ 223838 h 490538"/>
              <a:gd name="connsiteX177" fmla="*/ 439738 w 469900"/>
              <a:gd name="connsiteY177" fmla="*/ 228600 h 490538"/>
              <a:gd name="connsiteX178" fmla="*/ 376238 w 469900"/>
              <a:gd name="connsiteY178" fmla="*/ 223838 h 490538"/>
              <a:gd name="connsiteX179" fmla="*/ 379413 w 469900"/>
              <a:gd name="connsiteY179" fmla="*/ 223838 h 490538"/>
              <a:gd name="connsiteX180" fmla="*/ 330201 w 469900"/>
              <a:gd name="connsiteY180" fmla="*/ 254001 h 490538"/>
              <a:gd name="connsiteX181" fmla="*/ 356016 w 469900"/>
              <a:gd name="connsiteY181" fmla="*/ 240677 h 490538"/>
              <a:gd name="connsiteX182" fmla="*/ 266700 w 469900"/>
              <a:gd name="connsiteY182" fmla="*/ 292101 h 490538"/>
              <a:gd name="connsiteX183" fmla="*/ 287550 w 469900"/>
              <a:gd name="connsiteY183" fmla="*/ 277953 h 490538"/>
              <a:gd name="connsiteX184" fmla="*/ 93137 w 469900"/>
              <a:gd name="connsiteY184" fmla="*/ 215633 h 490538"/>
              <a:gd name="connsiteX185" fmla="*/ 11113 w 469900"/>
              <a:gd name="connsiteY185" fmla="*/ 261938 h 490538"/>
              <a:gd name="connsiteX186" fmla="*/ 15449 w 469900"/>
              <a:gd name="connsiteY186" fmla="*/ 258362 h 490538"/>
              <a:gd name="connsiteX187" fmla="*/ 428625 w 469900"/>
              <a:gd name="connsiteY187" fmla="*/ 209550 h 490538"/>
              <a:gd name="connsiteX188" fmla="*/ 428625 w 469900"/>
              <a:gd name="connsiteY188" fmla="*/ 212726 h 490538"/>
              <a:gd name="connsiteX189" fmla="*/ 417513 w 469900"/>
              <a:gd name="connsiteY189" fmla="*/ 217488 h 490538"/>
              <a:gd name="connsiteX190" fmla="*/ 371476 w 469900"/>
              <a:gd name="connsiteY190" fmla="*/ 206376 h 490538"/>
              <a:gd name="connsiteX191" fmla="*/ 376238 w 469900"/>
              <a:gd name="connsiteY191" fmla="*/ 209551 h 490538"/>
              <a:gd name="connsiteX192" fmla="*/ 274638 w 469900"/>
              <a:gd name="connsiteY192" fmla="*/ 273051 h 490538"/>
              <a:gd name="connsiteX193" fmla="*/ 376238 w 469900"/>
              <a:gd name="connsiteY193" fmla="*/ 212726 h 490538"/>
              <a:gd name="connsiteX194" fmla="*/ 376238 w 469900"/>
              <a:gd name="connsiteY194" fmla="*/ 217488 h 490538"/>
              <a:gd name="connsiteX195" fmla="*/ 303916 w 469900"/>
              <a:gd name="connsiteY195" fmla="*/ 266520 h 490538"/>
              <a:gd name="connsiteX196" fmla="*/ 263525 w 469900"/>
              <a:gd name="connsiteY196" fmla="*/ 292101 h 490538"/>
              <a:gd name="connsiteX197" fmla="*/ 258763 w 469900"/>
              <a:gd name="connsiteY197" fmla="*/ 292101 h 490538"/>
              <a:gd name="connsiteX198" fmla="*/ 352426 w 469900"/>
              <a:gd name="connsiteY198" fmla="*/ 228601 h 490538"/>
              <a:gd name="connsiteX199" fmla="*/ 236538 w 469900"/>
              <a:gd name="connsiteY199" fmla="*/ 295276 h 490538"/>
              <a:gd name="connsiteX200" fmla="*/ 334963 w 469900"/>
              <a:gd name="connsiteY200" fmla="*/ 231776 h 490538"/>
              <a:gd name="connsiteX201" fmla="*/ 222250 w 469900"/>
              <a:gd name="connsiteY201" fmla="*/ 295276 h 490538"/>
              <a:gd name="connsiteX202" fmla="*/ 242664 w 469900"/>
              <a:gd name="connsiteY202" fmla="*/ 280632 h 490538"/>
              <a:gd name="connsiteX203" fmla="*/ 109538 w 469900"/>
              <a:gd name="connsiteY203" fmla="*/ 206375 h 490538"/>
              <a:gd name="connsiteX204" fmla="*/ 22225 w 469900"/>
              <a:gd name="connsiteY204" fmla="*/ 273050 h 490538"/>
              <a:gd name="connsiteX205" fmla="*/ 112713 w 469900"/>
              <a:gd name="connsiteY205" fmla="*/ 220663 h 490538"/>
              <a:gd name="connsiteX206" fmla="*/ 26988 w 469900"/>
              <a:gd name="connsiteY206" fmla="*/ 284163 h 490538"/>
              <a:gd name="connsiteX207" fmla="*/ 115888 w 469900"/>
              <a:gd name="connsiteY207" fmla="*/ 231775 h 490538"/>
              <a:gd name="connsiteX208" fmla="*/ 120650 w 469900"/>
              <a:gd name="connsiteY208" fmla="*/ 231775 h 490538"/>
              <a:gd name="connsiteX209" fmla="*/ 30163 w 469900"/>
              <a:gd name="connsiteY209" fmla="*/ 311150 h 490538"/>
              <a:gd name="connsiteX210" fmla="*/ 123825 w 469900"/>
              <a:gd name="connsiteY210" fmla="*/ 254000 h 490538"/>
              <a:gd name="connsiteX211" fmla="*/ 128588 w 469900"/>
              <a:gd name="connsiteY211" fmla="*/ 254000 h 490538"/>
              <a:gd name="connsiteX212" fmla="*/ 128588 w 469900"/>
              <a:gd name="connsiteY212" fmla="*/ 258763 h 490538"/>
              <a:gd name="connsiteX213" fmla="*/ 41275 w 469900"/>
              <a:gd name="connsiteY213" fmla="*/ 317500 h 490538"/>
              <a:gd name="connsiteX214" fmla="*/ 128588 w 469900"/>
              <a:gd name="connsiteY214" fmla="*/ 265113 h 490538"/>
              <a:gd name="connsiteX215" fmla="*/ 131763 w 469900"/>
              <a:gd name="connsiteY215" fmla="*/ 265113 h 490538"/>
              <a:gd name="connsiteX216" fmla="*/ 131763 w 469900"/>
              <a:gd name="connsiteY216" fmla="*/ 269875 h 490538"/>
              <a:gd name="connsiteX217" fmla="*/ 44450 w 469900"/>
              <a:gd name="connsiteY217" fmla="*/ 333375 h 490538"/>
              <a:gd name="connsiteX218" fmla="*/ 61920 w 469900"/>
              <a:gd name="connsiteY218" fmla="*/ 323261 h 490538"/>
              <a:gd name="connsiteX219" fmla="*/ 33338 w 469900"/>
              <a:gd name="connsiteY219" fmla="*/ 341313 h 490538"/>
              <a:gd name="connsiteX220" fmla="*/ 33338 w 469900"/>
              <a:gd name="connsiteY220" fmla="*/ 336550 h 490538"/>
              <a:gd name="connsiteX221" fmla="*/ 115888 w 469900"/>
              <a:gd name="connsiteY221" fmla="*/ 276225 h 490538"/>
              <a:gd name="connsiteX222" fmla="*/ 26988 w 469900"/>
              <a:gd name="connsiteY222" fmla="*/ 330200 h 490538"/>
              <a:gd name="connsiteX223" fmla="*/ 26988 w 469900"/>
              <a:gd name="connsiteY223" fmla="*/ 325438 h 490538"/>
              <a:gd name="connsiteX224" fmla="*/ 112713 w 469900"/>
              <a:gd name="connsiteY224" fmla="*/ 265113 h 490538"/>
              <a:gd name="connsiteX225" fmla="*/ 22225 w 469900"/>
              <a:gd name="connsiteY225" fmla="*/ 317500 h 490538"/>
              <a:gd name="connsiteX226" fmla="*/ 22225 w 469900"/>
              <a:gd name="connsiteY226" fmla="*/ 314325 h 490538"/>
              <a:gd name="connsiteX227" fmla="*/ 109538 w 469900"/>
              <a:gd name="connsiteY227" fmla="*/ 239713 h 490538"/>
              <a:gd name="connsiteX228" fmla="*/ 15875 w 469900"/>
              <a:gd name="connsiteY228" fmla="*/ 292100 h 490538"/>
              <a:gd name="connsiteX229" fmla="*/ 101600 w 469900"/>
              <a:gd name="connsiteY229" fmla="*/ 228600 h 490538"/>
              <a:gd name="connsiteX230" fmla="*/ 11113 w 469900"/>
              <a:gd name="connsiteY230" fmla="*/ 280988 h 490538"/>
              <a:gd name="connsiteX231" fmla="*/ 7938 w 469900"/>
              <a:gd name="connsiteY231" fmla="*/ 280988 h 490538"/>
              <a:gd name="connsiteX232" fmla="*/ 98425 w 469900"/>
              <a:gd name="connsiteY232" fmla="*/ 212725 h 490538"/>
              <a:gd name="connsiteX233" fmla="*/ 93137 w 469900"/>
              <a:gd name="connsiteY233" fmla="*/ 215633 h 490538"/>
              <a:gd name="connsiteX234" fmla="*/ 298461 w 469900"/>
              <a:gd name="connsiteY234" fmla="*/ 203195 h 490538"/>
              <a:gd name="connsiteX235" fmla="*/ 230935 w 469900"/>
              <a:gd name="connsiteY235" fmla="*/ 244749 h 490538"/>
              <a:gd name="connsiteX236" fmla="*/ 214313 w 469900"/>
              <a:gd name="connsiteY236" fmla="*/ 254001 h 490538"/>
              <a:gd name="connsiteX237" fmla="*/ 406400 w 469900"/>
              <a:gd name="connsiteY237" fmla="*/ 201613 h 490538"/>
              <a:gd name="connsiteX238" fmla="*/ 409575 w 469900"/>
              <a:gd name="connsiteY238" fmla="*/ 209550 h 490538"/>
              <a:gd name="connsiteX239" fmla="*/ 417513 w 469900"/>
              <a:gd name="connsiteY239" fmla="*/ 206376 h 490538"/>
              <a:gd name="connsiteX240" fmla="*/ 417513 w 469900"/>
              <a:gd name="connsiteY240" fmla="*/ 209550 h 490538"/>
              <a:gd name="connsiteX241" fmla="*/ 409575 w 469900"/>
              <a:gd name="connsiteY241" fmla="*/ 212726 h 490538"/>
              <a:gd name="connsiteX242" fmla="*/ 406400 w 469900"/>
              <a:gd name="connsiteY242" fmla="*/ 212726 h 490538"/>
              <a:gd name="connsiteX243" fmla="*/ 30163 w 469900"/>
              <a:gd name="connsiteY243" fmla="*/ 201613 h 490538"/>
              <a:gd name="connsiteX244" fmla="*/ 33338 w 469900"/>
              <a:gd name="connsiteY244" fmla="*/ 201613 h 490538"/>
              <a:gd name="connsiteX245" fmla="*/ 7938 w 469900"/>
              <a:gd name="connsiteY245" fmla="*/ 228600 h 490538"/>
              <a:gd name="connsiteX246" fmla="*/ 19972 w 469900"/>
              <a:gd name="connsiteY246" fmla="*/ 221943 h 490538"/>
              <a:gd name="connsiteX247" fmla="*/ 3175 w 469900"/>
              <a:gd name="connsiteY247" fmla="*/ 231775 h 490538"/>
              <a:gd name="connsiteX248" fmla="*/ 26988 w 469900"/>
              <a:gd name="connsiteY248" fmla="*/ 206375 h 490538"/>
              <a:gd name="connsiteX249" fmla="*/ 19050 w 469900"/>
              <a:gd name="connsiteY249" fmla="*/ 209550 h 490538"/>
              <a:gd name="connsiteX250" fmla="*/ 68263 w 469900"/>
              <a:gd name="connsiteY250" fmla="*/ 193675 h 490538"/>
              <a:gd name="connsiteX251" fmla="*/ 59000 w 469900"/>
              <a:gd name="connsiteY251" fmla="*/ 200353 h 490538"/>
              <a:gd name="connsiteX252" fmla="*/ 19972 w 469900"/>
              <a:gd name="connsiteY252" fmla="*/ 221943 h 490538"/>
              <a:gd name="connsiteX253" fmla="*/ 93663 w 469900"/>
              <a:gd name="connsiteY253" fmla="*/ 190500 h 490538"/>
              <a:gd name="connsiteX254" fmla="*/ 89073 w 469900"/>
              <a:gd name="connsiteY254" fmla="*/ 194285 h 490538"/>
              <a:gd name="connsiteX255" fmla="*/ 15875 w 469900"/>
              <a:gd name="connsiteY255" fmla="*/ 234950 h 490538"/>
              <a:gd name="connsiteX256" fmla="*/ 21950 w 469900"/>
              <a:gd name="connsiteY256" fmla="*/ 230611 h 490538"/>
              <a:gd name="connsiteX257" fmla="*/ 101600 w 469900"/>
              <a:gd name="connsiteY257" fmla="*/ 187325 h 490538"/>
              <a:gd name="connsiteX258" fmla="*/ 15449 w 469900"/>
              <a:gd name="connsiteY258" fmla="*/ 258362 h 490538"/>
              <a:gd name="connsiteX259" fmla="*/ 3175 w 469900"/>
              <a:gd name="connsiteY259" fmla="*/ 265113 h 490538"/>
              <a:gd name="connsiteX260" fmla="*/ 89073 w 469900"/>
              <a:gd name="connsiteY260" fmla="*/ 194285 h 490538"/>
              <a:gd name="connsiteX261" fmla="*/ 82550 w 469900"/>
              <a:gd name="connsiteY261" fmla="*/ 187325 h 490538"/>
              <a:gd name="connsiteX262" fmla="*/ 21950 w 469900"/>
              <a:gd name="connsiteY262" fmla="*/ 230611 h 490538"/>
              <a:gd name="connsiteX263" fmla="*/ 0 w 469900"/>
              <a:gd name="connsiteY263" fmla="*/ 242888 h 490538"/>
              <a:gd name="connsiteX264" fmla="*/ 59000 w 469900"/>
              <a:gd name="connsiteY264" fmla="*/ 200353 h 490538"/>
              <a:gd name="connsiteX265" fmla="*/ 128588 w 469900"/>
              <a:gd name="connsiteY265" fmla="*/ 168276 h 490538"/>
              <a:gd name="connsiteX266" fmla="*/ 131763 w 469900"/>
              <a:gd name="connsiteY266" fmla="*/ 168276 h 490538"/>
              <a:gd name="connsiteX267" fmla="*/ 124649 w 469900"/>
              <a:gd name="connsiteY267" fmla="*/ 188196 h 490538"/>
              <a:gd name="connsiteX268" fmla="*/ 120650 w 469900"/>
              <a:gd name="connsiteY268" fmla="*/ 190501 h 490538"/>
              <a:gd name="connsiteX269" fmla="*/ 128588 w 469900"/>
              <a:gd name="connsiteY269" fmla="*/ 171451 h 490538"/>
              <a:gd name="connsiteX270" fmla="*/ 120650 w 469900"/>
              <a:gd name="connsiteY270" fmla="*/ 176213 h 490538"/>
              <a:gd name="connsiteX271" fmla="*/ 120650 w 469900"/>
              <a:gd name="connsiteY271" fmla="*/ 171451 h 490538"/>
              <a:gd name="connsiteX272" fmla="*/ 382588 w 469900"/>
              <a:gd name="connsiteY272" fmla="*/ 160338 h 490538"/>
              <a:gd name="connsiteX273" fmla="*/ 184150 w 469900"/>
              <a:gd name="connsiteY273" fmla="*/ 295276 h 490538"/>
              <a:gd name="connsiteX274" fmla="*/ 387351 w 469900"/>
              <a:gd name="connsiteY274" fmla="*/ 179388 h 490538"/>
              <a:gd name="connsiteX275" fmla="*/ 387351 w 469900"/>
              <a:gd name="connsiteY275" fmla="*/ 182563 h 490538"/>
              <a:gd name="connsiteX276" fmla="*/ 256290 w 469900"/>
              <a:gd name="connsiteY276" fmla="*/ 270856 h 490538"/>
              <a:gd name="connsiteX277" fmla="*/ 368301 w 469900"/>
              <a:gd name="connsiteY277" fmla="*/ 190501 h 490538"/>
              <a:gd name="connsiteX278" fmla="*/ 165100 w 469900"/>
              <a:gd name="connsiteY278" fmla="*/ 311151 h 490538"/>
              <a:gd name="connsiteX279" fmla="*/ 165100 w 469900"/>
              <a:gd name="connsiteY279" fmla="*/ 306388 h 490538"/>
              <a:gd name="connsiteX280" fmla="*/ 365126 w 469900"/>
              <a:gd name="connsiteY280" fmla="*/ 171451 h 490538"/>
              <a:gd name="connsiteX281" fmla="*/ 153988 w 469900"/>
              <a:gd name="connsiteY281" fmla="*/ 292101 h 490538"/>
              <a:gd name="connsiteX282" fmla="*/ 230935 w 469900"/>
              <a:gd name="connsiteY282" fmla="*/ 244749 h 490538"/>
              <a:gd name="connsiteX283" fmla="*/ 465138 w 469900"/>
              <a:gd name="connsiteY283" fmla="*/ 138113 h 490538"/>
              <a:gd name="connsiteX284" fmla="*/ 469900 w 469900"/>
              <a:gd name="connsiteY284" fmla="*/ 138113 h 490538"/>
              <a:gd name="connsiteX285" fmla="*/ 469900 w 469900"/>
              <a:gd name="connsiteY285" fmla="*/ 141288 h 490538"/>
              <a:gd name="connsiteX286" fmla="*/ 465138 w 469900"/>
              <a:gd name="connsiteY286" fmla="*/ 141288 h 490538"/>
              <a:gd name="connsiteX287" fmla="*/ 442913 w 469900"/>
              <a:gd name="connsiteY287" fmla="*/ 138113 h 490538"/>
              <a:gd name="connsiteX288" fmla="*/ 450850 w 469900"/>
              <a:gd name="connsiteY288" fmla="*/ 146050 h 490538"/>
              <a:gd name="connsiteX289" fmla="*/ 442913 w 469900"/>
              <a:gd name="connsiteY289" fmla="*/ 141288 h 490538"/>
              <a:gd name="connsiteX290" fmla="*/ 412750 w 469900"/>
              <a:gd name="connsiteY290" fmla="*/ 160338 h 490538"/>
              <a:gd name="connsiteX291" fmla="*/ 409575 w 469900"/>
              <a:gd name="connsiteY291" fmla="*/ 160338 h 490538"/>
              <a:gd name="connsiteX292" fmla="*/ 401637 w 469900"/>
              <a:gd name="connsiteY292" fmla="*/ 152400 h 490538"/>
              <a:gd name="connsiteX293" fmla="*/ 412750 w 469900"/>
              <a:gd name="connsiteY293" fmla="*/ 157163 h 490538"/>
              <a:gd name="connsiteX294" fmla="*/ 277813 w 469900"/>
              <a:gd name="connsiteY294" fmla="*/ 115888 h 490538"/>
              <a:gd name="connsiteX295" fmla="*/ 267023 w 469900"/>
              <a:gd name="connsiteY295" fmla="*/ 122660 h 490538"/>
              <a:gd name="connsiteX296" fmla="*/ 123825 w 469900"/>
              <a:gd name="connsiteY296" fmla="*/ 206376 h 490538"/>
              <a:gd name="connsiteX297" fmla="*/ 334963 w 469900"/>
              <a:gd name="connsiteY297" fmla="*/ 93663 h 490538"/>
              <a:gd name="connsiteX298" fmla="*/ 334963 w 469900"/>
              <a:gd name="connsiteY298" fmla="*/ 96838 h 490538"/>
              <a:gd name="connsiteX299" fmla="*/ 153988 w 469900"/>
              <a:gd name="connsiteY299" fmla="*/ 217488 h 490538"/>
              <a:gd name="connsiteX300" fmla="*/ 338138 w 469900"/>
              <a:gd name="connsiteY300" fmla="*/ 112713 h 490538"/>
              <a:gd name="connsiteX301" fmla="*/ 341313 w 469900"/>
              <a:gd name="connsiteY301" fmla="*/ 112713 h 490538"/>
              <a:gd name="connsiteX302" fmla="*/ 157163 w 469900"/>
              <a:gd name="connsiteY302" fmla="*/ 239713 h 490538"/>
              <a:gd name="connsiteX303" fmla="*/ 349251 w 469900"/>
              <a:gd name="connsiteY303" fmla="*/ 127001 h 490538"/>
              <a:gd name="connsiteX304" fmla="*/ 349251 w 469900"/>
              <a:gd name="connsiteY304" fmla="*/ 130176 h 490538"/>
              <a:gd name="connsiteX305" fmla="*/ 169863 w 469900"/>
              <a:gd name="connsiteY305" fmla="*/ 250826 h 490538"/>
              <a:gd name="connsiteX306" fmla="*/ 368301 w 469900"/>
              <a:gd name="connsiteY306" fmla="*/ 138113 h 490538"/>
              <a:gd name="connsiteX307" fmla="*/ 173038 w 469900"/>
              <a:gd name="connsiteY307" fmla="*/ 273051 h 490538"/>
              <a:gd name="connsiteX308" fmla="*/ 379413 w 469900"/>
              <a:gd name="connsiteY308" fmla="*/ 152401 h 490538"/>
              <a:gd name="connsiteX309" fmla="*/ 382588 w 469900"/>
              <a:gd name="connsiteY309" fmla="*/ 152401 h 490538"/>
              <a:gd name="connsiteX310" fmla="*/ 298461 w 469900"/>
              <a:gd name="connsiteY310" fmla="*/ 203195 h 490538"/>
              <a:gd name="connsiteX311" fmla="*/ 319088 w 469900"/>
              <a:gd name="connsiteY311" fmla="*/ 190501 h 490538"/>
              <a:gd name="connsiteX312" fmla="*/ 153988 w 469900"/>
              <a:gd name="connsiteY312" fmla="*/ 288926 h 490538"/>
              <a:gd name="connsiteX313" fmla="*/ 153988 w 469900"/>
              <a:gd name="connsiteY313" fmla="*/ 284163 h 490538"/>
              <a:gd name="connsiteX314" fmla="*/ 349251 w 469900"/>
              <a:gd name="connsiteY314" fmla="*/ 149226 h 490538"/>
              <a:gd name="connsiteX315" fmla="*/ 146050 w 469900"/>
              <a:gd name="connsiteY315" fmla="*/ 265113 h 490538"/>
              <a:gd name="connsiteX316" fmla="*/ 330201 w 469900"/>
              <a:gd name="connsiteY316" fmla="*/ 141288 h 490538"/>
              <a:gd name="connsiteX317" fmla="*/ 142875 w 469900"/>
              <a:gd name="connsiteY317" fmla="*/ 250826 h 490538"/>
              <a:gd name="connsiteX318" fmla="*/ 139700 w 469900"/>
              <a:gd name="connsiteY318" fmla="*/ 250826 h 490538"/>
              <a:gd name="connsiteX319" fmla="*/ 323851 w 469900"/>
              <a:gd name="connsiteY319" fmla="*/ 123826 h 490538"/>
              <a:gd name="connsiteX320" fmla="*/ 134938 w 469900"/>
              <a:gd name="connsiteY320" fmla="*/ 231776 h 490538"/>
              <a:gd name="connsiteX321" fmla="*/ 134938 w 469900"/>
              <a:gd name="connsiteY321" fmla="*/ 228601 h 490538"/>
              <a:gd name="connsiteX322" fmla="*/ 315913 w 469900"/>
              <a:gd name="connsiteY322" fmla="*/ 107951 h 490538"/>
              <a:gd name="connsiteX323" fmla="*/ 128588 w 469900"/>
              <a:gd name="connsiteY323" fmla="*/ 212726 h 490538"/>
              <a:gd name="connsiteX324" fmla="*/ 334963 w 469900"/>
              <a:gd name="connsiteY324" fmla="*/ 88901 h 490538"/>
              <a:gd name="connsiteX325" fmla="*/ 180975 w 469900"/>
              <a:gd name="connsiteY325" fmla="*/ 179388 h 490538"/>
              <a:gd name="connsiteX326" fmla="*/ 191744 w 469900"/>
              <a:gd name="connsiteY326" fmla="*/ 172629 h 490538"/>
              <a:gd name="connsiteX327" fmla="*/ 296863 w 469900"/>
              <a:gd name="connsiteY327" fmla="*/ 88901 h 490538"/>
              <a:gd name="connsiteX328" fmla="*/ 293648 w 469900"/>
              <a:gd name="connsiteY328" fmla="*/ 90995 h 490538"/>
              <a:gd name="connsiteX329" fmla="*/ 123825 w 469900"/>
              <a:gd name="connsiteY329" fmla="*/ 190501 h 490538"/>
              <a:gd name="connsiteX330" fmla="*/ 124649 w 469900"/>
              <a:gd name="connsiteY330" fmla="*/ 188196 h 490538"/>
              <a:gd name="connsiteX331" fmla="*/ 330201 w 469900"/>
              <a:gd name="connsiteY331" fmla="*/ 85726 h 490538"/>
              <a:gd name="connsiteX332" fmla="*/ 191744 w 469900"/>
              <a:gd name="connsiteY332" fmla="*/ 172629 h 490538"/>
              <a:gd name="connsiteX333" fmla="*/ 128588 w 469900"/>
              <a:gd name="connsiteY333" fmla="*/ 209551 h 490538"/>
              <a:gd name="connsiteX334" fmla="*/ 267023 w 469900"/>
              <a:gd name="connsiteY334" fmla="*/ 122660 h 490538"/>
              <a:gd name="connsiteX335" fmla="*/ 412750 w 469900"/>
              <a:gd name="connsiteY335" fmla="*/ 74613 h 490538"/>
              <a:gd name="connsiteX336" fmla="*/ 412115 w 469900"/>
              <a:gd name="connsiteY336" fmla="*/ 75248 h 490538"/>
              <a:gd name="connsiteX337" fmla="*/ 411442 w 469900"/>
              <a:gd name="connsiteY337" fmla="*/ 75547 h 490538"/>
              <a:gd name="connsiteX338" fmla="*/ 284646 w 469900"/>
              <a:gd name="connsiteY338" fmla="*/ 73709 h 490538"/>
              <a:gd name="connsiteX339" fmla="*/ 252412 w 469900"/>
              <a:gd name="connsiteY339" fmla="*/ 93663 h 490538"/>
              <a:gd name="connsiteX340" fmla="*/ 258010 w 469900"/>
              <a:gd name="connsiteY340" fmla="*/ 89045 h 490538"/>
              <a:gd name="connsiteX341" fmla="*/ 420687 w 469900"/>
              <a:gd name="connsiteY341" fmla="*/ 71438 h 490538"/>
              <a:gd name="connsiteX342" fmla="*/ 393700 w 469900"/>
              <a:gd name="connsiteY342" fmla="*/ 96838 h 490538"/>
              <a:gd name="connsiteX343" fmla="*/ 406400 w 469900"/>
              <a:gd name="connsiteY343" fmla="*/ 88900 h 490538"/>
              <a:gd name="connsiteX344" fmla="*/ 382587 w 469900"/>
              <a:gd name="connsiteY344" fmla="*/ 119063 h 490538"/>
              <a:gd name="connsiteX345" fmla="*/ 401637 w 469900"/>
              <a:gd name="connsiteY345" fmla="*/ 93663 h 490538"/>
              <a:gd name="connsiteX346" fmla="*/ 390525 w 469900"/>
              <a:gd name="connsiteY346" fmla="*/ 100013 h 490538"/>
              <a:gd name="connsiteX347" fmla="*/ 387350 w 469900"/>
              <a:gd name="connsiteY347" fmla="*/ 100013 h 490538"/>
              <a:gd name="connsiteX348" fmla="*/ 412115 w 469900"/>
              <a:gd name="connsiteY348" fmla="*/ 75248 h 490538"/>
              <a:gd name="connsiteX349" fmla="*/ 327026 w 469900"/>
              <a:gd name="connsiteY349" fmla="*/ 71438 h 490538"/>
              <a:gd name="connsiteX350" fmla="*/ 327026 w 469900"/>
              <a:gd name="connsiteY350" fmla="*/ 74613 h 490538"/>
              <a:gd name="connsiteX351" fmla="*/ 153988 w 469900"/>
              <a:gd name="connsiteY351" fmla="*/ 182563 h 490538"/>
              <a:gd name="connsiteX352" fmla="*/ 330201 w 469900"/>
              <a:gd name="connsiteY352" fmla="*/ 82551 h 490538"/>
              <a:gd name="connsiteX353" fmla="*/ 123825 w 469900"/>
              <a:gd name="connsiteY353" fmla="*/ 201613 h 490538"/>
              <a:gd name="connsiteX354" fmla="*/ 293648 w 469900"/>
              <a:gd name="connsiteY354" fmla="*/ 90995 h 490538"/>
              <a:gd name="connsiteX355" fmla="*/ 417512 w 469900"/>
              <a:gd name="connsiteY355" fmla="*/ 58738 h 490538"/>
              <a:gd name="connsiteX356" fmla="*/ 420687 w 469900"/>
              <a:gd name="connsiteY356" fmla="*/ 58738 h 490538"/>
              <a:gd name="connsiteX357" fmla="*/ 406400 w 469900"/>
              <a:gd name="connsiteY357" fmla="*/ 77788 h 490538"/>
              <a:gd name="connsiteX358" fmla="*/ 411442 w 469900"/>
              <a:gd name="connsiteY358" fmla="*/ 75547 h 490538"/>
              <a:gd name="connsiteX359" fmla="*/ 401637 w 469900"/>
              <a:gd name="connsiteY359" fmla="*/ 82550 h 490538"/>
              <a:gd name="connsiteX360" fmla="*/ 319088 w 469900"/>
              <a:gd name="connsiteY360" fmla="*/ 52388 h 490538"/>
              <a:gd name="connsiteX361" fmla="*/ 319088 w 469900"/>
              <a:gd name="connsiteY361" fmla="*/ 55563 h 490538"/>
              <a:gd name="connsiteX362" fmla="*/ 222250 w 469900"/>
              <a:gd name="connsiteY362" fmla="*/ 119063 h 490538"/>
              <a:gd name="connsiteX363" fmla="*/ 323850 w 469900"/>
              <a:gd name="connsiteY363" fmla="*/ 63500 h 490538"/>
              <a:gd name="connsiteX364" fmla="*/ 198437 w 469900"/>
              <a:gd name="connsiteY364" fmla="*/ 134938 h 490538"/>
              <a:gd name="connsiteX365" fmla="*/ 296863 w 469900"/>
              <a:gd name="connsiteY365" fmla="*/ 66675 h 490538"/>
              <a:gd name="connsiteX366" fmla="*/ 284646 w 469900"/>
              <a:gd name="connsiteY366" fmla="*/ 73709 h 490538"/>
              <a:gd name="connsiteX367" fmla="*/ 282579 w 469900"/>
              <a:gd name="connsiteY367" fmla="*/ 48150 h 490538"/>
              <a:gd name="connsiteX368" fmla="*/ 269875 w 469900"/>
              <a:gd name="connsiteY368" fmla="*/ 63500 h 490538"/>
              <a:gd name="connsiteX369" fmla="*/ 296182 w 469900"/>
              <a:gd name="connsiteY369" fmla="*/ 50800 h 490538"/>
              <a:gd name="connsiteX370" fmla="*/ 266700 w 469900"/>
              <a:gd name="connsiteY370" fmla="*/ 66675 h 490538"/>
              <a:gd name="connsiteX371" fmla="*/ 307975 w 469900"/>
              <a:gd name="connsiteY371" fmla="*/ 44450 h 490538"/>
              <a:gd name="connsiteX372" fmla="*/ 306056 w 469900"/>
              <a:gd name="connsiteY372" fmla="*/ 46034 h 490538"/>
              <a:gd name="connsiteX373" fmla="*/ 296182 w 469900"/>
              <a:gd name="connsiteY373" fmla="*/ 50800 h 490538"/>
              <a:gd name="connsiteX374" fmla="*/ 315913 w 469900"/>
              <a:gd name="connsiteY374" fmla="*/ 41275 h 490538"/>
              <a:gd name="connsiteX375" fmla="*/ 258010 w 469900"/>
              <a:gd name="connsiteY375" fmla="*/ 89045 h 490538"/>
              <a:gd name="connsiteX376" fmla="*/ 244475 w 469900"/>
              <a:gd name="connsiteY376" fmla="*/ 96838 h 490538"/>
              <a:gd name="connsiteX377" fmla="*/ 306056 w 469900"/>
              <a:gd name="connsiteY377" fmla="*/ 46034 h 490538"/>
              <a:gd name="connsiteX378" fmla="*/ 304800 w 469900"/>
              <a:gd name="connsiteY378" fmla="*/ 22225 h 490538"/>
              <a:gd name="connsiteX379" fmla="*/ 282579 w 469900"/>
              <a:gd name="connsiteY379" fmla="*/ 48150 h 490538"/>
              <a:gd name="connsiteX380" fmla="*/ 303319 w 469900"/>
              <a:gd name="connsiteY380" fmla="*/ 23089 h 490538"/>
              <a:gd name="connsiteX381" fmla="*/ 298017 w 469900"/>
              <a:gd name="connsiteY381" fmla="*/ 3175 h 490538"/>
              <a:gd name="connsiteX382" fmla="*/ 298627 w 469900"/>
              <a:gd name="connsiteY382" fmla="*/ 3175 h 490538"/>
              <a:gd name="connsiteX383" fmla="*/ 293688 w 469900"/>
              <a:gd name="connsiteY383" fmla="*/ 14288 h 490538"/>
              <a:gd name="connsiteX384" fmla="*/ 304800 w 469900"/>
              <a:gd name="connsiteY384" fmla="*/ 6350 h 490538"/>
              <a:gd name="connsiteX385" fmla="*/ 304800 w 469900"/>
              <a:gd name="connsiteY385" fmla="*/ 11113 h 490538"/>
              <a:gd name="connsiteX386" fmla="*/ 288925 w 469900"/>
              <a:gd name="connsiteY386" fmla="*/ 30163 h 490538"/>
              <a:gd name="connsiteX387" fmla="*/ 307975 w 469900"/>
              <a:gd name="connsiteY387" fmla="*/ 17463 h 490538"/>
              <a:gd name="connsiteX388" fmla="*/ 303319 w 469900"/>
              <a:gd name="connsiteY388" fmla="*/ 23089 h 490538"/>
              <a:gd name="connsiteX389" fmla="*/ 285750 w 469900"/>
              <a:gd name="connsiteY389" fmla="*/ 33338 h 490538"/>
              <a:gd name="connsiteX390" fmla="*/ 300038 w 469900"/>
              <a:gd name="connsiteY390" fmla="*/ 14288 h 490538"/>
              <a:gd name="connsiteX391" fmla="*/ 288925 w 469900"/>
              <a:gd name="connsiteY391" fmla="*/ 17463 h 490538"/>
              <a:gd name="connsiteX392" fmla="*/ 300038 w 469900"/>
              <a:gd name="connsiteY392" fmla="*/ 0 h 490538"/>
              <a:gd name="connsiteX393" fmla="*/ 298017 w 469900"/>
              <a:gd name="connsiteY393" fmla="*/ 3175 h 490538"/>
              <a:gd name="connsiteX394" fmla="*/ 296863 w 469900"/>
              <a:gd name="connsiteY394" fmla="*/ 3175 h 490538"/>
              <a:gd name="connsiteX395" fmla="*/ 300038 w 469900"/>
              <a:gd name="connsiteY395" fmla="*/ 0 h 490538"/>
              <a:gd name="connsiteX396" fmla="*/ 300038 w 469900"/>
              <a:gd name="connsiteY396" fmla="*/ 3175 h 490538"/>
              <a:gd name="connsiteX397" fmla="*/ 298627 w 469900"/>
              <a:gd name="connsiteY397" fmla="*/ 3175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</a:cxnLst>
            <a:rect l="l" t="t" r="r" b="b"/>
            <a:pathLst>
              <a:path w="469900" h="490538">
                <a:moveTo>
                  <a:pt x="169863" y="441325"/>
                </a:moveTo>
                <a:lnTo>
                  <a:pt x="142875" y="479425"/>
                </a:lnTo>
                <a:lnTo>
                  <a:pt x="180975" y="457200"/>
                </a:lnTo>
                <a:lnTo>
                  <a:pt x="184150" y="457200"/>
                </a:lnTo>
                <a:lnTo>
                  <a:pt x="184150" y="460375"/>
                </a:lnTo>
                <a:lnTo>
                  <a:pt x="153988" y="487363"/>
                </a:lnTo>
                <a:lnTo>
                  <a:pt x="184150" y="468313"/>
                </a:lnTo>
                <a:lnTo>
                  <a:pt x="184150" y="471488"/>
                </a:lnTo>
                <a:lnTo>
                  <a:pt x="176213" y="479425"/>
                </a:lnTo>
                <a:lnTo>
                  <a:pt x="176213" y="482600"/>
                </a:lnTo>
                <a:lnTo>
                  <a:pt x="169863" y="487363"/>
                </a:lnTo>
                <a:lnTo>
                  <a:pt x="173568" y="482070"/>
                </a:lnTo>
                <a:lnTo>
                  <a:pt x="180975" y="471488"/>
                </a:lnTo>
                <a:lnTo>
                  <a:pt x="150813" y="490538"/>
                </a:lnTo>
                <a:lnTo>
                  <a:pt x="146050" y="490538"/>
                </a:lnTo>
                <a:lnTo>
                  <a:pt x="176213" y="465138"/>
                </a:lnTo>
                <a:lnTo>
                  <a:pt x="142875" y="482600"/>
                </a:lnTo>
                <a:lnTo>
                  <a:pt x="139700" y="482600"/>
                </a:lnTo>
                <a:lnTo>
                  <a:pt x="162819" y="445032"/>
                </a:lnTo>
                <a:close/>
                <a:moveTo>
                  <a:pt x="165100" y="441325"/>
                </a:moveTo>
                <a:lnTo>
                  <a:pt x="162819" y="445032"/>
                </a:lnTo>
                <a:lnTo>
                  <a:pt x="141288" y="456364"/>
                </a:lnTo>
                <a:close/>
                <a:moveTo>
                  <a:pt x="126669" y="415587"/>
                </a:moveTo>
                <a:lnTo>
                  <a:pt x="124320" y="418817"/>
                </a:lnTo>
                <a:lnTo>
                  <a:pt x="123825" y="419100"/>
                </a:lnTo>
                <a:close/>
                <a:moveTo>
                  <a:pt x="157163" y="400050"/>
                </a:moveTo>
                <a:lnTo>
                  <a:pt x="161925" y="400050"/>
                </a:lnTo>
                <a:lnTo>
                  <a:pt x="131763" y="427038"/>
                </a:lnTo>
                <a:lnTo>
                  <a:pt x="165100" y="407988"/>
                </a:lnTo>
                <a:lnTo>
                  <a:pt x="165100" y="412750"/>
                </a:lnTo>
                <a:lnTo>
                  <a:pt x="134938" y="441325"/>
                </a:lnTo>
                <a:lnTo>
                  <a:pt x="169863" y="419100"/>
                </a:lnTo>
                <a:lnTo>
                  <a:pt x="169863" y="423863"/>
                </a:lnTo>
                <a:lnTo>
                  <a:pt x="139700" y="457200"/>
                </a:lnTo>
                <a:lnTo>
                  <a:pt x="141288" y="456364"/>
                </a:lnTo>
                <a:lnTo>
                  <a:pt x="134938" y="460375"/>
                </a:lnTo>
                <a:lnTo>
                  <a:pt x="165100" y="423863"/>
                </a:lnTo>
                <a:lnTo>
                  <a:pt x="128588" y="446088"/>
                </a:lnTo>
                <a:lnTo>
                  <a:pt x="157163" y="415925"/>
                </a:lnTo>
                <a:lnTo>
                  <a:pt x="123825" y="434975"/>
                </a:lnTo>
                <a:lnTo>
                  <a:pt x="153988" y="404813"/>
                </a:lnTo>
                <a:lnTo>
                  <a:pt x="120650" y="423863"/>
                </a:lnTo>
                <a:lnTo>
                  <a:pt x="124320" y="418817"/>
                </a:lnTo>
                <a:close/>
                <a:moveTo>
                  <a:pt x="150813" y="385763"/>
                </a:moveTo>
                <a:lnTo>
                  <a:pt x="126669" y="415587"/>
                </a:lnTo>
                <a:lnTo>
                  <a:pt x="146050" y="388938"/>
                </a:lnTo>
                <a:lnTo>
                  <a:pt x="115888" y="407988"/>
                </a:lnTo>
                <a:lnTo>
                  <a:pt x="115888" y="404813"/>
                </a:lnTo>
                <a:close/>
                <a:moveTo>
                  <a:pt x="134938" y="358775"/>
                </a:moveTo>
                <a:lnTo>
                  <a:pt x="132647" y="360583"/>
                </a:lnTo>
                <a:lnTo>
                  <a:pt x="116840" y="370205"/>
                </a:lnTo>
                <a:close/>
                <a:moveTo>
                  <a:pt x="146050" y="352425"/>
                </a:moveTo>
                <a:lnTo>
                  <a:pt x="150813" y="352425"/>
                </a:lnTo>
                <a:lnTo>
                  <a:pt x="120650" y="374650"/>
                </a:lnTo>
                <a:lnTo>
                  <a:pt x="146050" y="358775"/>
                </a:lnTo>
                <a:lnTo>
                  <a:pt x="146050" y="363538"/>
                </a:lnTo>
                <a:lnTo>
                  <a:pt x="115888" y="404813"/>
                </a:lnTo>
                <a:lnTo>
                  <a:pt x="142875" y="363538"/>
                </a:lnTo>
                <a:lnTo>
                  <a:pt x="109538" y="385763"/>
                </a:lnTo>
                <a:lnTo>
                  <a:pt x="104775" y="385763"/>
                </a:lnTo>
                <a:lnTo>
                  <a:pt x="104775" y="382588"/>
                </a:lnTo>
                <a:lnTo>
                  <a:pt x="132647" y="360583"/>
                </a:lnTo>
                <a:close/>
                <a:moveTo>
                  <a:pt x="412751" y="333376"/>
                </a:moveTo>
                <a:lnTo>
                  <a:pt x="417513" y="333376"/>
                </a:lnTo>
                <a:lnTo>
                  <a:pt x="412751" y="336551"/>
                </a:lnTo>
                <a:close/>
                <a:moveTo>
                  <a:pt x="412751" y="330201"/>
                </a:moveTo>
                <a:lnTo>
                  <a:pt x="412751" y="333376"/>
                </a:lnTo>
                <a:lnTo>
                  <a:pt x="406401" y="336551"/>
                </a:lnTo>
                <a:lnTo>
                  <a:pt x="407194" y="332979"/>
                </a:lnTo>
                <a:close/>
                <a:moveTo>
                  <a:pt x="128062" y="327816"/>
                </a:moveTo>
                <a:lnTo>
                  <a:pt x="108060" y="343972"/>
                </a:lnTo>
                <a:lnTo>
                  <a:pt x="101600" y="347663"/>
                </a:lnTo>
                <a:close/>
                <a:moveTo>
                  <a:pt x="409576" y="322263"/>
                </a:moveTo>
                <a:lnTo>
                  <a:pt x="407194" y="332979"/>
                </a:lnTo>
                <a:lnTo>
                  <a:pt x="406401" y="333376"/>
                </a:lnTo>
                <a:close/>
                <a:moveTo>
                  <a:pt x="146050" y="322263"/>
                </a:moveTo>
                <a:lnTo>
                  <a:pt x="150813" y="322263"/>
                </a:lnTo>
                <a:lnTo>
                  <a:pt x="150813" y="325438"/>
                </a:lnTo>
                <a:lnTo>
                  <a:pt x="109538" y="374650"/>
                </a:lnTo>
                <a:lnTo>
                  <a:pt x="116840" y="370205"/>
                </a:lnTo>
                <a:lnTo>
                  <a:pt x="104775" y="377825"/>
                </a:lnTo>
                <a:lnTo>
                  <a:pt x="146050" y="325438"/>
                </a:lnTo>
                <a:lnTo>
                  <a:pt x="93663" y="355600"/>
                </a:lnTo>
                <a:lnTo>
                  <a:pt x="108060" y="343972"/>
                </a:lnTo>
                <a:close/>
                <a:moveTo>
                  <a:pt x="128588" y="317500"/>
                </a:moveTo>
                <a:lnTo>
                  <a:pt x="98662" y="338737"/>
                </a:lnTo>
                <a:lnTo>
                  <a:pt x="93663" y="341313"/>
                </a:lnTo>
                <a:lnTo>
                  <a:pt x="122170" y="321082"/>
                </a:lnTo>
                <a:close/>
                <a:moveTo>
                  <a:pt x="146050" y="314325"/>
                </a:moveTo>
                <a:lnTo>
                  <a:pt x="128062" y="327816"/>
                </a:lnTo>
                <a:lnTo>
                  <a:pt x="134938" y="322263"/>
                </a:lnTo>
                <a:lnTo>
                  <a:pt x="79375" y="352425"/>
                </a:lnTo>
                <a:lnTo>
                  <a:pt x="98662" y="338737"/>
                </a:lnTo>
                <a:close/>
                <a:moveTo>
                  <a:pt x="383647" y="307623"/>
                </a:moveTo>
                <a:lnTo>
                  <a:pt x="381066" y="313646"/>
                </a:lnTo>
                <a:lnTo>
                  <a:pt x="379413" y="314326"/>
                </a:lnTo>
                <a:close/>
                <a:moveTo>
                  <a:pt x="406401" y="303213"/>
                </a:moveTo>
                <a:lnTo>
                  <a:pt x="390526" y="322263"/>
                </a:lnTo>
                <a:lnTo>
                  <a:pt x="406401" y="311151"/>
                </a:lnTo>
                <a:lnTo>
                  <a:pt x="409576" y="311151"/>
                </a:lnTo>
                <a:lnTo>
                  <a:pt x="409576" y="314326"/>
                </a:lnTo>
                <a:lnTo>
                  <a:pt x="401638" y="325438"/>
                </a:lnTo>
                <a:lnTo>
                  <a:pt x="409576" y="317501"/>
                </a:lnTo>
                <a:lnTo>
                  <a:pt x="409576" y="322263"/>
                </a:lnTo>
                <a:lnTo>
                  <a:pt x="398463" y="330201"/>
                </a:lnTo>
                <a:lnTo>
                  <a:pt x="393701" y="330201"/>
                </a:lnTo>
                <a:lnTo>
                  <a:pt x="406401" y="317501"/>
                </a:lnTo>
                <a:lnTo>
                  <a:pt x="390526" y="325438"/>
                </a:lnTo>
                <a:lnTo>
                  <a:pt x="387351" y="325438"/>
                </a:lnTo>
                <a:lnTo>
                  <a:pt x="387351" y="322263"/>
                </a:lnTo>
                <a:lnTo>
                  <a:pt x="401638" y="306388"/>
                </a:lnTo>
                <a:lnTo>
                  <a:pt x="379413" y="317501"/>
                </a:lnTo>
                <a:lnTo>
                  <a:pt x="381066" y="313646"/>
                </a:lnTo>
                <a:close/>
                <a:moveTo>
                  <a:pt x="93663" y="303213"/>
                </a:moveTo>
                <a:lnTo>
                  <a:pt x="78014" y="313943"/>
                </a:lnTo>
                <a:lnTo>
                  <a:pt x="61920" y="323261"/>
                </a:lnTo>
                <a:close/>
                <a:moveTo>
                  <a:pt x="134938" y="280988"/>
                </a:moveTo>
                <a:lnTo>
                  <a:pt x="74613" y="317500"/>
                </a:lnTo>
                <a:lnTo>
                  <a:pt x="134938" y="284163"/>
                </a:lnTo>
                <a:lnTo>
                  <a:pt x="134938" y="288925"/>
                </a:lnTo>
                <a:lnTo>
                  <a:pt x="68263" y="347663"/>
                </a:lnTo>
                <a:lnTo>
                  <a:pt x="142875" y="306388"/>
                </a:lnTo>
                <a:lnTo>
                  <a:pt x="122170" y="321082"/>
                </a:lnTo>
                <a:lnTo>
                  <a:pt x="60325" y="355600"/>
                </a:lnTo>
                <a:lnTo>
                  <a:pt x="60325" y="352425"/>
                </a:lnTo>
                <a:lnTo>
                  <a:pt x="128588" y="292100"/>
                </a:lnTo>
                <a:lnTo>
                  <a:pt x="38100" y="344488"/>
                </a:lnTo>
                <a:lnTo>
                  <a:pt x="38100" y="341313"/>
                </a:lnTo>
                <a:lnTo>
                  <a:pt x="78014" y="313943"/>
                </a:lnTo>
                <a:close/>
                <a:moveTo>
                  <a:pt x="256290" y="270856"/>
                </a:moveTo>
                <a:lnTo>
                  <a:pt x="242664" y="280632"/>
                </a:lnTo>
                <a:lnTo>
                  <a:pt x="236538" y="284163"/>
                </a:lnTo>
                <a:close/>
                <a:moveTo>
                  <a:pt x="311151" y="261938"/>
                </a:moveTo>
                <a:lnTo>
                  <a:pt x="287550" y="277953"/>
                </a:lnTo>
                <a:lnTo>
                  <a:pt x="282576" y="280988"/>
                </a:lnTo>
                <a:lnTo>
                  <a:pt x="303916" y="266520"/>
                </a:lnTo>
                <a:close/>
                <a:moveTo>
                  <a:pt x="462870" y="239713"/>
                </a:moveTo>
                <a:lnTo>
                  <a:pt x="465138" y="239713"/>
                </a:lnTo>
                <a:lnTo>
                  <a:pt x="461963" y="242888"/>
                </a:lnTo>
                <a:close/>
                <a:moveTo>
                  <a:pt x="371476" y="231776"/>
                </a:moveTo>
                <a:lnTo>
                  <a:pt x="368668" y="234147"/>
                </a:lnTo>
                <a:lnTo>
                  <a:pt x="356016" y="240677"/>
                </a:lnTo>
                <a:close/>
                <a:moveTo>
                  <a:pt x="379413" y="228601"/>
                </a:moveTo>
                <a:lnTo>
                  <a:pt x="307976" y="288926"/>
                </a:lnTo>
                <a:lnTo>
                  <a:pt x="382588" y="242888"/>
                </a:lnTo>
                <a:lnTo>
                  <a:pt x="387351" y="247651"/>
                </a:lnTo>
                <a:lnTo>
                  <a:pt x="334963" y="280988"/>
                </a:lnTo>
                <a:lnTo>
                  <a:pt x="387351" y="250826"/>
                </a:lnTo>
                <a:lnTo>
                  <a:pt x="341313" y="295276"/>
                </a:lnTo>
                <a:lnTo>
                  <a:pt x="390526" y="269876"/>
                </a:lnTo>
                <a:lnTo>
                  <a:pt x="393701" y="269876"/>
                </a:lnTo>
                <a:lnTo>
                  <a:pt x="360363" y="303213"/>
                </a:lnTo>
                <a:lnTo>
                  <a:pt x="398463" y="280988"/>
                </a:lnTo>
                <a:lnTo>
                  <a:pt x="398463" y="284163"/>
                </a:lnTo>
                <a:lnTo>
                  <a:pt x="383647" y="307623"/>
                </a:lnTo>
                <a:lnTo>
                  <a:pt x="393701" y="284163"/>
                </a:lnTo>
                <a:lnTo>
                  <a:pt x="357188" y="306388"/>
                </a:lnTo>
                <a:lnTo>
                  <a:pt x="387351" y="273051"/>
                </a:lnTo>
                <a:lnTo>
                  <a:pt x="338138" y="303213"/>
                </a:lnTo>
                <a:lnTo>
                  <a:pt x="334963" y="300038"/>
                </a:lnTo>
                <a:lnTo>
                  <a:pt x="382588" y="254001"/>
                </a:lnTo>
                <a:lnTo>
                  <a:pt x="311151" y="295276"/>
                </a:lnTo>
                <a:lnTo>
                  <a:pt x="360363" y="258763"/>
                </a:lnTo>
                <a:lnTo>
                  <a:pt x="304801" y="295276"/>
                </a:lnTo>
                <a:lnTo>
                  <a:pt x="300038" y="295276"/>
                </a:lnTo>
                <a:lnTo>
                  <a:pt x="300038" y="292101"/>
                </a:lnTo>
                <a:lnTo>
                  <a:pt x="368668" y="234147"/>
                </a:lnTo>
                <a:close/>
                <a:moveTo>
                  <a:pt x="450851" y="223838"/>
                </a:moveTo>
                <a:lnTo>
                  <a:pt x="454026" y="234950"/>
                </a:lnTo>
                <a:lnTo>
                  <a:pt x="461963" y="231776"/>
                </a:lnTo>
                <a:lnTo>
                  <a:pt x="465138" y="231776"/>
                </a:lnTo>
                <a:lnTo>
                  <a:pt x="462870" y="239713"/>
                </a:lnTo>
                <a:lnTo>
                  <a:pt x="461963" y="239713"/>
                </a:lnTo>
                <a:lnTo>
                  <a:pt x="461963" y="234950"/>
                </a:lnTo>
                <a:lnTo>
                  <a:pt x="454026" y="239713"/>
                </a:lnTo>
                <a:close/>
                <a:moveTo>
                  <a:pt x="447676" y="223838"/>
                </a:moveTo>
                <a:lnTo>
                  <a:pt x="450851" y="223838"/>
                </a:lnTo>
                <a:lnTo>
                  <a:pt x="439738" y="228600"/>
                </a:lnTo>
                <a:close/>
                <a:moveTo>
                  <a:pt x="376238" y="223838"/>
                </a:moveTo>
                <a:lnTo>
                  <a:pt x="379413" y="223838"/>
                </a:lnTo>
                <a:lnTo>
                  <a:pt x="330201" y="254001"/>
                </a:lnTo>
                <a:lnTo>
                  <a:pt x="356016" y="240677"/>
                </a:lnTo>
                <a:lnTo>
                  <a:pt x="266700" y="292101"/>
                </a:lnTo>
                <a:lnTo>
                  <a:pt x="287550" y="277953"/>
                </a:lnTo>
                <a:close/>
                <a:moveTo>
                  <a:pt x="93137" y="215633"/>
                </a:moveTo>
                <a:lnTo>
                  <a:pt x="11113" y="261938"/>
                </a:lnTo>
                <a:lnTo>
                  <a:pt x="15449" y="258362"/>
                </a:lnTo>
                <a:close/>
                <a:moveTo>
                  <a:pt x="428625" y="209550"/>
                </a:moveTo>
                <a:lnTo>
                  <a:pt x="428625" y="212726"/>
                </a:lnTo>
                <a:lnTo>
                  <a:pt x="417513" y="217488"/>
                </a:lnTo>
                <a:close/>
                <a:moveTo>
                  <a:pt x="371476" y="206376"/>
                </a:moveTo>
                <a:lnTo>
                  <a:pt x="376238" y="209551"/>
                </a:lnTo>
                <a:lnTo>
                  <a:pt x="274638" y="273051"/>
                </a:lnTo>
                <a:lnTo>
                  <a:pt x="376238" y="212726"/>
                </a:lnTo>
                <a:lnTo>
                  <a:pt x="376238" y="217488"/>
                </a:lnTo>
                <a:lnTo>
                  <a:pt x="303916" y="266520"/>
                </a:lnTo>
                <a:lnTo>
                  <a:pt x="263525" y="292101"/>
                </a:lnTo>
                <a:lnTo>
                  <a:pt x="258763" y="292101"/>
                </a:lnTo>
                <a:lnTo>
                  <a:pt x="352426" y="228601"/>
                </a:lnTo>
                <a:lnTo>
                  <a:pt x="236538" y="295276"/>
                </a:lnTo>
                <a:lnTo>
                  <a:pt x="334963" y="231776"/>
                </a:lnTo>
                <a:lnTo>
                  <a:pt x="222250" y="295276"/>
                </a:lnTo>
                <a:lnTo>
                  <a:pt x="242664" y="280632"/>
                </a:lnTo>
                <a:close/>
                <a:moveTo>
                  <a:pt x="109538" y="206375"/>
                </a:moveTo>
                <a:lnTo>
                  <a:pt x="22225" y="273050"/>
                </a:lnTo>
                <a:lnTo>
                  <a:pt x="112713" y="220663"/>
                </a:lnTo>
                <a:lnTo>
                  <a:pt x="26988" y="284163"/>
                </a:lnTo>
                <a:lnTo>
                  <a:pt x="115888" y="231775"/>
                </a:lnTo>
                <a:lnTo>
                  <a:pt x="120650" y="231775"/>
                </a:lnTo>
                <a:lnTo>
                  <a:pt x="30163" y="311150"/>
                </a:lnTo>
                <a:lnTo>
                  <a:pt x="123825" y="254000"/>
                </a:lnTo>
                <a:lnTo>
                  <a:pt x="128588" y="254000"/>
                </a:lnTo>
                <a:lnTo>
                  <a:pt x="128588" y="258763"/>
                </a:lnTo>
                <a:lnTo>
                  <a:pt x="41275" y="317500"/>
                </a:lnTo>
                <a:lnTo>
                  <a:pt x="128588" y="265113"/>
                </a:lnTo>
                <a:lnTo>
                  <a:pt x="131763" y="265113"/>
                </a:lnTo>
                <a:lnTo>
                  <a:pt x="131763" y="269875"/>
                </a:lnTo>
                <a:lnTo>
                  <a:pt x="44450" y="333375"/>
                </a:lnTo>
                <a:lnTo>
                  <a:pt x="61920" y="323261"/>
                </a:lnTo>
                <a:lnTo>
                  <a:pt x="33338" y="341313"/>
                </a:lnTo>
                <a:lnTo>
                  <a:pt x="33338" y="336550"/>
                </a:lnTo>
                <a:lnTo>
                  <a:pt x="115888" y="276225"/>
                </a:lnTo>
                <a:lnTo>
                  <a:pt x="26988" y="330200"/>
                </a:lnTo>
                <a:lnTo>
                  <a:pt x="26988" y="325438"/>
                </a:lnTo>
                <a:lnTo>
                  <a:pt x="112713" y="265113"/>
                </a:lnTo>
                <a:lnTo>
                  <a:pt x="22225" y="317500"/>
                </a:lnTo>
                <a:lnTo>
                  <a:pt x="22225" y="314325"/>
                </a:lnTo>
                <a:lnTo>
                  <a:pt x="109538" y="239713"/>
                </a:lnTo>
                <a:lnTo>
                  <a:pt x="15875" y="292100"/>
                </a:lnTo>
                <a:lnTo>
                  <a:pt x="101600" y="228600"/>
                </a:lnTo>
                <a:lnTo>
                  <a:pt x="11113" y="280988"/>
                </a:lnTo>
                <a:lnTo>
                  <a:pt x="7938" y="280988"/>
                </a:lnTo>
                <a:lnTo>
                  <a:pt x="98425" y="212725"/>
                </a:lnTo>
                <a:lnTo>
                  <a:pt x="93137" y="215633"/>
                </a:lnTo>
                <a:close/>
                <a:moveTo>
                  <a:pt x="298461" y="203195"/>
                </a:moveTo>
                <a:lnTo>
                  <a:pt x="230935" y="244749"/>
                </a:lnTo>
                <a:lnTo>
                  <a:pt x="214313" y="254001"/>
                </a:lnTo>
                <a:close/>
                <a:moveTo>
                  <a:pt x="406400" y="201613"/>
                </a:moveTo>
                <a:lnTo>
                  <a:pt x="409575" y="209550"/>
                </a:lnTo>
                <a:lnTo>
                  <a:pt x="417513" y="206376"/>
                </a:lnTo>
                <a:lnTo>
                  <a:pt x="417513" y="209550"/>
                </a:lnTo>
                <a:lnTo>
                  <a:pt x="409575" y="212726"/>
                </a:lnTo>
                <a:lnTo>
                  <a:pt x="406400" y="212726"/>
                </a:lnTo>
                <a:close/>
                <a:moveTo>
                  <a:pt x="30163" y="201613"/>
                </a:moveTo>
                <a:lnTo>
                  <a:pt x="33338" y="201613"/>
                </a:lnTo>
                <a:lnTo>
                  <a:pt x="7938" y="228600"/>
                </a:lnTo>
                <a:lnTo>
                  <a:pt x="19972" y="221943"/>
                </a:lnTo>
                <a:lnTo>
                  <a:pt x="3175" y="231775"/>
                </a:lnTo>
                <a:lnTo>
                  <a:pt x="26988" y="206375"/>
                </a:lnTo>
                <a:lnTo>
                  <a:pt x="19050" y="209550"/>
                </a:lnTo>
                <a:close/>
                <a:moveTo>
                  <a:pt x="68263" y="193675"/>
                </a:moveTo>
                <a:lnTo>
                  <a:pt x="59000" y="200353"/>
                </a:lnTo>
                <a:lnTo>
                  <a:pt x="19972" y="221943"/>
                </a:lnTo>
                <a:close/>
                <a:moveTo>
                  <a:pt x="93663" y="190500"/>
                </a:moveTo>
                <a:lnTo>
                  <a:pt x="89073" y="194285"/>
                </a:lnTo>
                <a:lnTo>
                  <a:pt x="15875" y="234950"/>
                </a:lnTo>
                <a:lnTo>
                  <a:pt x="21950" y="230611"/>
                </a:lnTo>
                <a:close/>
                <a:moveTo>
                  <a:pt x="101600" y="187325"/>
                </a:moveTo>
                <a:lnTo>
                  <a:pt x="15449" y="258362"/>
                </a:lnTo>
                <a:lnTo>
                  <a:pt x="3175" y="265113"/>
                </a:lnTo>
                <a:lnTo>
                  <a:pt x="89073" y="194285"/>
                </a:lnTo>
                <a:close/>
                <a:moveTo>
                  <a:pt x="82550" y="187325"/>
                </a:moveTo>
                <a:lnTo>
                  <a:pt x="21950" y="230611"/>
                </a:lnTo>
                <a:lnTo>
                  <a:pt x="0" y="242888"/>
                </a:lnTo>
                <a:lnTo>
                  <a:pt x="59000" y="200353"/>
                </a:lnTo>
                <a:close/>
                <a:moveTo>
                  <a:pt x="128588" y="168276"/>
                </a:moveTo>
                <a:lnTo>
                  <a:pt x="131763" y="168276"/>
                </a:lnTo>
                <a:lnTo>
                  <a:pt x="124649" y="188196"/>
                </a:lnTo>
                <a:lnTo>
                  <a:pt x="120650" y="190501"/>
                </a:lnTo>
                <a:lnTo>
                  <a:pt x="128588" y="171451"/>
                </a:lnTo>
                <a:lnTo>
                  <a:pt x="120650" y="176213"/>
                </a:lnTo>
                <a:lnTo>
                  <a:pt x="120650" y="171451"/>
                </a:lnTo>
                <a:close/>
                <a:moveTo>
                  <a:pt x="382588" y="160338"/>
                </a:moveTo>
                <a:lnTo>
                  <a:pt x="184150" y="295276"/>
                </a:lnTo>
                <a:lnTo>
                  <a:pt x="387351" y="179388"/>
                </a:lnTo>
                <a:lnTo>
                  <a:pt x="387351" y="182563"/>
                </a:lnTo>
                <a:lnTo>
                  <a:pt x="256290" y="270856"/>
                </a:lnTo>
                <a:lnTo>
                  <a:pt x="368301" y="190501"/>
                </a:lnTo>
                <a:lnTo>
                  <a:pt x="165100" y="311151"/>
                </a:lnTo>
                <a:lnTo>
                  <a:pt x="165100" y="306388"/>
                </a:lnTo>
                <a:lnTo>
                  <a:pt x="365126" y="171451"/>
                </a:lnTo>
                <a:lnTo>
                  <a:pt x="153988" y="292101"/>
                </a:lnTo>
                <a:lnTo>
                  <a:pt x="230935" y="244749"/>
                </a:lnTo>
                <a:close/>
                <a:moveTo>
                  <a:pt x="465138" y="138113"/>
                </a:moveTo>
                <a:lnTo>
                  <a:pt x="469900" y="138113"/>
                </a:lnTo>
                <a:lnTo>
                  <a:pt x="469900" y="141288"/>
                </a:lnTo>
                <a:lnTo>
                  <a:pt x="465138" y="141288"/>
                </a:lnTo>
                <a:close/>
                <a:moveTo>
                  <a:pt x="442913" y="138113"/>
                </a:moveTo>
                <a:lnTo>
                  <a:pt x="450850" y="146050"/>
                </a:lnTo>
                <a:lnTo>
                  <a:pt x="442913" y="141288"/>
                </a:lnTo>
                <a:lnTo>
                  <a:pt x="412750" y="160338"/>
                </a:lnTo>
                <a:lnTo>
                  <a:pt x="409575" y="160338"/>
                </a:lnTo>
                <a:lnTo>
                  <a:pt x="401637" y="152400"/>
                </a:lnTo>
                <a:lnTo>
                  <a:pt x="412750" y="157163"/>
                </a:lnTo>
                <a:close/>
                <a:moveTo>
                  <a:pt x="277813" y="115888"/>
                </a:moveTo>
                <a:lnTo>
                  <a:pt x="267023" y="122660"/>
                </a:lnTo>
                <a:lnTo>
                  <a:pt x="123825" y="206376"/>
                </a:lnTo>
                <a:close/>
                <a:moveTo>
                  <a:pt x="334963" y="93663"/>
                </a:moveTo>
                <a:lnTo>
                  <a:pt x="334963" y="96838"/>
                </a:lnTo>
                <a:lnTo>
                  <a:pt x="153988" y="217488"/>
                </a:lnTo>
                <a:lnTo>
                  <a:pt x="338138" y="112713"/>
                </a:lnTo>
                <a:lnTo>
                  <a:pt x="341313" y="112713"/>
                </a:lnTo>
                <a:lnTo>
                  <a:pt x="157163" y="239713"/>
                </a:lnTo>
                <a:lnTo>
                  <a:pt x="349251" y="127001"/>
                </a:lnTo>
                <a:lnTo>
                  <a:pt x="349251" y="130176"/>
                </a:lnTo>
                <a:lnTo>
                  <a:pt x="169863" y="250826"/>
                </a:lnTo>
                <a:lnTo>
                  <a:pt x="368301" y="138113"/>
                </a:lnTo>
                <a:lnTo>
                  <a:pt x="173038" y="273051"/>
                </a:lnTo>
                <a:lnTo>
                  <a:pt x="379413" y="152401"/>
                </a:lnTo>
                <a:lnTo>
                  <a:pt x="382588" y="152401"/>
                </a:lnTo>
                <a:lnTo>
                  <a:pt x="298461" y="203195"/>
                </a:lnTo>
                <a:lnTo>
                  <a:pt x="319088" y="190501"/>
                </a:lnTo>
                <a:lnTo>
                  <a:pt x="153988" y="288926"/>
                </a:lnTo>
                <a:lnTo>
                  <a:pt x="153988" y="284163"/>
                </a:lnTo>
                <a:lnTo>
                  <a:pt x="349251" y="149226"/>
                </a:lnTo>
                <a:lnTo>
                  <a:pt x="146050" y="265113"/>
                </a:lnTo>
                <a:lnTo>
                  <a:pt x="330201" y="141288"/>
                </a:lnTo>
                <a:lnTo>
                  <a:pt x="142875" y="250826"/>
                </a:lnTo>
                <a:lnTo>
                  <a:pt x="139700" y="250826"/>
                </a:lnTo>
                <a:lnTo>
                  <a:pt x="323851" y="123826"/>
                </a:lnTo>
                <a:lnTo>
                  <a:pt x="134938" y="231776"/>
                </a:lnTo>
                <a:lnTo>
                  <a:pt x="134938" y="228601"/>
                </a:lnTo>
                <a:lnTo>
                  <a:pt x="315913" y="107951"/>
                </a:lnTo>
                <a:lnTo>
                  <a:pt x="128588" y="212726"/>
                </a:lnTo>
                <a:close/>
                <a:moveTo>
                  <a:pt x="334963" y="88901"/>
                </a:moveTo>
                <a:lnTo>
                  <a:pt x="180975" y="179388"/>
                </a:lnTo>
                <a:lnTo>
                  <a:pt x="191744" y="172629"/>
                </a:lnTo>
                <a:close/>
                <a:moveTo>
                  <a:pt x="296863" y="88901"/>
                </a:moveTo>
                <a:lnTo>
                  <a:pt x="293648" y="90995"/>
                </a:lnTo>
                <a:lnTo>
                  <a:pt x="123825" y="190501"/>
                </a:lnTo>
                <a:lnTo>
                  <a:pt x="124649" y="188196"/>
                </a:lnTo>
                <a:close/>
                <a:moveTo>
                  <a:pt x="330201" y="85726"/>
                </a:moveTo>
                <a:lnTo>
                  <a:pt x="191744" y="172629"/>
                </a:lnTo>
                <a:lnTo>
                  <a:pt x="128588" y="209551"/>
                </a:lnTo>
                <a:lnTo>
                  <a:pt x="267023" y="122660"/>
                </a:lnTo>
                <a:close/>
                <a:moveTo>
                  <a:pt x="412750" y="74613"/>
                </a:moveTo>
                <a:lnTo>
                  <a:pt x="412115" y="75248"/>
                </a:lnTo>
                <a:lnTo>
                  <a:pt x="411442" y="75547"/>
                </a:lnTo>
                <a:close/>
                <a:moveTo>
                  <a:pt x="284646" y="73709"/>
                </a:moveTo>
                <a:lnTo>
                  <a:pt x="252412" y="93663"/>
                </a:lnTo>
                <a:lnTo>
                  <a:pt x="258010" y="89045"/>
                </a:lnTo>
                <a:close/>
                <a:moveTo>
                  <a:pt x="420687" y="71438"/>
                </a:moveTo>
                <a:lnTo>
                  <a:pt x="393700" y="96838"/>
                </a:lnTo>
                <a:lnTo>
                  <a:pt x="406400" y="88900"/>
                </a:lnTo>
                <a:lnTo>
                  <a:pt x="382587" y="119063"/>
                </a:lnTo>
                <a:lnTo>
                  <a:pt x="401637" y="93663"/>
                </a:lnTo>
                <a:lnTo>
                  <a:pt x="390525" y="100013"/>
                </a:lnTo>
                <a:lnTo>
                  <a:pt x="387350" y="100013"/>
                </a:lnTo>
                <a:lnTo>
                  <a:pt x="412115" y="75248"/>
                </a:lnTo>
                <a:close/>
                <a:moveTo>
                  <a:pt x="327026" y="71438"/>
                </a:moveTo>
                <a:lnTo>
                  <a:pt x="327026" y="74613"/>
                </a:lnTo>
                <a:lnTo>
                  <a:pt x="153988" y="182563"/>
                </a:lnTo>
                <a:lnTo>
                  <a:pt x="330201" y="82551"/>
                </a:lnTo>
                <a:lnTo>
                  <a:pt x="123825" y="201613"/>
                </a:lnTo>
                <a:lnTo>
                  <a:pt x="293648" y="90995"/>
                </a:lnTo>
                <a:close/>
                <a:moveTo>
                  <a:pt x="417512" y="58738"/>
                </a:moveTo>
                <a:lnTo>
                  <a:pt x="420687" y="58738"/>
                </a:lnTo>
                <a:lnTo>
                  <a:pt x="406400" y="77788"/>
                </a:lnTo>
                <a:lnTo>
                  <a:pt x="411442" y="75547"/>
                </a:lnTo>
                <a:lnTo>
                  <a:pt x="401637" y="82550"/>
                </a:lnTo>
                <a:close/>
                <a:moveTo>
                  <a:pt x="319088" y="52388"/>
                </a:moveTo>
                <a:lnTo>
                  <a:pt x="319088" y="55563"/>
                </a:lnTo>
                <a:lnTo>
                  <a:pt x="222250" y="119063"/>
                </a:lnTo>
                <a:lnTo>
                  <a:pt x="323850" y="63500"/>
                </a:lnTo>
                <a:lnTo>
                  <a:pt x="198437" y="134938"/>
                </a:lnTo>
                <a:lnTo>
                  <a:pt x="296863" y="66675"/>
                </a:lnTo>
                <a:lnTo>
                  <a:pt x="284646" y="73709"/>
                </a:lnTo>
                <a:close/>
                <a:moveTo>
                  <a:pt x="282579" y="48150"/>
                </a:moveTo>
                <a:lnTo>
                  <a:pt x="269875" y="63500"/>
                </a:lnTo>
                <a:lnTo>
                  <a:pt x="296182" y="50800"/>
                </a:lnTo>
                <a:lnTo>
                  <a:pt x="266700" y="66675"/>
                </a:lnTo>
                <a:close/>
                <a:moveTo>
                  <a:pt x="307975" y="44450"/>
                </a:moveTo>
                <a:lnTo>
                  <a:pt x="306056" y="46034"/>
                </a:lnTo>
                <a:lnTo>
                  <a:pt x="296182" y="50800"/>
                </a:lnTo>
                <a:close/>
                <a:moveTo>
                  <a:pt x="315913" y="41275"/>
                </a:moveTo>
                <a:lnTo>
                  <a:pt x="258010" y="89045"/>
                </a:lnTo>
                <a:lnTo>
                  <a:pt x="244475" y="96838"/>
                </a:lnTo>
                <a:lnTo>
                  <a:pt x="306056" y="46034"/>
                </a:lnTo>
                <a:close/>
                <a:moveTo>
                  <a:pt x="304800" y="22225"/>
                </a:moveTo>
                <a:lnTo>
                  <a:pt x="282579" y="48150"/>
                </a:lnTo>
                <a:lnTo>
                  <a:pt x="303319" y="23089"/>
                </a:lnTo>
                <a:close/>
                <a:moveTo>
                  <a:pt x="298017" y="3175"/>
                </a:moveTo>
                <a:lnTo>
                  <a:pt x="298627" y="3175"/>
                </a:lnTo>
                <a:lnTo>
                  <a:pt x="293688" y="14288"/>
                </a:lnTo>
                <a:lnTo>
                  <a:pt x="304800" y="6350"/>
                </a:lnTo>
                <a:lnTo>
                  <a:pt x="304800" y="11113"/>
                </a:lnTo>
                <a:lnTo>
                  <a:pt x="288925" y="30163"/>
                </a:lnTo>
                <a:lnTo>
                  <a:pt x="307975" y="17463"/>
                </a:lnTo>
                <a:lnTo>
                  <a:pt x="303319" y="23089"/>
                </a:lnTo>
                <a:lnTo>
                  <a:pt x="285750" y="33338"/>
                </a:lnTo>
                <a:lnTo>
                  <a:pt x="300038" y="14288"/>
                </a:lnTo>
                <a:lnTo>
                  <a:pt x="288925" y="17463"/>
                </a:lnTo>
                <a:close/>
                <a:moveTo>
                  <a:pt x="300038" y="0"/>
                </a:moveTo>
                <a:lnTo>
                  <a:pt x="298017" y="3175"/>
                </a:lnTo>
                <a:lnTo>
                  <a:pt x="296863" y="3175"/>
                </a:lnTo>
                <a:close/>
                <a:moveTo>
                  <a:pt x="300038" y="0"/>
                </a:moveTo>
                <a:lnTo>
                  <a:pt x="300038" y="3175"/>
                </a:lnTo>
                <a:lnTo>
                  <a:pt x="298627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6" name="任意多边形 85"/>
          <p:cNvSpPr>
            <a:spLocks/>
          </p:cNvSpPr>
          <p:nvPr/>
        </p:nvSpPr>
        <p:spPr bwMode="auto">
          <a:xfrm>
            <a:off x="4567677" y="3013415"/>
            <a:ext cx="449263" cy="446088"/>
          </a:xfrm>
          <a:custGeom>
            <a:avLst/>
            <a:gdLst>
              <a:gd name="connsiteX0" fmla="*/ 155739 w 449263"/>
              <a:gd name="connsiteY0" fmla="*/ 408491 h 446088"/>
              <a:gd name="connsiteX1" fmla="*/ 153987 w 449263"/>
              <a:gd name="connsiteY1" fmla="*/ 409575 h 446088"/>
              <a:gd name="connsiteX2" fmla="*/ 155268 w 449263"/>
              <a:gd name="connsiteY2" fmla="*/ 408743 h 446088"/>
              <a:gd name="connsiteX3" fmla="*/ 374651 w 449263"/>
              <a:gd name="connsiteY3" fmla="*/ 382588 h 446088"/>
              <a:gd name="connsiteX4" fmla="*/ 374651 w 449263"/>
              <a:gd name="connsiteY4" fmla="*/ 382588 h 446088"/>
              <a:gd name="connsiteX5" fmla="*/ 374651 w 449263"/>
              <a:gd name="connsiteY5" fmla="*/ 382588 h 446088"/>
              <a:gd name="connsiteX6" fmla="*/ 336550 w 449263"/>
              <a:gd name="connsiteY6" fmla="*/ 379412 h 446088"/>
              <a:gd name="connsiteX7" fmla="*/ 330583 w 449263"/>
              <a:gd name="connsiteY7" fmla="*/ 383199 h 446088"/>
              <a:gd name="connsiteX8" fmla="*/ 330410 w 449263"/>
              <a:gd name="connsiteY8" fmla="*/ 383297 h 446088"/>
              <a:gd name="connsiteX9" fmla="*/ 349254 w 449263"/>
              <a:gd name="connsiteY9" fmla="*/ 377505 h 446088"/>
              <a:gd name="connsiteX10" fmla="*/ 333375 w 449263"/>
              <a:gd name="connsiteY10" fmla="*/ 387350 h 446088"/>
              <a:gd name="connsiteX11" fmla="*/ 345663 w 449263"/>
              <a:gd name="connsiteY11" fmla="*/ 379552 h 446088"/>
              <a:gd name="connsiteX12" fmla="*/ 385763 w 449263"/>
              <a:gd name="connsiteY12" fmla="*/ 376238 h 446088"/>
              <a:gd name="connsiteX13" fmla="*/ 385763 w 449263"/>
              <a:gd name="connsiteY13" fmla="*/ 379413 h 446088"/>
              <a:gd name="connsiteX14" fmla="*/ 344488 w 449263"/>
              <a:gd name="connsiteY14" fmla="*/ 409575 h 446088"/>
              <a:gd name="connsiteX15" fmla="*/ 352426 w 449263"/>
              <a:gd name="connsiteY15" fmla="*/ 404813 h 446088"/>
              <a:gd name="connsiteX16" fmla="*/ 352426 w 449263"/>
              <a:gd name="connsiteY16" fmla="*/ 409575 h 446088"/>
              <a:gd name="connsiteX17" fmla="*/ 333376 w 449263"/>
              <a:gd name="connsiteY17" fmla="*/ 417513 h 446088"/>
              <a:gd name="connsiteX18" fmla="*/ 374651 w 449263"/>
              <a:gd name="connsiteY18" fmla="*/ 382588 h 446088"/>
              <a:gd name="connsiteX19" fmla="*/ 220663 w 449263"/>
              <a:gd name="connsiteY19" fmla="*/ 368300 h 446088"/>
              <a:gd name="connsiteX20" fmla="*/ 220663 w 449263"/>
              <a:gd name="connsiteY20" fmla="*/ 371475 h 446088"/>
              <a:gd name="connsiteX21" fmla="*/ 160337 w 449263"/>
              <a:gd name="connsiteY21" fmla="*/ 409575 h 446088"/>
              <a:gd name="connsiteX22" fmla="*/ 223838 w 449263"/>
              <a:gd name="connsiteY22" fmla="*/ 376238 h 446088"/>
              <a:gd name="connsiteX23" fmla="*/ 223838 w 449263"/>
              <a:gd name="connsiteY23" fmla="*/ 379413 h 446088"/>
              <a:gd name="connsiteX24" fmla="*/ 165100 w 449263"/>
              <a:gd name="connsiteY24" fmla="*/ 417513 h 446088"/>
              <a:gd name="connsiteX25" fmla="*/ 223838 w 449263"/>
              <a:gd name="connsiteY25" fmla="*/ 382588 h 446088"/>
              <a:gd name="connsiteX26" fmla="*/ 228600 w 449263"/>
              <a:gd name="connsiteY26" fmla="*/ 382588 h 446088"/>
              <a:gd name="connsiteX27" fmla="*/ 179387 w 449263"/>
              <a:gd name="connsiteY27" fmla="*/ 439738 h 446088"/>
              <a:gd name="connsiteX28" fmla="*/ 231775 w 449263"/>
              <a:gd name="connsiteY28" fmla="*/ 409575 h 446088"/>
              <a:gd name="connsiteX29" fmla="*/ 236538 w 449263"/>
              <a:gd name="connsiteY29" fmla="*/ 409575 h 446088"/>
              <a:gd name="connsiteX30" fmla="*/ 212725 w 449263"/>
              <a:gd name="connsiteY30" fmla="*/ 442913 h 446088"/>
              <a:gd name="connsiteX31" fmla="*/ 242888 w 449263"/>
              <a:gd name="connsiteY31" fmla="*/ 423863 h 446088"/>
              <a:gd name="connsiteX32" fmla="*/ 242888 w 449263"/>
              <a:gd name="connsiteY32" fmla="*/ 428625 h 446088"/>
              <a:gd name="connsiteX33" fmla="*/ 212725 w 449263"/>
              <a:gd name="connsiteY33" fmla="*/ 446088 h 446088"/>
              <a:gd name="connsiteX34" fmla="*/ 209550 w 449263"/>
              <a:gd name="connsiteY34" fmla="*/ 446088 h 446088"/>
              <a:gd name="connsiteX35" fmla="*/ 231775 w 449263"/>
              <a:gd name="connsiteY35" fmla="*/ 412750 h 446088"/>
              <a:gd name="connsiteX36" fmla="*/ 176212 w 449263"/>
              <a:gd name="connsiteY36" fmla="*/ 442913 h 446088"/>
              <a:gd name="connsiteX37" fmla="*/ 223838 w 449263"/>
              <a:gd name="connsiteY37" fmla="*/ 387350 h 446088"/>
              <a:gd name="connsiteX38" fmla="*/ 146050 w 449263"/>
              <a:gd name="connsiteY38" fmla="*/ 431800 h 446088"/>
              <a:gd name="connsiteX39" fmla="*/ 141287 w 449263"/>
              <a:gd name="connsiteY39" fmla="*/ 431800 h 446088"/>
              <a:gd name="connsiteX40" fmla="*/ 201613 w 449263"/>
              <a:gd name="connsiteY40" fmla="*/ 390525 h 446088"/>
              <a:gd name="connsiteX41" fmla="*/ 134937 w 449263"/>
              <a:gd name="connsiteY41" fmla="*/ 428625 h 446088"/>
              <a:gd name="connsiteX42" fmla="*/ 130175 w 449263"/>
              <a:gd name="connsiteY42" fmla="*/ 428625 h 446088"/>
              <a:gd name="connsiteX43" fmla="*/ 195262 w 449263"/>
              <a:gd name="connsiteY43" fmla="*/ 387350 h 446088"/>
              <a:gd name="connsiteX44" fmla="*/ 155739 w 449263"/>
              <a:gd name="connsiteY44" fmla="*/ 408491 h 446088"/>
              <a:gd name="connsiteX45" fmla="*/ 269875 w 449263"/>
              <a:gd name="connsiteY45" fmla="*/ 357186 h 446088"/>
              <a:gd name="connsiteX46" fmla="*/ 269875 w 449263"/>
              <a:gd name="connsiteY46" fmla="*/ 357187 h 446088"/>
              <a:gd name="connsiteX47" fmla="*/ 269875 w 449263"/>
              <a:gd name="connsiteY47" fmla="*/ 357187 h 446088"/>
              <a:gd name="connsiteX48" fmla="*/ 404813 w 449263"/>
              <a:gd name="connsiteY48" fmla="*/ 349250 h 446088"/>
              <a:gd name="connsiteX49" fmla="*/ 407988 w 449263"/>
              <a:gd name="connsiteY49" fmla="*/ 352425 h 446088"/>
              <a:gd name="connsiteX50" fmla="*/ 311150 w 449263"/>
              <a:gd name="connsiteY50" fmla="*/ 412750 h 446088"/>
              <a:gd name="connsiteX51" fmla="*/ 396876 w 449263"/>
              <a:gd name="connsiteY51" fmla="*/ 360363 h 446088"/>
              <a:gd name="connsiteX52" fmla="*/ 396876 w 449263"/>
              <a:gd name="connsiteY52" fmla="*/ 363538 h 446088"/>
              <a:gd name="connsiteX53" fmla="*/ 307975 w 449263"/>
              <a:gd name="connsiteY53" fmla="*/ 420688 h 446088"/>
              <a:gd name="connsiteX54" fmla="*/ 374651 w 449263"/>
              <a:gd name="connsiteY54" fmla="*/ 382588 h 446088"/>
              <a:gd name="connsiteX55" fmla="*/ 277813 w 449263"/>
              <a:gd name="connsiteY55" fmla="*/ 439738 h 446088"/>
              <a:gd name="connsiteX56" fmla="*/ 366713 w 449263"/>
              <a:gd name="connsiteY56" fmla="*/ 382588 h 446088"/>
              <a:gd name="connsiteX57" fmla="*/ 258763 w 449263"/>
              <a:gd name="connsiteY57" fmla="*/ 442913 h 446088"/>
              <a:gd name="connsiteX58" fmla="*/ 254000 w 449263"/>
              <a:gd name="connsiteY58" fmla="*/ 442913 h 446088"/>
              <a:gd name="connsiteX59" fmla="*/ 352426 w 449263"/>
              <a:gd name="connsiteY59" fmla="*/ 382588 h 446088"/>
              <a:gd name="connsiteX60" fmla="*/ 247650 w 449263"/>
              <a:gd name="connsiteY60" fmla="*/ 446088 h 446088"/>
              <a:gd name="connsiteX61" fmla="*/ 242888 w 449263"/>
              <a:gd name="connsiteY61" fmla="*/ 446088 h 446088"/>
              <a:gd name="connsiteX62" fmla="*/ 242888 w 449263"/>
              <a:gd name="connsiteY62" fmla="*/ 442913 h 446088"/>
              <a:gd name="connsiteX63" fmla="*/ 242888 w 449263"/>
              <a:gd name="connsiteY63" fmla="*/ 428625 h 446088"/>
              <a:gd name="connsiteX64" fmla="*/ 247650 w 449263"/>
              <a:gd name="connsiteY64" fmla="*/ 442913 h 446088"/>
              <a:gd name="connsiteX65" fmla="*/ 160337 w 449263"/>
              <a:gd name="connsiteY65" fmla="*/ 349250 h 446088"/>
              <a:gd name="connsiteX66" fmla="*/ 152133 w 449263"/>
              <a:gd name="connsiteY66" fmla="*/ 354661 h 446088"/>
              <a:gd name="connsiteX67" fmla="*/ 148761 w 449263"/>
              <a:gd name="connsiteY67" fmla="*/ 356574 h 446088"/>
              <a:gd name="connsiteX68" fmla="*/ 412750 w 449263"/>
              <a:gd name="connsiteY68" fmla="*/ 338137 h 446088"/>
              <a:gd name="connsiteX69" fmla="*/ 415925 w 449263"/>
              <a:gd name="connsiteY69" fmla="*/ 341312 h 446088"/>
              <a:gd name="connsiteX70" fmla="*/ 412750 w 449263"/>
              <a:gd name="connsiteY70" fmla="*/ 341312 h 446088"/>
              <a:gd name="connsiteX71" fmla="*/ 349254 w 449263"/>
              <a:gd name="connsiteY71" fmla="*/ 377505 h 446088"/>
              <a:gd name="connsiteX72" fmla="*/ 415925 w 449263"/>
              <a:gd name="connsiteY72" fmla="*/ 334962 h 446088"/>
              <a:gd name="connsiteX73" fmla="*/ 345663 w 449263"/>
              <a:gd name="connsiteY73" fmla="*/ 379552 h 446088"/>
              <a:gd name="connsiteX74" fmla="*/ 254000 w 449263"/>
              <a:gd name="connsiteY74" fmla="*/ 431800 h 446088"/>
              <a:gd name="connsiteX75" fmla="*/ 330583 w 449263"/>
              <a:gd name="connsiteY75" fmla="*/ 383199 h 446088"/>
              <a:gd name="connsiteX76" fmla="*/ 274996 w 449263"/>
              <a:gd name="connsiteY76" fmla="*/ 334962 h 446088"/>
              <a:gd name="connsiteX77" fmla="*/ 275771 w 449263"/>
              <a:gd name="connsiteY77" fmla="*/ 334962 h 446088"/>
              <a:gd name="connsiteX78" fmla="*/ 269875 w 449263"/>
              <a:gd name="connsiteY78" fmla="*/ 338137 h 446088"/>
              <a:gd name="connsiteX79" fmla="*/ 155927 w 449263"/>
              <a:gd name="connsiteY79" fmla="*/ 330201 h 446088"/>
              <a:gd name="connsiteX80" fmla="*/ 88900 w 449263"/>
              <a:gd name="connsiteY80" fmla="*/ 390525 h 446088"/>
              <a:gd name="connsiteX81" fmla="*/ 148761 w 449263"/>
              <a:gd name="connsiteY81" fmla="*/ 356574 h 446088"/>
              <a:gd name="connsiteX82" fmla="*/ 82550 w 449263"/>
              <a:gd name="connsiteY82" fmla="*/ 398463 h 446088"/>
              <a:gd name="connsiteX83" fmla="*/ 82550 w 449263"/>
              <a:gd name="connsiteY83" fmla="*/ 393700 h 446088"/>
              <a:gd name="connsiteX84" fmla="*/ 195262 w 449263"/>
              <a:gd name="connsiteY84" fmla="*/ 330200 h 446088"/>
              <a:gd name="connsiteX85" fmla="*/ 119062 w 449263"/>
              <a:gd name="connsiteY85" fmla="*/ 379413 h 446088"/>
              <a:gd name="connsiteX86" fmla="*/ 198438 w 449263"/>
              <a:gd name="connsiteY86" fmla="*/ 334963 h 446088"/>
              <a:gd name="connsiteX87" fmla="*/ 112712 w 449263"/>
              <a:gd name="connsiteY87" fmla="*/ 401638 h 446088"/>
              <a:gd name="connsiteX88" fmla="*/ 206375 w 449263"/>
              <a:gd name="connsiteY88" fmla="*/ 346075 h 446088"/>
              <a:gd name="connsiteX89" fmla="*/ 209550 w 449263"/>
              <a:gd name="connsiteY89" fmla="*/ 346075 h 446088"/>
              <a:gd name="connsiteX90" fmla="*/ 209550 w 449263"/>
              <a:gd name="connsiteY90" fmla="*/ 349250 h 446088"/>
              <a:gd name="connsiteX91" fmla="*/ 127000 w 449263"/>
              <a:gd name="connsiteY91" fmla="*/ 417513 h 446088"/>
              <a:gd name="connsiteX92" fmla="*/ 217488 w 449263"/>
              <a:gd name="connsiteY92" fmla="*/ 363538 h 446088"/>
              <a:gd name="connsiteX93" fmla="*/ 217488 w 449263"/>
              <a:gd name="connsiteY93" fmla="*/ 368300 h 446088"/>
              <a:gd name="connsiteX94" fmla="*/ 155268 w 449263"/>
              <a:gd name="connsiteY94" fmla="*/ 408743 h 446088"/>
              <a:gd name="connsiteX95" fmla="*/ 127000 w 449263"/>
              <a:gd name="connsiteY95" fmla="*/ 423863 h 446088"/>
              <a:gd name="connsiteX96" fmla="*/ 190500 w 449263"/>
              <a:gd name="connsiteY96" fmla="*/ 382588 h 446088"/>
              <a:gd name="connsiteX97" fmla="*/ 123825 w 449263"/>
              <a:gd name="connsiteY97" fmla="*/ 420688 h 446088"/>
              <a:gd name="connsiteX98" fmla="*/ 119062 w 449263"/>
              <a:gd name="connsiteY98" fmla="*/ 420688 h 446088"/>
              <a:gd name="connsiteX99" fmla="*/ 198438 w 449263"/>
              <a:gd name="connsiteY99" fmla="*/ 352425 h 446088"/>
              <a:gd name="connsiteX100" fmla="*/ 100012 w 449263"/>
              <a:gd name="connsiteY100" fmla="*/ 409575 h 446088"/>
              <a:gd name="connsiteX101" fmla="*/ 187325 w 449263"/>
              <a:gd name="connsiteY101" fmla="*/ 341313 h 446088"/>
              <a:gd name="connsiteX102" fmla="*/ 85725 w 449263"/>
              <a:gd name="connsiteY102" fmla="*/ 401638 h 446088"/>
              <a:gd name="connsiteX103" fmla="*/ 85725 w 449263"/>
              <a:gd name="connsiteY103" fmla="*/ 398463 h 446088"/>
              <a:gd name="connsiteX104" fmla="*/ 152133 w 449263"/>
              <a:gd name="connsiteY104" fmla="*/ 354661 h 446088"/>
              <a:gd name="connsiteX105" fmla="*/ 165100 w 449263"/>
              <a:gd name="connsiteY105" fmla="*/ 322263 h 446088"/>
              <a:gd name="connsiteX106" fmla="*/ 155927 w 449263"/>
              <a:gd name="connsiteY106" fmla="*/ 330201 h 446088"/>
              <a:gd name="connsiteX107" fmla="*/ 164159 w 449263"/>
              <a:gd name="connsiteY107" fmla="*/ 322792 h 446088"/>
              <a:gd name="connsiteX108" fmla="*/ 135370 w 449263"/>
              <a:gd name="connsiteY108" fmla="*/ 320151 h 446088"/>
              <a:gd name="connsiteX109" fmla="*/ 80240 w 449263"/>
              <a:gd name="connsiteY109" fmla="*/ 365610 h 446088"/>
              <a:gd name="connsiteX110" fmla="*/ 69850 w 449263"/>
              <a:gd name="connsiteY110" fmla="*/ 371475 h 446088"/>
              <a:gd name="connsiteX111" fmla="*/ 168275 w 449263"/>
              <a:gd name="connsiteY111" fmla="*/ 315913 h 446088"/>
              <a:gd name="connsiteX112" fmla="*/ 171450 w 449263"/>
              <a:gd name="connsiteY112" fmla="*/ 315913 h 446088"/>
              <a:gd name="connsiteX113" fmla="*/ 168275 w 449263"/>
              <a:gd name="connsiteY113" fmla="*/ 319088 h 446088"/>
              <a:gd name="connsiteX114" fmla="*/ 164159 w 449263"/>
              <a:gd name="connsiteY114" fmla="*/ 322792 h 446088"/>
              <a:gd name="connsiteX115" fmla="*/ 63500 w 449263"/>
              <a:gd name="connsiteY115" fmla="*/ 379413 h 446088"/>
              <a:gd name="connsiteX116" fmla="*/ 80240 w 449263"/>
              <a:gd name="connsiteY116" fmla="*/ 365610 h 446088"/>
              <a:gd name="connsiteX117" fmla="*/ 42642 w 449263"/>
              <a:gd name="connsiteY117" fmla="*/ 312280 h 446088"/>
              <a:gd name="connsiteX118" fmla="*/ 36512 w 449263"/>
              <a:gd name="connsiteY118" fmla="*/ 315913 h 446088"/>
              <a:gd name="connsiteX119" fmla="*/ 37063 w 449263"/>
              <a:gd name="connsiteY119" fmla="*/ 315511 h 446088"/>
              <a:gd name="connsiteX120" fmla="*/ 115887 w 449263"/>
              <a:gd name="connsiteY120" fmla="*/ 311150 h 446088"/>
              <a:gd name="connsiteX121" fmla="*/ 113086 w 449263"/>
              <a:gd name="connsiteY121" fmla="*/ 312955 h 446088"/>
              <a:gd name="connsiteX122" fmla="*/ 55562 w 449263"/>
              <a:gd name="connsiteY122" fmla="*/ 346075 h 446088"/>
              <a:gd name="connsiteX123" fmla="*/ 55955 w 449263"/>
              <a:gd name="connsiteY123" fmla="*/ 345778 h 446088"/>
              <a:gd name="connsiteX124" fmla="*/ 390525 w 449263"/>
              <a:gd name="connsiteY124" fmla="*/ 300037 h 446088"/>
              <a:gd name="connsiteX125" fmla="*/ 393700 w 449263"/>
              <a:gd name="connsiteY125" fmla="*/ 304800 h 446088"/>
              <a:gd name="connsiteX126" fmla="*/ 390525 w 449263"/>
              <a:gd name="connsiteY126" fmla="*/ 304800 h 446088"/>
              <a:gd name="connsiteX127" fmla="*/ 341313 w 449263"/>
              <a:gd name="connsiteY127" fmla="*/ 300037 h 446088"/>
              <a:gd name="connsiteX128" fmla="*/ 341039 w 449263"/>
              <a:gd name="connsiteY128" fmla="*/ 300256 h 446088"/>
              <a:gd name="connsiteX129" fmla="*/ 269875 w 449263"/>
              <a:gd name="connsiteY129" fmla="*/ 341312 h 446088"/>
              <a:gd name="connsiteX130" fmla="*/ 401638 w 449263"/>
              <a:gd name="connsiteY130" fmla="*/ 295098 h 446088"/>
              <a:gd name="connsiteX131" fmla="*/ 401638 w 449263"/>
              <a:gd name="connsiteY131" fmla="*/ 296862 h 446088"/>
              <a:gd name="connsiteX132" fmla="*/ 404813 w 449263"/>
              <a:gd name="connsiteY132" fmla="*/ 296862 h 446088"/>
              <a:gd name="connsiteX133" fmla="*/ 396875 w 449263"/>
              <a:gd name="connsiteY133" fmla="*/ 300037 h 446088"/>
              <a:gd name="connsiteX134" fmla="*/ 396875 w 449263"/>
              <a:gd name="connsiteY134" fmla="*/ 297215 h 446088"/>
              <a:gd name="connsiteX135" fmla="*/ 404813 w 449263"/>
              <a:gd name="connsiteY135" fmla="*/ 293687 h 446088"/>
              <a:gd name="connsiteX136" fmla="*/ 404813 w 449263"/>
              <a:gd name="connsiteY136" fmla="*/ 296862 h 446088"/>
              <a:gd name="connsiteX137" fmla="*/ 402615 w 449263"/>
              <a:gd name="connsiteY137" fmla="*/ 294664 h 446088"/>
              <a:gd name="connsiteX138" fmla="*/ 401638 w 449263"/>
              <a:gd name="connsiteY138" fmla="*/ 293687 h 446088"/>
              <a:gd name="connsiteX139" fmla="*/ 396875 w 449263"/>
              <a:gd name="connsiteY139" fmla="*/ 296862 h 446088"/>
              <a:gd name="connsiteX140" fmla="*/ 396875 w 449263"/>
              <a:gd name="connsiteY140" fmla="*/ 297215 h 446088"/>
              <a:gd name="connsiteX141" fmla="*/ 390525 w 449263"/>
              <a:gd name="connsiteY141" fmla="*/ 300037 h 446088"/>
              <a:gd name="connsiteX142" fmla="*/ 401638 w 449263"/>
              <a:gd name="connsiteY142" fmla="*/ 293687 h 446088"/>
              <a:gd name="connsiteX143" fmla="*/ 402615 w 449263"/>
              <a:gd name="connsiteY143" fmla="*/ 294664 h 446088"/>
              <a:gd name="connsiteX144" fmla="*/ 401638 w 449263"/>
              <a:gd name="connsiteY144" fmla="*/ 295098 h 446088"/>
              <a:gd name="connsiteX145" fmla="*/ 352425 w 449263"/>
              <a:gd name="connsiteY145" fmla="*/ 293687 h 446088"/>
              <a:gd name="connsiteX146" fmla="*/ 277812 w 449263"/>
              <a:gd name="connsiteY146" fmla="*/ 334962 h 446088"/>
              <a:gd name="connsiteX147" fmla="*/ 275771 w 449263"/>
              <a:gd name="connsiteY147" fmla="*/ 334962 h 446088"/>
              <a:gd name="connsiteX148" fmla="*/ 352425 w 449263"/>
              <a:gd name="connsiteY148" fmla="*/ 293687 h 446088"/>
              <a:gd name="connsiteX149" fmla="*/ 269875 w 449263"/>
              <a:gd name="connsiteY149" fmla="*/ 357186 h 446088"/>
              <a:gd name="connsiteX150" fmla="*/ 341039 w 449263"/>
              <a:gd name="connsiteY150" fmla="*/ 300256 h 446088"/>
              <a:gd name="connsiteX151" fmla="*/ 349250 w 449263"/>
              <a:gd name="connsiteY151" fmla="*/ 288925 h 446088"/>
              <a:gd name="connsiteX152" fmla="*/ 352425 w 449263"/>
              <a:gd name="connsiteY152" fmla="*/ 288925 h 446088"/>
              <a:gd name="connsiteX153" fmla="*/ 352425 w 449263"/>
              <a:gd name="connsiteY153" fmla="*/ 293687 h 446088"/>
              <a:gd name="connsiteX154" fmla="*/ 431800 w 449263"/>
              <a:gd name="connsiteY154" fmla="*/ 285750 h 446088"/>
              <a:gd name="connsiteX155" fmla="*/ 438151 w 449263"/>
              <a:gd name="connsiteY155" fmla="*/ 285750 h 446088"/>
              <a:gd name="connsiteX156" fmla="*/ 423863 w 449263"/>
              <a:gd name="connsiteY156" fmla="*/ 300038 h 446088"/>
              <a:gd name="connsiteX157" fmla="*/ 434976 w 449263"/>
              <a:gd name="connsiteY157" fmla="*/ 293688 h 446088"/>
              <a:gd name="connsiteX158" fmla="*/ 434976 w 449263"/>
              <a:gd name="connsiteY158" fmla="*/ 296862 h 446088"/>
              <a:gd name="connsiteX159" fmla="*/ 434975 w 449263"/>
              <a:gd name="connsiteY159" fmla="*/ 296862 h 446088"/>
              <a:gd name="connsiteX160" fmla="*/ 434975 w 449263"/>
              <a:gd name="connsiteY160" fmla="*/ 300037 h 446088"/>
              <a:gd name="connsiteX161" fmla="*/ 269875 w 449263"/>
              <a:gd name="connsiteY161" fmla="*/ 417512 h 446088"/>
              <a:gd name="connsiteX162" fmla="*/ 330410 w 449263"/>
              <a:gd name="connsiteY162" fmla="*/ 383297 h 446088"/>
              <a:gd name="connsiteX163" fmla="*/ 258762 w 449263"/>
              <a:gd name="connsiteY163" fmla="*/ 428625 h 446088"/>
              <a:gd name="connsiteX164" fmla="*/ 254000 w 449263"/>
              <a:gd name="connsiteY164" fmla="*/ 428625 h 446088"/>
              <a:gd name="connsiteX165" fmla="*/ 258762 w 449263"/>
              <a:gd name="connsiteY165" fmla="*/ 423862 h 446088"/>
              <a:gd name="connsiteX166" fmla="*/ 419100 w 449263"/>
              <a:gd name="connsiteY166" fmla="*/ 307975 h 446088"/>
              <a:gd name="connsiteX167" fmla="*/ 265112 w 449263"/>
              <a:gd name="connsiteY167" fmla="*/ 393700 h 446088"/>
              <a:gd name="connsiteX168" fmla="*/ 396875 w 449263"/>
              <a:gd name="connsiteY168" fmla="*/ 307975 h 446088"/>
              <a:gd name="connsiteX169" fmla="*/ 265112 w 449263"/>
              <a:gd name="connsiteY169" fmla="*/ 382587 h 446088"/>
              <a:gd name="connsiteX170" fmla="*/ 261937 w 449263"/>
              <a:gd name="connsiteY170" fmla="*/ 382587 h 446088"/>
              <a:gd name="connsiteX171" fmla="*/ 355600 w 449263"/>
              <a:gd name="connsiteY171" fmla="*/ 311150 h 446088"/>
              <a:gd name="connsiteX172" fmla="*/ 261937 w 449263"/>
              <a:gd name="connsiteY172" fmla="*/ 363537 h 446088"/>
              <a:gd name="connsiteX173" fmla="*/ 269875 w 449263"/>
              <a:gd name="connsiteY173" fmla="*/ 357187 h 446088"/>
              <a:gd name="connsiteX174" fmla="*/ 363538 w 449263"/>
              <a:gd name="connsiteY174" fmla="*/ 304800 h 446088"/>
              <a:gd name="connsiteX175" fmla="*/ 366713 w 449263"/>
              <a:gd name="connsiteY175" fmla="*/ 304800 h 446088"/>
              <a:gd name="connsiteX176" fmla="*/ 273050 w 449263"/>
              <a:gd name="connsiteY176" fmla="*/ 376237 h 446088"/>
              <a:gd name="connsiteX177" fmla="*/ 415925 w 449263"/>
              <a:gd name="connsiteY177" fmla="*/ 293687 h 446088"/>
              <a:gd name="connsiteX178" fmla="*/ 419100 w 449263"/>
              <a:gd name="connsiteY178" fmla="*/ 293687 h 446088"/>
              <a:gd name="connsiteX179" fmla="*/ 288925 w 449263"/>
              <a:gd name="connsiteY179" fmla="*/ 379412 h 446088"/>
              <a:gd name="connsiteX180" fmla="*/ 434971 w 449263"/>
              <a:gd name="connsiteY180" fmla="*/ 296864 h 446088"/>
              <a:gd name="connsiteX181" fmla="*/ 419100 w 449263"/>
              <a:gd name="connsiteY181" fmla="*/ 304800 h 446088"/>
              <a:gd name="connsiteX182" fmla="*/ 431800 w 449263"/>
              <a:gd name="connsiteY182" fmla="*/ 288925 h 446088"/>
              <a:gd name="connsiteX183" fmla="*/ 427038 w 449263"/>
              <a:gd name="connsiteY183" fmla="*/ 293688 h 446088"/>
              <a:gd name="connsiteX184" fmla="*/ 423863 w 449263"/>
              <a:gd name="connsiteY184" fmla="*/ 293688 h 446088"/>
              <a:gd name="connsiteX185" fmla="*/ 160337 w 449263"/>
              <a:gd name="connsiteY185" fmla="*/ 285750 h 446088"/>
              <a:gd name="connsiteX186" fmla="*/ 88900 w 449263"/>
              <a:gd name="connsiteY186" fmla="*/ 330200 h 446088"/>
              <a:gd name="connsiteX187" fmla="*/ 160337 w 449263"/>
              <a:gd name="connsiteY187" fmla="*/ 288925 h 446088"/>
              <a:gd name="connsiteX188" fmla="*/ 74612 w 449263"/>
              <a:gd name="connsiteY188" fmla="*/ 346075 h 446088"/>
              <a:gd name="connsiteX189" fmla="*/ 160337 w 449263"/>
              <a:gd name="connsiteY189" fmla="*/ 296863 h 446088"/>
              <a:gd name="connsiteX190" fmla="*/ 165100 w 449263"/>
              <a:gd name="connsiteY190" fmla="*/ 296863 h 446088"/>
              <a:gd name="connsiteX191" fmla="*/ 135370 w 449263"/>
              <a:gd name="connsiteY191" fmla="*/ 320151 h 446088"/>
              <a:gd name="connsiteX192" fmla="*/ 153987 w 449263"/>
              <a:gd name="connsiteY192" fmla="*/ 304800 h 446088"/>
              <a:gd name="connsiteX193" fmla="*/ 52387 w 449263"/>
              <a:gd name="connsiteY193" fmla="*/ 363538 h 446088"/>
              <a:gd name="connsiteX194" fmla="*/ 47625 w 449263"/>
              <a:gd name="connsiteY194" fmla="*/ 363538 h 446088"/>
              <a:gd name="connsiteX195" fmla="*/ 47625 w 449263"/>
              <a:gd name="connsiteY195" fmla="*/ 360363 h 446088"/>
              <a:gd name="connsiteX196" fmla="*/ 134937 w 449263"/>
              <a:gd name="connsiteY196" fmla="*/ 304800 h 446088"/>
              <a:gd name="connsiteX197" fmla="*/ 44450 w 449263"/>
              <a:gd name="connsiteY197" fmla="*/ 357188 h 446088"/>
              <a:gd name="connsiteX198" fmla="*/ 113086 w 449263"/>
              <a:gd name="connsiteY198" fmla="*/ 312955 h 446088"/>
              <a:gd name="connsiteX199" fmla="*/ 438151 w 449263"/>
              <a:gd name="connsiteY199" fmla="*/ 277812 h 446088"/>
              <a:gd name="connsiteX200" fmla="*/ 438151 w 449263"/>
              <a:gd name="connsiteY200" fmla="*/ 280988 h 446088"/>
              <a:gd name="connsiteX201" fmla="*/ 431800 w 449263"/>
              <a:gd name="connsiteY201" fmla="*/ 285750 h 446088"/>
              <a:gd name="connsiteX202" fmla="*/ 146050 w 449263"/>
              <a:gd name="connsiteY202" fmla="*/ 274638 h 446088"/>
              <a:gd name="connsiteX203" fmla="*/ 143025 w 449263"/>
              <a:gd name="connsiteY203" fmla="*/ 276884 h 446088"/>
              <a:gd name="connsiteX204" fmla="*/ 52387 w 449263"/>
              <a:gd name="connsiteY204" fmla="*/ 330200 h 446088"/>
              <a:gd name="connsiteX205" fmla="*/ 53679 w 449263"/>
              <a:gd name="connsiteY205" fmla="*/ 329280 h 446088"/>
              <a:gd name="connsiteX206" fmla="*/ 336550 w 449263"/>
              <a:gd name="connsiteY206" fmla="*/ 269875 h 446088"/>
              <a:gd name="connsiteX207" fmla="*/ 333538 w 449263"/>
              <a:gd name="connsiteY207" fmla="*/ 272704 h 446088"/>
              <a:gd name="connsiteX208" fmla="*/ 331602 w 449263"/>
              <a:gd name="connsiteY208" fmla="*/ 274523 h 446088"/>
              <a:gd name="connsiteX209" fmla="*/ 301346 w 449263"/>
              <a:gd name="connsiteY209" fmla="*/ 292892 h 446088"/>
              <a:gd name="connsiteX210" fmla="*/ 325382 w 449263"/>
              <a:gd name="connsiteY210" fmla="*/ 277177 h 446088"/>
              <a:gd name="connsiteX211" fmla="*/ 344488 w 449263"/>
              <a:gd name="connsiteY211" fmla="*/ 266700 h 446088"/>
              <a:gd name="connsiteX212" fmla="*/ 292100 w 449263"/>
              <a:gd name="connsiteY212" fmla="*/ 315912 h 446088"/>
              <a:gd name="connsiteX213" fmla="*/ 349250 w 449263"/>
              <a:gd name="connsiteY213" fmla="*/ 280987 h 446088"/>
              <a:gd name="connsiteX214" fmla="*/ 349250 w 449263"/>
              <a:gd name="connsiteY214" fmla="*/ 285750 h 446088"/>
              <a:gd name="connsiteX215" fmla="*/ 292100 w 449263"/>
              <a:gd name="connsiteY215" fmla="*/ 322262 h 446088"/>
              <a:gd name="connsiteX216" fmla="*/ 349250 w 449263"/>
              <a:gd name="connsiteY216" fmla="*/ 288925 h 446088"/>
              <a:gd name="connsiteX217" fmla="*/ 274996 w 449263"/>
              <a:gd name="connsiteY217" fmla="*/ 334962 h 446088"/>
              <a:gd name="connsiteX218" fmla="*/ 273050 w 449263"/>
              <a:gd name="connsiteY218" fmla="*/ 334962 h 446088"/>
              <a:gd name="connsiteX219" fmla="*/ 330200 w 449263"/>
              <a:gd name="connsiteY219" fmla="*/ 293687 h 446088"/>
              <a:gd name="connsiteX220" fmla="*/ 284162 w 449263"/>
              <a:gd name="connsiteY220" fmla="*/ 322262 h 446088"/>
              <a:gd name="connsiteX221" fmla="*/ 284162 w 449263"/>
              <a:gd name="connsiteY221" fmla="*/ 319087 h 446088"/>
              <a:gd name="connsiteX222" fmla="*/ 331374 w 449263"/>
              <a:gd name="connsiteY222" fmla="*/ 274737 h 446088"/>
              <a:gd name="connsiteX223" fmla="*/ 331602 w 449263"/>
              <a:gd name="connsiteY223" fmla="*/ 274523 h 446088"/>
              <a:gd name="connsiteX224" fmla="*/ 160337 w 449263"/>
              <a:gd name="connsiteY224" fmla="*/ 266700 h 446088"/>
              <a:gd name="connsiteX225" fmla="*/ 55955 w 449263"/>
              <a:gd name="connsiteY225" fmla="*/ 345778 h 446088"/>
              <a:gd name="connsiteX226" fmla="*/ 44450 w 449263"/>
              <a:gd name="connsiteY226" fmla="*/ 352425 h 446088"/>
              <a:gd name="connsiteX227" fmla="*/ 41275 w 449263"/>
              <a:gd name="connsiteY227" fmla="*/ 352425 h 446088"/>
              <a:gd name="connsiteX228" fmla="*/ 143025 w 449263"/>
              <a:gd name="connsiteY228" fmla="*/ 276884 h 446088"/>
              <a:gd name="connsiteX229" fmla="*/ 153987 w 449263"/>
              <a:gd name="connsiteY229" fmla="*/ 255588 h 446088"/>
              <a:gd name="connsiteX230" fmla="*/ 151599 w 449263"/>
              <a:gd name="connsiteY230" fmla="*/ 257285 h 446088"/>
              <a:gd name="connsiteX231" fmla="*/ 25400 w 449263"/>
              <a:gd name="connsiteY231" fmla="*/ 330200 h 446088"/>
              <a:gd name="connsiteX232" fmla="*/ 446088 w 449263"/>
              <a:gd name="connsiteY232" fmla="*/ 252412 h 446088"/>
              <a:gd name="connsiteX233" fmla="*/ 438151 w 449263"/>
              <a:gd name="connsiteY233" fmla="*/ 266700 h 446088"/>
              <a:gd name="connsiteX234" fmla="*/ 442913 w 449263"/>
              <a:gd name="connsiteY234" fmla="*/ 263525 h 446088"/>
              <a:gd name="connsiteX235" fmla="*/ 446088 w 449263"/>
              <a:gd name="connsiteY235" fmla="*/ 263525 h 446088"/>
              <a:gd name="connsiteX236" fmla="*/ 431800 w 449263"/>
              <a:gd name="connsiteY236" fmla="*/ 285750 h 446088"/>
              <a:gd name="connsiteX237" fmla="*/ 427038 w 449263"/>
              <a:gd name="connsiteY237" fmla="*/ 288925 h 446088"/>
              <a:gd name="connsiteX238" fmla="*/ 427038 w 449263"/>
              <a:gd name="connsiteY238" fmla="*/ 285750 h 446088"/>
              <a:gd name="connsiteX239" fmla="*/ 442913 w 449263"/>
              <a:gd name="connsiteY239" fmla="*/ 266700 h 446088"/>
              <a:gd name="connsiteX240" fmla="*/ 434976 w 449263"/>
              <a:gd name="connsiteY240" fmla="*/ 269875 h 446088"/>
              <a:gd name="connsiteX241" fmla="*/ 434976 w 449263"/>
              <a:gd name="connsiteY241" fmla="*/ 266700 h 446088"/>
              <a:gd name="connsiteX242" fmla="*/ 442913 w 449263"/>
              <a:gd name="connsiteY242" fmla="*/ 255588 h 446088"/>
              <a:gd name="connsiteX243" fmla="*/ 438151 w 449263"/>
              <a:gd name="connsiteY243" fmla="*/ 255588 h 446088"/>
              <a:gd name="connsiteX244" fmla="*/ 168275 w 449263"/>
              <a:gd name="connsiteY244" fmla="*/ 247650 h 446088"/>
              <a:gd name="connsiteX245" fmla="*/ 53679 w 449263"/>
              <a:gd name="connsiteY245" fmla="*/ 329280 h 446088"/>
              <a:gd name="connsiteX246" fmla="*/ 33337 w 449263"/>
              <a:gd name="connsiteY246" fmla="*/ 341313 h 446088"/>
              <a:gd name="connsiteX247" fmla="*/ 151599 w 449263"/>
              <a:gd name="connsiteY247" fmla="*/ 257285 h 446088"/>
              <a:gd name="connsiteX248" fmla="*/ 165100 w 449263"/>
              <a:gd name="connsiteY248" fmla="*/ 239713 h 446088"/>
              <a:gd name="connsiteX249" fmla="*/ 168275 w 449263"/>
              <a:gd name="connsiteY249" fmla="*/ 239713 h 446088"/>
              <a:gd name="connsiteX250" fmla="*/ 79764 w 449263"/>
              <a:gd name="connsiteY250" fmla="*/ 295615 h 446088"/>
              <a:gd name="connsiteX251" fmla="*/ 77787 w 449263"/>
              <a:gd name="connsiteY251" fmla="*/ 296863 h 446088"/>
              <a:gd name="connsiteX252" fmla="*/ 168275 w 449263"/>
              <a:gd name="connsiteY252" fmla="*/ 244475 h 446088"/>
              <a:gd name="connsiteX253" fmla="*/ 168275 w 449263"/>
              <a:gd name="connsiteY253" fmla="*/ 247650 h 446088"/>
              <a:gd name="connsiteX254" fmla="*/ 25400 w 449263"/>
              <a:gd name="connsiteY254" fmla="*/ 327025 h 446088"/>
              <a:gd name="connsiteX255" fmla="*/ 115887 w 449263"/>
              <a:gd name="connsiteY255" fmla="*/ 269875 h 446088"/>
              <a:gd name="connsiteX256" fmla="*/ 42642 w 449263"/>
              <a:gd name="connsiteY256" fmla="*/ 312280 h 446088"/>
              <a:gd name="connsiteX257" fmla="*/ 446088 w 449263"/>
              <a:gd name="connsiteY257" fmla="*/ 236538 h 446088"/>
              <a:gd name="connsiteX258" fmla="*/ 438151 w 449263"/>
              <a:gd name="connsiteY258" fmla="*/ 255588 h 446088"/>
              <a:gd name="connsiteX259" fmla="*/ 434976 w 449263"/>
              <a:gd name="connsiteY259" fmla="*/ 255588 h 446088"/>
              <a:gd name="connsiteX260" fmla="*/ 442913 w 449263"/>
              <a:gd name="connsiteY260" fmla="*/ 239712 h 446088"/>
              <a:gd name="connsiteX261" fmla="*/ 438151 w 449263"/>
              <a:gd name="connsiteY261" fmla="*/ 244475 h 446088"/>
              <a:gd name="connsiteX262" fmla="*/ 438151 w 449263"/>
              <a:gd name="connsiteY262" fmla="*/ 239712 h 446088"/>
              <a:gd name="connsiteX263" fmla="*/ 446088 w 449263"/>
              <a:gd name="connsiteY263" fmla="*/ 222250 h 446088"/>
              <a:gd name="connsiteX264" fmla="*/ 449263 w 449263"/>
              <a:gd name="connsiteY264" fmla="*/ 222250 h 446088"/>
              <a:gd name="connsiteX265" fmla="*/ 438151 w 449263"/>
              <a:gd name="connsiteY265" fmla="*/ 239712 h 446088"/>
              <a:gd name="connsiteX266" fmla="*/ 446088 w 449263"/>
              <a:gd name="connsiteY266" fmla="*/ 225425 h 446088"/>
              <a:gd name="connsiteX267" fmla="*/ 438151 w 449263"/>
              <a:gd name="connsiteY267" fmla="*/ 228600 h 446088"/>
              <a:gd name="connsiteX268" fmla="*/ 434976 w 449263"/>
              <a:gd name="connsiteY268" fmla="*/ 228600 h 446088"/>
              <a:gd name="connsiteX269" fmla="*/ 249612 w 449263"/>
              <a:gd name="connsiteY269" fmla="*/ 221502 h 446088"/>
              <a:gd name="connsiteX270" fmla="*/ 242887 w 449263"/>
              <a:gd name="connsiteY270" fmla="*/ 225425 h 446088"/>
              <a:gd name="connsiteX271" fmla="*/ 243649 w 449263"/>
              <a:gd name="connsiteY271" fmla="*/ 224739 h 446088"/>
              <a:gd name="connsiteX272" fmla="*/ 446088 w 449263"/>
              <a:gd name="connsiteY272" fmla="*/ 211138 h 446088"/>
              <a:gd name="connsiteX273" fmla="*/ 446088 w 449263"/>
              <a:gd name="connsiteY273" fmla="*/ 214312 h 446088"/>
              <a:gd name="connsiteX274" fmla="*/ 434976 w 449263"/>
              <a:gd name="connsiteY274" fmla="*/ 228600 h 446088"/>
              <a:gd name="connsiteX275" fmla="*/ 442913 w 449263"/>
              <a:gd name="connsiteY275" fmla="*/ 214312 h 446088"/>
              <a:gd name="connsiteX276" fmla="*/ 434976 w 449263"/>
              <a:gd name="connsiteY276" fmla="*/ 222250 h 446088"/>
              <a:gd name="connsiteX277" fmla="*/ 434976 w 449263"/>
              <a:gd name="connsiteY277" fmla="*/ 217488 h 446088"/>
              <a:gd name="connsiteX278" fmla="*/ 217487 w 449263"/>
              <a:gd name="connsiteY278" fmla="*/ 192087 h 446088"/>
              <a:gd name="connsiteX279" fmla="*/ 182885 w 449263"/>
              <a:gd name="connsiteY279" fmla="*/ 225248 h 446088"/>
              <a:gd name="connsiteX280" fmla="*/ 182562 w 449263"/>
              <a:gd name="connsiteY280" fmla="*/ 225425 h 446088"/>
              <a:gd name="connsiteX281" fmla="*/ 214207 w 449263"/>
              <a:gd name="connsiteY281" fmla="*/ 193780 h 446088"/>
              <a:gd name="connsiteX282" fmla="*/ 349250 w 449263"/>
              <a:gd name="connsiteY282" fmla="*/ 187325 h 446088"/>
              <a:gd name="connsiteX283" fmla="*/ 288925 w 449263"/>
              <a:gd name="connsiteY283" fmla="*/ 244475 h 446088"/>
              <a:gd name="connsiteX284" fmla="*/ 371475 w 449263"/>
              <a:gd name="connsiteY284" fmla="*/ 195262 h 446088"/>
              <a:gd name="connsiteX285" fmla="*/ 371475 w 449263"/>
              <a:gd name="connsiteY285" fmla="*/ 197115 h 446088"/>
              <a:gd name="connsiteX286" fmla="*/ 374650 w 449263"/>
              <a:gd name="connsiteY286" fmla="*/ 195263 h 446088"/>
              <a:gd name="connsiteX287" fmla="*/ 374650 w 449263"/>
              <a:gd name="connsiteY287" fmla="*/ 198438 h 446088"/>
              <a:gd name="connsiteX288" fmla="*/ 374650 w 449263"/>
              <a:gd name="connsiteY288" fmla="*/ 214313 h 446088"/>
              <a:gd name="connsiteX289" fmla="*/ 423863 w 449263"/>
              <a:gd name="connsiteY289" fmla="*/ 187325 h 446088"/>
              <a:gd name="connsiteX290" fmla="*/ 396875 w 449263"/>
              <a:gd name="connsiteY290" fmla="*/ 206375 h 446088"/>
              <a:gd name="connsiteX291" fmla="*/ 423863 w 449263"/>
              <a:gd name="connsiteY291" fmla="*/ 192088 h 446088"/>
              <a:gd name="connsiteX292" fmla="*/ 423863 w 449263"/>
              <a:gd name="connsiteY292" fmla="*/ 195263 h 446088"/>
              <a:gd name="connsiteX293" fmla="*/ 418052 w 449263"/>
              <a:gd name="connsiteY293" fmla="*/ 201757 h 446088"/>
              <a:gd name="connsiteX294" fmla="*/ 423862 w 449263"/>
              <a:gd name="connsiteY294" fmla="*/ 198437 h 446088"/>
              <a:gd name="connsiteX295" fmla="*/ 423862 w 449263"/>
              <a:gd name="connsiteY295" fmla="*/ 203200 h 446088"/>
              <a:gd name="connsiteX296" fmla="*/ 419100 w 449263"/>
              <a:gd name="connsiteY296" fmla="*/ 206374 h 446088"/>
              <a:gd name="connsiteX297" fmla="*/ 415925 w 449263"/>
              <a:gd name="connsiteY297" fmla="*/ 206374 h 446088"/>
              <a:gd name="connsiteX298" fmla="*/ 415925 w 449263"/>
              <a:gd name="connsiteY298" fmla="*/ 205220 h 446088"/>
              <a:gd name="connsiteX299" fmla="*/ 419100 w 449263"/>
              <a:gd name="connsiteY299" fmla="*/ 203200 h 446088"/>
              <a:gd name="connsiteX300" fmla="*/ 416761 w 449263"/>
              <a:gd name="connsiteY300" fmla="*/ 203200 h 446088"/>
              <a:gd name="connsiteX301" fmla="*/ 415925 w 449263"/>
              <a:gd name="connsiteY301" fmla="*/ 204135 h 446088"/>
              <a:gd name="connsiteX302" fmla="*/ 415925 w 449263"/>
              <a:gd name="connsiteY302" fmla="*/ 205220 h 446088"/>
              <a:gd name="connsiteX303" fmla="*/ 413670 w 449263"/>
              <a:gd name="connsiteY303" fmla="*/ 206655 h 446088"/>
              <a:gd name="connsiteX304" fmla="*/ 396875 w 449263"/>
              <a:gd name="connsiteY304" fmla="*/ 225425 h 446088"/>
              <a:gd name="connsiteX305" fmla="*/ 407988 w 449263"/>
              <a:gd name="connsiteY305" fmla="*/ 217488 h 446088"/>
              <a:gd name="connsiteX306" fmla="*/ 412750 w 449263"/>
              <a:gd name="connsiteY306" fmla="*/ 236538 h 446088"/>
              <a:gd name="connsiteX307" fmla="*/ 427038 w 449263"/>
              <a:gd name="connsiteY307" fmla="*/ 228600 h 446088"/>
              <a:gd name="connsiteX308" fmla="*/ 431800 w 449263"/>
              <a:gd name="connsiteY308" fmla="*/ 228600 h 446088"/>
              <a:gd name="connsiteX309" fmla="*/ 431800 w 449263"/>
              <a:gd name="connsiteY309" fmla="*/ 233363 h 446088"/>
              <a:gd name="connsiteX310" fmla="*/ 427038 w 449263"/>
              <a:gd name="connsiteY310" fmla="*/ 236538 h 446088"/>
              <a:gd name="connsiteX311" fmla="*/ 431800 w 449263"/>
              <a:gd name="connsiteY311" fmla="*/ 236538 h 446088"/>
              <a:gd name="connsiteX312" fmla="*/ 427038 w 449263"/>
              <a:gd name="connsiteY312" fmla="*/ 239713 h 446088"/>
              <a:gd name="connsiteX313" fmla="*/ 423863 w 449263"/>
              <a:gd name="connsiteY313" fmla="*/ 239713 h 446088"/>
              <a:gd name="connsiteX314" fmla="*/ 423863 w 449263"/>
              <a:gd name="connsiteY314" fmla="*/ 236538 h 446088"/>
              <a:gd name="connsiteX315" fmla="*/ 427038 w 449263"/>
              <a:gd name="connsiteY315" fmla="*/ 233363 h 446088"/>
              <a:gd name="connsiteX316" fmla="*/ 415925 w 449263"/>
              <a:gd name="connsiteY316" fmla="*/ 239713 h 446088"/>
              <a:gd name="connsiteX317" fmla="*/ 412750 w 449263"/>
              <a:gd name="connsiteY317" fmla="*/ 239713 h 446088"/>
              <a:gd name="connsiteX318" fmla="*/ 407988 w 449263"/>
              <a:gd name="connsiteY318" fmla="*/ 239713 h 446088"/>
              <a:gd name="connsiteX319" fmla="*/ 404813 w 449263"/>
              <a:gd name="connsiteY319" fmla="*/ 222250 h 446088"/>
              <a:gd name="connsiteX320" fmla="*/ 393700 w 449263"/>
              <a:gd name="connsiteY320" fmla="*/ 228600 h 446088"/>
              <a:gd name="connsiteX321" fmla="*/ 390525 w 449263"/>
              <a:gd name="connsiteY321" fmla="*/ 228600 h 446088"/>
              <a:gd name="connsiteX322" fmla="*/ 404134 w 449263"/>
              <a:gd name="connsiteY322" fmla="*/ 212723 h 446088"/>
              <a:gd name="connsiteX323" fmla="*/ 401637 w 449263"/>
              <a:gd name="connsiteY323" fmla="*/ 214312 h 446088"/>
              <a:gd name="connsiteX324" fmla="*/ 401637 w 449263"/>
              <a:gd name="connsiteY324" fmla="*/ 211137 h 446088"/>
              <a:gd name="connsiteX325" fmla="*/ 409196 w 449263"/>
              <a:gd name="connsiteY325" fmla="*/ 206818 h 446088"/>
              <a:gd name="connsiteX326" fmla="*/ 419100 w 449263"/>
              <a:gd name="connsiteY326" fmla="*/ 195263 h 446088"/>
              <a:gd name="connsiteX327" fmla="*/ 377825 w 449263"/>
              <a:gd name="connsiteY327" fmla="*/ 222250 h 446088"/>
              <a:gd name="connsiteX328" fmla="*/ 377825 w 449263"/>
              <a:gd name="connsiteY328" fmla="*/ 217488 h 446088"/>
              <a:gd name="connsiteX329" fmla="*/ 404813 w 449263"/>
              <a:gd name="connsiteY329" fmla="*/ 198438 h 446088"/>
              <a:gd name="connsiteX330" fmla="*/ 374650 w 449263"/>
              <a:gd name="connsiteY330" fmla="*/ 217488 h 446088"/>
              <a:gd name="connsiteX331" fmla="*/ 371475 w 449263"/>
              <a:gd name="connsiteY331" fmla="*/ 198438 h 446088"/>
              <a:gd name="connsiteX332" fmla="*/ 371468 w 449263"/>
              <a:gd name="connsiteY332" fmla="*/ 198443 h 446088"/>
              <a:gd name="connsiteX333" fmla="*/ 311150 w 449263"/>
              <a:gd name="connsiteY333" fmla="*/ 255587 h 446088"/>
              <a:gd name="connsiteX334" fmla="*/ 344488 w 449263"/>
              <a:gd name="connsiteY334" fmla="*/ 236537 h 446088"/>
              <a:gd name="connsiteX335" fmla="*/ 303579 w 449263"/>
              <a:gd name="connsiteY335" fmla="*/ 289133 h 446088"/>
              <a:gd name="connsiteX336" fmla="*/ 300037 w 449263"/>
              <a:gd name="connsiteY336" fmla="*/ 293687 h 446088"/>
              <a:gd name="connsiteX337" fmla="*/ 301346 w 449263"/>
              <a:gd name="connsiteY337" fmla="*/ 292892 h 446088"/>
              <a:gd name="connsiteX338" fmla="*/ 295275 w 449263"/>
              <a:gd name="connsiteY338" fmla="*/ 296862 h 446088"/>
              <a:gd name="connsiteX339" fmla="*/ 295275 w 449263"/>
              <a:gd name="connsiteY339" fmla="*/ 293687 h 446088"/>
              <a:gd name="connsiteX340" fmla="*/ 341313 w 449263"/>
              <a:gd name="connsiteY340" fmla="*/ 239712 h 446088"/>
              <a:gd name="connsiteX341" fmla="*/ 307975 w 449263"/>
              <a:gd name="connsiteY341" fmla="*/ 263525 h 446088"/>
              <a:gd name="connsiteX342" fmla="*/ 303212 w 449263"/>
              <a:gd name="connsiteY342" fmla="*/ 263525 h 446088"/>
              <a:gd name="connsiteX343" fmla="*/ 303212 w 449263"/>
              <a:gd name="connsiteY343" fmla="*/ 258762 h 446088"/>
              <a:gd name="connsiteX344" fmla="*/ 353343 w 449263"/>
              <a:gd name="connsiteY344" fmla="*/ 211138 h 446088"/>
              <a:gd name="connsiteX345" fmla="*/ 352425 w 449263"/>
              <a:gd name="connsiteY345" fmla="*/ 211138 h 446088"/>
              <a:gd name="connsiteX346" fmla="*/ 355600 w 449263"/>
              <a:gd name="connsiteY346" fmla="*/ 206375 h 446088"/>
              <a:gd name="connsiteX347" fmla="*/ 362742 w 449263"/>
              <a:gd name="connsiteY347" fmla="*/ 202209 h 446088"/>
              <a:gd name="connsiteX348" fmla="*/ 366713 w 449263"/>
              <a:gd name="connsiteY348" fmla="*/ 198437 h 446088"/>
              <a:gd name="connsiteX349" fmla="*/ 280987 w 449263"/>
              <a:gd name="connsiteY349" fmla="*/ 252412 h 446088"/>
              <a:gd name="connsiteX350" fmla="*/ 280987 w 449263"/>
              <a:gd name="connsiteY350" fmla="*/ 247650 h 446088"/>
              <a:gd name="connsiteX351" fmla="*/ 341313 w 449263"/>
              <a:gd name="connsiteY351" fmla="*/ 192087 h 446088"/>
              <a:gd name="connsiteX352" fmla="*/ 254000 w 449263"/>
              <a:gd name="connsiteY352" fmla="*/ 244475 h 446088"/>
              <a:gd name="connsiteX353" fmla="*/ 250825 w 449263"/>
              <a:gd name="connsiteY353" fmla="*/ 244475 h 446088"/>
              <a:gd name="connsiteX354" fmla="*/ 250825 w 449263"/>
              <a:gd name="connsiteY354" fmla="*/ 239712 h 446088"/>
              <a:gd name="connsiteX355" fmla="*/ 303212 w 449263"/>
              <a:gd name="connsiteY355" fmla="*/ 206375 h 446088"/>
              <a:gd name="connsiteX356" fmla="*/ 247650 w 449263"/>
              <a:gd name="connsiteY356" fmla="*/ 239712 h 446088"/>
              <a:gd name="connsiteX357" fmla="*/ 242887 w 449263"/>
              <a:gd name="connsiteY357" fmla="*/ 239712 h 446088"/>
              <a:gd name="connsiteX358" fmla="*/ 242887 w 449263"/>
              <a:gd name="connsiteY358" fmla="*/ 236537 h 446088"/>
              <a:gd name="connsiteX359" fmla="*/ 292100 w 449263"/>
              <a:gd name="connsiteY359" fmla="*/ 198437 h 446088"/>
              <a:gd name="connsiteX360" fmla="*/ 249612 w 449263"/>
              <a:gd name="connsiteY360" fmla="*/ 221502 h 446088"/>
              <a:gd name="connsiteX361" fmla="*/ 300037 w 449263"/>
              <a:gd name="connsiteY361" fmla="*/ 192087 h 446088"/>
              <a:gd name="connsiteX362" fmla="*/ 300037 w 449263"/>
              <a:gd name="connsiteY362" fmla="*/ 195262 h 446088"/>
              <a:gd name="connsiteX363" fmla="*/ 254000 w 449263"/>
              <a:gd name="connsiteY363" fmla="*/ 233362 h 446088"/>
              <a:gd name="connsiteX364" fmla="*/ 319087 w 449263"/>
              <a:gd name="connsiteY364" fmla="*/ 195262 h 446088"/>
              <a:gd name="connsiteX365" fmla="*/ 322262 w 449263"/>
              <a:gd name="connsiteY365" fmla="*/ 195262 h 446088"/>
              <a:gd name="connsiteX366" fmla="*/ 269875 w 449263"/>
              <a:gd name="connsiteY366" fmla="*/ 228600 h 446088"/>
              <a:gd name="connsiteX367" fmla="*/ 442913 w 449263"/>
              <a:gd name="connsiteY367" fmla="*/ 184150 h 446088"/>
              <a:gd name="connsiteX368" fmla="*/ 446088 w 449263"/>
              <a:gd name="connsiteY368" fmla="*/ 184150 h 446088"/>
              <a:gd name="connsiteX369" fmla="*/ 434976 w 449263"/>
              <a:gd name="connsiteY369" fmla="*/ 203200 h 446088"/>
              <a:gd name="connsiteX370" fmla="*/ 446088 w 449263"/>
              <a:gd name="connsiteY370" fmla="*/ 198438 h 446088"/>
              <a:gd name="connsiteX371" fmla="*/ 434976 w 449263"/>
              <a:gd name="connsiteY371" fmla="*/ 217488 h 446088"/>
              <a:gd name="connsiteX372" fmla="*/ 442913 w 449263"/>
              <a:gd name="connsiteY372" fmla="*/ 203200 h 446088"/>
              <a:gd name="connsiteX373" fmla="*/ 434976 w 449263"/>
              <a:gd name="connsiteY373" fmla="*/ 206375 h 446088"/>
              <a:gd name="connsiteX374" fmla="*/ 431801 w 449263"/>
              <a:gd name="connsiteY374" fmla="*/ 206375 h 446088"/>
              <a:gd name="connsiteX375" fmla="*/ 127000 w 449263"/>
              <a:gd name="connsiteY375" fmla="*/ 184150 h 446088"/>
              <a:gd name="connsiteX376" fmla="*/ 125436 w 449263"/>
              <a:gd name="connsiteY376" fmla="*/ 185323 h 446088"/>
              <a:gd name="connsiteX377" fmla="*/ 123043 w 449263"/>
              <a:gd name="connsiteY377" fmla="*/ 187118 h 446088"/>
              <a:gd name="connsiteX378" fmla="*/ 3175 w 449263"/>
              <a:gd name="connsiteY378" fmla="*/ 258763 h 446088"/>
              <a:gd name="connsiteX379" fmla="*/ 117156 w 449263"/>
              <a:gd name="connsiteY379" fmla="*/ 190081 h 446088"/>
              <a:gd name="connsiteX380" fmla="*/ 190500 w 449263"/>
              <a:gd name="connsiteY380" fmla="*/ 180974 h 446088"/>
              <a:gd name="connsiteX381" fmla="*/ 176212 w 449263"/>
              <a:gd name="connsiteY381" fmla="*/ 206374 h 446088"/>
              <a:gd name="connsiteX382" fmla="*/ 220663 w 449263"/>
              <a:gd name="connsiteY382" fmla="*/ 180974 h 446088"/>
              <a:gd name="connsiteX383" fmla="*/ 220663 w 449263"/>
              <a:gd name="connsiteY383" fmla="*/ 184150 h 446088"/>
              <a:gd name="connsiteX384" fmla="*/ 220662 w 449263"/>
              <a:gd name="connsiteY384" fmla="*/ 184150 h 446088"/>
              <a:gd name="connsiteX385" fmla="*/ 220662 w 449263"/>
              <a:gd name="connsiteY385" fmla="*/ 187325 h 446088"/>
              <a:gd name="connsiteX386" fmla="*/ 214207 w 449263"/>
              <a:gd name="connsiteY386" fmla="*/ 193780 h 446088"/>
              <a:gd name="connsiteX387" fmla="*/ 168275 w 449263"/>
              <a:gd name="connsiteY387" fmla="*/ 217487 h 446088"/>
              <a:gd name="connsiteX388" fmla="*/ 168275 w 449263"/>
              <a:gd name="connsiteY388" fmla="*/ 214312 h 446088"/>
              <a:gd name="connsiteX389" fmla="*/ 168275 w 449263"/>
              <a:gd name="connsiteY389" fmla="*/ 211137 h 446088"/>
              <a:gd name="connsiteX390" fmla="*/ 171450 w 449263"/>
              <a:gd name="connsiteY390" fmla="*/ 211137 h 446088"/>
              <a:gd name="connsiteX391" fmla="*/ 171450 w 449263"/>
              <a:gd name="connsiteY391" fmla="*/ 214312 h 446088"/>
              <a:gd name="connsiteX392" fmla="*/ 220610 w 449263"/>
              <a:gd name="connsiteY392" fmla="*/ 184182 h 446088"/>
              <a:gd name="connsiteX393" fmla="*/ 176212 w 449263"/>
              <a:gd name="connsiteY393" fmla="*/ 211137 h 446088"/>
              <a:gd name="connsiteX394" fmla="*/ 171450 w 449263"/>
              <a:gd name="connsiteY394" fmla="*/ 211137 h 446088"/>
              <a:gd name="connsiteX395" fmla="*/ 186191 w 449263"/>
              <a:gd name="connsiteY395" fmla="*/ 183129 h 446088"/>
              <a:gd name="connsiteX396" fmla="*/ 187325 w 449263"/>
              <a:gd name="connsiteY396" fmla="*/ 180974 h 446088"/>
              <a:gd name="connsiteX397" fmla="*/ 186191 w 449263"/>
              <a:gd name="connsiteY397" fmla="*/ 183129 h 446088"/>
              <a:gd name="connsiteX398" fmla="*/ 176212 w 449263"/>
              <a:gd name="connsiteY398" fmla="*/ 188118 h 446088"/>
              <a:gd name="connsiteX399" fmla="*/ 295796 w 449263"/>
              <a:gd name="connsiteY399" fmla="*/ 177807 h 446088"/>
              <a:gd name="connsiteX400" fmla="*/ 243649 w 449263"/>
              <a:gd name="connsiteY400" fmla="*/ 224739 h 446088"/>
              <a:gd name="connsiteX401" fmla="*/ 236537 w 449263"/>
              <a:gd name="connsiteY401" fmla="*/ 228600 h 446088"/>
              <a:gd name="connsiteX402" fmla="*/ 141287 w 449263"/>
              <a:gd name="connsiteY402" fmla="*/ 176213 h 446088"/>
              <a:gd name="connsiteX403" fmla="*/ 17462 w 449263"/>
              <a:gd name="connsiteY403" fmla="*/ 266700 h 446088"/>
              <a:gd name="connsiteX404" fmla="*/ 141287 w 449263"/>
              <a:gd name="connsiteY404" fmla="*/ 195263 h 446088"/>
              <a:gd name="connsiteX405" fmla="*/ 141287 w 449263"/>
              <a:gd name="connsiteY405" fmla="*/ 198438 h 446088"/>
              <a:gd name="connsiteX406" fmla="*/ 22225 w 449263"/>
              <a:gd name="connsiteY406" fmla="*/ 293688 h 446088"/>
              <a:gd name="connsiteX407" fmla="*/ 153987 w 449263"/>
              <a:gd name="connsiteY407" fmla="*/ 214313 h 446088"/>
              <a:gd name="connsiteX408" fmla="*/ 157162 w 449263"/>
              <a:gd name="connsiteY408" fmla="*/ 214313 h 446088"/>
              <a:gd name="connsiteX409" fmla="*/ 157162 w 449263"/>
              <a:gd name="connsiteY409" fmla="*/ 217488 h 446088"/>
              <a:gd name="connsiteX410" fmla="*/ 41275 w 449263"/>
              <a:gd name="connsiteY410" fmla="*/ 293688 h 446088"/>
              <a:gd name="connsiteX411" fmla="*/ 160337 w 449263"/>
              <a:gd name="connsiteY411" fmla="*/ 222250 h 446088"/>
              <a:gd name="connsiteX412" fmla="*/ 160337 w 449263"/>
              <a:gd name="connsiteY412" fmla="*/ 225425 h 446088"/>
              <a:gd name="connsiteX413" fmla="*/ 37063 w 449263"/>
              <a:gd name="connsiteY413" fmla="*/ 315511 h 446088"/>
              <a:gd name="connsiteX414" fmla="*/ 25400 w 449263"/>
              <a:gd name="connsiteY414" fmla="*/ 322263 h 446088"/>
              <a:gd name="connsiteX415" fmla="*/ 22225 w 449263"/>
              <a:gd name="connsiteY415" fmla="*/ 322263 h 446088"/>
              <a:gd name="connsiteX416" fmla="*/ 146050 w 449263"/>
              <a:gd name="connsiteY416" fmla="*/ 233363 h 446088"/>
              <a:gd name="connsiteX417" fmla="*/ 17462 w 449263"/>
              <a:gd name="connsiteY417" fmla="*/ 307975 h 446088"/>
              <a:gd name="connsiteX418" fmla="*/ 14287 w 449263"/>
              <a:gd name="connsiteY418" fmla="*/ 307975 h 446088"/>
              <a:gd name="connsiteX419" fmla="*/ 130175 w 449263"/>
              <a:gd name="connsiteY419" fmla="*/ 233363 h 446088"/>
              <a:gd name="connsiteX420" fmla="*/ 14287 w 449263"/>
              <a:gd name="connsiteY420" fmla="*/ 300038 h 446088"/>
              <a:gd name="connsiteX421" fmla="*/ 14287 w 449263"/>
              <a:gd name="connsiteY421" fmla="*/ 296863 h 446088"/>
              <a:gd name="connsiteX422" fmla="*/ 130175 w 449263"/>
              <a:gd name="connsiteY422" fmla="*/ 203200 h 446088"/>
              <a:gd name="connsiteX423" fmla="*/ 6350 w 449263"/>
              <a:gd name="connsiteY423" fmla="*/ 277813 h 446088"/>
              <a:gd name="connsiteX424" fmla="*/ 6350 w 449263"/>
              <a:gd name="connsiteY424" fmla="*/ 274638 h 446088"/>
              <a:gd name="connsiteX425" fmla="*/ 123043 w 449263"/>
              <a:gd name="connsiteY425" fmla="*/ 187118 h 446088"/>
              <a:gd name="connsiteX426" fmla="*/ 141287 w 449263"/>
              <a:gd name="connsiteY426" fmla="*/ 173038 h 446088"/>
              <a:gd name="connsiteX427" fmla="*/ 22225 w 449263"/>
              <a:gd name="connsiteY427" fmla="*/ 244475 h 446088"/>
              <a:gd name="connsiteX428" fmla="*/ 25082 w 449263"/>
              <a:gd name="connsiteY428" fmla="*/ 242494 h 446088"/>
              <a:gd name="connsiteX429" fmla="*/ 119062 w 449263"/>
              <a:gd name="connsiteY429" fmla="*/ 173038 h 446088"/>
              <a:gd name="connsiteX430" fmla="*/ 117676 w 449263"/>
              <a:gd name="connsiteY430" fmla="*/ 174026 h 446088"/>
              <a:gd name="connsiteX431" fmla="*/ 112210 w 449263"/>
              <a:gd name="connsiteY431" fmla="*/ 177262 h 446088"/>
              <a:gd name="connsiteX432" fmla="*/ 412750 w 449263"/>
              <a:gd name="connsiteY432" fmla="*/ 173037 h 446088"/>
              <a:gd name="connsiteX433" fmla="*/ 390525 w 449263"/>
              <a:gd name="connsiteY433" fmla="*/ 195262 h 446088"/>
              <a:gd name="connsiteX434" fmla="*/ 423862 w 449263"/>
              <a:gd name="connsiteY434" fmla="*/ 176212 h 446088"/>
              <a:gd name="connsiteX435" fmla="*/ 385762 w 449263"/>
              <a:gd name="connsiteY435" fmla="*/ 198437 h 446088"/>
              <a:gd name="connsiteX436" fmla="*/ 179387 w 449263"/>
              <a:gd name="connsiteY436" fmla="*/ 173037 h 446088"/>
              <a:gd name="connsiteX437" fmla="*/ 182562 w 449263"/>
              <a:gd name="connsiteY437" fmla="*/ 173037 h 446088"/>
              <a:gd name="connsiteX438" fmla="*/ 168275 w 449263"/>
              <a:gd name="connsiteY438" fmla="*/ 192087 h 446088"/>
              <a:gd name="connsiteX439" fmla="*/ 176212 w 449263"/>
              <a:gd name="connsiteY439" fmla="*/ 188118 h 446088"/>
              <a:gd name="connsiteX440" fmla="*/ 165100 w 449263"/>
              <a:gd name="connsiteY440" fmla="*/ 195262 h 446088"/>
              <a:gd name="connsiteX441" fmla="*/ 176212 w 449263"/>
              <a:gd name="connsiteY441" fmla="*/ 176212 h 446088"/>
              <a:gd name="connsiteX442" fmla="*/ 168275 w 449263"/>
              <a:gd name="connsiteY442" fmla="*/ 180974 h 446088"/>
              <a:gd name="connsiteX443" fmla="*/ 236537 w 449263"/>
              <a:gd name="connsiteY443" fmla="*/ 169862 h 446088"/>
              <a:gd name="connsiteX444" fmla="*/ 237114 w 449263"/>
              <a:gd name="connsiteY444" fmla="*/ 173038 h 446088"/>
              <a:gd name="connsiteX445" fmla="*/ 236537 w 449263"/>
              <a:gd name="connsiteY445" fmla="*/ 173038 h 446088"/>
              <a:gd name="connsiteX446" fmla="*/ 236537 w 449263"/>
              <a:gd name="connsiteY446" fmla="*/ 169862 h 446088"/>
              <a:gd name="connsiteX447" fmla="*/ 239712 w 449263"/>
              <a:gd name="connsiteY447" fmla="*/ 169862 h 446088"/>
              <a:gd name="connsiteX448" fmla="*/ 239712 w 449263"/>
              <a:gd name="connsiteY448" fmla="*/ 173038 h 446088"/>
              <a:gd name="connsiteX449" fmla="*/ 437357 w 449263"/>
              <a:gd name="connsiteY449" fmla="*/ 167481 h 446088"/>
              <a:gd name="connsiteX450" fmla="*/ 434976 w 449263"/>
              <a:gd name="connsiteY450" fmla="*/ 184150 h 446088"/>
              <a:gd name="connsiteX451" fmla="*/ 442913 w 449263"/>
              <a:gd name="connsiteY451" fmla="*/ 180975 h 446088"/>
              <a:gd name="connsiteX452" fmla="*/ 438151 w 449263"/>
              <a:gd name="connsiteY452" fmla="*/ 187325 h 446088"/>
              <a:gd name="connsiteX453" fmla="*/ 442913 w 449263"/>
              <a:gd name="connsiteY453" fmla="*/ 184150 h 446088"/>
              <a:gd name="connsiteX454" fmla="*/ 431801 w 449263"/>
              <a:gd name="connsiteY454" fmla="*/ 192088 h 446088"/>
              <a:gd name="connsiteX455" fmla="*/ 438151 w 449263"/>
              <a:gd name="connsiteY455" fmla="*/ 184150 h 446088"/>
              <a:gd name="connsiteX456" fmla="*/ 431801 w 449263"/>
              <a:gd name="connsiteY456" fmla="*/ 187325 h 446088"/>
              <a:gd name="connsiteX457" fmla="*/ 431801 w 449263"/>
              <a:gd name="connsiteY457" fmla="*/ 184150 h 446088"/>
              <a:gd name="connsiteX458" fmla="*/ 438151 w 449263"/>
              <a:gd name="connsiteY458" fmla="*/ 165100 h 446088"/>
              <a:gd name="connsiteX459" fmla="*/ 437357 w 449263"/>
              <a:gd name="connsiteY459" fmla="*/ 167481 h 446088"/>
              <a:gd name="connsiteX460" fmla="*/ 437643 w 449263"/>
              <a:gd name="connsiteY460" fmla="*/ 165481 h 446088"/>
              <a:gd name="connsiteX461" fmla="*/ 407987 w 449263"/>
              <a:gd name="connsiteY461" fmla="*/ 165100 h 446088"/>
              <a:gd name="connsiteX462" fmla="*/ 412750 w 449263"/>
              <a:gd name="connsiteY462" fmla="*/ 165100 h 446088"/>
              <a:gd name="connsiteX463" fmla="*/ 396875 w 449263"/>
              <a:gd name="connsiteY463" fmla="*/ 180974 h 446088"/>
              <a:gd name="connsiteX464" fmla="*/ 415925 w 449263"/>
              <a:gd name="connsiteY464" fmla="*/ 169862 h 446088"/>
              <a:gd name="connsiteX465" fmla="*/ 412750 w 449263"/>
              <a:gd name="connsiteY465" fmla="*/ 173037 h 446088"/>
              <a:gd name="connsiteX466" fmla="*/ 393700 w 449263"/>
              <a:gd name="connsiteY466" fmla="*/ 184150 h 446088"/>
              <a:gd name="connsiteX467" fmla="*/ 390525 w 449263"/>
              <a:gd name="connsiteY467" fmla="*/ 184150 h 446088"/>
              <a:gd name="connsiteX468" fmla="*/ 404812 w 449263"/>
              <a:gd name="connsiteY468" fmla="*/ 169862 h 446088"/>
              <a:gd name="connsiteX469" fmla="*/ 390525 w 449263"/>
              <a:gd name="connsiteY469" fmla="*/ 180974 h 446088"/>
              <a:gd name="connsiteX470" fmla="*/ 390525 w 449263"/>
              <a:gd name="connsiteY470" fmla="*/ 176212 h 446088"/>
              <a:gd name="connsiteX471" fmla="*/ 434976 w 449263"/>
              <a:gd name="connsiteY471" fmla="*/ 161925 h 446088"/>
              <a:gd name="connsiteX472" fmla="*/ 431801 w 449263"/>
              <a:gd name="connsiteY472" fmla="*/ 165100 h 446088"/>
              <a:gd name="connsiteX473" fmla="*/ 438151 w 449263"/>
              <a:gd name="connsiteY473" fmla="*/ 161925 h 446088"/>
              <a:gd name="connsiteX474" fmla="*/ 437643 w 449263"/>
              <a:gd name="connsiteY474" fmla="*/ 165481 h 446088"/>
              <a:gd name="connsiteX475" fmla="*/ 431801 w 449263"/>
              <a:gd name="connsiteY475" fmla="*/ 169862 h 446088"/>
              <a:gd name="connsiteX476" fmla="*/ 427038 w 449263"/>
              <a:gd name="connsiteY476" fmla="*/ 169862 h 446088"/>
              <a:gd name="connsiteX477" fmla="*/ 314325 w 449263"/>
              <a:gd name="connsiteY477" fmla="*/ 161925 h 446088"/>
              <a:gd name="connsiteX478" fmla="*/ 295796 w 449263"/>
              <a:gd name="connsiteY478" fmla="*/ 177807 h 446088"/>
              <a:gd name="connsiteX479" fmla="*/ 311945 w 449263"/>
              <a:gd name="connsiteY479" fmla="*/ 163273 h 446088"/>
              <a:gd name="connsiteX480" fmla="*/ 138112 w 449263"/>
              <a:gd name="connsiteY480" fmla="*/ 161925 h 446088"/>
              <a:gd name="connsiteX481" fmla="*/ 141287 w 449263"/>
              <a:gd name="connsiteY481" fmla="*/ 161925 h 446088"/>
              <a:gd name="connsiteX482" fmla="*/ 25082 w 449263"/>
              <a:gd name="connsiteY482" fmla="*/ 242494 h 446088"/>
              <a:gd name="connsiteX483" fmla="*/ 3175 w 449263"/>
              <a:gd name="connsiteY483" fmla="*/ 255588 h 446088"/>
              <a:gd name="connsiteX484" fmla="*/ 117676 w 449263"/>
              <a:gd name="connsiteY484" fmla="*/ 174026 h 446088"/>
              <a:gd name="connsiteX485" fmla="*/ 65851 w 449263"/>
              <a:gd name="connsiteY485" fmla="*/ 155787 h 446088"/>
              <a:gd name="connsiteX486" fmla="*/ 19066 w 449263"/>
              <a:gd name="connsiteY486" fmla="*/ 189472 h 446088"/>
              <a:gd name="connsiteX487" fmla="*/ 14287 w 449263"/>
              <a:gd name="connsiteY487" fmla="*/ 192088 h 446088"/>
              <a:gd name="connsiteX488" fmla="*/ 382587 w 449263"/>
              <a:gd name="connsiteY488" fmla="*/ 153987 h 446088"/>
              <a:gd name="connsiteX489" fmla="*/ 385762 w 449263"/>
              <a:gd name="connsiteY489" fmla="*/ 158750 h 446088"/>
              <a:gd name="connsiteX490" fmla="*/ 385762 w 449263"/>
              <a:gd name="connsiteY490" fmla="*/ 153987 h 446088"/>
              <a:gd name="connsiteX491" fmla="*/ 390525 w 449263"/>
              <a:gd name="connsiteY491" fmla="*/ 176212 h 446088"/>
              <a:gd name="connsiteX492" fmla="*/ 319087 w 449263"/>
              <a:gd name="connsiteY492" fmla="*/ 150812 h 446088"/>
              <a:gd name="connsiteX493" fmla="*/ 322262 w 449263"/>
              <a:gd name="connsiteY493" fmla="*/ 150812 h 446088"/>
              <a:gd name="connsiteX494" fmla="*/ 322262 w 449263"/>
              <a:gd name="connsiteY494" fmla="*/ 153987 h 446088"/>
              <a:gd name="connsiteX495" fmla="*/ 322262 w 449263"/>
              <a:gd name="connsiteY495" fmla="*/ 153988 h 446088"/>
              <a:gd name="connsiteX496" fmla="*/ 322260 w 449263"/>
              <a:gd name="connsiteY496" fmla="*/ 153989 h 446088"/>
              <a:gd name="connsiteX497" fmla="*/ 311945 w 449263"/>
              <a:gd name="connsiteY497" fmla="*/ 163273 h 446088"/>
              <a:gd name="connsiteX498" fmla="*/ 182562 w 449263"/>
              <a:gd name="connsiteY498" fmla="*/ 236537 h 446088"/>
              <a:gd name="connsiteX499" fmla="*/ 182562 w 449263"/>
              <a:gd name="connsiteY499" fmla="*/ 233362 h 446088"/>
              <a:gd name="connsiteX500" fmla="*/ 212725 w 449263"/>
              <a:gd name="connsiteY500" fmla="*/ 211137 h 446088"/>
              <a:gd name="connsiteX501" fmla="*/ 179387 w 449263"/>
              <a:gd name="connsiteY501" fmla="*/ 233362 h 446088"/>
              <a:gd name="connsiteX502" fmla="*/ 179387 w 449263"/>
              <a:gd name="connsiteY502" fmla="*/ 228600 h 446088"/>
              <a:gd name="connsiteX503" fmla="*/ 182885 w 449263"/>
              <a:gd name="connsiteY503" fmla="*/ 225248 h 446088"/>
              <a:gd name="connsiteX504" fmla="*/ 231775 w 449263"/>
              <a:gd name="connsiteY504" fmla="*/ 198437 h 446088"/>
              <a:gd name="connsiteX505" fmla="*/ 231775 w 449263"/>
              <a:gd name="connsiteY505" fmla="*/ 203200 h 446088"/>
              <a:gd name="connsiteX506" fmla="*/ 198437 w 449263"/>
              <a:gd name="connsiteY506" fmla="*/ 222250 h 446088"/>
              <a:gd name="connsiteX507" fmla="*/ 236537 w 449263"/>
              <a:gd name="connsiteY507" fmla="*/ 200694 h 446088"/>
              <a:gd name="connsiteX508" fmla="*/ 236537 w 449263"/>
              <a:gd name="connsiteY508" fmla="*/ 198438 h 446088"/>
              <a:gd name="connsiteX509" fmla="*/ 298457 w 449263"/>
              <a:gd name="connsiteY509" fmla="*/ 157157 h 446088"/>
              <a:gd name="connsiteX510" fmla="*/ 250824 w 449263"/>
              <a:gd name="connsiteY510" fmla="*/ 192088 h 446088"/>
              <a:gd name="connsiteX511" fmla="*/ 307974 w 449263"/>
              <a:gd name="connsiteY511" fmla="*/ 150812 h 446088"/>
              <a:gd name="connsiteX512" fmla="*/ 298457 w 449263"/>
              <a:gd name="connsiteY512" fmla="*/ 157157 h 446088"/>
              <a:gd name="connsiteX513" fmla="*/ 304777 w 449263"/>
              <a:gd name="connsiteY513" fmla="*/ 152522 h 446088"/>
              <a:gd name="connsiteX514" fmla="*/ 431801 w 449263"/>
              <a:gd name="connsiteY514" fmla="*/ 142875 h 446088"/>
              <a:gd name="connsiteX515" fmla="*/ 434976 w 449263"/>
              <a:gd name="connsiteY515" fmla="*/ 142875 h 446088"/>
              <a:gd name="connsiteX516" fmla="*/ 431801 w 449263"/>
              <a:gd name="connsiteY516" fmla="*/ 161925 h 446088"/>
              <a:gd name="connsiteX517" fmla="*/ 434976 w 449263"/>
              <a:gd name="connsiteY517" fmla="*/ 158750 h 446088"/>
              <a:gd name="connsiteX518" fmla="*/ 438151 w 449263"/>
              <a:gd name="connsiteY518" fmla="*/ 158750 h 446088"/>
              <a:gd name="connsiteX519" fmla="*/ 434976 w 449263"/>
              <a:gd name="connsiteY519" fmla="*/ 161925 h 446088"/>
              <a:gd name="connsiteX520" fmla="*/ 427038 w 449263"/>
              <a:gd name="connsiteY520" fmla="*/ 165100 h 446088"/>
              <a:gd name="connsiteX521" fmla="*/ 427038 w 449263"/>
              <a:gd name="connsiteY521" fmla="*/ 161925 h 446088"/>
              <a:gd name="connsiteX522" fmla="*/ 431801 w 449263"/>
              <a:gd name="connsiteY522" fmla="*/ 146050 h 446088"/>
              <a:gd name="connsiteX523" fmla="*/ 423863 w 449263"/>
              <a:gd name="connsiteY523" fmla="*/ 150812 h 446088"/>
              <a:gd name="connsiteX524" fmla="*/ 424899 w 449263"/>
              <a:gd name="connsiteY524" fmla="*/ 145636 h 446088"/>
              <a:gd name="connsiteX525" fmla="*/ 322262 w 449263"/>
              <a:gd name="connsiteY525" fmla="*/ 139700 h 446088"/>
              <a:gd name="connsiteX526" fmla="*/ 304777 w 449263"/>
              <a:gd name="connsiteY526" fmla="*/ 152522 h 446088"/>
              <a:gd name="connsiteX527" fmla="*/ 239712 w 449263"/>
              <a:gd name="connsiteY527" fmla="*/ 187325 h 446088"/>
              <a:gd name="connsiteX528" fmla="*/ 237114 w 449263"/>
              <a:gd name="connsiteY528" fmla="*/ 173038 h 446088"/>
              <a:gd name="connsiteX529" fmla="*/ 239712 w 449263"/>
              <a:gd name="connsiteY529" fmla="*/ 173038 h 446088"/>
              <a:gd name="connsiteX530" fmla="*/ 239712 w 449263"/>
              <a:gd name="connsiteY530" fmla="*/ 184150 h 446088"/>
              <a:gd name="connsiteX531" fmla="*/ 385763 w 449263"/>
              <a:gd name="connsiteY531" fmla="*/ 136827 h 446088"/>
              <a:gd name="connsiteX532" fmla="*/ 385763 w 449263"/>
              <a:gd name="connsiteY532" fmla="*/ 139700 h 446088"/>
              <a:gd name="connsiteX533" fmla="*/ 382588 w 449263"/>
              <a:gd name="connsiteY533" fmla="*/ 139700 h 446088"/>
              <a:gd name="connsiteX534" fmla="*/ 427038 w 449263"/>
              <a:gd name="connsiteY534" fmla="*/ 134938 h 446088"/>
              <a:gd name="connsiteX535" fmla="*/ 424899 w 449263"/>
              <a:gd name="connsiteY535" fmla="*/ 145636 h 446088"/>
              <a:gd name="connsiteX536" fmla="*/ 423863 w 449263"/>
              <a:gd name="connsiteY536" fmla="*/ 146050 h 446088"/>
              <a:gd name="connsiteX537" fmla="*/ 426233 w 449263"/>
              <a:gd name="connsiteY537" fmla="*/ 135385 h 446088"/>
              <a:gd name="connsiteX538" fmla="*/ 385763 w 449263"/>
              <a:gd name="connsiteY538" fmla="*/ 134937 h 446088"/>
              <a:gd name="connsiteX539" fmla="*/ 385763 w 449263"/>
              <a:gd name="connsiteY539" fmla="*/ 136327 h 446088"/>
              <a:gd name="connsiteX540" fmla="*/ 382588 w 449263"/>
              <a:gd name="connsiteY540" fmla="*/ 139700 h 446088"/>
              <a:gd name="connsiteX541" fmla="*/ 367086 w 449263"/>
              <a:gd name="connsiteY541" fmla="*/ 134461 h 446088"/>
              <a:gd name="connsiteX542" fmla="*/ 366792 w 449263"/>
              <a:gd name="connsiteY542" fmla="*/ 134896 h 446088"/>
              <a:gd name="connsiteX543" fmla="*/ 366712 w 449263"/>
              <a:gd name="connsiteY543" fmla="*/ 134937 h 446088"/>
              <a:gd name="connsiteX544" fmla="*/ 126917 w 449263"/>
              <a:gd name="connsiteY544" fmla="*/ 133836 h 446088"/>
              <a:gd name="connsiteX545" fmla="*/ 126237 w 449263"/>
              <a:gd name="connsiteY545" fmla="*/ 134310 h 446088"/>
              <a:gd name="connsiteX546" fmla="*/ 112712 w 449263"/>
              <a:gd name="connsiteY546" fmla="*/ 142875 h 446088"/>
              <a:gd name="connsiteX547" fmla="*/ 299207 w 449263"/>
              <a:gd name="connsiteY547" fmla="*/ 133717 h 446088"/>
              <a:gd name="connsiteX548" fmla="*/ 290513 w 449263"/>
              <a:gd name="connsiteY548" fmla="*/ 139297 h 446088"/>
              <a:gd name="connsiteX549" fmla="*/ 284162 w 449263"/>
              <a:gd name="connsiteY549" fmla="*/ 142875 h 446088"/>
              <a:gd name="connsiteX550" fmla="*/ 427038 w 449263"/>
              <a:gd name="connsiteY550" fmla="*/ 131762 h 446088"/>
              <a:gd name="connsiteX551" fmla="*/ 426233 w 449263"/>
              <a:gd name="connsiteY551" fmla="*/ 135385 h 446088"/>
              <a:gd name="connsiteX552" fmla="*/ 412750 w 449263"/>
              <a:gd name="connsiteY552" fmla="*/ 142875 h 446088"/>
              <a:gd name="connsiteX553" fmla="*/ 412750 w 449263"/>
              <a:gd name="connsiteY553" fmla="*/ 139700 h 446088"/>
              <a:gd name="connsiteX554" fmla="*/ 397861 w 449263"/>
              <a:gd name="connsiteY554" fmla="*/ 118860 h 446088"/>
              <a:gd name="connsiteX555" fmla="*/ 363537 w 449263"/>
              <a:gd name="connsiteY555" fmla="*/ 139700 h 446088"/>
              <a:gd name="connsiteX556" fmla="*/ 366792 w 449263"/>
              <a:gd name="connsiteY556" fmla="*/ 134896 h 446088"/>
              <a:gd name="connsiteX557" fmla="*/ 419100 w 449263"/>
              <a:gd name="connsiteY557" fmla="*/ 117475 h 446088"/>
              <a:gd name="connsiteX558" fmla="*/ 412750 w 449263"/>
              <a:gd name="connsiteY558" fmla="*/ 139700 h 446088"/>
              <a:gd name="connsiteX559" fmla="*/ 415714 w 449263"/>
              <a:gd name="connsiteY559" fmla="*/ 118957 h 446088"/>
              <a:gd name="connsiteX560" fmla="*/ 415925 w 449263"/>
              <a:gd name="connsiteY560" fmla="*/ 117475 h 446088"/>
              <a:gd name="connsiteX561" fmla="*/ 415714 w 449263"/>
              <a:gd name="connsiteY561" fmla="*/ 118957 h 446088"/>
              <a:gd name="connsiteX562" fmla="*/ 409159 w 449263"/>
              <a:gd name="connsiteY562" fmla="*/ 121824 h 446088"/>
              <a:gd name="connsiteX563" fmla="*/ 160337 w 449263"/>
              <a:gd name="connsiteY563" fmla="*/ 112713 h 446088"/>
              <a:gd name="connsiteX564" fmla="*/ 17462 w 449263"/>
              <a:gd name="connsiteY564" fmla="*/ 211138 h 446088"/>
              <a:gd name="connsiteX565" fmla="*/ 149225 w 449263"/>
              <a:gd name="connsiteY565" fmla="*/ 134938 h 446088"/>
              <a:gd name="connsiteX566" fmla="*/ 149225 w 449263"/>
              <a:gd name="connsiteY566" fmla="*/ 139700 h 446088"/>
              <a:gd name="connsiteX567" fmla="*/ 17462 w 449263"/>
              <a:gd name="connsiteY567" fmla="*/ 233363 h 446088"/>
              <a:gd name="connsiteX568" fmla="*/ 112210 w 449263"/>
              <a:gd name="connsiteY568" fmla="*/ 177262 h 446088"/>
              <a:gd name="connsiteX569" fmla="*/ 3175 w 449263"/>
              <a:gd name="connsiteY569" fmla="*/ 244475 h 446088"/>
              <a:gd name="connsiteX570" fmla="*/ 0 w 449263"/>
              <a:gd name="connsiteY570" fmla="*/ 244475 h 446088"/>
              <a:gd name="connsiteX571" fmla="*/ 0 w 449263"/>
              <a:gd name="connsiteY571" fmla="*/ 239713 h 446088"/>
              <a:gd name="connsiteX572" fmla="*/ 134937 w 449263"/>
              <a:gd name="connsiteY572" fmla="*/ 146050 h 446088"/>
              <a:gd name="connsiteX573" fmla="*/ 0 w 449263"/>
              <a:gd name="connsiteY573" fmla="*/ 225425 h 446088"/>
              <a:gd name="connsiteX574" fmla="*/ 0 w 449263"/>
              <a:gd name="connsiteY574" fmla="*/ 222250 h 446088"/>
              <a:gd name="connsiteX575" fmla="*/ 126237 w 449263"/>
              <a:gd name="connsiteY575" fmla="*/ 134310 h 446088"/>
              <a:gd name="connsiteX576" fmla="*/ 407988 w 449263"/>
              <a:gd name="connsiteY576" fmla="*/ 112712 h 446088"/>
              <a:gd name="connsiteX577" fmla="*/ 406301 w 449263"/>
              <a:gd name="connsiteY577" fmla="*/ 114504 h 446088"/>
              <a:gd name="connsiteX578" fmla="*/ 397861 w 449263"/>
              <a:gd name="connsiteY578" fmla="*/ 118860 h 446088"/>
              <a:gd name="connsiteX579" fmla="*/ 165100 w 449263"/>
              <a:gd name="connsiteY579" fmla="*/ 109538 h 446088"/>
              <a:gd name="connsiteX580" fmla="*/ 126917 w 449263"/>
              <a:gd name="connsiteY580" fmla="*/ 133836 h 446088"/>
              <a:gd name="connsiteX581" fmla="*/ 141287 w 449263"/>
              <a:gd name="connsiteY581" fmla="*/ 123825 h 446088"/>
              <a:gd name="connsiteX582" fmla="*/ 3175 w 449263"/>
              <a:gd name="connsiteY582" fmla="*/ 206375 h 446088"/>
              <a:gd name="connsiteX583" fmla="*/ 0 w 449263"/>
              <a:gd name="connsiteY583" fmla="*/ 206375 h 446088"/>
              <a:gd name="connsiteX584" fmla="*/ 55562 w 449263"/>
              <a:gd name="connsiteY584" fmla="*/ 173038 h 446088"/>
              <a:gd name="connsiteX585" fmla="*/ 3175 w 449263"/>
              <a:gd name="connsiteY585" fmla="*/ 203200 h 446088"/>
              <a:gd name="connsiteX586" fmla="*/ 0 w 449263"/>
              <a:gd name="connsiteY586" fmla="*/ 203200 h 446088"/>
              <a:gd name="connsiteX587" fmla="*/ 19066 w 449263"/>
              <a:gd name="connsiteY587" fmla="*/ 189472 h 446088"/>
              <a:gd name="connsiteX588" fmla="*/ 415925 w 449263"/>
              <a:gd name="connsiteY588" fmla="*/ 109537 h 446088"/>
              <a:gd name="connsiteX589" fmla="*/ 395964 w 449263"/>
              <a:gd name="connsiteY589" fmla="*/ 127598 h 446088"/>
              <a:gd name="connsiteX590" fmla="*/ 409159 w 449263"/>
              <a:gd name="connsiteY590" fmla="*/ 121824 h 446088"/>
              <a:gd name="connsiteX591" fmla="*/ 393700 w 449263"/>
              <a:gd name="connsiteY591" fmla="*/ 131762 h 446088"/>
              <a:gd name="connsiteX592" fmla="*/ 393700 w 449263"/>
              <a:gd name="connsiteY592" fmla="*/ 129646 h 446088"/>
              <a:gd name="connsiteX593" fmla="*/ 385763 w 449263"/>
              <a:gd name="connsiteY593" fmla="*/ 136827 h 446088"/>
              <a:gd name="connsiteX594" fmla="*/ 385763 w 449263"/>
              <a:gd name="connsiteY594" fmla="*/ 136327 h 446088"/>
              <a:gd name="connsiteX595" fmla="*/ 406301 w 449263"/>
              <a:gd name="connsiteY595" fmla="*/ 114504 h 446088"/>
              <a:gd name="connsiteX596" fmla="*/ 57150 w 449263"/>
              <a:gd name="connsiteY596" fmla="*/ 104206 h 446088"/>
              <a:gd name="connsiteX597" fmla="*/ 47423 w 449263"/>
              <a:gd name="connsiteY597" fmla="*/ 110997 h 446088"/>
              <a:gd name="connsiteX598" fmla="*/ 44450 w 449263"/>
              <a:gd name="connsiteY598" fmla="*/ 112713 h 446088"/>
              <a:gd name="connsiteX599" fmla="*/ 261937 w 449263"/>
              <a:gd name="connsiteY599" fmla="*/ 101600 h 446088"/>
              <a:gd name="connsiteX600" fmla="*/ 265112 w 449263"/>
              <a:gd name="connsiteY600" fmla="*/ 123825 h 446088"/>
              <a:gd name="connsiteX601" fmla="*/ 261937 w 449263"/>
              <a:gd name="connsiteY601" fmla="*/ 123825 h 446088"/>
              <a:gd name="connsiteX602" fmla="*/ 401638 w 449263"/>
              <a:gd name="connsiteY602" fmla="*/ 87312 h 446088"/>
              <a:gd name="connsiteX603" fmla="*/ 401638 w 449263"/>
              <a:gd name="connsiteY603" fmla="*/ 90487 h 446088"/>
              <a:gd name="connsiteX604" fmla="*/ 367086 w 449263"/>
              <a:gd name="connsiteY604" fmla="*/ 134461 h 446088"/>
              <a:gd name="connsiteX605" fmla="*/ 396875 w 449263"/>
              <a:gd name="connsiteY605" fmla="*/ 90487 h 446088"/>
              <a:gd name="connsiteX606" fmla="*/ 330200 w 449263"/>
              <a:gd name="connsiteY606" fmla="*/ 131762 h 446088"/>
              <a:gd name="connsiteX607" fmla="*/ 325437 w 449263"/>
              <a:gd name="connsiteY607" fmla="*/ 131762 h 446088"/>
              <a:gd name="connsiteX608" fmla="*/ 217487 w 449263"/>
              <a:gd name="connsiteY608" fmla="*/ 82550 h 446088"/>
              <a:gd name="connsiteX609" fmla="*/ 220662 w 449263"/>
              <a:gd name="connsiteY609" fmla="*/ 82550 h 446088"/>
              <a:gd name="connsiteX610" fmla="*/ 220662 w 449263"/>
              <a:gd name="connsiteY610" fmla="*/ 87312 h 446088"/>
              <a:gd name="connsiteX611" fmla="*/ 217487 w 449263"/>
              <a:gd name="connsiteY611" fmla="*/ 87312 h 446088"/>
              <a:gd name="connsiteX612" fmla="*/ 396875 w 449263"/>
              <a:gd name="connsiteY612" fmla="*/ 79375 h 446088"/>
              <a:gd name="connsiteX613" fmla="*/ 396875 w 449263"/>
              <a:gd name="connsiteY613" fmla="*/ 82550 h 446088"/>
              <a:gd name="connsiteX614" fmla="*/ 242887 w 449263"/>
              <a:gd name="connsiteY614" fmla="*/ 169863 h 446088"/>
              <a:gd name="connsiteX615" fmla="*/ 290513 w 449263"/>
              <a:gd name="connsiteY615" fmla="*/ 139297 h 446088"/>
              <a:gd name="connsiteX616" fmla="*/ 390525 w 449263"/>
              <a:gd name="connsiteY616" fmla="*/ 76200 h 446088"/>
              <a:gd name="connsiteX617" fmla="*/ 393700 w 449263"/>
              <a:gd name="connsiteY617" fmla="*/ 76200 h 446088"/>
              <a:gd name="connsiteX618" fmla="*/ 299207 w 449263"/>
              <a:gd name="connsiteY618" fmla="*/ 133717 h 446088"/>
              <a:gd name="connsiteX619" fmla="*/ 349250 w 449263"/>
              <a:gd name="connsiteY619" fmla="*/ 101600 h 446088"/>
              <a:gd name="connsiteX620" fmla="*/ 253999 w 449263"/>
              <a:gd name="connsiteY620" fmla="*/ 158750 h 446088"/>
              <a:gd name="connsiteX621" fmla="*/ 253999 w 449263"/>
              <a:gd name="connsiteY621" fmla="*/ 153988 h 446088"/>
              <a:gd name="connsiteX622" fmla="*/ 273049 w 449263"/>
              <a:gd name="connsiteY622" fmla="*/ 120650 h 446088"/>
              <a:gd name="connsiteX623" fmla="*/ 265112 w 449263"/>
              <a:gd name="connsiteY623" fmla="*/ 123825 h 446088"/>
              <a:gd name="connsiteX624" fmla="*/ 273049 w 449263"/>
              <a:gd name="connsiteY624" fmla="*/ 117475 h 446088"/>
              <a:gd name="connsiteX625" fmla="*/ 277812 w 449263"/>
              <a:gd name="connsiteY625" fmla="*/ 117475 h 446088"/>
              <a:gd name="connsiteX626" fmla="*/ 258762 w 449263"/>
              <a:gd name="connsiteY626" fmla="*/ 153988 h 446088"/>
              <a:gd name="connsiteX627" fmla="*/ 231774 w 449263"/>
              <a:gd name="connsiteY627" fmla="*/ 76200 h 446088"/>
              <a:gd name="connsiteX628" fmla="*/ 231774 w 449263"/>
              <a:gd name="connsiteY628" fmla="*/ 79374 h 446088"/>
              <a:gd name="connsiteX629" fmla="*/ 220662 w 449263"/>
              <a:gd name="connsiteY629" fmla="*/ 87312 h 446088"/>
              <a:gd name="connsiteX630" fmla="*/ 287652 w 449263"/>
              <a:gd name="connsiteY630" fmla="*/ 59059 h 446088"/>
              <a:gd name="connsiteX631" fmla="*/ 284591 w 449263"/>
              <a:gd name="connsiteY631" fmla="*/ 63286 h 446088"/>
              <a:gd name="connsiteX632" fmla="*/ 284162 w 449263"/>
              <a:gd name="connsiteY632" fmla="*/ 63500 h 446088"/>
              <a:gd name="connsiteX633" fmla="*/ 355601 w 449263"/>
              <a:gd name="connsiteY633" fmla="*/ 52388 h 446088"/>
              <a:gd name="connsiteX634" fmla="*/ 349690 w 449263"/>
              <a:gd name="connsiteY634" fmla="*/ 57521 h 446088"/>
              <a:gd name="connsiteX635" fmla="*/ 305361 w 449263"/>
              <a:gd name="connsiteY635" fmla="*/ 84118 h 446088"/>
              <a:gd name="connsiteX636" fmla="*/ 363538 w 449263"/>
              <a:gd name="connsiteY636" fmla="*/ 49212 h 446088"/>
              <a:gd name="connsiteX637" fmla="*/ 303212 w 449263"/>
              <a:gd name="connsiteY637" fmla="*/ 101600 h 446088"/>
              <a:gd name="connsiteX638" fmla="*/ 374651 w 449263"/>
              <a:gd name="connsiteY638" fmla="*/ 60325 h 446088"/>
              <a:gd name="connsiteX639" fmla="*/ 377826 w 449263"/>
              <a:gd name="connsiteY639" fmla="*/ 60325 h 446088"/>
              <a:gd name="connsiteX640" fmla="*/ 311150 w 449263"/>
              <a:gd name="connsiteY640" fmla="*/ 104775 h 446088"/>
              <a:gd name="connsiteX641" fmla="*/ 382588 w 449263"/>
              <a:gd name="connsiteY641" fmla="*/ 63500 h 446088"/>
              <a:gd name="connsiteX642" fmla="*/ 284162 w 449263"/>
              <a:gd name="connsiteY642" fmla="*/ 120650 h 446088"/>
              <a:gd name="connsiteX643" fmla="*/ 352426 w 449263"/>
              <a:gd name="connsiteY643" fmla="*/ 76200 h 446088"/>
              <a:gd name="connsiteX644" fmla="*/ 295275 w 449263"/>
              <a:gd name="connsiteY644" fmla="*/ 109538 h 446088"/>
              <a:gd name="connsiteX645" fmla="*/ 292100 w 449263"/>
              <a:gd name="connsiteY645" fmla="*/ 109538 h 446088"/>
              <a:gd name="connsiteX646" fmla="*/ 295275 w 449263"/>
              <a:gd name="connsiteY646" fmla="*/ 104775 h 446088"/>
              <a:gd name="connsiteX647" fmla="*/ 349690 w 449263"/>
              <a:gd name="connsiteY647" fmla="*/ 57521 h 446088"/>
              <a:gd name="connsiteX648" fmla="*/ 231774 w 449263"/>
              <a:gd name="connsiteY648" fmla="*/ 49212 h 446088"/>
              <a:gd name="connsiteX649" fmla="*/ 229305 w 449263"/>
              <a:gd name="connsiteY649" fmla="*/ 52387 h 446088"/>
              <a:gd name="connsiteX650" fmla="*/ 228599 w 449263"/>
              <a:gd name="connsiteY650" fmla="*/ 52387 h 446088"/>
              <a:gd name="connsiteX651" fmla="*/ 104540 w 449263"/>
              <a:gd name="connsiteY651" fmla="*/ 37972 h 446088"/>
              <a:gd name="connsiteX652" fmla="*/ 41275 w 449263"/>
              <a:gd name="connsiteY652" fmla="*/ 98425 h 446088"/>
              <a:gd name="connsiteX653" fmla="*/ 69049 w 449263"/>
              <a:gd name="connsiteY653" fmla="*/ 82480 h 446088"/>
              <a:gd name="connsiteX654" fmla="*/ 36512 w 449263"/>
              <a:gd name="connsiteY654" fmla="*/ 101600 h 446088"/>
              <a:gd name="connsiteX655" fmla="*/ 33337 w 449263"/>
              <a:gd name="connsiteY655" fmla="*/ 101600 h 446088"/>
              <a:gd name="connsiteX656" fmla="*/ 341313 w 449263"/>
              <a:gd name="connsiteY656" fmla="*/ 34925 h 446088"/>
              <a:gd name="connsiteX657" fmla="*/ 300037 w 449263"/>
              <a:gd name="connsiteY657" fmla="*/ 87312 h 446088"/>
              <a:gd name="connsiteX658" fmla="*/ 305361 w 449263"/>
              <a:gd name="connsiteY658" fmla="*/ 84118 h 446088"/>
              <a:gd name="connsiteX659" fmla="*/ 295275 w 449263"/>
              <a:gd name="connsiteY659" fmla="*/ 90488 h 446088"/>
              <a:gd name="connsiteX660" fmla="*/ 295275 w 449263"/>
              <a:gd name="connsiteY660" fmla="*/ 87312 h 446088"/>
              <a:gd name="connsiteX661" fmla="*/ 336551 w 449263"/>
              <a:gd name="connsiteY661" fmla="*/ 38100 h 446088"/>
              <a:gd name="connsiteX662" fmla="*/ 280987 w 449263"/>
              <a:gd name="connsiteY662" fmla="*/ 68262 h 446088"/>
              <a:gd name="connsiteX663" fmla="*/ 284591 w 449263"/>
              <a:gd name="connsiteY663" fmla="*/ 63286 h 446088"/>
              <a:gd name="connsiteX664" fmla="*/ 107950 w 449263"/>
              <a:gd name="connsiteY664" fmla="*/ 34925 h 446088"/>
              <a:gd name="connsiteX665" fmla="*/ 104540 w 449263"/>
              <a:gd name="connsiteY665" fmla="*/ 37972 h 446088"/>
              <a:gd name="connsiteX666" fmla="*/ 107634 w 449263"/>
              <a:gd name="connsiteY666" fmla="*/ 35015 h 446088"/>
              <a:gd name="connsiteX667" fmla="*/ 112712 w 449263"/>
              <a:gd name="connsiteY667" fmla="*/ 30163 h 446088"/>
              <a:gd name="connsiteX668" fmla="*/ 107634 w 449263"/>
              <a:gd name="connsiteY668" fmla="*/ 35015 h 446088"/>
              <a:gd name="connsiteX669" fmla="*/ 96837 w 449263"/>
              <a:gd name="connsiteY669" fmla="*/ 38100 h 446088"/>
              <a:gd name="connsiteX670" fmla="*/ 190500 w 449263"/>
              <a:gd name="connsiteY670" fmla="*/ 11113 h 446088"/>
              <a:gd name="connsiteX671" fmla="*/ 177230 w 449263"/>
              <a:gd name="connsiteY671" fmla="*/ 20377 h 446088"/>
              <a:gd name="connsiteX672" fmla="*/ 69049 w 449263"/>
              <a:gd name="connsiteY672" fmla="*/ 82480 h 446088"/>
              <a:gd name="connsiteX673" fmla="*/ 284162 w 449263"/>
              <a:gd name="connsiteY673" fmla="*/ 7937 h 446088"/>
              <a:gd name="connsiteX674" fmla="*/ 261937 w 449263"/>
              <a:gd name="connsiteY674" fmla="*/ 34924 h 446088"/>
              <a:gd name="connsiteX675" fmla="*/ 300037 w 449263"/>
              <a:gd name="connsiteY675" fmla="*/ 11112 h 446088"/>
              <a:gd name="connsiteX676" fmla="*/ 300037 w 449263"/>
              <a:gd name="connsiteY676" fmla="*/ 13581 h 446088"/>
              <a:gd name="connsiteX677" fmla="*/ 288925 w 449263"/>
              <a:gd name="connsiteY677" fmla="*/ 22224 h 446088"/>
              <a:gd name="connsiteX678" fmla="*/ 300037 w 449263"/>
              <a:gd name="connsiteY678" fmla="*/ 15874 h 446088"/>
              <a:gd name="connsiteX679" fmla="*/ 300037 w 449263"/>
              <a:gd name="connsiteY679" fmla="*/ 13581 h 446088"/>
              <a:gd name="connsiteX680" fmla="*/ 303212 w 449263"/>
              <a:gd name="connsiteY680" fmla="*/ 11112 h 446088"/>
              <a:gd name="connsiteX681" fmla="*/ 303212 w 449263"/>
              <a:gd name="connsiteY681" fmla="*/ 15874 h 446088"/>
              <a:gd name="connsiteX682" fmla="*/ 274635 w 449263"/>
              <a:gd name="connsiteY682" fmla="*/ 41730 h 446088"/>
              <a:gd name="connsiteX683" fmla="*/ 314259 w 449263"/>
              <a:gd name="connsiteY683" fmla="*/ 19088 h 446088"/>
              <a:gd name="connsiteX684" fmla="*/ 314325 w 449263"/>
              <a:gd name="connsiteY684" fmla="*/ 19050 h 446088"/>
              <a:gd name="connsiteX685" fmla="*/ 314317 w 449263"/>
              <a:gd name="connsiteY685" fmla="*/ 19055 h 446088"/>
              <a:gd name="connsiteX686" fmla="*/ 314325 w 449263"/>
              <a:gd name="connsiteY686" fmla="*/ 19050 h 446088"/>
              <a:gd name="connsiteX687" fmla="*/ 319088 w 449263"/>
              <a:gd name="connsiteY687" fmla="*/ 19050 h 446088"/>
              <a:gd name="connsiteX688" fmla="*/ 287652 w 449263"/>
              <a:gd name="connsiteY688" fmla="*/ 59059 h 446088"/>
              <a:gd name="connsiteX689" fmla="*/ 314325 w 449263"/>
              <a:gd name="connsiteY689" fmla="*/ 22225 h 446088"/>
              <a:gd name="connsiteX690" fmla="*/ 236537 w 449263"/>
              <a:gd name="connsiteY690" fmla="*/ 68262 h 446088"/>
              <a:gd name="connsiteX691" fmla="*/ 232833 w 449263"/>
              <a:gd name="connsiteY691" fmla="*/ 68262 h 446088"/>
              <a:gd name="connsiteX692" fmla="*/ 223837 w 449263"/>
              <a:gd name="connsiteY692" fmla="*/ 76200 h 446088"/>
              <a:gd name="connsiteX693" fmla="*/ 231774 w 449263"/>
              <a:gd name="connsiteY693" fmla="*/ 71437 h 446088"/>
              <a:gd name="connsiteX694" fmla="*/ 217487 w 449263"/>
              <a:gd name="connsiteY694" fmla="*/ 82550 h 446088"/>
              <a:gd name="connsiteX695" fmla="*/ 217487 w 449263"/>
              <a:gd name="connsiteY695" fmla="*/ 79374 h 446088"/>
              <a:gd name="connsiteX696" fmla="*/ 232303 w 449263"/>
              <a:gd name="connsiteY696" fmla="*/ 68262 h 446088"/>
              <a:gd name="connsiteX697" fmla="*/ 231775 w 449263"/>
              <a:gd name="connsiteY697" fmla="*/ 68262 h 446088"/>
              <a:gd name="connsiteX698" fmla="*/ 231775 w 449263"/>
              <a:gd name="connsiteY698" fmla="*/ 65881 h 446088"/>
              <a:gd name="connsiteX699" fmla="*/ 220662 w 449263"/>
              <a:gd name="connsiteY699" fmla="*/ 71437 h 446088"/>
              <a:gd name="connsiteX700" fmla="*/ 217487 w 449263"/>
              <a:gd name="connsiteY700" fmla="*/ 71437 h 446088"/>
              <a:gd name="connsiteX701" fmla="*/ 231774 w 449263"/>
              <a:gd name="connsiteY701" fmla="*/ 60324 h 446088"/>
              <a:gd name="connsiteX702" fmla="*/ 220662 w 449263"/>
              <a:gd name="connsiteY702" fmla="*/ 63500 h 446088"/>
              <a:gd name="connsiteX703" fmla="*/ 229305 w 449263"/>
              <a:gd name="connsiteY703" fmla="*/ 52387 h 446088"/>
              <a:gd name="connsiteX704" fmla="*/ 231774 w 449263"/>
              <a:gd name="connsiteY704" fmla="*/ 52387 h 446088"/>
              <a:gd name="connsiteX705" fmla="*/ 223837 w 449263"/>
              <a:gd name="connsiteY705" fmla="*/ 60324 h 446088"/>
              <a:gd name="connsiteX706" fmla="*/ 239712 w 449263"/>
              <a:gd name="connsiteY706" fmla="*/ 52387 h 446088"/>
              <a:gd name="connsiteX707" fmla="*/ 228599 w 449263"/>
              <a:gd name="connsiteY707" fmla="*/ 63500 h 446088"/>
              <a:gd name="connsiteX708" fmla="*/ 247650 w 449263"/>
              <a:gd name="connsiteY708" fmla="*/ 52387 h 446088"/>
              <a:gd name="connsiteX709" fmla="*/ 250825 w 449263"/>
              <a:gd name="connsiteY709" fmla="*/ 52387 h 446088"/>
              <a:gd name="connsiteX710" fmla="*/ 243879 w 449263"/>
              <a:gd name="connsiteY710" fmla="*/ 58516 h 446088"/>
              <a:gd name="connsiteX711" fmla="*/ 248818 w 449263"/>
              <a:gd name="connsiteY711" fmla="*/ 56483 h 446088"/>
              <a:gd name="connsiteX712" fmla="*/ 241342 w 449263"/>
              <a:gd name="connsiteY712" fmla="*/ 60754 h 446088"/>
              <a:gd name="connsiteX713" fmla="*/ 240446 w 449263"/>
              <a:gd name="connsiteY713" fmla="*/ 61545 h 446088"/>
              <a:gd name="connsiteX714" fmla="*/ 236545 w 449263"/>
              <a:gd name="connsiteY714" fmla="*/ 63496 h 446088"/>
              <a:gd name="connsiteX715" fmla="*/ 236537 w 449263"/>
              <a:gd name="connsiteY715" fmla="*/ 63500 h 446088"/>
              <a:gd name="connsiteX716" fmla="*/ 240445 w 449263"/>
              <a:gd name="connsiteY716" fmla="*/ 61546 h 446088"/>
              <a:gd name="connsiteX717" fmla="*/ 240446 w 449263"/>
              <a:gd name="connsiteY717" fmla="*/ 61545 h 446088"/>
              <a:gd name="connsiteX718" fmla="*/ 242887 w 449263"/>
              <a:gd name="connsiteY718" fmla="*/ 60324 h 446088"/>
              <a:gd name="connsiteX719" fmla="*/ 242883 w 449263"/>
              <a:gd name="connsiteY719" fmla="*/ 60327 h 446088"/>
              <a:gd name="connsiteX720" fmla="*/ 258762 w 449263"/>
              <a:gd name="connsiteY720" fmla="*/ 52388 h 446088"/>
              <a:gd name="connsiteX721" fmla="*/ 248818 w 449263"/>
              <a:gd name="connsiteY721" fmla="*/ 56483 h 446088"/>
              <a:gd name="connsiteX722" fmla="*/ 262616 w 449263"/>
              <a:gd name="connsiteY722" fmla="*/ 48598 h 446088"/>
              <a:gd name="connsiteX723" fmla="*/ 295275 w 449263"/>
              <a:gd name="connsiteY723" fmla="*/ 19050 h 446088"/>
              <a:gd name="connsiteX724" fmla="*/ 258762 w 449263"/>
              <a:gd name="connsiteY724" fmla="*/ 41274 h 446088"/>
              <a:gd name="connsiteX725" fmla="*/ 258762 w 449263"/>
              <a:gd name="connsiteY725" fmla="*/ 38100 h 446088"/>
              <a:gd name="connsiteX726" fmla="*/ 280987 w 449263"/>
              <a:gd name="connsiteY726" fmla="*/ 11112 h 446088"/>
              <a:gd name="connsiteX727" fmla="*/ 254000 w 449263"/>
              <a:gd name="connsiteY727" fmla="*/ 26987 h 446088"/>
              <a:gd name="connsiteX728" fmla="*/ 239713 w 449263"/>
              <a:gd name="connsiteY728" fmla="*/ 0 h 446088"/>
              <a:gd name="connsiteX729" fmla="*/ 242888 w 449263"/>
              <a:gd name="connsiteY729" fmla="*/ 0 h 446088"/>
              <a:gd name="connsiteX730" fmla="*/ 25400 w 449263"/>
              <a:gd name="connsiteY730" fmla="*/ 153988 h 446088"/>
              <a:gd name="connsiteX731" fmla="*/ 280988 w 449263"/>
              <a:gd name="connsiteY731" fmla="*/ 7938 h 446088"/>
              <a:gd name="connsiteX732" fmla="*/ 212725 w 449263"/>
              <a:gd name="connsiteY732" fmla="*/ 49271 h 446088"/>
              <a:gd name="connsiteX733" fmla="*/ 212725 w 449263"/>
              <a:gd name="connsiteY733" fmla="*/ 49213 h 446088"/>
              <a:gd name="connsiteX734" fmla="*/ 107950 w 449263"/>
              <a:gd name="connsiteY734" fmla="*/ 112713 h 446088"/>
              <a:gd name="connsiteX735" fmla="*/ 212725 w 449263"/>
              <a:gd name="connsiteY735" fmla="*/ 49271 h 446088"/>
              <a:gd name="connsiteX736" fmla="*/ 212725 w 449263"/>
              <a:gd name="connsiteY736" fmla="*/ 52388 h 446088"/>
              <a:gd name="connsiteX737" fmla="*/ 65851 w 449263"/>
              <a:gd name="connsiteY737" fmla="*/ 155787 h 446088"/>
              <a:gd name="connsiteX738" fmla="*/ 198438 w 449263"/>
              <a:gd name="connsiteY738" fmla="*/ 60325 h 446088"/>
              <a:gd name="connsiteX739" fmla="*/ 6350 w 449263"/>
              <a:gd name="connsiteY739" fmla="*/ 173038 h 446088"/>
              <a:gd name="connsiteX740" fmla="*/ 6350 w 449263"/>
              <a:gd name="connsiteY740" fmla="*/ 169863 h 446088"/>
              <a:gd name="connsiteX741" fmla="*/ 179387 w 449263"/>
              <a:gd name="connsiteY741" fmla="*/ 68263 h 446088"/>
              <a:gd name="connsiteX742" fmla="*/ 6350 w 449263"/>
              <a:gd name="connsiteY742" fmla="*/ 165100 h 446088"/>
              <a:gd name="connsiteX743" fmla="*/ 223838 w 449263"/>
              <a:gd name="connsiteY743" fmla="*/ 11113 h 446088"/>
              <a:gd name="connsiteX744" fmla="*/ 22225 w 449263"/>
              <a:gd name="connsiteY744" fmla="*/ 128588 h 446088"/>
              <a:gd name="connsiteX745" fmla="*/ 47423 w 449263"/>
              <a:gd name="connsiteY745" fmla="*/ 110997 h 446088"/>
              <a:gd name="connsiteX746" fmla="*/ 212725 w 449263"/>
              <a:gd name="connsiteY746" fmla="*/ 0 h 446088"/>
              <a:gd name="connsiteX747" fmla="*/ 57150 w 449263"/>
              <a:gd name="connsiteY747" fmla="*/ 104206 h 446088"/>
              <a:gd name="connsiteX748" fmla="*/ 177230 w 449263"/>
              <a:gd name="connsiteY748" fmla="*/ 20377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</a:cxnLst>
            <a:rect l="l" t="t" r="r" b="b"/>
            <a:pathLst>
              <a:path w="449263" h="446088">
                <a:moveTo>
                  <a:pt x="155739" y="408491"/>
                </a:moveTo>
                <a:lnTo>
                  <a:pt x="153987" y="409575"/>
                </a:lnTo>
                <a:lnTo>
                  <a:pt x="155268" y="408743"/>
                </a:lnTo>
                <a:close/>
                <a:moveTo>
                  <a:pt x="374651" y="382588"/>
                </a:moveTo>
                <a:lnTo>
                  <a:pt x="374651" y="382588"/>
                </a:lnTo>
                <a:lnTo>
                  <a:pt x="374651" y="382588"/>
                </a:lnTo>
                <a:close/>
                <a:moveTo>
                  <a:pt x="336550" y="379412"/>
                </a:moveTo>
                <a:lnTo>
                  <a:pt x="330583" y="383199"/>
                </a:lnTo>
                <a:lnTo>
                  <a:pt x="330410" y="383297"/>
                </a:lnTo>
                <a:close/>
                <a:moveTo>
                  <a:pt x="349254" y="377505"/>
                </a:moveTo>
                <a:lnTo>
                  <a:pt x="333375" y="387350"/>
                </a:lnTo>
                <a:lnTo>
                  <a:pt x="345663" y="379552"/>
                </a:lnTo>
                <a:close/>
                <a:moveTo>
                  <a:pt x="385763" y="376238"/>
                </a:moveTo>
                <a:lnTo>
                  <a:pt x="385763" y="379413"/>
                </a:lnTo>
                <a:lnTo>
                  <a:pt x="344488" y="409575"/>
                </a:lnTo>
                <a:lnTo>
                  <a:pt x="352426" y="404813"/>
                </a:lnTo>
                <a:lnTo>
                  <a:pt x="352426" y="409575"/>
                </a:lnTo>
                <a:lnTo>
                  <a:pt x="333376" y="417513"/>
                </a:lnTo>
                <a:lnTo>
                  <a:pt x="374651" y="382588"/>
                </a:lnTo>
                <a:close/>
                <a:moveTo>
                  <a:pt x="220663" y="368300"/>
                </a:moveTo>
                <a:lnTo>
                  <a:pt x="220663" y="371475"/>
                </a:lnTo>
                <a:lnTo>
                  <a:pt x="160337" y="409575"/>
                </a:lnTo>
                <a:lnTo>
                  <a:pt x="223838" y="376238"/>
                </a:lnTo>
                <a:lnTo>
                  <a:pt x="223838" y="379413"/>
                </a:lnTo>
                <a:lnTo>
                  <a:pt x="165100" y="417513"/>
                </a:lnTo>
                <a:lnTo>
                  <a:pt x="223838" y="382588"/>
                </a:lnTo>
                <a:lnTo>
                  <a:pt x="228600" y="382588"/>
                </a:lnTo>
                <a:lnTo>
                  <a:pt x="179387" y="439738"/>
                </a:lnTo>
                <a:lnTo>
                  <a:pt x="231775" y="409575"/>
                </a:lnTo>
                <a:lnTo>
                  <a:pt x="236538" y="409575"/>
                </a:lnTo>
                <a:lnTo>
                  <a:pt x="212725" y="442913"/>
                </a:lnTo>
                <a:lnTo>
                  <a:pt x="242888" y="423863"/>
                </a:lnTo>
                <a:lnTo>
                  <a:pt x="242888" y="428625"/>
                </a:lnTo>
                <a:lnTo>
                  <a:pt x="212725" y="446088"/>
                </a:lnTo>
                <a:lnTo>
                  <a:pt x="209550" y="446088"/>
                </a:lnTo>
                <a:lnTo>
                  <a:pt x="231775" y="412750"/>
                </a:lnTo>
                <a:lnTo>
                  <a:pt x="176212" y="442913"/>
                </a:lnTo>
                <a:lnTo>
                  <a:pt x="223838" y="387350"/>
                </a:lnTo>
                <a:lnTo>
                  <a:pt x="146050" y="431800"/>
                </a:lnTo>
                <a:lnTo>
                  <a:pt x="141287" y="431800"/>
                </a:lnTo>
                <a:lnTo>
                  <a:pt x="201613" y="390525"/>
                </a:lnTo>
                <a:lnTo>
                  <a:pt x="134937" y="428625"/>
                </a:lnTo>
                <a:lnTo>
                  <a:pt x="130175" y="428625"/>
                </a:lnTo>
                <a:lnTo>
                  <a:pt x="195262" y="387350"/>
                </a:lnTo>
                <a:lnTo>
                  <a:pt x="155739" y="408491"/>
                </a:lnTo>
                <a:close/>
                <a:moveTo>
                  <a:pt x="269875" y="357186"/>
                </a:moveTo>
                <a:lnTo>
                  <a:pt x="269875" y="357187"/>
                </a:lnTo>
                <a:lnTo>
                  <a:pt x="269875" y="357187"/>
                </a:lnTo>
                <a:close/>
                <a:moveTo>
                  <a:pt x="404813" y="349250"/>
                </a:moveTo>
                <a:lnTo>
                  <a:pt x="407988" y="352425"/>
                </a:lnTo>
                <a:lnTo>
                  <a:pt x="311150" y="412750"/>
                </a:lnTo>
                <a:lnTo>
                  <a:pt x="396876" y="360363"/>
                </a:lnTo>
                <a:lnTo>
                  <a:pt x="396876" y="363538"/>
                </a:lnTo>
                <a:lnTo>
                  <a:pt x="307975" y="420688"/>
                </a:lnTo>
                <a:lnTo>
                  <a:pt x="374651" y="382588"/>
                </a:lnTo>
                <a:lnTo>
                  <a:pt x="277813" y="439738"/>
                </a:lnTo>
                <a:lnTo>
                  <a:pt x="366713" y="382588"/>
                </a:lnTo>
                <a:lnTo>
                  <a:pt x="258763" y="442913"/>
                </a:lnTo>
                <a:lnTo>
                  <a:pt x="254000" y="442913"/>
                </a:lnTo>
                <a:lnTo>
                  <a:pt x="352426" y="382588"/>
                </a:lnTo>
                <a:lnTo>
                  <a:pt x="247650" y="446088"/>
                </a:lnTo>
                <a:lnTo>
                  <a:pt x="242888" y="446088"/>
                </a:lnTo>
                <a:lnTo>
                  <a:pt x="242888" y="442913"/>
                </a:lnTo>
                <a:lnTo>
                  <a:pt x="242888" y="428625"/>
                </a:lnTo>
                <a:lnTo>
                  <a:pt x="247650" y="442913"/>
                </a:lnTo>
                <a:close/>
                <a:moveTo>
                  <a:pt x="160337" y="349250"/>
                </a:moveTo>
                <a:lnTo>
                  <a:pt x="152133" y="354661"/>
                </a:lnTo>
                <a:lnTo>
                  <a:pt x="148761" y="356574"/>
                </a:lnTo>
                <a:close/>
                <a:moveTo>
                  <a:pt x="412750" y="338137"/>
                </a:moveTo>
                <a:lnTo>
                  <a:pt x="415925" y="341312"/>
                </a:lnTo>
                <a:lnTo>
                  <a:pt x="412750" y="341312"/>
                </a:lnTo>
                <a:lnTo>
                  <a:pt x="349254" y="377505"/>
                </a:lnTo>
                <a:close/>
                <a:moveTo>
                  <a:pt x="415925" y="334962"/>
                </a:moveTo>
                <a:lnTo>
                  <a:pt x="345663" y="379552"/>
                </a:lnTo>
                <a:lnTo>
                  <a:pt x="254000" y="431800"/>
                </a:lnTo>
                <a:lnTo>
                  <a:pt x="330583" y="383199"/>
                </a:lnTo>
                <a:close/>
                <a:moveTo>
                  <a:pt x="274996" y="334962"/>
                </a:moveTo>
                <a:lnTo>
                  <a:pt x="275771" y="334962"/>
                </a:lnTo>
                <a:lnTo>
                  <a:pt x="269875" y="338137"/>
                </a:lnTo>
                <a:close/>
                <a:moveTo>
                  <a:pt x="155927" y="330201"/>
                </a:moveTo>
                <a:lnTo>
                  <a:pt x="88900" y="390525"/>
                </a:lnTo>
                <a:lnTo>
                  <a:pt x="148761" y="356574"/>
                </a:lnTo>
                <a:lnTo>
                  <a:pt x="82550" y="398463"/>
                </a:lnTo>
                <a:lnTo>
                  <a:pt x="82550" y="393700"/>
                </a:lnTo>
                <a:close/>
                <a:moveTo>
                  <a:pt x="195262" y="330200"/>
                </a:moveTo>
                <a:lnTo>
                  <a:pt x="119062" y="379413"/>
                </a:lnTo>
                <a:lnTo>
                  <a:pt x="198438" y="334963"/>
                </a:lnTo>
                <a:lnTo>
                  <a:pt x="112712" y="401638"/>
                </a:lnTo>
                <a:lnTo>
                  <a:pt x="206375" y="346075"/>
                </a:lnTo>
                <a:lnTo>
                  <a:pt x="209550" y="346075"/>
                </a:lnTo>
                <a:lnTo>
                  <a:pt x="209550" y="349250"/>
                </a:lnTo>
                <a:lnTo>
                  <a:pt x="127000" y="417513"/>
                </a:lnTo>
                <a:lnTo>
                  <a:pt x="217488" y="363538"/>
                </a:lnTo>
                <a:lnTo>
                  <a:pt x="217488" y="368300"/>
                </a:lnTo>
                <a:lnTo>
                  <a:pt x="155268" y="408743"/>
                </a:lnTo>
                <a:lnTo>
                  <a:pt x="127000" y="423863"/>
                </a:lnTo>
                <a:lnTo>
                  <a:pt x="190500" y="382588"/>
                </a:lnTo>
                <a:lnTo>
                  <a:pt x="123825" y="420688"/>
                </a:lnTo>
                <a:lnTo>
                  <a:pt x="119062" y="420688"/>
                </a:lnTo>
                <a:lnTo>
                  <a:pt x="198438" y="352425"/>
                </a:lnTo>
                <a:lnTo>
                  <a:pt x="100012" y="409575"/>
                </a:lnTo>
                <a:lnTo>
                  <a:pt x="187325" y="341313"/>
                </a:lnTo>
                <a:lnTo>
                  <a:pt x="85725" y="401638"/>
                </a:lnTo>
                <a:lnTo>
                  <a:pt x="85725" y="398463"/>
                </a:lnTo>
                <a:lnTo>
                  <a:pt x="152133" y="354661"/>
                </a:lnTo>
                <a:close/>
                <a:moveTo>
                  <a:pt x="165100" y="322263"/>
                </a:moveTo>
                <a:lnTo>
                  <a:pt x="155927" y="330201"/>
                </a:lnTo>
                <a:lnTo>
                  <a:pt x="164159" y="322792"/>
                </a:lnTo>
                <a:close/>
                <a:moveTo>
                  <a:pt x="135370" y="320151"/>
                </a:moveTo>
                <a:lnTo>
                  <a:pt x="80240" y="365610"/>
                </a:lnTo>
                <a:lnTo>
                  <a:pt x="69850" y="371475"/>
                </a:lnTo>
                <a:close/>
                <a:moveTo>
                  <a:pt x="168275" y="315913"/>
                </a:moveTo>
                <a:lnTo>
                  <a:pt x="171450" y="315913"/>
                </a:lnTo>
                <a:lnTo>
                  <a:pt x="168275" y="319088"/>
                </a:lnTo>
                <a:lnTo>
                  <a:pt x="164159" y="322792"/>
                </a:lnTo>
                <a:lnTo>
                  <a:pt x="63500" y="379413"/>
                </a:lnTo>
                <a:lnTo>
                  <a:pt x="80240" y="365610"/>
                </a:lnTo>
                <a:close/>
                <a:moveTo>
                  <a:pt x="42642" y="312280"/>
                </a:moveTo>
                <a:lnTo>
                  <a:pt x="36512" y="315913"/>
                </a:lnTo>
                <a:lnTo>
                  <a:pt x="37063" y="315511"/>
                </a:lnTo>
                <a:close/>
                <a:moveTo>
                  <a:pt x="115887" y="311150"/>
                </a:moveTo>
                <a:lnTo>
                  <a:pt x="113086" y="312955"/>
                </a:lnTo>
                <a:lnTo>
                  <a:pt x="55562" y="346075"/>
                </a:lnTo>
                <a:lnTo>
                  <a:pt x="55955" y="345778"/>
                </a:lnTo>
                <a:close/>
                <a:moveTo>
                  <a:pt x="390525" y="300037"/>
                </a:moveTo>
                <a:lnTo>
                  <a:pt x="393700" y="304800"/>
                </a:lnTo>
                <a:lnTo>
                  <a:pt x="390525" y="304800"/>
                </a:lnTo>
                <a:close/>
                <a:moveTo>
                  <a:pt x="341313" y="300037"/>
                </a:moveTo>
                <a:lnTo>
                  <a:pt x="341039" y="300256"/>
                </a:lnTo>
                <a:lnTo>
                  <a:pt x="269875" y="341312"/>
                </a:lnTo>
                <a:close/>
                <a:moveTo>
                  <a:pt x="401638" y="295098"/>
                </a:moveTo>
                <a:lnTo>
                  <a:pt x="401638" y="296862"/>
                </a:lnTo>
                <a:lnTo>
                  <a:pt x="404813" y="296862"/>
                </a:lnTo>
                <a:lnTo>
                  <a:pt x="396875" y="300037"/>
                </a:lnTo>
                <a:lnTo>
                  <a:pt x="396875" y="297215"/>
                </a:lnTo>
                <a:close/>
                <a:moveTo>
                  <a:pt x="404813" y="293687"/>
                </a:moveTo>
                <a:lnTo>
                  <a:pt x="404813" y="296862"/>
                </a:lnTo>
                <a:lnTo>
                  <a:pt x="402615" y="294664"/>
                </a:lnTo>
                <a:close/>
                <a:moveTo>
                  <a:pt x="401638" y="293687"/>
                </a:moveTo>
                <a:lnTo>
                  <a:pt x="396875" y="296862"/>
                </a:lnTo>
                <a:lnTo>
                  <a:pt x="396875" y="297215"/>
                </a:lnTo>
                <a:lnTo>
                  <a:pt x="390525" y="300037"/>
                </a:lnTo>
                <a:close/>
                <a:moveTo>
                  <a:pt x="401638" y="293687"/>
                </a:moveTo>
                <a:lnTo>
                  <a:pt x="402615" y="294664"/>
                </a:lnTo>
                <a:lnTo>
                  <a:pt x="401638" y="295098"/>
                </a:lnTo>
                <a:close/>
                <a:moveTo>
                  <a:pt x="352425" y="293687"/>
                </a:moveTo>
                <a:lnTo>
                  <a:pt x="277812" y="334962"/>
                </a:lnTo>
                <a:lnTo>
                  <a:pt x="275771" y="334962"/>
                </a:lnTo>
                <a:close/>
                <a:moveTo>
                  <a:pt x="352425" y="293687"/>
                </a:moveTo>
                <a:lnTo>
                  <a:pt x="269875" y="357186"/>
                </a:lnTo>
                <a:lnTo>
                  <a:pt x="341039" y="300256"/>
                </a:lnTo>
                <a:close/>
                <a:moveTo>
                  <a:pt x="349250" y="288925"/>
                </a:moveTo>
                <a:lnTo>
                  <a:pt x="352425" y="288925"/>
                </a:lnTo>
                <a:lnTo>
                  <a:pt x="352425" y="293687"/>
                </a:lnTo>
                <a:close/>
                <a:moveTo>
                  <a:pt x="431800" y="285750"/>
                </a:moveTo>
                <a:lnTo>
                  <a:pt x="438151" y="285750"/>
                </a:lnTo>
                <a:lnTo>
                  <a:pt x="423863" y="300038"/>
                </a:lnTo>
                <a:lnTo>
                  <a:pt x="434976" y="293688"/>
                </a:lnTo>
                <a:lnTo>
                  <a:pt x="434976" y="296862"/>
                </a:lnTo>
                <a:lnTo>
                  <a:pt x="434975" y="296862"/>
                </a:lnTo>
                <a:lnTo>
                  <a:pt x="434975" y="300037"/>
                </a:lnTo>
                <a:lnTo>
                  <a:pt x="269875" y="417512"/>
                </a:lnTo>
                <a:lnTo>
                  <a:pt x="330410" y="383297"/>
                </a:lnTo>
                <a:lnTo>
                  <a:pt x="258762" y="428625"/>
                </a:lnTo>
                <a:lnTo>
                  <a:pt x="254000" y="428625"/>
                </a:lnTo>
                <a:lnTo>
                  <a:pt x="258762" y="423862"/>
                </a:lnTo>
                <a:lnTo>
                  <a:pt x="419100" y="307975"/>
                </a:lnTo>
                <a:lnTo>
                  <a:pt x="265112" y="393700"/>
                </a:lnTo>
                <a:lnTo>
                  <a:pt x="396875" y="307975"/>
                </a:lnTo>
                <a:lnTo>
                  <a:pt x="265112" y="382587"/>
                </a:lnTo>
                <a:lnTo>
                  <a:pt x="261937" y="382587"/>
                </a:lnTo>
                <a:lnTo>
                  <a:pt x="355600" y="311150"/>
                </a:lnTo>
                <a:lnTo>
                  <a:pt x="261937" y="363537"/>
                </a:lnTo>
                <a:lnTo>
                  <a:pt x="269875" y="357187"/>
                </a:lnTo>
                <a:lnTo>
                  <a:pt x="363538" y="304800"/>
                </a:lnTo>
                <a:lnTo>
                  <a:pt x="366713" y="304800"/>
                </a:lnTo>
                <a:lnTo>
                  <a:pt x="273050" y="376237"/>
                </a:lnTo>
                <a:lnTo>
                  <a:pt x="415925" y="293687"/>
                </a:lnTo>
                <a:lnTo>
                  <a:pt x="419100" y="293687"/>
                </a:lnTo>
                <a:lnTo>
                  <a:pt x="288925" y="379412"/>
                </a:lnTo>
                <a:lnTo>
                  <a:pt x="434971" y="296864"/>
                </a:lnTo>
                <a:lnTo>
                  <a:pt x="419100" y="304800"/>
                </a:lnTo>
                <a:lnTo>
                  <a:pt x="431800" y="288925"/>
                </a:lnTo>
                <a:lnTo>
                  <a:pt x="427038" y="293688"/>
                </a:lnTo>
                <a:lnTo>
                  <a:pt x="423863" y="293688"/>
                </a:lnTo>
                <a:close/>
                <a:moveTo>
                  <a:pt x="160337" y="285750"/>
                </a:moveTo>
                <a:lnTo>
                  <a:pt x="88900" y="330200"/>
                </a:lnTo>
                <a:lnTo>
                  <a:pt x="160337" y="288925"/>
                </a:lnTo>
                <a:lnTo>
                  <a:pt x="74612" y="346075"/>
                </a:lnTo>
                <a:lnTo>
                  <a:pt x="160337" y="296863"/>
                </a:lnTo>
                <a:lnTo>
                  <a:pt x="165100" y="296863"/>
                </a:lnTo>
                <a:lnTo>
                  <a:pt x="135370" y="320151"/>
                </a:lnTo>
                <a:lnTo>
                  <a:pt x="153987" y="304800"/>
                </a:lnTo>
                <a:lnTo>
                  <a:pt x="52387" y="363538"/>
                </a:lnTo>
                <a:lnTo>
                  <a:pt x="47625" y="363538"/>
                </a:lnTo>
                <a:lnTo>
                  <a:pt x="47625" y="360363"/>
                </a:lnTo>
                <a:lnTo>
                  <a:pt x="134937" y="304800"/>
                </a:lnTo>
                <a:lnTo>
                  <a:pt x="44450" y="357188"/>
                </a:lnTo>
                <a:lnTo>
                  <a:pt x="113086" y="312955"/>
                </a:lnTo>
                <a:close/>
                <a:moveTo>
                  <a:pt x="438151" y="277812"/>
                </a:moveTo>
                <a:lnTo>
                  <a:pt x="438151" y="280988"/>
                </a:lnTo>
                <a:lnTo>
                  <a:pt x="431800" y="285750"/>
                </a:lnTo>
                <a:close/>
                <a:moveTo>
                  <a:pt x="146050" y="274638"/>
                </a:moveTo>
                <a:lnTo>
                  <a:pt x="143025" y="276884"/>
                </a:lnTo>
                <a:lnTo>
                  <a:pt x="52387" y="330200"/>
                </a:lnTo>
                <a:lnTo>
                  <a:pt x="53679" y="329280"/>
                </a:lnTo>
                <a:close/>
                <a:moveTo>
                  <a:pt x="336550" y="269875"/>
                </a:moveTo>
                <a:lnTo>
                  <a:pt x="333538" y="272704"/>
                </a:lnTo>
                <a:lnTo>
                  <a:pt x="331602" y="274523"/>
                </a:lnTo>
                <a:lnTo>
                  <a:pt x="301346" y="292892"/>
                </a:lnTo>
                <a:lnTo>
                  <a:pt x="325382" y="277177"/>
                </a:lnTo>
                <a:close/>
                <a:moveTo>
                  <a:pt x="344488" y="266700"/>
                </a:moveTo>
                <a:lnTo>
                  <a:pt x="292100" y="315912"/>
                </a:lnTo>
                <a:lnTo>
                  <a:pt x="349250" y="280987"/>
                </a:lnTo>
                <a:lnTo>
                  <a:pt x="349250" y="285750"/>
                </a:lnTo>
                <a:lnTo>
                  <a:pt x="292100" y="322262"/>
                </a:lnTo>
                <a:lnTo>
                  <a:pt x="349250" y="288925"/>
                </a:lnTo>
                <a:lnTo>
                  <a:pt x="274996" y="334962"/>
                </a:lnTo>
                <a:lnTo>
                  <a:pt x="273050" y="334962"/>
                </a:lnTo>
                <a:lnTo>
                  <a:pt x="330200" y="293687"/>
                </a:lnTo>
                <a:lnTo>
                  <a:pt x="284162" y="322262"/>
                </a:lnTo>
                <a:lnTo>
                  <a:pt x="284162" y="319087"/>
                </a:lnTo>
                <a:lnTo>
                  <a:pt x="331374" y="274737"/>
                </a:lnTo>
                <a:lnTo>
                  <a:pt x="331602" y="274523"/>
                </a:lnTo>
                <a:close/>
                <a:moveTo>
                  <a:pt x="160337" y="266700"/>
                </a:moveTo>
                <a:lnTo>
                  <a:pt x="55955" y="345778"/>
                </a:lnTo>
                <a:lnTo>
                  <a:pt x="44450" y="352425"/>
                </a:lnTo>
                <a:lnTo>
                  <a:pt x="41275" y="352425"/>
                </a:lnTo>
                <a:lnTo>
                  <a:pt x="143025" y="276884"/>
                </a:lnTo>
                <a:close/>
                <a:moveTo>
                  <a:pt x="153987" y="255588"/>
                </a:moveTo>
                <a:lnTo>
                  <a:pt x="151599" y="257285"/>
                </a:lnTo>
                <a:lnTo>
                  <a:pt x="25400" y="330200"/>
                </a:lnTo>
                <a:close/>
                <a:moveTo>
                  <a:pt x="446088" y="252412"/>
                </a:moveTo>
                <a:lnTo>
                  <a:pt x="438151" y="266700"/>
                </a:lnTo>
                <a:lnTo>
                  <a:pt x="442913" y="263525"/>
                </a:lnTo>
                <a:lnTo>
                  <a:pt x="446088" y="263525"/>
                </a:lnTo>
                <a:lnTo>
                  <a:pt x="431800" y="285750"/>
                </a:lnTo>
                <a:lnTo>
                  <a:pt x="427038" y="288925"/>
                </a:lnTo>
                <a:lnTo>
                  <a:pt x="427038" y="285750"/>
                </a:lnTo>
                <a:lnTo>
                  <a:pt x="442913" y="266700"/>
                </a:lnTo>
                <a:lnTo>
                  <a:pt x="434976" y="269875"/>
                </a:lnTo>
                <a:lnTo>
                  <a:pt x="434976" y="266700"/>
                </a:lnTo>
                <a:lnTo>
                  <a:pt x="442913" y="255588"/>
                </a:lnTo>
                <a:lnTo>
                  <a:pt x="438151" y="255588"/>
                </a:lnTo>
                <a:close/>
                <a:moveTo>
                  <a:pt x="168275" y="247650"/>
                </a:moveTo>
                <a:lnTo>
                  <a:pt x="53679" y="329280"/>
                </a:lnTo>
                <a:lnTo>
                  <a:pt x="33337" y="341313"/>
                </a:lnTo>
                <a:lnTo>
                  <a:pt x="151599" y="257285"/>
                </a:lnTo>
                <a:close/>
                <a:moveTo>
                  <a:pt x="165100" y="239713"/>
                </a:moveTo>
                <a:lnTo>
                  <a:pt x="168275" y="239713"/>
                </a:lnTo>
                <a:lnTo>
                  <a:pt x="79764" y="295615"/>
                </a:lnTo>
                <a:lnTo>
                  <a:pt x="77787" y="296863"/>
                </a:lnTo>
                <a:lnTo>
                  <a:pt x="168275" y="244475"/>
                </a:lnTo>
                <a:lnTo>
                  <a:pt x="168275" y="247650"/>
                </a:lnTo>
                <a:lnTo>
                  <a:pt x="25400" y="327025"/>
                </a:lnTo>
                <a:lnTo>
                  <a:pt x="115887" y="269875"/>
                </a:lnTo>
                <a:lnTo>
                  <a:pt x="42642" y="312280"/>
                </a:lnTo>
                <a:close/>
                <a:moveTo>
                  <a:pt x="446088" y="236538"/>
                </a:moveTo>
                <a:lnTo>
                  <a:pt x="438151" y="255588"/>
                </a:lnTo>
                <a:lnTo>
                  <a:pt x="434976" y="255588"/>
                </a:lnTo>
                <a:lnTo>
                  <a:pt x="442913" y="239712"/>
                </a:lnTo>
                <a:lnTo>
                  <a:pt x="438151" y="244475"/>
                </a:lnTo>
                <a:lnTo>
                  <a:pt x="438151" y="239712"/>
                </a:lnTo>
                <a:close/>
                <a:moveTo>
                  <a:pt x="446088" y="222250"/>
                </a:moveTo>
                <a:lnTo>
                  <a:pt x="449263" y="222250"/>
                </a:lnTo>
                <a:lnTo>
                  <a:pt x="438151" y="239712"/>
                </a:lnTo>
                <a:lnTo>
                  <a:pt x="446088" y="225425"/>
                </a:lnTo>
                <a:lnTo>
                  <a:pt x="438151" y="228600"/>
                </a:lnTo>
                <a:lnTo>
                  <a:pt x="434976" y="228600"/>
                </a:lnTo>
                <a:close/>
                <a:moveTo>
                  <a:pt x="249612" y="221502"/>
                </a:moveTo>
                <a:lnTo>
                  <a:pt x="242887" y="225425"/>
                </a:lnTo>
                <a:lnTo>
                  <a:pt x="243649" y="224739"/>
                </a:lnTo>
                <a:close/>
                <a:moveTo>
                  <a:pt x="446088" y="211138"/>
                </a:moveTo>
                <a:lnTo>
                  <a:pt x="446088" y="214312"/>
                </a:lnTo>
                <a:lnTo>
                  <a:pt x="434976" y="228600"/>
                </a:lnTo>
                <a:lnTo>
                  <a:pt x="442913" y="214312"/>
                </a:lnTo>
                <a:lnTo>
                  <a:pt x="434976" y="222250"/>
                </a:lnTo>
                <a:lnTo>
                  <a:pt x="434976" y="217488"/>
                </a:lnTo>
                <a:close/>
                <a:moveTo>
                  <a:pt x="217487" y="192087"/>
                </a:moveTo>
                <a:lnTo>
                  <a:pt x="182885" y="225248"/>
                </a:lnTo>
                <a:lnTo>
                  <a:pt x="182562" y="225425"/>
                </a:lnTo>
                <a:lnTo>
                  <a:pt x="214207" y="193780"/>
                </a:lnTo>
                <a:close/>
                <a:moveTo>
                  <a:pt x="349250" y="187325"/>
                </a:moveTo>
                <a:lnTo>
                  <a:pt x="288925" y="244475"/>
                </a:lnTo>
                <a:lnTo>
                  <a:pt x="371475" y="195262"/>
                </a:lnTo>
                <a:lnTo>
                  <a:pt x="371475" y="197115"/>
                </a:lnTo>
                <a:lnTo>
                  <a:pt x="374650" y="195263"/>
                </a:lnTo>
                <a:lnTo>
                  <a:pt x="374650" y="198438"/>
                </a:lnTo>
                <a:lnTo>
                  <a:pt x="374650" y="214313"/>
                </a:lnTo>
                <a:lnTo>
                  <a:pt x="423863" y="187325"/>
                </a:lnTo>
                <a:lnTo>
                  <a:pt x="396875" y="206375"/>
                </a:lnTo>
                <a:lnTo>
                  <a:pt x="423863" y="192088"/>
                </a:lnTo>
                <a:lnTo>
                  <a:pt x="423863" y="195263"/>
                </a:lnTo>
                <a:lnTo>
                  <a:pt x="418052" y="201757"/>
                </a:lnTo>
                <a:lnTo>
                  <a:pt x="423862" y="198437"/>
                </a:lnTo>
                <a:lnTo>
                  <a:pt x="423862" y="203200"/>
                </a:lnTo>
                <a:lnTo>
                  <a:pt x="419100" y="206374"/>
                </a:lnTo>
                <a:lnTo>
                  <a:pt x="415925" y="206374"/>
                </a:lnTo>
                <a:lnTo>
                  <a:pt x="415925" y="205220"/>
                </a:lnTo>
                <a:lnTo>
                  <a:pt x="419100" y="203200"/>
                </a:lnTo>
                <a:lnTo>
                  <a:pt x="416761" y="203200"/>
                </a:lnTo>
                <a:lnTo>
                  <a:pt x="415925" y="204135"/>
                </a:lnTo>
                <a:lnTo>
                  <a:pt x="415925" y="205220"/>
                </a:lnTo>
                <a:lnTo>
                  <a:pt x="413670" y="206655"/>
                </a:lnTo>
                <a:lnTo>
                  <a:pt x="396875" y="225425"/>
                </a:lnTo>
                <a:lnTo>
                  <a:pt x="407988" y="217488"/>
                </a:lnTo>
                <a:lnTo>
                  <a:pt x="412750" y="236538"/>
                </a:lnTo>
                <a:lnTo>
                  <a:pt x="427038" y="228600"/>
                </a:lnTo>
                <a:lnTo>
                  <a:pt x="431800" y="228600"/>
                </a:lnTo>
                <a:lnTo>
                  <a:pt x="431800" y="233363"/>
                </a:lnTo>
                <a:lnTo>
                  <a:pt x="427038" y="236538"/>
                </a:lnTo>
                <a:lnTo>
                  <a:pt x="431800" y="236538"/>
                </a:lnTo>
                <a:lnTo>
                  <a:pt x="427038" y="239713"/>
                </a:lnTo>
                <a:lnTo>
                  <a:pt x="423863" y="239713"/>
                </a:lnTo>
                <a:lnTo>
                  <a:pt x="423863" y="236538"/>
                </a:lnTo>
                <a:lnTo>
                  <a:pt x="427038" y="233363"/>
                </a:lnTo>
                <a:lnTo>
                  <a:pt x="415925" y="239713"/>
                </a:lnTo>
                <a:lnTo>
                  <a:pt x="412750" y="239713"/>
                </a:lnTo>
                <a:lnTo>
                  <a:pt x="407988" y="239713"/>
                </a:lnTo>
                <a:lnTo>
                  <a:pt x="404813" y="222250"/>
                </a:lnTo>
                <a:lnTo>
                  <a:pt x="393700" y="228600"/>
                </a:lnTo>
                <a:lnTo>
                  <a:pt x="390525" y="228600"/>
                </a:lnTo>
                <a:lnTo>
                  <a:pt x="404134" y="212723"/>
                </a:lnTo>
                <a:lnTo>
                  <a:pt x="401637" y="214312"/>
                </a:lnTo>
                <a:lnTo>
                  <a:pt x="401637" y="211137"/>
                </a:lnTo>
                <a:lnTo>
                  <a:pt x="409196" y="206818"/>
                </a:lnTo>
                <a:lnTo>
                  <a:pt x="419100" y="195263"/>
                </a:lnTo>
                <a:lnTo>
                  <a:pt x="377825" y="222250"/>
                </a:lnTo>
                <a:lnTo>
                  <a:pt x="377825" y="217488"/>
                </a:lnTo>
                <a:lnTo>
                  <a:pt x="404813" y="198438"/>
                </a:lnTo>
                <a:lnTo>
                  <a:pt x="374650" y="217488"/>
                </a:lnTo>
                <a:lnTo>
                  <a:pt x="371475" y="198438"/>
                </a:lnTo>
                <a:lnTo>
                  <a:pt x="371468" y="198443"/>
                </a:lnTo>
                <a:lnTo>
                  <a:pt x="311150" y="255587"/>
                </a:lnTo>
                <a:lnTo>
                  <a:pt x="344488" y="236537"/>
                </a:lnTo>
                <a:lnTo>
                  <a:pt x="303579" y="289133"/>
                </a:lnTo>
                <a:lnTo>
                  <a:pt x="300037" y="293687"/>
                </a:lnTo>
                <a:lnTo>
                  <a:pt x="301346" y="292892"/>
                </a:lnTo>
                <a:lnTo>
                  <a:pt x="295275" y="296862"/>
                </a:lnTo>
                <a:lnTo>
                  <a:pt x="295275" y="293687"/>
                </a:lnTo>
                <a:lnTo>
                  <a:pt x="341313" y="239712"/>
                </a:lnTo>
                <a:lnTo>
                  <a:pt x="307975" y="263525"/>
                </a:lnTo>
                <a:lnTo>
                  <a:pt x="303212" y="263525"/>
                </a:lnTo>
                <a:lnTo>
                  <a:pt x="303212" y="258762"/>
                </a:lnTo>
                <a:lnTo>
                  <a:pt x="353343" y="211138"/>
                </a:lnTo>
                <a:lnTo>
                  <a:pt x="352425" y="211138"/>
                </a:lnTo>
                <a:lnTo>
                  <a:pt x="355600" y="206375"/>
                </a:lnTo>
                <a:lnTo>
                  <a:pt x="362742" y="202209"/>
                </a:lnTo>
                <a:lnTo>
                  <a:pt x="366713" y="198437"/>
                </a:lnTo>
                <a:lnTo>
                  <a:pt x="280987" y="252412"/>
                </a:lnTo>
                <a:lnTo>
                  <a:pt x="280987" y="247650"/>
                </a:lnTo>
                <a:lnTo>
                  <a:pt x="341313" y="192087"/>
                </a:lnTo>
                <a:lnTo>
                  <a:pt x="254000" y="244475"/>
                </a:lnTo>
                <a:lnTo>
                  <a:pt x="250825" y="244475"/>
                </a:lnTo>
                <a:lnTo>
                  <a:pt x="250825" y="239712"/>
                </a:lnTo>
                <a:lnTo>
                  <a:pt x="303212" y="206375"/>
                </a:lnTo>
                <a:lnTo>
                  <a:pt x="247650" y="239712"/>
                </a:lnTo>
                <a:lnTo>
                  <a:pt x="242887" y="239712"/>
                </a:lnTo>
                <a:lnTo>
                  <a:pt x="242887" y="236537"/>
                </a:lnTo>
                <a:lnTo>
                  <a:pt x="292100" y="198437"/>
                </a:lnTo>
                <a:lnTo>
                  <a:pt x="249612" y="221502"/>
                </a:lnTo>
                <a:lnTo>
                  <a:pt x="300037" y="192087"/>
                </a:lnTo>
                <a:lnTo>
                  <a:pt x="300037" y="195262"/>
                </a:lnTo>
                <a:lnTo>
                  <a:pt x="254000" y="233362"/>
                </a:lnTo>
                <a:lnTo>
                  <a:pt x="319087" y="195262"/>
                </a:lnTo>
                <a:lnTo>
                  <a:pt x="322262" y="195262"/>
                </a:lnTo>
                <a:lnTo>
                  <a:pt x="269875" y="228600"/>
                </a:lnTo>
                <a:close/>
                <a:moveTo>
                  <a:pt x="442913" y="184150"/>
                </a:moveTo>
                <a:lnTo>
                  <a:pt x="446088" y="184150"/>
                </a:lnTo>
                <a:lnTo>
                  <a:pt x="434976" y="203200"/>
                </a:lnTo>
                <a:lnTo>
                  <a:pt x="446088" y="198438"/>
                </a:lnTo>
                <a:lnTo>
                  <a:pt x="434976" y="217488"/>
                </a:lnTo>
                <a:lnTo>
                  <a:pt x="442913" y="203200"/>
                </a:lnTo>
                <a:lnTo>
                  <a:pt x="434976" y="206375"/>
                </a:lnTo>
                <a:lnTo>
                  <a:pt x="431801" y="206375"/>
                </a:lnTo>
                <a:close/>
                <a:moveTo>
                  <a:pt x="127000" y="184150"/>
                </a:moveTo>
                <a:lnTo>
                  <a:pt x="125436" y="185323"/>
                </a:lnTo>
                <a:lnTo>
                  <a:pt x="123043" y="187118"/>
                </a:lnTo>
                <a:lnTo>
                  <a:pt x="3175" y="258763"/>
                </a:lnTo>
                <a:lnTo>
                  <a:pt x="117156" y="190081"/>
                </a:lnTo>
                <a:close/>
                <a:moveTo>
                  <a:pt x="190500" y="180974"/>
                </a:moveTo>
                <a:lnTo>
                  <a:pt x="176212" y="206374"/>
                </a:lnTo>
                <a:lnTo>
                  <a:pt x="220663" y="180974"/>
                </a:lnTo>
                <a:lnTo>
                  <a:pt x="220663" y="184150"/>
                </a:lnTo>
                <a:lnTo>
                  <a:pt x="220662" y="184150"/>
                </a:lnTo>
                <a:lnTo>
                  <a:pt x="220662" y="187325"/>
                </a:lnTo>
                <a:lnTo>
                  <a:pt x="214207" y="193780"/>
                </a:lnTo>
                <a:lnTo>
                  <a:pt x="168275" y="217487"/>
                </a:lnTo>
                <a:lnTo>
                  <a:pt x="168275" y="214312"/>
                </a:lnTo>
                <a:lnTo>
                  <a:pt x="168275" y="211137"/>
                </a:lnTo>
                <a:lnTo>
                  <a:pt x="171450" y="211137"/>
                </a:lnTo>
                <a:lnTo>
                  <a:pt x="171450" y="214312"/>
                </a:lnTo>
                <a:lnTo>
                  <a:pt x="220610" y="184182"/>
                </a:lnTo>
                <a:lnTo>
                  <a:pt x="176212" y="211137"/>
                </a:lnTo>
                <a:lnTo>
                  <a:pt x="171450" y="211137"/>
                </a:lnTo>
                <a:lnTo>
                  <a:pt x="186191" y="183129"/>
                </a:lnTo>
                <a:close/>
                <a:moveTo>
                  <a:pt x="187325" y="180974"/>
                </a:moveTo>
                <a:lnTo>
                  <a:pt x="186191" y="183129"/>
                </a:lnTo>
                <a:lnTo>
                  <a:pt x="176212" y="188118"/>
                </a:lnTo>
                <a:close/>
                <a:moveTo>
                  <a:pt x="295796" y="177807"/>
                </a:moveTo>
                <a:lnTo>
                  <a:pt x="243649" y="224739"/>
                </a:lnTo>
                <a:lnTo>
                  <a:pt x="236537" y="228600"/>
                </a:lnTo>
                <a:close/>
                <a:moveTo>
                  <a:pt x="141287" y="176213"/>
                </a:moveTo>
                <a:lnTo>
                  <a:pt x="17462" y="266700"/>
                </a:lnTo>
                <a:lnTo>
                  <a:pt x="141287" y="195263"/>
                </a:lnTo>
                <a:lnTo>
                  <a:pt x="141287" y="198438"/>
                </a:lnTo>
                <a:lnTo>
                  <a:pt x="22225" y="293688"/>
                </a:lnTo>
                <a:lnTo>
                  <a:pt x="153987" y="214313"/>
                </a:lnTo>
                <a:lnTo>
                  <a:pt x="157162" y="214313"/>
                </a:lnTo>
                <a:lnTo>
                  <a:pt x="157162" y="217488"/>
                </a:lnTo>
                <a:lnTo>
                  <a:pt x="41275" y="293688"/>
                </a:lnTo>
                <a:lnTo>
                  <a:pt x="160337" y="222250"/>
                </a:lnTo>
                <a:lnTo>
                  <a:pt x="160337" y="225425"/>
                </a:lnTo>
                <a:lnTo>
                  <a:pt x="37063" y="315511"/>
                </a:lnTo>
                <a:lnTo>
                  <a:pt x="25400" y="322263"/>
                </a:lnTo>
                <a:lnTo>
                  <a:pt x="22225" y="322263"/>
                </a:lnTo>
                <a:lnTo>
                  <a:pt x="146050" y="233363"/>
                </a:lnTo>
                <a:lnTo>
                  <a:pt x="17462" y="307975"/>
                </a:lnTo>
                <a:lnTo>
                  <a:pt x="14287" y="307975"/>
                </a:lnTo>
                <a:lnTo>
                  <a:pt x="130175" y="233363"/>
                </a:lnTo>
                <a:lnTo>
                  <a:pt x="14287" y="300038"/>
                </a:lnTo>
                <a:lnTo>
                  <a:pt x="14287" y="296863"/>
                </a:lnTo>
                <a:lnTo>
                  <a:pt x="130175" y="203200"/>
                </a:lnTo>
                <a:lnTo>
                  <a:pt x="6350" y="277813"/>
                </a:lnTo>
                <a:lnTo>
                  <a:pt x="6350" y="274638"/>
                </a:lnTo>
                <a:lnTo>
                  <a:pt x="123043" y="187118"/>
                </a:lnTo>
                <a:close/>
                <a:moveTo>
                  <a:pt x="141287" y="173038"/>
                </a:moveTo>
                <a:lnTo>
                  <a:pt x="22225" y="244475"/>
                </a:lnTo>
                <a:lnTo>
                  <a:pt x="25082" y="242494"/>
                </a:lnTo>
                <a:close/>
                <a:moveTo>
                  <a:pt x="119062" y="173038"/>
                </a:moveTo>
                <a:lnTo>
                  <a:pt x="117676" y="174026"/>
                </a:lnTo>
                <a:lnTo>
                  <a:pt x="112210" y="177262"/>
                </a:lnTo>
                <a:close/>
                <a:moveTo>
                  <a:pt x="412750" y="173037"/>
                </a:moveTo>
                <a:lnTo>
                  <a:pt x="390525" y="195262"/>
                </a:lnTo>
                <a:lnTo>
                  <a:pt x="423862" y="176212"/>
                </a:lnTo>
                <a:lnTo>
                  <a:pt x="385762" y="198437"/>
                </a:lnTo>
                <a:close/>
                <a:moveTo>
                  <a:pt x="179387" y="173037"/>
                </a:moveTo>
                <a:lnTo>
                  <a:pt x="182562" y="173037"/>
                </a:lnTo>
                <a:lnTo>
                  <a:pt x="168275" y="192087"/>
                </a:lnTo>
                <a:lnTo>
                  <a:pt x="176212" y="188118"/>
                </a:lnTo>
                <a:lnTo>
                  <a:pt x="165100" y="195262"/>
                </a:lnTo>
                <a:lnTo>
                  <a:pt x="176212" y="176212"/>
                </a:lnTo>
                <a:lnTo>
                  <a:pt x="168275" y="180974"/>
                </a:lnTo>
                <a:close/>
                <a:moveTo>
                  <a:pt x="236537" y="169862"/>
                </a:moveTo>
                <a:lnTo>
                  <a:pt x="237114" y="173038"/>
                </a:lnTo>
                <a:lnTo>
                  <a:pt x="236537" y="173038"/>
                </a:lnTo>
                <a:close/>
                <a:moveTo>
                  <a:pt x="236537" y="169862"/>
                </a:moveTo>
                <a:lnTo>
                  <a:pt x="239712" y="169862"/>
                </a:lnTo>
                <a:lnTo>
                  <a:pt x="239712" y="173038"/>
                </a:lnTo>
                <a:close/>
                <a:moveTo>
                  <a:pt x="437357" y="167481"/>
                </a:moveTo>
                <a:lnTo>
                  <a:pt x="434976" y="184150"/>
                </a:lnTo>
                <a:lnTo>
                  <a:pt x="442913" y="180975"/>
                </a:lnTo>
                <a:lnTo>
                  <a:pt x="438151" y="187325"/>
                </a:lnTo>
                <a:lnTo>
                  <a:pt x="442913" y="184150"/>
                </a:lnTo>
                <a:lnTo>
                  <a:pt x="431801" y="192088"/>
                </a:lnTo>
                <a:lnTo>
                  <a:pt x="438151" y="184150"/>
                </a:lnTo>
                <a:lnTo>
                  <a:pt x="431801" y="187325"/>
                </a:lnTo>
                <a:lnTo>
                  <a:pt x="431801" y="184150"/>
                </a:lnTo>
                <a:close/>
                <a:moveTo>
                  <a:pt x="438151" y="165100"/>
                </a:moveTo>
                <a:lnTo>
                  <a:pt x="437357" y="167481"/>
                </a:lnTo>
                <a:lnTo>
                  <a:pt x="437643" y="165481"/>
                </a:lnTo>
                <a:close/>
                <a:moveTo>
                  <a:pt x="407987" y="165100"/>
                </a:moveTo>
                <a:lnTo>
                  <a:pt x="412750" y="165100"/>
                </a:lnTo>
                <a:lnTo>
                  <a:pt x="396875" y="180974"/>
                </a:lnTo>
                <a:lnTo>
                  <a:pt x="415925" y="169862"/>
                </a:lnTo>
                <a:lnTo>
                  <a:pt x="412750" y="173037"/>
                </a:lnTo>
                <a:lnTo>
                  <a:pt x="393700" y="184150"/>
                </a:lnTo>
                <a:lnTo>
                  <a:pt x="390525" y="184150"/>
                </a:lnTo>
                <a:lnTo>
                  <a:pt x="404812" y="169862"/>
                </a:lnTo>
                <a:lnTo>
                  <a:pt x="390525" y="180974"/>
                </a:lnTo>
                <a:lnTo>
                  <a:pt x="390525" y="176212"/>
                </a:lnTo>
                <a:close/>
                <a:moveTo>
                  <a:pt x="434976" y="161925"/>
                </a:moveTo>
                <a:lnTo>
                  <a:pt x="431801" y="165100"/>
                </a:lnTo>
                <a:lnTo>
                  <a:pt x="438151" y="161925"/>
                </a:lnTo>
                <a:lnTo>
                  <a:pt x="437643" y="165481"/>
                </a:lnTo>
                <a:lnTo>
                  <a:pt x="431801" y="169862"/>
                </a:lnTo>
                <a:lnTo>
                  <a:pt x="427038" y="169862"/>
                </a:lnTo>
                <a:close/>
                <a:moveTo>
                  <a:pt x="314325" y="161925"/>
                </a:moveTo>
                <a:lnTo>
                  <a:pt x="295796" y="177807"/>
                </a:lnTo>
                <a:lnTo>
                  <a:pt x="311945" y="163273"/>
                </a:lnTo>
                <a:close/>
                <a:moveTo>
                  <a:pt x="138112" y="161925"/>
                </a:moveTo>
                <a:lnTo>
                  <a:pt x="141287" y="161925"/>
                </a:lnTo>
                <a:lnTo>
                  <a:pt x="25082" y="242494"/>
                </a:lnTo>
                <a:lnTo>
                  <a:pt x="3175" y="255588"/>
                </a:lnTo>
                <a:lnTo>
                  <a:pt x="117676" y="174026"/>
                </a:lnTo>
                <a:close/>
                <a:moveTo>
                  <a:pt x="65851" y="155787"/>
                </a:moveTo>
                <a:lnTo>
                  <a:pt x="19066" y="189472"/>
                </a:lnTo>
                <a:lnTo>
                  <a:pt x="14287" y="192088"/>
                </a:lnTo>
                <a:close/>
                <a:moveTo>
                  <a:pt x="382587" y="153987"/>
                </a:moveTo>
                <a:lnTo>
                  <a:pt x="385762" y="158750"/>
                </a:lnTo>
                <a:lnTo>
                  <a:pt x="385762" y="153987"/>
                </a:lnTo>
                <a:lnTo>
                  <a:pt x="390525" y="176212"/>
                </a:lnTo>
                <a:close/>
                <a:moveTo>
                  <a:pt x="319087" y="150812"/>
                </a:moveTo>
                <a:lnTo>
                  <a:pt x="322262" y="150812"/>
                </a:lnTo>
                <a:lnTo>
                  <a:pt x="322262" y="153987"/>
                </a:lnTo>
                <a:lnTo>
                  <a:pt x="322262" y="153988"/>
                </a:lnTo>
                <a:lnTo>
                  <a:pt x="322260" y="153989"/>
                </a:lnTo>
                <a:lnTo>
                  <a:pt x="311945" y="163273"/>
                </a:lnTo>
                <a:lnTo>
                  <a:pt x="182562" y="236537"/>
                </a:lnTo>
                <a:lnTo>
                  <a:pt x="182562" y="233362"/>
                </a:lnTo>
                <a:lnTo>
                  <a:pt x="212725" y="211137"/>
                </a:lnTo>
                <a:lnTo>
                  <a:pt x="179387" y="233362"/>
                </a:lnTo>
                <a:lnTo>
                  <a:pt x="179387" y="228600"/>
                </a:lnTo>
                <a:lnTo>
                  <a:pt x="182885" y="225248"/>
                </a:lnTo>
                <a:lnTo>
                  <a:pt x="231775" y="198437"/>
                </a:lnTo>
                <a:lnTo>
                  <a:pt x="231775" y="203200"/>
                </a:lnTo>
                <a:lnTo>
                  <a:pt x="198437" y="222250"/>
                </a:lnTo>
                <a:lnTo>
                  <a:pt x="236537" y="200694"/>
                </a:lnTo>
                <a:lnTo>
                  <a:pt x="236537" y="198438"/>
                </a:lnTo>
                <a:lnTo>
                  <a:pt x="298457" y="157157"/>
                </a:lnTo>
                <a:lnTo>
                  <a:pt x="250824" y="192088"/>
                </a:lnTo>
                <a:close/>
                <a:moveTo>
                  <a:pt x="307974" y="150812"/>
                </a:moveTo>
                <a:lnTo>
                  <a:pt x="298457" y="157157"/>
                </a:lnTo>
                <a:lnTo>
                  <a:pt x="304777" y="152522"/>
                </a:lnTo>
                <a:close/>
                <a:moveTo>
                  <a:pt x="431801" y="142875"/>
                </a:moveTo>
                <a:lnTo>
                  <a:pt x="434976" y="142875"/>
                </a:lnTo>
                <a:lnTo>
                  <a:pt x="431801" y="161925"/>
                </a:lnTo>
                <a:lnTo>
                  <a:pt x="434976" y="158750"/>
                </a:lnTo>
                <a:lnTo>
                  <a:pt x="438151" y="158750"/>
                </a:lnTo>
                <a:lnTo>
                  <a:pt x="434976" y="161925"/>
                </a:lnTo>
                <a:lnTo>
                  <a:pt x="427038" y="165100"/>
                </a:lnTo>
                <a:lnTo>
                  <a:pt x="427038" y="161925"/>
                </a:lnTo>
                <a:lnTo>
                  <a:pt x="431801" y="146050"/>
                </a:lnTo>
                <a:lnTo>
                  <a:pt x="423863" y="150812"/>
                </a:lnTo>
                <a:lnTo>
                  <a:pt x="424899" y="145636"/>
                </a:lnTo>
                <a:close/>
                <a:moveTo>
                  <a:pt x="322262" y="139700"/>
                </a:moveTo>
                <a:lnTo>
                  <a:pt x="304777" y="152522"/>
                </a:lnTo>
                <a:lnTo>
                  <a:pt x="239712" y="187325"/>
                </a:lnTo>
                <a:lnTo>
                  <a:pt x="237114" y="173038"/>
                </a:lnTo>
                <a:lnTo>
                  <a:pt x="239712" y="173038"/>
                </a:lnTo>
                <a:lnTo>
                  <a:pt x="239712" y="184150"/>
                </a:lnTo>
                <a:close/>
                <a:moveTo>
                  <a:pt x="385763" y="136827"/>
                </a:moveTo>
                <a:lnTo>
                  <a:pt x="385763" y="139700"/>
                </a:lnTo>
                <a:lnTo>
                  <a:pt x="382588" y="139700"/>
                </a:lnTo>
                <a:close/>
                <a:moveTo>
                  <a:pt x="427038" y="134938"/>
                </a:moveTo>
                <a:lnTo>
                  <a:pt x="424899" y="145636"/>
                </a:lnTo>
                <a:lnTo>
                  <a:pt x="423863" y="146050"/>
                </a:lnTo>
                <a:lnTo>
                  <a:pt x="426233" y="135385"/>
                </a:lnTo>
                <a:close/>
                <a:moveTo>
                  <a:pt x="385763" y="134937"/>
                </a:moveTo>
                <a:lnTo>
                  <a:pt x="385763" y="136327"/>
                </a:lnTo>
                <a:lnTo>
                  <a:pt x="382588" y="139700"/>
                </a:lnTo>
                <a:close/>
                <a:moveTo>
                  <a:pt x="367086" y="134461"/>
                </a:moveTo>
                <a:lnTo>
                  <a:pt x="366792" y="134896"/>
                </a:lnTo>
                <a:lnTo>
                  <a:pt x="366712" y="134937"/>
                </a:lnTo>
                <a:close/>
                <a:moveTo>
                  <a:pt x="126917" y="133836"/>
                </a:moveTo>
                <a:lnTo>
                  <a:pt x="126237" y="134310"/>
                </a:lnTo>
                <a:lnTo>
                  <a:pt x="112712" y="142875"/>
                </a:lnTo>
                <a:close/>
                <a:moveTo>
                  <a:pt x="299207" y="133717"/>
                </a:moveTo>
                <a:lnTo>
                  <a:pt x="290513" y="139297"/>
                </a:lnTo>
                <a:lnTo>
                  <a:pt x="284162" y="142875"/>
                </a:lnTo>
                <a:close/>
                <a:moveTo>
                  <a:pt x="427038" y="131762"/>
                </a:moveTo>
                <a:lnTo>
                  <a:pt x="426233" y="135385"/>
                </a:lnTo>
                <a:lnTo>
                  <a:pt x="412750" y="142875"/>
                </a:lnTo>
                <a:lnTo>
                  <a:pt x="412750" y="139700"/>
                </a:lnTo>
                <a:close/>
                <a:moveTo>
                  <a:pt x="397861" y="118860"/>
                </a:moveTo>
                <a:lnTo>
                  <a:pt x="363537" y="139700"/>
                </a:lnTo>
                <a:lnTo>
                  <a:pt x="366792" y="134896"/>
                </a:lnTo>
                <a:close/>
                <a:moveTo>
                  <a:pt x="419100" y="117475"/>
                </a:moveTo>
                <a:lnTo>
                  <a:pt x="412750" y="139700"/>
                </a:lnTo>
                <a:lnTo>
                  <a:pt x="415714" y="118957"/>
                </a:lnTo>
                <a:close/>
                <a:moveTo>
                  <a:pt x="415925" y="117475"/>
                </a:moveTo>
                <a:lnTo>
                  <a:pt x="415714" y="118957"/>
                </a:lnTo>
                <a:lnTo>
                  <a:pt x="409159" y="121824"/>
                </a:lnTo>
                <a:close/>
                <a:moveTo>
                  <a:pt x="160337" y="112713"/>
                </a:moveTo>
                <a:lnTo>
                  <a:pt x="17462" y="211138"/>
                </a:lnTo>
                <a:lnTo>
                  <a:pt x="149225" y="134938"/>
                </a:lnTo>
                <a:lnTo>
                  <a:pt x="149225" y="139700"/>
                </a:lnTo>
                <a:lnTo>
                  <a:pt x="17462" y="233363"/>
                </a:lnTo>
                <a:lnTo>
                  <a:pt x="112210" y="177262"/>
                </a:lnTo>
                <a:lnTo>
                  <a:pt x="3175" y="244475"/>
                </a:lnTo>
                <a:lnTo>
                  <a:pt x="0" y="244475"/>
                </a:lnTo>
                <a:lnTo>
                  <a:pt x="0" y="239713"/>
                </a:lnTo>
                <a:lnTo>
                  <a:pt x="134937" y="146050"/>
                </a:lnTo>
                <a:lnTo>
                  <a:pt x="0" y="225425"/>
                </a:lnTo>
                <a:lnTo>
                  <a:pt x="0" y="222250"/>
                </a:lnTo>
                <a:lnTo>
                  <a:pt x="126237" y="134310"/>
                </a:lnTo>
                <a:close/>
                <a:moveTo>
                  <a:pt x="407988" y="112712"/>
                </a:moveTo>
                <a:lnTo>
                  <a:pt x="406301" y="114504"/>
                </a:lnTo>
                <a:lnTo>
                  <a:pt x="397861" y="118860"/>
                </a:lnTo>
                <a:close/>
                <a:moveTo>
                  <a:pt x="165100" y="109538"/>
                </a:moveTo>
                <a:lnTo>
                  <a:pt x="126917" y="133836"/>
                </a:lnTo>
                <a:lnTo>
                  <a:pt x="141287" y="123825"/>
                </a:lnTo>
                <a:lnTo>
                  <a:pt x="3175" y="206375"/>
                </a:lnTo>
                <a:lnTo>
                  <a:pt x="0" y="206375"/>
                </a:lnTo>
                <a:lnTo>
                  <a:pt x="55562" y="173038"/>
                </a:lnTo>
                <a:lnTo>
                  <a:pt x="3175" y="203200"/>
                </a:lnTo>
                <a:lnTo>
                  <a:pt x="0" y="203200"/>
                </a:lnTo>
                <a:lnTo>
                  <a:pt x="19066" y="189472"/>
                </a:lnTo>
                <a:close/>
                <a:moveTo>
                  <a:pt x="415925" y="109537"/>
                </a:moveTo>
                <a:lnTo>
                  <a:pt x="395964" y="127598"/>
                </a:lnTo>
                <a:lnTo>
                  <a:pt x="409159" y="121824"/>
                </a:lnTo>
                <a:lnTo>
                  <a:pt x="393700" y="131762"/>
                </a:lnTo>
                <a:lnTo>
                  <a:pt x="393700" y="129646"/>
                </a:lnTo>
                <a:lnTo>
                  <a:pt x="385763" y="136827"/>
                </a:lnTo>
                <a:lnTo>
                  <a:pt x="385763" y="136327"/>
                </a:lnTo>
                <a:lnTo>
                  <a:pt x="406301" y="114504"/>
                </a:lnTo>
                <a:close/>
                <a:moveTo>
                  <a:pt x="57150" y="104206"/>
                </a:moveTo>
                <a:lnTo>
                  <a:pt x="47423" y="110997"/>
                </a:lnTo>
                <a:lnTo>
                  <a:pt x="44450" y="112713"/>
                </a:lnTo>
                <a:close/>
                <a:moveTo>
                  <a:pt x="261937" y="101600"/>
                </a:moveTo>
                <a:lnTo>
                  <a:pt x="265112" y="123825"/>
                </a:lnTo>
                <a:lnTo>
                  <a:pt x="261937" y="123825"/>
                </a:lnTo>
                <a:close/>
                <a:moveTo>
                  <a:pt x="401638" y="87312"/>
                </a:moveTo>
                <a:lnTo>
                  <a:pt x="401638" y="90487"/>
                </a:lnTo>
                <a:lnTo>
                  <a:pt x="367086" y="134461"/>
                </a:lnTo>
                <a:lnTo>
                  <a:pt x="396875" y="90487"/>
                </a:lnTo>
                <a:lnTo>
                  <a:pt x="330200" y="131762"/>
                </a:lnTo>
                <a:lnTo>
                  <a:pt x="325437" y="131762"/>
                </a:lnTo>
                <a:close/>
                <a:moveTo>
                  <a:pt x="217487" y="82550"/>
                </a:moveTo>
                <a:lnTo>
                  <a:pt x="220662" y="82550"/>
                </a:lnTo>
                <a:lnTo>
                  <a:pt x="220662" y="87312"/>
                </a:lnTo>
                <a:lnTo>
                  <a:pt x="217487" y="87312"/>
                </a:lnTo>
                <a:close/>
                <a:moveTo>
                  <a:pt x="396875" y="79375"/>
                </a:moveTo>
                <a:lnTo>
                  <a:pt x="396875" y="82550"/>
                </a:lnTo>
                <a:lnTo>
                  <a:pt x="242887" y="169863"/>
                </a:lnTo>
                <a:lnTo>
                  <a:pt x="290513" y="139297"/>
                </a:lnTo>
                <a:close/>
                <a:moveTo>
                  <a:pt x="390525" y="76200"/>
                </a:moveTo>
                <a:lnTo>
                  <a:pt x="393700" y="76200"/>
                </a:lnTo>
                <a:lnTo>
                  <a:pt x="299207" y="133717"/>
                </a:lnTo>
                <a:lnTo>
                  <a:pt x="349250" y="101600"/>
                </a:lnTo>
                <a:lnTo>
                  <a:pt x="253999" y="158750"/>
                </a:lnTo>
                <a:lnTo>
                  <a:pt x="253999" y="153988"/>
                </a:lnTo>
                <a:lnTo>
                  <a:pt x="273049" y="120650"/>
                </a:lnTo>
                <a:lnTo>
                  <a:pt x="265112" y="123825"/>
                </a:lnTo>
                <a:lnTo>
                  <a:pt x="273049" y="117475"/>
                </a:lnTo>
                <a:lnTo>
                  <a:pt x="277812" y="117475"/>
                </a:lnTo>
                <a:lnTo>
                  <a:pt x="258762" y="153988"/>
                </a:lnTo>
                <a:close/>
                <a:moveTo>
                  <a:pt x="231774" y="76200"/>
                </a:moveTo>
                <a:lnTo>
                  <a:pt x="231774" y="79374"/>
                </a:lnTo>
                <a:lnTo>
                  <a:pt x="220662" y="87312"/>
                </a:lnTo>
                <a:close/>
                <a:moveTo>
                  <a:pt x="287652" y="59059"/>
                </a:moveTo>
                <a:lnTo>
                  <a:pt x="284591" y="63286"/>
                </a:lnTo>
                <a:lnTo>
                  <a:pt x="284162" y="63500"/>
                </a:lnTo>
                <a:close/>
                <a:moveTo>
                  <a:pt x="355601" y="52388"/>
                </a:moveTo>
                <a:lnTo>
                  <a:pt x="349690" y="57521"/>
                </a:lnTo>
                <a:lnTo>
                  <a:pt x="305361" y="84118"/>
                </a:lnTo>
                <a:close/>
                <a:moveTo>
                  <a:pt x="363538" y="49212"/>
                </a:moveTo>
                <a:lnTo>
                  <a:pt x="303212" y="101600"/>
                </a:lnTo>
                <a:lnTo>
                  <a:pt x="374651" y="60325"/>
                </a:lnTo>
                <a:lnTo>
                  <a:pt x="377826" y="60325"/>
                </a:lnTo>
                <a:lnTo>
                  <a:pt x="311150" y="104775"/>
                </a:lnTo>
                <a:lnTo>
                  <a:pt x="382588" y="63500"/>
                </a:lnTo>
                <a:lnTo>
                  <a:pt x="284162" y="120650"/>
                </a:lnTo>
                <a:lnTo>
                  <a:pt x="352426" y="76200"/>
                </a:lnTo>
                <a:lnTo>
                  <a:pt x="295275" y="109538"/>
                </a:lnTo>
                <a:lnTo>
                  <a:pt x="292100" y="109538"/>
                </a:lnTo>
                <a:lnTo>
                  <a:pt x="295275" y="104775"/>
                </a:lnTo>
                <a:lnTo>
                  <a:pt x="349690" y="57521"/>
                </a:lnTo>
                <a:close/>
                <a:moveTo>
                  <a:pt x="231774" y="49212"/>
                </a:moveTo>
                <a:lnTo>
                  <a:pt x="229305" y="52387"/>
                </a:lnTo>
                <a:lnTo>
                  <a:pt x="228599" y="52387"/>
                </a:lnTo>
                <a:close/>
                <a:moveTo>
                  <a:pt x="104540" y="37972"/>
                </a:moveTo>
                <a:lnTo>
                  <a:pt x="41275" y="98425"/>
                </a:lnTo>
                <a:lnTo>
                  <a:pt x="69049" y="82480"/>
                </a:lnTo>
                <a:lnTo>
                  <a:pt x="36512" y="101600"/>
                </a:lnTo>
                <a:lnTo>
                  <a:pt x="33337" y="101600"/>
                </a:lnTo>
                <a:close/>
                <a:moveTo>
                  <a:pt x="341313" y="34925"/>
                </a:moveTo>
                <a:lnTo>
                  <a:pt x="300037" y="87312"/>
                </a:lnTo>
                <a:lnTo>
                  <a:pt x="305361" y="84118"/>
                </a:lnTo>
                <a:lnTo>
                  <a:pt x="295275" y="90488"/>
                </a:lnTo>
                <a:lnTo>
                  <a:pt x="295275" y="87312"/>
                </a:lnTo>
                <a:lnTo>
                  <a:pt x="336551" y="38100"/>
                </a:lnTo>
                <a:lnTo>
                  <a:pt x="280987" y="68262"/>
                </a:lnTo>
                <a:lnTo>
                  <a:pt x="284591" y="63286"/>
                </a:lnTo>
                <a:close/>
                <a:moveTo>
                  <a:pt x="107950" y="34925"/>
                </a:moveTo>
                <a:lnTo>
                  <a:pt x="104540" y="37972"/>
                </a:lnTo>
                <a:lnTo>
                  <a:pt x="107634" y="35015"/>
                </a:lnTo>
                <a:close/>
                <a:moveTo>
                  <a:pt x="112712" y="30163"/>
                </a:moveTo>
                <a:lnTo>
                  <a:pt x="107634" y="35015"/>
                </a:lnTo>
                <a:lnTo>
                  <a:pt x="96837" y="38100"/>
                </a:lnTo>
                <a:close/>
                <a:moveTo>
                  <a:pt x="190500" y="11113"/>
                </a:moveTo>
                <a:lnTo>
                  <a:pt x="177230" y="20377"/>
                </a:lnTo>
                <a:lnTo>
                  <a:pt x="69049" y="82480"/>
                </a:lnTo>
                <a:close/>
                <a:moveTo>
                  <a:pt x="284162" y="7937"/>
                </a:moveTo>
                <a:lnTo>
                  <a:pt x="261937" y="34924"/>
                </a:lnTo>
                <a:lnTo>
                  <a:pt x="300037" y="11112"/>
                </a:lnTo>
                <a:lnTo>
                  <a:pt x="300037" y="13581"/>
                </a:lnTo>
                <a:lnTo>
                  <a:pt x="288925" y="22224"/>
                </a:lnTo>
                <a:lnTo>
                  <a:pt x="300037" y="15874"/>
                </a:lnTo>
                <a:lnTo>
                  <a:pt x="300037" y="13581"/>
                </a:lnTo>
                <a:lnTo>
                  <a:pt x="303212" y="11112"/>
                </a:lnTo>
                <a:lnTo>
                  <a:pt x="303212" y="15874"/>
                </a:lnTo>
                <a:lnTo>
                  <a:pt x="274635" y="41730"/>
                </a:lnTo>
                <a:lnTo>
                  <a:pt x="314259" y="19088"/>
                </a:lnTo>
                <a:lnTo>
                  <a:pt x="314325" y="19050"/>
                </a:lnTo>
                <a:lnTo>
                  <a:pt x="314317" y="19055"/>
                </a:lnTo>
                <a:lnTo>
                  <a:pt x="314325" y="19050"/>
                </a:lnTo>
                <a:lnTo>
                  <a:pt x="319088" y="19050"/>
                </a:lnTo>
                <a:lnTo>
                  <a:pt x="287652" y="59059"/>
                </a:lnTo>
                <a:lnTo>
                  <a:pt x="314325" y="22225"/>
                </a:lnTo>
                <a:lnTo>
                  <a:pt x="236537" y="68262"/>
                </a:lnTo>
                <a:lnTo>
                  <a:pt x="232833" y="68262"/>
                </a:lnTo>
                <a:lnTo>
                  <a:pt x="223837" y="76200"/>
                </a:lnTo>
                <a:lnTo>
                  <a:pt x="231774" y="71437"/>
                </a:lnTo>
                <a:lnTo>
                  <a:pt x="217487" y="82550"/>
                </a:lnTo>
                <a:lnTo>
                  <a:pt x="217487" y="79374"/>
                </a:lnTo>
                <a:lnTo>
                  <a:pt x="232303" y="68262"/>
                </a:lnTo>
                <a:lnTo>
                  <a:pt x="231775" y="68262"/>
                </a:lnTo>
                <a:lnTo>
                  <a:pt x="231775" y="65881"/>
                </a:lnTo>
                <a:lnTo>
                  <a:pt x="220662" y="71437"/>
                </a:lnTo>
                <a:lnTo>
                  <a:pt x="217487" y="71437"/>
                </a:lnTo>
                <a:lnTo>
                  <a:pt x="231774" y="60324"/>
                </a:lnTo>
                <a:lnTo>
                  <a:pt x="220662" y="63500"/>
                </a:lnTo>
                <a:lnTo>
                  <a:pt x="229305" y="52387"/>
                </a:lnTo>
                <a:lnTo>
                  <a:pt x="231774" y="52387"/>
                </a:lnTo>
                <a:lnTo>
                  <a:pt x="223837" y="60324"/>
                </a:lnTo>
                <a:lnTo>
                  <a:pt x="239712" y="52387"/>
                </a:lnTo>
                <a:lnTo>
                  <a:pt x="228599" y="63500"/>
                </a:lnTo>
                <a:lnTo>
                  <a:pt x="247650" y="52387"/>
                </a:lnTo>
                <a:lnTo>
                  <a:pt x="250825" y="52387"/>
                </a:lnTo>
                <a:lnTo>
                  <a:pt x="243879" y="58516"/>
                </a:lnTo>
                <a:lnTo>
                  <a:pt x="248818" y="56483"/>
                </a:lnTo>
                <a:lnTo>
                  <a:pt x="241342" y="60754"/>
                </a:lnTo>
                <a:lnTo>
                  <a:pt x="240446" y="61545"/>
                </a:lnTo>
                <a:lnTo>
                  <a:pt x="236545" y="63496"/>
                </a:lnTo>
                <a:lnTo>
                  <a:pt x="236537" y="63500"/>
                </a:lnTo>
                <a:lnTo>
                  <a:pt x="240445" y="61546"/>
                </a:lnTo>
                <a:lnTo>
                  <a:pt x="240446" y="61545"/>
                </a:lnTo>
                <a:lnTo>
                  <a:pt x="242887" y="60324"/>
                </a:lnTo>
                <a:lnTo>
                  <a:pt x="242883" y="60327"/>
                </a:lnTo>
                <a:lnTo>
                  <a:pt x="258762" y="52388"/>
                </a:lnTo>
                <a:lnTo>
                  <a:pt x="248818" y="56483"/>
                </a:lnTo>
                <a:lnTo>
                  <a:pt x="262616" y="48598"/>
                </a:lnTo>
                <a:lnTo>
                  <a:pt x="295275" y="19050"/>
                </a:lnTo>
                <a:lnTo>
                  <a:pt x="258762" y="41274"/>
                </a:lnTo>
                <a:lnTo>
                  <a:pt x="258762" y="38100"/>
                </a:lnTo>
                <a:lnTo>
                  <a:pt x="280987" y="11112"/>
                </a:lnTo>
                <a:lnTo>
                  <a:pt x="254000" y="26987"/>
                </a:lnTo>
                <a:close/>
                <a:moveTo>
                  <a:pt x="239713" y="0"/>
                </a:moveTo>
                <a:lnTo>
                  <a:pt x="242888" y="0"/>
                </a:lnTo>
                <a:lnTo>
                  <a:pt x="25400" y="153988"/>
                </a:lnTo>
                <a:lnTo>
                  <a:pt x="280988" y="7938"/>
                </a:lnTo>
                <a:lnTo>
                  <a:pt x="212725" y="49271"/>
                </a:lnTo>
                <a:lnTo>
                  <a:pt x="212725" y="49213"/>
                </a:lnTo>
                <a:lnTo>
                  <a:pt x="107950" y="112713"/>
                </a:lnTo>
                <a:lnTo>
                  <a:pt x="212725" y="49271"/>
                </a:lnTo>
                <a:lnTo>
                  <a:pt x="212725" y="52388"/>
                </a:lnTo>
                <a:lnTo>
                  <a:pt x="65851" y="155787"/>
                </a:lnTo>
                <a:lnTo>
                  <a:pt x="198438" y="60325"/>
                </a:lnTo>
                <a:lnTo>
                  <a:pt x="6350" y="173038"/>
                </a:lnTo>
                <a:lnTo>
                  <a:pt x="6350" y="169863"/>
                </a:lnTo>
                <a:lnTo>
                  <a:pt x="179387" y="68263"/>
                </a:lnTo>
                <a:lnTo>
                  <a:pt x="6350" y="165100"/>
                </a:lnTo>
                <a:lnTo>
                  <a:pt x="223838" y="11113"/>
                </a:lnTo>
                <a:lnTo>
                  <a:pt x="22225" y="128588"/>
                </a:lnTo>
                <a:lnTo>
                  <a:pt x="47423" y="110997"/>
                </a:lnTo>
                <a:close/>
                <a:moveTo>
                  <a:pt x="212725" y="0"/>
                </a:moveTo>
                <a:lnTo>
                  <a:pt x="57150" y="104206"/>
                </a:lnTo>
                <a:lnTo>
                  <a:pt x="177230" y="2037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3" name="任意多边形 92"/>
          <p:cNvSpPr>
            <a:spLocks/>
          </p:cNvSpPr>
          <p:nvPr/>
        </p:nvSpPr>
        <p:spPr bwMode="auto">
          <a:xfrm>
            <a:off x="3776747" y="2183691"/>
            <a:ext cx="479426" cy="333375"/>
          </a:xfrm>
          <a:custGeom>
            <a:avLst/>
            <a:gdLst>
              <a:gd name="connsiteX0" fmla="*/ 265114 w 479426"/>
              <a:gd name="connsiteY0" fmla="*/ 306388 h 333375"/>
              <a:gd name="connsiteX1" fmla="*/ 269876 w 479426"/>
              <a:gd name="connsiteY1" fmla="*/ 306388 h 333375"/>
              <a:gd name="connsiteX2" fmla="*/ 269876 w 479426"/>
              <a:gd name="connsiteY2" fmla="*/ 306388 h 333375"/>
              <a:gd name="connsiteX3" fmla="*/ 269876 w 479426"/>
              <a:gd name="connsiteY3" fmla="*/ 306388 h 333375"/>
              <a:gd name="connsiteX4" fmla="*/ 242888 w 479426"/>
              <a:gd name="connsiteY4" fmla="*/ 333375 h 333375"/>
              <a:gd name="connsiteX5" fmla="*/ 242888 w 479426"/>
              <a:gd name="connsiteY5" fmla="*/ 330200 h 333375"/>
              <a:gd name="connsiteX6" fmla="*/ 261938 w 479426"/>
              <a:gd name="connsiteY6" fmla="*/ 311151 h 333375"/>
              <a:gd name="connsiteX7" fmla="*/ 245503 w 479426"/>
              <a:gd name="connsiteY7" fmla="*/ 320395 h 333375"/>
              <a:gd name="connsiteX8" fmla="*/ 245505 w 479426"/>
              <a:gd name="connsiteY8" fmla="*/ 320394 h 333375"/>
              <a:gd name="connsiteX9" fmla="*/ 245503 w 479426"/>
              <a:gd name="connsiteY9" fmla="*/ 320395 h 333375"/>
              <a:gd name="connsiteX10" fmla="*/ 284164 w 479426"/>
              <a:gd name="connsiteY10" fmla="*/ 242888 h 333375"/>
              <a:gd name="connsiteX11" fmla="*/ 288926 w 479426"/>
              <a:gd name="connsiteY11" fmla="*/ 242888 h 333375"/>
              <a:gd name="connsiteX12" fmla="*/ 288926 w 479426"/>
              <a:gd name="connsiteY12" fmla="*/ 242888 h 333375"/>
              <a:gd name="connsiteX13" fmla="*/ 288926 w 479426"/>
              <a:gd name="connsiteY13" fmla="*/ 247650 h 333375"/>
              <a:gd name="connsiteX14" fmla="*/ 223838 w 479426"/>
              <a:gd name="connsiteY14" fmla="*/ 292100 h 333375"/>
              <a:gd name="connsiteX15" fmla="*/ 295276 w 479426"/>
              <a:gd name="connsiteY15" fmla="*/ 250825 h 333375"/>
              <a:gd name="connsiteX16" fmla="*/ 277832 w 479426"/>
              <a:gd name="connsiteY16" fmla="*/ 264531 h 333375"/>
              <a:gd name="connsiteX17" fmla="*/ 288926 w 479426"/>
              <a:gd name="connsiteY17" fmla="*/ 258763 h 333375"/>
              <a:gd name="connsiteX18" fmla="*/ 288924 w 479426"/>
              <a:gd name="connsiteY18" fmla="*/ 258764 h 333375"/>
              <a:gd name="connsiteX19" fmla="*/ 288926 w 479426"/>
              <a:gd name="connsiteY19" fmla="*/ 258763 h 333375"/>
              <a:gd name="connsiteX20" fmla="*/ 237502 w 479426"/>
              <a:gd name="connsiteY20" fmla="*/ 298228 h 333375"/>
              <a:gd name="connsiteX21" fmla="*/ 307976 w 479426"/>
              <a:gd name="connsiteY21" fmla="*/ 258763 h 333375"/>
              <a:gd name="connsiteX22" fmla="*/ 311151 w 479426"/>
              <a:gd name="connsiteY22" fmla="*/ 258763 h 333375"/>
              <a:gd name="connsiteX23" fmla="*/ 311151 w 479426"/>
              <a:gd name="connsiteY23" fmla="*/ 258763 h 333375"/>
              <a:gd name="connsiteX24" fmla="*/ 311151 w 479426"/>
              <a:gd name="connsiteY24" fmla="*/ 261938 h 333375"/>
              <a:gd name="connsiteX25" fmla="*/ 311151 w 479426"/>
              <a:gd name="connsiteY25" fmla="*/ 261938 h 333375"/>
              <a:gd name="connsiteX26" fmla="*/ 244125 w 479426"/>
              <a:gd name="connsiteY26" fmla="*/ 321170 h 333375"/>
              <a:gd name="connsiteX27" fmla="*/ 245503 w 479426"/>
              <a:gd name="connsiteY27" fmla="*/ 320395 h 333375"/>
              <a:gd name="connsiteX28" fmla="*/ 245501 w 479426"/>
              <a:gd name="connsiteY28" fmla="*/ 320397 h 333375"/>
              <a:gd name="connsiteX29" fmla="*/ 245503 w 479426"/>
              <a:gd name="connsiteY29" fmla="*/ 320395 h 333375"/>
              <a:gd name="connsiteX30" fmla="*/ 242888 w 479426"/>
              <a:gd name="connsiteY30" fmla="*/ 322263 h 333375"/>
              <a:gd name="connsiteX31" fmla="*/ 242891 w 479426"/>
              <a:gd name="connsiteY31" fmla="*/ 322261 h 333375"/>
              <a:gd name="connsiteX32" fmla="*/ 242888 w 479426"/>
              <a:gd name="connsiteY32" fmla="*/ 322263 h 333375"/>
              <a:gd name="connsiteX33" fmla="*/ 244123 w 479426"/>
              <a:gd name="connsiteY33" fmla="*/ 321172 h 333375"/>
              <a:gd name="connsiteX34" fmla="*/ 236538 w 479426"/>
              <a:gd name="connsiteY34" fmla="*/ 325438 h 333375"/>
              <a:gd name="connsiteX35" fmla="*/ 236540 w 479426"/>
              <a:gd name="connsiteY35" fmla="*/ 325437 h 333375"/>
              <a:gd name="connsiteX36" fmla="*/ 236538 w 479426"/>
              <a:gd name="connsiteY36" fmla="*/ 325438 h 333375"/>
              <a:gd name="connsiteX37" fmla="*/ 303211 w 479426"/>
              <a:gd name="connsiteY37" fmla="*/ 265115 h 333375"/>
              <a:gd name="connsiteX38" fmla="*/ 220663 w 479426"/>
              <a:gd name="connsiteY38" fmla="*/ 311150 h 333375"/>
              <a:gd name="connsiteX39" fmla="*/ 237498 w 479426"/>
              <a:gd name="connsiteY39" fmla="*/ 298230 h 333375"/>
              <a:gd name="connsiteX40" fmla="*/ 228601 w 479426"/>
              <a:gd name="connsiteY40" fmla="*/ 303213 h 333375"/>
              <a:gd name="connsiteX41" fmla="*/ 228605 w 479426"/>
              <a:gd name="connsiteY41" fmla="*/ 303211 h 333375"/>
              <a:gd name="connsiteX42" fmla="*/ 228601 w 479426"/>
              <a:gd name="connsiteY42" fmla="*/ 303213 h 333375"/>
              <a:gd name="connsiteX43" fmla="*/ 277830 w 479426"/>
              <a:gd name="connsiteY43" fmla="*/ 264533 h 333375"/>
              <a:gd name="connsiteX44" fmla="*/ 209551 w 479426"/>
              <a:gd name="connsiteY44" fmla="*/ 300038 h 333375"/>
              <a:gd name="connsiteX45" fmla="*/ 209555 w 479426"/>
              <a:gd name="connsiteY45" fmla="*/ 300036 h 333375"/>
              <a:gd name="connsiteX46" fmla="*/ 209551 w 479426"/>
              <a:gd name="connsiteY46" fmla="*/ 300038 h 333375"/>
              <a:gd name="connsiteX47" fmla="*/ 273051 w 479426"/>
              <a:gd name="connsiteY47" fmla="*/ 254000 h 333375"/>
              <a:gd name="connsiteX48" fmla="*/ 222197 w 479426"/>
              <a:gd name="connsiteY48" fmla="*/ 281123 h 333375"/>
              <a:gd name="connsiteX49" fmla="*/ 222206 w 479426"/>
              <a:gd name="connsiteY49" fmla="*/ 281118 h 333375"/>
              <a:gd name="connsiteX50" fmla="*/ 222197 w 479426"/>
              <a:gd name="connsiteY50" fmla="*/ 281123 h 333375"/>
              <a:gd name="connsiteX51" fmla="*/ 201613 w 479426"/>
              <a:gd name="connsiteY51" fmla="*/ 242888 h 333375"/>
              <a:gd name="connsiteX52" fmla="*/ 201613 w 479426"/>
              <a:gd name="connsiteY52" fmla="*/ 242889 h 333375"/>
              <a:gd name="connsiteX53" fmla="*/ 201613 w 479426"/>
              <a:gd name="connsiteY53" fmla="*/ 242888 h 333375"/>
              <a:gd name="connsiteX54" fmla="*/ 189015 w 479426"/>
              <a:gd name="connsiteY54" fmla="*/ 269485 h 333375"/>
              <a:gd name="connsiteX55" fmla="*/ 226956 w 479426"/>
              <a:gd name="connsiteY55" fmla="*/ 248517 h 333375"/>
              <a:gd name="connsiteX56" fmla="*/ 187326 w 479426"/>
              <a:gd name="connsiteY56" fmla="*/ 273050 h 333375"/>
              <a:gd name="connsiteX57" fmla="*/ 187326 w 479426"/>
              <a:gd name="connsiteY57" fmla="*/ 273050 h 333375"/>
              <a:gd name="connsiteX58" fmla="*/ 187326 w 479426"/>
              <a:gd name="connsiteY58" fmla="*/ 273050 h 333375"/>
              <a:gd name="connsiteX59" fmla="*/ 189015 w 479426"/>
              <a:gd name="connsiteY59" fmla="*/ 269486 h 333375"/>
              <a:gd name="connsiteX60" fmla="*/ 182563 w 479426"/>
              <a:gd name="connsiteY60" fmla="*/ 273050 h 333375"/>
              <a:gd name="connsiteX61" fmla="*/ 198438 w 479426"/>
              <a:gd name="connsiteY61" fmla="*/ 247650 h 333375"/>
              <a:gd name="connsiteX62" fmla="*/ 195263 w 479426"/>
              <a:gd name="connsiteY62" fmla="*/ 247650 h 333375"/>
              <a:gd name="connsiteX63" fmla="*/ 269876 w 479426"/>
              <a:gd name="connsiteY63" fmla="*/ 236538 h 333375"/>
              <a:gd name="connsiteX64" fmla="*/ 269876 w 479426"/>
              <a:gd name="connsiteY64" fmla="*/ 236538 h 333375"/>
              <a:gd name="connsiteX65" fmla="*/ 269876 w 479426"/>
              <a:gd name="connsiteY65" fmla="*/ 239713 h 333375"/>
              <a:gd name="connsiteX66" fmla="*/ 269876 w 479426"/>
              <a:gd name="connsiteY66" fmla="*/ 239713 h 333375"/>
              <a:gd name="connsiteX67" fmla="*/ 213301 w 479426"/>
              <a:gd name="connsiteY67" fmla="*/ 285867 h 333375"/>
              <a:gd name="connsiteX68" fmla="*/ 222197 w 479426"/>
              <a:gd name="connsiteY68" fmla="*/ 281123 h 333375"/>
              <a:gd name="connsiteX69" fmla="*/ 222188 w 479426"/>
              <a:gd name="connsiteY69" fmla="*/ 281128 h 333375"/>
              <a:gd name="connsiteX70" fmla="*/ 222197 w 479426"/>
              <a:gd name="connsiteY70" fmla="*/ 281123 h 333375"/>
              <a:gd name="connsiteX71" fmla="*/ 209551 w 479426"/>
              <a:gd name="connsiteY71" fmla="*/ 288925 h 333375"/>
              <a:gd name="connsiteX72" fmla="*/ 209553 w 479426"/>
              <a:gd name="connsiteY72" fmla="*/ 288924 h 333375"/>
              <a:gd name="connsiteX73" fmla="*/ 209551 w 479426"/>
              <a:gd name="connsiteY73" fmla="*/ 288925 h 333375"/>
              <a:gd name="connsiteX74" fmla="*/ 213295 w 479426"/>
              <a:gd name="connsiteY74" fmla="*/ 285871 h 333375"/>
              <a:gd name="connsiteX75" fmla="*/ 201613 w 479426"/>
              <a:gd name="connsiteY75" fmla="*/ 292100 h 333375"/>
              <a:gd name="connsiteX76" fmla="*/ 261935 w 479426"/>
              <a:gd name="connsiteY76" fmla="*/ 242890 h 333375"/>
              <a:gd name="connsiteX77" fmla="*/ 204237 w 479426"/>
              <a:gd name="connsiteY77" fmla="*/ 276226 h 333375"/>
              <a:gd name="connsiteX78" fmla="*/ 134937 w 479426"/>
              <a:gd name="connsiteY78" fmla="*/ 231776 h 333375"/>
              <a:gd name="connsiteX79" fmla="*/ 137557 w 479426"/>
              <a:gd name="connsiteY79" fmla="*/ 231776 h 333375"/>
              <a:gd name="connsiteX80" fmla="*/ 137556 w 479426"/>
              <a:gd name="connsiteY80" fmla="*/ 231776 h 333375"/>
              <a:gd name="connsiteX81" fmla="*/ 137557 w 479426"/>
              <a:gd name="connsiteY81" fmla="*/ 231776 h 333375"/>
              <a:gd name="connsiteX82" fmla="*/ 130175 w 479426"/>
              <a:gd name="connsiteY82" fmla="*/ 236538 h 333375"/>
              <a:gd name="connsiteX83" fmla="*/ 134937 w 479426"/>
              <a:gd name="connsiteY83" fmla="*/ 231776 h 333375"/>
              <a:gd name="connsiteX84" fmla="*/ 134937 w 479426"/>
              <a:gd name="connsiteY84" fmla="*/ 231776 h 333375"/>
              <a:gd name="connsiteX85" fmla="*/ 254001 w 479426"/>
              <a:gd name="connsiteY85" fmla="*/ 231775 h 333375"/>
              <a:gd name="connsiteX86" fmla="*/ 254001 w 479426"/>
              <a:gd name="connsiteY86" fmla="*/ 236538 h 333375"/>
              <a:gd name="connsiteX87" fmla="*/ 254001 w 479426"/>
              <a:gd name="connsiteY87" fmla="*/ 236538 h 333375"/>
              <a:gd name="connsiteX88" fmla="*/ 201951 w 479426"/>
              <a:gd name="connsiteY88" fmla="*/ 277547 h 333375"/>
              <a:gd name="connsiteX89" fmla="*/ 204237 w 479426"/>
              <a:gd name="connsiteY89" fmla="*/ 276226 h 333375"/>
              <a:gd name="connsiteX90" fmla="*/ 201613 w 479426"/>
              <a:gd name="connsiteY90" fmla="*/ 277813 h 333375"/>
              <a:gd name="connsiteX91" fmla="*/ 201616 w 479426"/>
              <a:gd name="connsiteY91" fmla="*/ 277811 h 333375"/>
              <a:gd name="connsiteX92" fmla="*/ 201613 w 479426"/>
              <a:gd name="connsiteY92" fmla="*/ 277813 h 333375"/>
              <a:gd name="connsiteX93" fmla="*/ 201947 w 479426"/>
              <a:gd name="connsiteY93" fmla="*/ 277549 h 333375"/>
              <a:gd name="connsiteX94" fmla="*/ 190501 w 479426"/>
              <a:gd name="connsiteY94" fmla="*/ 284163 h 333375"/>
              <a:gd name="connsiteX95" fmla="*/ 190501 w 479426"/>
              <a:gd name="connsiteY95" fmla="*/ 284162 h 333375"/>
              <a:gd name="connsiteX96" fmla="*/ 190501 w 479426"/>
              <a:gd name="connsiteY96" fmla="*/ 284163 h 333375"/>
              <a:gd name="connsiteX97" fmla="*/ 190501 w 479426"/>
              <a:gd name="connsiteY97" fmla="*/ 280988 h 333375"/>
              <a:gd name="connsiteX98" fmla="*/ 242886 w 479426"/>
              <a:gd name="connsiteY98" fmla="*/ 239714 h 333375"/>
              <a:gd name="connsiteX99" fmla="*/ 226956 w 479426"/>
              <a:gd name="connsiteY99" fmla="*/ 248517 h 333375"/>
              <a:gd name="connsiteX100" fmla="*/ 336651 w 479426"/>
              <a:gd name="connsiteY100" fmla="*/ 156533 h 333375"/>
              <a:gd name="connsiteX101" fmla="*/ 336640 w 479426"/>
              <a:gd name="connsiteY101" fmla="*/ 156539 h 333375"/>
              <a:gd name="connsiteX102" fmla="*/ 336651 w 479426"/>
              <a:gd name="connsiteY102" fmla="*/ 156533 h 333375"/>
              <a:gd name="connsiteX103" fmla="*/ 269875 w 479426"/>
              <a:gd name="connsiteY103" fmla="*/ 195263 h 333375"/>
              <a:gd name="connsiteX104" fmla="*/ 297529 w 479426"/>
              <a:gd name="connsiteY104" fmla="*/ 173831 h 333375"/>
              <a:gd name="connsiteX105" fmla="*/ 280989 w 479426"/>
              <a:gd name="connsiteY105" fmla="*/ 187325 h 333375"/>
              <a:gd name="connsiteX106" fmla="*/ 305960 w 479426"/>
              <a:gd name="connsiteY106" fmla="*/ 173511 h 333375"/>
              <a:gd name="connsiteX107" fmla="*/ 55562 w 479426"/>
              <a:gd name="connsiteY107" fmla="*/ 155053 h 333375"/>
              <a:gd name="connsiteX108" fmla="*/ 55562 w 479426"/>
              <a:gd name="connsiteY108" fmla="*/ 155054 h 333375"/>
              <a:gd name="connsiteX109" fmla="*/ 55562 w 479426"/>
              <a:gd name="connsiteY109" fmla="*/ 155053 h 333375"/>
              <a:gd name="connsiteX110" fmla="*/ 55562 w 479426"/>
              <a:gd name="connsiteY110" fmla="*/ 157163 h 333375"/>
              <a:gd name="connsiteX111" fmla="*/ 55562 w 479426"/>
              <a:gd name="connsiteY111" fmla="*/ 157163 h 333375"/>
              <a:gd name="connsiteX112" fmla="*/ 52387 w 479426"/>
              <a:gd name="connsiteY112" fmla="*/ 157163 h 333375"/>
              <a:gd name="connsiteX113" fmla="*/ 52387 w 479426"/>
              <a:gd name="connsiteY113" fmla="*/ 157163 h 333375"/>
              <a:gd name="connsiteX114" fmla="*/ 355601 w 479426"/>
              <a:gd name="connsiteY114" fmla="*/ 146050 h 333375"/>
              <a:gd name="connsiteX115" fmla="*/ 355600 w 479426"/>
              <a:gd name="connsiteY115" fmla="*/ 146050 h 333375"/>
              <a:gd name="connsiteX116" fmla="*/ 355601 w 479426"/>
              <a:gd name="connsiteY116" fmla="*/ 146050 h 333375"/>
              <a:gd name="connsiteX117" fmla="*/ 303213 w 479426"/>
              <a:gd name="connsiteY117" fmla="*/ 198438 h 333375"/>
              <a:gd name="connsiteX118" fmla="*/ 374651 w 479426"/>
              <a:gd name="connsiteY118" fmla="*/ 157162 h 333375"/>
              <a:gd name="connsiteX119" fmla="*/ 377826 w 479426"/>
              <a:gd name="connsiteY119" fmla="*/ 157162 h 333375"/>
              <a:gd name="connsiteX120" fmla="*/ 377826 w 479426"/>
              <a:gd name="connsiteY120" fmla="*/ 160337 h 333375"/>
              <a:gd name="connsiteX121" fmla="*/ 333376 w 479426"/>
              <a:gd name="connsiteY121" fmla="*/ 212725 h 333375"/>
              <a:gd name="connsiteX122" fmla="*/ 396876 w 479426"/>
              <a:gd name="connsiteY122" fmla="*/ 176212 h 333375"/>
              <a:gd name="connsiteX123" fmla="*/ 401638 w 479426"/>
              <a:gd name="connsiteY123" fmla="*/ 176212 h 333375"/>
              <a:gd name="connsiteX124" fmla="*/ 401637 w 479426"/>
              <a:gd name="connsiteY124" fmla="*/ 176212 h 333375"/>
              <a:gd name="connsiteX125" fmla="*/ 401638 w 479426"/>
              <a:gd name="connsiteY125" fmla="*/ 176212 h 333375"/>
              <a:gd name="connsiteX126" fmla="*/ 363538 w 479426"/>
              <a:gd name="connsiteY126" fmla="*/ 198438 h 333375"/>
              <a:gd name="connsiteX127" fmla="*/ 401638 w 479426"/>
              <a:gd name="connsiteY127" fmla="*/ 179387 h 333375"/>
              <a:gd name="connsiteX128" fmla="*/ 401635 w 479426"/>
              <a:gd name="connsiteY128" fmla="*/ 179389 h 333375"/>
              <a:gd name="connsiteX129" fmla="*/ 401638 w 479426"/>
              <a:gd name="connsiteY129" fmla="*/ 179387 h 333375"/>
              <a:gd name="connsiteX130" fmla="*/ 352428 w 479426"/>
              <a:gd name="connsiteY130" fmla="*/ 212724 h 333375"/>
              <a:gd name="connsiteX131" fmla="*/ 404813 w 479426"/>
              <a:gd name="connsiteY131" fmla="*/ 182562 h 333375"/>
              <a:gd name="connsiteX132" fmla="*/ 407988 w 479426"/>
              <a:gd name="connsiteY132" fmla="*/ 182562 h 333375"/>
              <a:gd name="connsiteX133" fmla="*/ 407988 w 479426"/>
              <a:gd name="connsiteY133" fmla="*/ 182562 h 333375"/>
              <a:gd name="connsiteX134" fmla="*/ 407988 w 479426"/>
              <a:gd name="connsiteY134" fmla="*/ 182562 h 333375"/>
              <a:gd name="connsiteX135" fmla="*/ 384176 w 479426"/>
              <a:gd name="connsiteY135" fmla="*/ 207169 h 333375"/>
              <a:gd name="connsiteX136" fmla="*/ 360363 w 479426"/>
              <a:gd name="connsiteY136" fmla="*/ 231776 h 333375"/>
              <a:gd name="connsiteX137" fmla="*/ 355602 w 479426"/>
              <a:gd name="connsiteY137" fmla="*/ 236538 h 333375"/>
              <a:gd name="connsiteX138" fmla="*/ 363538 w 479426"/>
              <a:gd name="connsiteY138" fmla="*/ 231776 h 333375"/>
              <a:gd name="connsiteX139" fmla="*/ 363537 w 479426"/>
              <a:gd name="connsiteY139" fmla="*/ 231777 h 333375"/>
              <a:gd name="connsiteX140" fmla="*/ 363538 w 479426"/>
              <a:gd name="connsiteY140" fmla="*/ 231776 h 333375"/>
              <a:gd name="connsiteX141" fmla="*/ 358776 w 479426"/>
              <a:gd name="connsiteY141" fmla="*/ 236538 h 333375"/>
              <a:gd name="connsiteX142" fmla="*/ 360363 w 479426"/>
              <a:gd name="connsiteY142" fmla="*/ 236538 h 333375"/>
              <a:gd name="connsiteX143" fmla="*/ 355601 w 479426"/>
              <a:gd name="connsiteY143" fmla="*/ 239713 h 333375"/>
              <a:gd name="connsiteX144" fmla="*/ 355602 w 479426"/>
              <a:gd name="connsiteY144" fmla="*/ 239712 h 333375"/>
              <a:gd name="connsiteX145" fmla="*/ 355601 w 479426"/>
              <a:gd name="connsiteY145" fmla="*/ 239713 h 333375"/>
              <a:gd name="connsiteX146" fmla="*/ 358776 w 479426"/>
              <a:gd name="connsiteY146" fmla="*/ 236538 h 333375"/>
              <a:gd name="connsiteX147" fmla="*/ 355601 w 479426"/>
              <a:gd name="connsiteY147" fmla="*/ 236538 h 333375"/>
              <a:gd name="connsiteX148" fmla="*/ 355601 w 479426"/>
              <a:gd name="connsiteY148" fmla="*/ 236538 h 333375"/>
              <a:gd name="connsiteX149" fmla="*/ 352426 w 479426"/>
              <a:gd name="connsiteY149" fmla="*/ 236538 h 333375"/>
              <a:gd name="connsiteX150" fmla="*/ 352426 w 479426"/>
              <a:gd name="connsiteY150" fmla="*/ 236538 h 333375"/>
              <a:gd name="connsiteX151" fmla="*/ 376992 w 479426"/>
              <a:gd name="connsiteY151" fmla="*/ 211972 h 333375"/>
              <a:gd name="connsiteX152" fmla="*/ 401637 w 479426"/>
              <a:gd name="connsiteY152" fmla="*/ 187326 h 333375"/>
              <a:gd name="connsiteX153" fmla="*/ 359892 w 479426"/>
              <a:gd name="connsiteY153" fmla="*/ 210744 h 333375"/>
              <a:gd name="connsiteX154" fmla="*/ 336551 w 479426"/>
              <a:gd name="connsiteY154" fmla="*/ 223838 h 333375"/>
              <a:gd name="connsiteX155" fmla="*/ 336553 w 479426"/>
              <a:gd name="connsiteY155" fmla="*/ 223837 h 333375"/>
              <a:gd name="connsiteX156" fmla="*/ 336551 w 479426"/>
              <a:gd name="connsiteY156" fmla="*/ 223838 h 333375"/>
              <a:gd name="connsiteX157" fmla="*/ 355961 w 479426"/>
              <a:gd name="connsiteY157" fmla="*/ 209782 h 333375"/>
              <a:gd name="connsiteX158" fmla="*/ 382585 w 479426"/>
              <a:gd name="connsiteY158" fmla="*/ 190502 h 333375"/>
              <a:gd name="connsiteX159" fmla="*/ 349423 w 479426"/>
              <a:gd name="connsiteY159" fmla="*/ 209595 h 333375"/>
              <a:gd name="connsiteX160" fmla="*/ 330201 w 479426"/>
              <a:gd name="connsiteY160" fmla="*/ 220663 h 333375"/>
              <a:gd name="connsiteX161" fmla="*/ 330201 w 479426"/>
              <a:gd name="connsiteY161" fmla="*/ 220662 h 333375"/>
              <a:gd name="connsiteX162" fmla="*/ 330201 w 479426"/>
              <a:gd name="connsiteY162" fmla="*/ 220663 h 333375"/>
              <a:gd name="connsiteX163" fmla="*/ 330201 w 479426"/>
              <a:gd name="connsiteY163" fmla="*/ 217488 h 333375"/>
              <a:gd name="connsiteX164" fmla="*/ 325438 w 479426"/>
              <a:gd name="connsiteY164" fmla="*/ 217488 h 333375"/>
              <a:gd name="connsiteX165" fmla="*/ 374651 w 479426"/>
              <a:gd name="connsiteY165" fmla="*/ 160337 h 333375"/>
              <a:gd name="connsiteX166" fmla="*/ 303213 w 479426"/>
              <a:gd name="connsiteY166" fmla="*/ 206375 h 333375"/>
              <a:gd name="connsiteX167" fmla="*/ 300038 w 479426"/>
              <a:gd name="connsiteY167" fmla="*/ 201613 h 333375"/>
              <a:gd name="connsiteX168" fmla="*/ 307975 w 479426"/>
              <a:gd name="connsiteY168" fmla="*/ 198438 h 333375"/>
              <a:gd name="connsiteX169" fmla="*/ 304801 w 479426"/>
              <a:gd name="connsiteY169" fmla="*/ 199232 h 333375"/>
              <a:gd name="connsiteX170" fmla="*/ 295276 w 479426"/>
              <a:gd name="connsiteY170" fmla="*/ 201613 h 333375"/>
              <a:gd name="connsiteX171" fmla="*/ 295276 w 479426"/>
              <a:gd name="connsiteY171" fmla="*/ 201613 h 333375"/>
              <a:gd name="connsiteX172" fmla="*/ 295276 w 479426"/>
              <a:gd name="connsiteY172" fmla="*/ 201613 h 333375"/>
              <a:gd name="connsiteX173" fmla="*/ 321551 w 479426"/>
              <a:gd name="connsiteY173" fmla="*/ 176110 h 333375"/>
              <a:gd name="connsiteX174" fmla="*/ 348440 w 479426"/>
              <a:gd name="connsiteY174" fmla="*/ 150011 h 333375"/>
              <a:gd name="connsiteX175" fmla="*/ 340868 w 479426"/>
              <a:gd name="connsiteY175" fmla="*/ 154200 h 333375"/>
              <a:gd name="connsiteX176" fmla="*/ 336651 w 479426"/>
              <a:gd name="connsiteY176" fmla="*/ 156533 h 333375"/>
              <a:gd name="connsiteX177" fmla="*/ 336662 w 479426"/>
              <a:gd name="connsiteY177" fmla="*/ 156527 h 333375"/>
              <a:gd name="connsiteX178" fmla="*/ 336651 w 479426"/>
              <a:gd name="connsiteY178" fmla="*/ 156533 h 333375"/>
              <a:gd name="connsiteX179" fmla="*/ 349251 w 479426"/>
              <a:gd name="connsiteY179" fmla="*/ 149225 h 333375"/>
              <a:gd name="connsiteX180" fmla="*/ 349250 w 479426"/>
              <a:gd name="connsiteY180" fmla="*/ 149225 h 333375"/>
              <a:gd name="connsiteX181" fmla="*/ 349251 w 479426"/>
              <a:gd name="connsiteY181" fmla="*/ 149225 h 333375"/>
              <a:gd name="connsiteX182" fmla="*/ 348851 w 479426"/>
              <a:gd name="connsiteY182" fmla="*/ 149613 h 333375"/>
              <a:gd name="connsiteX183" fmla="*/ 348442 w 479426"/>
              <a:gd name="connsiteY183" fmla="*/ 150009 h 333375"/>
              <a:gd name="connsiteX184" fmla="*/ 353040 w 479426"/>
              <a:gd name="connsiteY184" fmla="*/ 147466 h 333375"/>
              <a:gd name="connsiteX185" fmla="*/ 314326 w 479426"/>
              <a:gd name="connsiteY185" fmla="*/ 127000 h 333375"/>
              <a:gd name="connsiteX186" fmla="*/ 314325 w 479426"/>
              <a:gd name="connsiteY186" fmla="*/ 127000 h 333375"/>
              <a:gd name="connsiteX187" fmla="*/ 314326 w 479426"/>
              <a:gd name="connsiteY187" fmla="*/ 127000 h 333375"/>
              <a:gd name="connsiteX188" fmla="*/ 283442 w 479426"/>
              <a:gd name="connsiteY188" fmla="*/ 156339 h 333375"/>
              <a:gd name="connsiteX189" fmla="*/ 250826 w 479426"/>
              <a:gd name="connsiteY189" fmla="*/ 187324 h 333375"/>
              <a:gd name="connsiteX190" fmla="*/ 341313 w 479426"/>
              <a:gd name="connsiteY190" fmla="*/ 138112 h 333375"/>
              <a:gd name="connsiteX191" fmla="*/ 341311 w 479426"/>
              <a:gd name="connsiteY191" fmla="*/ 138113 h 333375"/>
              <a:gd name="connsiteX192" fmla="*/ 341313 w 479426"/>
              <a:gd name="connsiteY192" fmla="*/ 138112 h 333375"/>
              <a:gd name="connsiteX193" fmla="*/ 328459 w 479426"/>
              <a:gd name="connsiteY193" fmla="*/ 148599 h 333375"/>
              <a:gd name="connsiteX194" fmla="*/ 331689 w 479426"/>
              <a:gd name="connsiteY194" fmla="*/ 146924 h 333375"/>
              <a:gd name="connsiteX195" fmla="*/ 333376 w 479426"/>
              <a:gd name="connsiteY195" fmla="*/ 146050 h 333375"/>
              <a:gd name="connsiteX196" fmla="*/ 333375 w 479426"/>
              <a:gd name="connsiteY196" fmla="*/ 146051 h 333375"/>
              <a:gd name="connsiteX197" fmla="*/ 333376 w 479426"/>
              <a:gd name="connsiteY197" fmla="*/ 146050 h 333375"/>
              <a:gd name="connsiteX198" fmla="*/ 297529 w 479426"/>
              <a:gd name="connsiteY198" fmla="*/ 173831 h 333375"/>
              <a:gd name="connsiteX199" fmla="*/ 328456 w 479426"/>
              <a:gd name="connsiteY199" fmla="*/ 148601 h 333375"/>
              <a:gd name="connsiteX200" fmla="*/ 247650 w 479426"/>
              <a:gd name="connsiteY200" fmla="*/ 190500 h 333375"/>
              <a:gd name="connsiteX201" fmla="*/ 247651 w 479426"/>
              <a:gd name="connsiteY201" fmla="*/ 190499 h 333375"/>
              <a:gd name="connsiteX202" fmla="*/ 247650 w 479426"/>
              <a:gd name="connsiteY202" fmla="*/ 190500 h 333375"/>
              <a:gd name="connsiteX203" fmla="*/ 250825 w 479426"/>
              <a:gd name="connsiteY203" fmla="*/ 187325 h 333375"/>
              <a:gd name="connsiteX204" fmla="*/ 250826 w 479426"/>
              <a:gd name="connsiteY204" fmla="*/ 187324 h 333375"/>
              <a:gd name="connsiteX205" fmla="*/ 250835 w 479426"/>
              <a:gd name="connsiteY205" fmla="*/ 187315 h 333375"/>
              <a:gd name="connsiteX206" fmla="*/ 250825 w 479426"/>
              <a:gd name="connsiteY206" fmla="*/ 187325 h 333375"/>
              <a:gd name="connsiteX207" fmla="*/ 279069 w 479426"/>
              <a:gd name="connsiteY207" fmla="*/ 159081 h 333375"/>
              <a:gd name="connsiteX208" fmla="*/ 307219 w 479426"/>
              <a:gd name="connsiteY208" fmla="*/ 130931 h 333375"/>
              <a:gd name="connsiteX209" fmla="*/ 302606 w 479426"/>
              <a:gd name="connsiteY209" fmla="*/ 133483 h 333375"/>
              <a:gd name="connsiteX210" fmla="*/ 294237 w 479426"/>
              <a:gd name="connsiteY210" fmla="*/ 138112 h 333375"/>
              <a:gd name="connsiteX211" fmla="*/ 294258 w 479426"/>
              <a:gd name="connsiteY211" fmla="*/ 138100 h 333375"/>
              <a:gd name="connsiteX212" fmla="*/ 294237 w 479426"/>
              <a:gd name="connsiteY212" fmla="*/ 138112 h 333375"/>
              <a:gd name="connsiteX213" fmla="*/ 302956 w 479426"/>
              <a:gd name="connsiteY213" fmla="*/ 133075 h 333375"/>
              <a:gd name="connsiteX214" fmla="*/ 307976 w 479426"/>
              <a:gd name="connsiteY214" fmla="*/ 130175 h 333375"/>
              <a:gd name="connsiteX215" fmla="*/ 307975 w 479426"/>
              <a:gd name="connsiteY215" fmla="*/ 130175 h 333375"/>
              <a:gd name="connsiteX216" fmla="*/ 307976 w 479426"/>
              <a:gd name="connsiteY216" fmla="*/ 130175 h 333375"/>
              <a:gd name="connsiteX217" fmla="*/ 307221 w 479426"/>
              <a:gd name="connsiteY217" fmla="*/ 130930 h 333375"/>
              <a:gd name="connsiteX218" fmla="*/ 212725 w 479426"/>
              <a:gd name="connsiteY218" fmla="*/ 115888 h 333375"/>
              <a:gd name="connsiteX219" fmla="*/ 217488 w 479426"/>
              <a:gd name="connsiteY219" fmla="*/ 115888 h 333375"/>
              <a:gd name="connsiteX220" fmla="*/ 217488 w 479426"/>
              <a:gd name="connsiteY220" fmla="*/ 115888 h 333375"/>
              <a:gd name="connsiteX221" fmla="*/ 217488 w 479426"/>
              <a:gd name="connsiteY221" fmla="*/ 119063 h 333375"/>
              <a:gd name="connsiteX222" fmla="*/ 187179 w 479426"/>
              <a:gd name="connsiteY222" fmla="*/ 139727 h 333375"/>
              <a:gd name="connsiteX223" fmla="*/ 112721 w 479426"/>
              <a:gd name="connsiteY223" fmla="*/ 190495 h 333375"/>
              <a:gd name="connsiteX224" fmla="*/ 205663 w 479426"/>
              <a:gd name="connsiteY224" fmla="*/ 135892 h 333375"/>
              <a:gd name="connsiteX225" fmla="*/ 239713 w 479426"/>
              <a:gd name="connsiteY225" fmla="*/ 115888 h 333375"/>
              <a:gd name="connsiteX226" fmla="*/ 239710 w 479426"/>
              <a:gd name="connsiteY226" fmla="*/ 115889 h 333375"/>
              <a:gd name="connsiteX227" fmla="*/ 239713 w 479426"/>
              <a:gd name="connsiteY227" fmla="*/ 115888 h 333375"/>
              <a:gd name="connsiteX228" fmla="*/ 179821 w 479426"/>
              <a:gd name="connsiteY228" fmla="*/ 158442 h 333375"/>
              <a:gd name="connsiteX229" fmla="*/ 119065 w 479426"/>
              <a:gd name="connsiteY229" fmla="*/ 201611 h 333375"/>
              <a:gd name="connsiteX230" fmla="*/ 192088 w 479426"/>
              <a:gd name="connsiteY230" fmla="*/ 158750 h 333375"/>
              <a:gd name="connsiteX231" fmla="*/ 265113 w 479426"/>
              <a:gd name="connsiteY231" fmla="*/ 115888 h 333375"/>
              <a:gd name="connsiteX232" fmla="*/ 265113 w 479426"/>
              <a:gd name="connsiteY232" fmla="*/ 115888 h 333375"/>
              <a:gd name="connsiteX233" fmla="*/ 269875 w 479426"/>
              <a:gd name="connsiteY233" fmla="*/ 115888 h 333375"/>
              <a:gd name="connsiteX234" fmla="*/ 138116 w 479426"/>
              <a:gd name="connsiteY234" fmla="*/ 201610 h 333375"/>
              <a:gd name="connsiteX235" fmla="*/ 209550 w 479426"/>
              <a:gd name="connsiteY235" fmla="*/ 160338 h 333375"/>
              <a:gd name="connsiteX236" fmla="*/ 280988 w 479426"/>
              <a:gd name="connsiteY236" fmla="*/ 119063 h 333375"/>
              <a:gd name="connsiteX237" fmla="*/ 280988 w 479426"/>
              <a:gd name="connsiteY237" fmla="*/ 119063 h 333375"/>
              <a:gd name="connsiteX238" fmla="*/ 284163 w 479426"/>
              <a:gd name="connsiteY238" fmla="*/ 119063 h 333375"/>
              <a:gd name="connsiteX239" fmla="*/ 284163 w 479426"/>
              <a:gd name="connsiteY239" fmla="*/ 119063 h 333375"/>
              <a:gd name="connsiteX240" fmla="*/ 211138 w 479426"/>
              <a:gd name="connsiteY240" fmla="*/ 168275 h 333375"/>
              <a:gd name="connsiteX241" fmla="*/ 138115 w 479426"/>
              <a:gd name="connsiteY241" fmla="*/ 217486 h 333375"/>
              <a:gd name="connsiteX242" fmla="*/ 303213 w 479426"/>
              <a:gd name="connsiteY242" fmla="*/ 123825 h 333375"/>
              <a:gd name="connsiteX243" fmla="*/ 307975 w 479426"/>
              <a:gd name="connsiteY243" fmla="*/ 123825 h 333375"/>
              <a:gd name="connsiteX244" fmla="*/ 307974 w 479426"/>
              <a:gd name="connsiteY244" fmla="*/ 123825 h 333375"/>
              <a:gd name="connsiteX245" fmla="*/ 307975 w 479426"/>
              <a:gd name="connsiteY245" fmla="*/ 123825 h 333375"/>
              <a:gd name="connsiteX246" fmla="*/ 240147 w 479426"/>
              <a:gd name="connsiteY246" fmla="*/ 168035 h 333375"/>
              <a:gd name="connsiteX247" fmla="*/ 294237 w 479426"/>
              <a:gd name="connsiteY247" fmla="*/ 138112 h 333375"/>
              <a:gd name="connsiteX248" fmla="*/ 294217 w 479426"/>
              <a:gd name="connsiteY248" fmla="*/ 138124 h 333375"/>
              <a:gd name="connsiteX249" fmla="*/ 294237 w 479426"/>
              <a:gd name="connsiteY249" fmla="*/ 138112 h 333375"/>
              <a:gd name="connsiteX250" fmla="*/ 248510 w 479426"/>
              <a:gd name="connsiteY250" fmla="*/ 164533 h 333375"/>
              <a:gd name="connsiteX251" fmla="*/ 222177 w 479426"/>
              <a:gd name="connsiteY251" fmla="*/ 179748 h 333375"/>
              <a:gd name="connsiteX252" fmla="*/ 130175 w 479426"/>
              <a:gd name="connsiteY252" fmla="*/ 239713 h 333375"/>
              <a:gd name="connsiteX253" fmla="*/ 134937 w 479426"/>
              <a:gd name="connsiteY253" fmla="*/ 236538 h 333375"/>
              <a:gd name="connsiteX254" fmla="*/ 138112 w 479426"/>
              <a:gd name="connsiteY254" fmla="*/ 231776 h 333375"/>
              <a:gd name="connsiteX255" fmla="*/ 137557 w 479426"/>
              <a:gd name="connsiteY255" fmla="*/ 231776 h 333375"/>
              <a:gd name="connsiteX256" fmla="*/ 137558 w 479426"/>
              <a:gd name="connsiteY256" fmla="*/ 231776 h 333375"/>
              <a:gd name="connsiteX257" fmla="*/ 137557 w 479426"/>
              <a:gd name="connsiteY257" fmla="*/ 231776 h 333375"/>
              <a:gd name="connsiteX258" fmla="*/ 172020 w 479426"/>
              <a:gd name="connsiteY258" fmla="*/ 209541 h 333375"/>
              <a:gd name="connsiteX259" fmla="*/ 184098 w 479426"/>
              <a:gd name="connsiteY259" fmla="*/ 201749 h 333375"/>
              <a:gd name="connsiteX260" fmla="*/ 165100 w 479426"/>
              <a:gd name="connsiteY260" fmla="*/ 212725 h 333375"/>
              <a:gd name="connsiteX261" fmla="*/ 165100 w 479426"/>
              <a:gd name="connsiteY261" fmla="*/ 212725 h 333375"/>
              <a:gd name="connsiteX262" fmla="*/ 165100 w 479426"/>
              <a:gd name="connsiteY262" fmla="*/ 209550 h 333375"/>
              <a:gd name="connsiteX263" fmla="*/ 165100 w 479426"/>
              <a:gd name="connsiteY263" fmla="*/ 209550 h 333375"/>
              <a:gd name="connsiteX264" fmla="*/ 196217 w 479426"/>
              <a:gd name="connsiteY264" fmla="*/ 192337 h 333375"/>
              <a:gd name="connsiteX265" fmla="*/ 213545 w 479426"/>
              <a:gd name="connsiteY265" fmla="*/ 182751 h 333375"/>
              <a:gd name="connsiteX266" fmla="*/ 277809 w 479426"/>
              <a:gd name="connsiteY266" fmla="*/ 141290 h 333375"/>
              <a:gd name="connsiteX267" fmla="*/ 119062 w 479426"/>
              <a:gd name="connsiteY267" fmla="*/ 231776 h 333375"/>
              <a:gd name="connsiteX268" fmla="*/ 119062 w 479426"/>
              <a:gd name="connsiteY268" fmla="*/ 228600 h 333375"/>
              <a:gd name="connsiteX269" fmla="*/ 261936 w 479426"/>
              <a:gd name="connsiteY269" fmla="*/ 130176 h 333375"/>
              <a:gd name="connsiteX270" fmla="*/ 107950 w 479426"/>
              <a:gd name="connsiteY270" fmla="*/ 220663 h 333375"/>
              <a:gd name="connsiteX271" fmla="*/ 107950 w 479426"/>
              <a:gd name="connsiteY271" fmla="*/ 217488 h 333375"/>
              <a:gd name="connsiteX272" fmla="*/ 239707 w 479426"/>
              <a:gd name="connsiteY272" fmla="*/ 134941 h 333375"/>
              <a:gd name="connsiteX273" fmla="*/ 190612 w 479426"/>
              <a:gd name="connsiteY273" fmla="*/ 163243 h 333375"/>
              <a:gd name="connsiteX274" fmla="*/ 104775 w 479426"/>
              <a:gd name="connsiteY274" fmla="*/ 212725 h 333375"/>
              <a:gd name="connsiteX275" fmla="*/ 100012 w 479426"/>
              <a:gd name="connsiteY275" fmla="*/ 212725 h 333375"/>
              <a:gd name="connsiteX276" fmla="*/ 100013 w 479426"/>
              <a:gd name="connsiteY276" fmla="*/ 212725 h 333375"/>
              <a:gd name="connsiteX277" fmla="*/ 100012 w 479426"/>
              <a:gd name="connsiteY277" fmla="*/ 212725 h 333375"/>
              <a:gd name="connsiteX278" fmla="*/ 223836 w 479426"/>
              <a:gd name="connsiteY278" fmla="*/ 127001 h 333375"/>
              <a:gd name="connsiteX279" fmla="*/ 93662 w 479426"/>
              <a:gd name="connsiteY279" fmla="*/ 201613 h 333375"/>
              <a:gd name="connsiteX280" fmla="*/ 93662 w 479426"/>
              <a:gd name="connsiteY280" fmla="*/ 201613 h 333375"/>
              <a:gd name="connsiteX281" fmla="*/ 88900 w 479426"/>
              <a:gd name="connsiteY281" fmla="*/ 201613 h 333375"/>
              <a:gd name="connsiteX282" fmla="*/ 198436 w 479426"/>
              <a:gd name="connsiteY282" fmla="*/ 127001 h 333375"/>
              <a:gd name="connsiteX283" fmla="*/ 82550 w 479426"/>
              <a:gd name="connsiteY283" fmla="*/ 195263 h 333375"/>
              <a:gd name="connsiteX284" fmla="*/ 82550 w 479426"/>
              <a:gd name="connsiteY284" fmla="*/ 190500 h 333375"/>
              <a:gd name="connsiteX285" fmla="*/ 82550 w 479426"/>
              <a:gd name="connsiteY285" fmla="*/ 190500 h 333375"/>
              <a:gd name="connsiteX286" fmla="*/ 141286 w 479426"/>
              <a:gd name="connsiteY286" fmla="*/ 141288 h 333375"/>
              <a:gd name="connsiteX287" fmla="*/ 107950 w 479426"/>
              <a:gd name="connsiteY287" fmla="*/ 157163 h 333375"/>
              <a:gd name="connsiteX288" fmla="*/ 146050 w 479426"/>
              <a:gd name="connsiteY288" fmla="*/ 134938 h 333375"/>
              <a:gd name="connsiteX289" fmla="*/ 149225 w 479426"/>
              <a:gd name="connsiteY289" fmla="*/ 134938 h 333375"/>
              <a:gd name="connsiteX290" fmla="*/ 88901 w 479426"/>
              <a:gd name="connsiteY290" fmla="*/ 187324 h 333375"/>
              <a:gd name="connsiteX291" fmla="*/ 259907 w 479426"/>
              <a:gd name="connsiteY291" fmla="*/ 70755 h 333375"/>
              <a:gd name="connsiteX292" fmla="*/ 259894 w 479426"/>
              <a:gd name="connsiteY292" fmla="*/ 70762 h 333375"/>
              <a:gd name="connsiteX293" fmla="*/ 259907 w 479426"/>
              <a:gd name="connsiteY293" fmla="*/ 70755 h 333375"/>
              <a:gd name="connsiteX294" fmla="*/ 259227 w 479426"/>
              <a:gd name="connsiteY294" fmla="*/ 71160 h 333375"/>
              <a:gd name="connsiteX295" fmla="*/ 258763 w 479426"/>
              <a:gd name="connsiteY295" fmla="*/ 71437 h 333375"/>
              <a:gd name="connsiteX296" fmla="*/ 258764 w 479426"/>
              <a:gd name="connsiteY296" fmla="*/ 71436 h 333375"/>
              <a:gd name="connsiteX297" fmla="*/ 258763 w 479426"/>
              <a:gd name="connsiteY297" fmla="*/ 71437 h 333375"/>
              <a:gd name="connsiteX298" fmla="*/ 258898 w 479426"/>
              <a:gd name="connsiteY298" fmla="*/ 71334 h 333375"/>
              <a:gd name="connsiteX299" fmla="*/ 431801 w 479426"/>
              <a:gd name="connsiteY299" fmla="*/ 63500 h 333375"/>
              <a:gd name="connsiteX300" fmla="*/ 431800 w 479426"/>
              <a:gd name="connsiteY300" fmla="*/ 63500 h 333375"/>
              <a:gd name="connsiteX301" fmla="*/ 431801 w 479426"/>
              <a:gd name="connsiteY301" fmla="*/ 63500 h 333375"/>
              <a:gd name="connsiteX302" fmla="*/ 407643 w 479426"/>
              <a:gd name="connsiteY302" fmla="*/ 86947 h 333375"/>
              <a:gd name="connsiteX303" fmla="*/ 406828 w 479426"/>
              <a:gd name="connsiteY303" fmla="*/ 87738 h 333375"/>
              <a:gd name="connsiteX304" fmla="*/ 382588 w 479426"/>
              <a:gd name="connsiteY304" fmla="*/ 112713 h 333375"/>
              <a:gd name="connsiteX305" fmla="*/ 454026 w 479426"/>
              <a:gd name="connsiteY305" fmla="*/ 71437 h 333375"/>
              <a:gd name="connsiteX306" fmla="*/ 454026 w 479426"/>
              <a:gd name="connsiteY306" fmla="*/ 74612 h 333375"/>
              <a:gd name="connsiteX307" fmla="*/ 451170 w 479426"/>
              <a:gd name="connsiteY307" fmla="*/ 77653 h 333375"/>
              <a:gd name="connsiteX308" fmla="*/ 404814 w 479426"/>
              <a:gd name="connsiteY308" fmla="*/ 126999 h 333375"/>
              <a:gd name="connsiteX309" fmla="*/ 473076 w 479426"/>
              <a:gd name="connsiteY309" fmla="*/ 88900 h 333375"/>
              <a:gd name="connsiteX310" fmla="*/ 473069 w 479426"/>
              <a:gd name="connsiteY310" fmla="*/ 88904 h 333375"/>
              <a:gd name="connsiteX311" fmla="*/ 473076 w 479426"/>
              <a:gd name="connsiteY311" fmla="*/ 88900 h 333375"/>
              <a:gd name="connsiteX312" fmla="*/ 446096 w 479426"/>
              <a:gd name="connsiteY312" fmla="*/ 104771 h 333375"/>
              <a:gd name="connsiteX313" fmla="*/ 476251 w 479426"/>
              <a:gd name="connsiteY313" fmla="*/ 88900 h 333375"/>
              <a:gd name="connsiteX314" fmla="*/ 476250 w 479426"/>
              <a:gd name="connsiteY314" fmla="*/ 88901 h 333375"/>
              <a:gd name="connsiteX315" fmla="*/ 476251 w 479426"/>
              <a:gd name="connsiteY315" fmla="*/ 88900 h 333375"/>
              <a:gd name="connsiteX316" fmla="*/ 442913 w 479426"/>
              <a:gd name="connsiteY316" fmla="*/ 112713 h 333375"/>
              <a:gd name="connsiteX317" fmla="*/ 476251 w 479426"/>
              <a:gd name="connsiteY317" fmla="*/ 93663 h 333375"/>
              <a:gd name="connsiteX318" fmla="*/ 476251 w 479426"/>
              <a:gd name="connsiteY318" fmla="*/ 93663 h 333375"/>
              <a:gd name="connsiteX319" fmla="*/ 479426 w 479426"/>
              <a:gd name="connsiteY319" fmla="*/ 93663 h 333375"/>
              <a:gd name="connsiteX320" fmla="*/ 479426 w 479426"/>
              <a:gd name="connsiteY320" fmla="*/ 93663 h 333375"/>
              <a:gd name="connsiteX321" fmla="*/ 453276 w 479426"/>
              <a:gd name="connsiteY321" fmla="*/ 119813 h 333375"/>
              <a:gd name="connsiteX322" fmla="*/ 427040 w 479426"/>
              <a:gd name="connsiteY322" fmla="*/ 146049 h 333375"/>
              <a:gd name="connsiteX323" fmla="*/ 459094 w 479426"/>
              <a:gd name="connsiteY323" fmla="*/ 125651 h 333375"/>
              <a:gd name="connsiteX324" fmla="*/ 479426 w 479426"/>
              <a:gd name="connsiteY324" fmla="*/ 112713 h 333375"/>
              <a:gd name="connsiteX325" fmla="*/ 479410 w 479426"/>
              <a:gd name="connsiteY325" fmla="*/ 112723 h 333375"/>
              <a:gd name="connsiteX326" fmla="*/ 479426 w 479426"/>
              <a:gd name="connsiteY326" fmla="*/ 112713 h 333375"/>
              <a:gd name="connsiteX327" fmla="*/ 457437 w 479426"/>
              <a:gd name="connsiteY327" fmla="*/ 127163 h 333375"/>
              <a:gd name="connsiteX328" fmla="*/ 423887 w 479426"/>
              <a:gd name="connsiteY328" fmla="*/ 149209 h 333375"/>
              <a:gd name="connsiteX329" fmla="*/ 455919 w 479426"/>
              <a:gd name="connsiteY329" fmla="*/ 128826 h 333375"/>
              <a:gd name="connsiteX330" fmla="*/ 476251 w 479426"/>
              <a:gd name="connsiteY330" fmla="*/ 115888 h 333375"/>
              <a:gd name="connsiteX331" fmla="*/ 476251 w 479426"/>
              <a:gd name="connsiteY331" fmla="*/ 115888 h 333375"/>
              <a:gd name="connsiteX332" fmla="*/ 479426 w 479426"/>
              <a:gd name="connsiteY332" fmla="*/ 115888 h 333375"/>
              <a:gd name="connsiteX333" fmla="*/ 479426 w 479426"/>
              <a:gd name="connsiteY333" fmla="*/ 115888 h 333375"/>
              <a:gd name="connsiteX334" fmla="*/ 479426 w 479426"/>
              <a:gd name="connsiteY334" fmla="*/ 118520 h 333375"/>
              <a:gd name="connsiteX335" fmla="*/ 479426 w 479426"/>
              <a:gd name="connsiteY335" fmla="*/ 119063 h 333375"/>
              <a:gd name="connsiteX336" fmla="*/ 438680 w 479426"/>
              <a:gd name="connsiteY336" fmla="*/ 153988 h 333375"/>
              <a:gd name="connsiteX337" fmla="*/ 442913 w 479426"/>
              <a:gd name="connsiteY337" fmla="*/ 153988 h 333375"/>
              <a:gd name="connsiteX338" fmla="*/ 442913 w 479426"/>
              <a:gd name="connsiteY338" fmla="*/ 157163 h 333375"/>
              <a:gd name="connsiteX339" fmla="*/ 434976 w 479426"/>
              <a:gd name="connsiteY339" fmla="*/ 157163 h 333375"/>
              <a:gd name="connsiteX340" fmla="*/ 434976 w 479426"/>
              <a:gd name="connsiteY340" fmla="*/ 157163 h 333375"/>
              <a:gd name="connsiteX341" fmla="*/ 434979 w 479426"/>
              <a:gd name="connsiteY341" fmla="*/ 157160 h 333375"/>
              <a:gd name="connsiteX342" fmla="*/ 434980 w 479426"/>
              <a:gd name="connsiteY342" fmla="*/ 157159 h 333375"/>
              <a:gd name="connsiteX343" fmla="*/ 434976 w 479426"/>
              <a:gd name="connsiteY343" fmla="*/ 157163 h 333375"/>
              <a:gd name="connsiteX344" fmla="*/ 438151 w 479426"/>
              <a:gd name="connsiteY344" fmla="*/ 153988 h 333375"/>
              <a:gd name="connsiteX345" fmla="*/ 438151 w 479426"/>
              <a:gd name="connsiteY345" fmla="*/ 153988 h 333375"/>
              <a:gd name="connsiteX346" fmla="*/ 438604 w 479426"/>
              <a:gd name="connsiteY346" fmla="*/ 153988 h 333375"/>
              <a:gd name="connsiteX347" fmla="*/ 435000 w 479426"/>
              <a:gd name="connsiteY347" fmla="*/ 157142 h 333375"/>
              <a:gd name="connsiteX348" fmla="*/ 438680 w 479426"/>
              <a:gd name="connsiteY348" fmla="*/ 153988 h 333375"/>
              <a:gd name="connsiteX349" fmla="*/ 438604 w 479426"/>
              <a:gd name="connsiteY349" fmla="*/ 153988 h 333375"/>
              <a:gd name="connsiteX350" fmla="*/ 473076 w 479426"/>
              <a:gd name="connsiteY350" fmla="*/ 123825 h 333375"/>
              <a:gd name="connsiteX351" fmla="*/ 423863 w 479426"/>
              <a:gd name="connsiteY351" fmla="*/ 149225 h 333375"/>
              <a:gd name="connsiteX352" fmla="*/ 423867 w 479426"/>
              <a:gd name="connsiteY352" fmla="*/ 149223 h 333375"/>
              <a:gd name="connsiteX353" fmla="*/ 423867 w 479426"/>
              <a:gd name="connsiteY353" fmla="*/ 149223 h 333375"/>
              <a:gd name="connsiteX354" fmla="*/ 423863 w 479426"/>
              <a:gd name="connsiteY354" fmla="*/ 149225 h 333375"/>
              <a:gd name="connsiteX355" fmla="*/ 419101 w 479426"/>
              <a:gd name="connsiteY355" fmla="*/ 149225 h 333375"/>
              <a:gd name="connsiteX356" fmla="*/ 419101 w 479426"/>
              <a:gd name="connsiteY356" fmla="*/ 146050 h 333375"/>
              <a:gd name="connsiteX357" fmla="*/ 419101 w 479426"/>
              <a:gd name="connsiteY357" fmla="*/ 146050 h 333375"/>
              <a:gd name="connsiteX358" fmla="*/ 419101 w 479426"/>
              <a:gd name="connsiteY358" fmla="*/ 146050 h 333375"/>
              <a:gd name="connsiteX359" fmla="*/ 424091 w 479426"/>
              <a:gd name="connsiteY359" fmla="*/ 141500 h 333375"/>
              <a:gd name="connsiteX360" fmla="*/ 473075 w 479426"/>
              <a:gd name="connsiteY360" fmla="*/ 96838 h 333375"/>
              <a:gd name="connsiteX361" fmla="*/ 404813 w 479426"/>
              <a:gd name="connsiteY361" fmla="*/ 134938 h 333375"/>
              <a:gd name="connsiteX362" fmla="*/ 401638 w 479426"/>
              <a:gd name="connsiteY362" fmla="*/ 130175 h 333375"/>
              <a:gd name="connsiteX363" fmla="*/ 401638 w 479426"/>
              <a:gd name="connsiteY363" fmla="*/ 130175 h 333375"/>
              <a:gd name="connsiteX364" fmla="*/ 401638 w 479426"/>
              <a:gd name="connsiteY364" fmla="*/ 130175 h 333375"/>
              <a:gd name="connsiteX365" fmla="*/ 449262 w 479426"/>
              <a:gd name="connsiteY365" fmla="*/ 74613 h 333375"/>
              <a:gd name="connsiteX366" fmla="*/ 403932 w 479426"/>
              <a:gd name="connsiteY366" fmla="*/ 100804 h 333375"/>
              <a:gd name="connsiteX367" fmla="*/ 377826 w 479426"/>
              <a:gd name="connsiteY367" fmla="*/ 115888 h 333375"/>
              <a:gd name="connsiteX368" fmla="*/ 377827 w 479426"/>
              <a:gd name="connsiteY368" fmla="*/ 115887 h 333375"/>
              <a:gd name="connsiteX369" fmla="*/ 377826 w 479426"/>
              <a:gd name="connsiteY369" fmla="*/ 115888 h 333375"/>
              <a:gd name="connsiteX370" fmla="*/ 405883 w 479426"/>
              <a:gd name="connsiteY370" fmla="*/ 88655 h 333375"/>
              <a:gd name="connsiteX371" fmla="*/ 406828 w 479426"/>
              <a:gd name="connsiteY371" fmla="*/ 87738 h 333375"/>
              <a:gd name="connsiteX372" fmla="*/ 428505 w 479426"/>
              <a:gd name="connsiteY372" fmla="*/ 65404 h 333375"/>
              <a:gd name="connsiteX373" fmla="*/ 434976 w 479426"/>
              <a:gd name="connsiteY373" fmla="*/ 58737 h 333375"/>
              <a:gd name="connsiteX374" fmla="*/ 428505 w 479426"/>
              <a:gd name="connsiteY374" fmla="*/ 65404 h 333375"/>
              <a:gd name="connsiteX375" fmla="*/ 360363 w 479426"/>
              <a:gd name="connsiteY375" fmla="*/ 104775 h 333375"/>
              <a:gd name="connsiteX376" fmla="*/ 355601 w 479426"/>
              <a:gd name="connsiteY376" fmla="*/ 104775 h 333375"/>
              <a:gd name="connsiteX377" fmla="*/ 355601 w 479426"/>
              <a:gd name="connsiteY377" fmla="*/ 104775 h 333375"/>
              <a:gd name="connsiteX378" fmla="*/ 355601 w 479426"/>
              <a:gd name="connsiteY378" fmla="*/ 104775 h 333375"/>
              <a:gd name="connsiteX379" fmla="*/ 393701 w 479426"/>
              <a:gd name="connsiteY379" fmla="*/ 69849 h 333375"/>
              <a:gd name="connsiteX380" fmla="*/ 393695 w 479426"/>
              <a:gd name="connsiteY380" fmla="*/ 69855 h 333375"/>
              <a:gd name="connsiteX381" fmla="*/ 393701 w 479426"/>
              <a:gd name="connsiteY381" fmla="*/ 69849 h 333375"/>
              <a:gd name="connsiteX382" fmla="*/ 363538 w 479426"/>
              <a:gd name="connsiteY382" fmla="*/ 100013 h 333375"/>
              <a:gd name="connsiteX383" fmla="*/ 88900 w 479426"/>
              <a:gd name="connsiteY383" fmla="*/ 33337 h 333375"/>
              <a:gd name="connsiteX384" fmla="*/ 88900 w 479426"/>
              <a:gd name="connsiteY384" fmla="*/ 33337 h 333375"/>
              <a:gd name="connsiteX385" fmla="*/ 88900 w 479426"/>
              <a:gd name="connsiteY385" fmla="*/ 36512 h 333375"/>
              <a:gd name="connsiteX386" fmla="*/ 88900 w 479426"/>
              <a:gd name="connsiteY386" fmla="*/ 36512 h 333375"/>
              <a:gd name="connsiteX387" fmla="*/ 8225 w 479426"/>
              <a:gd name="connsiteY387" fmla="*/ 103225 h 333375"/>
              <a:gd name="connsiteX388" fmla="*/ 101477 w 479426"/>
              <a:gd name="connsiteY388" fmla="*/ 49654 h 333375"/>
              <a:gd name="connsiteX389" fmla="*/ 101318 w 479426"/>
              <a:gd name="connsiteY389" fmla="*/ 49746 h 333375"/>
              <a:gd name="connsiteX390" fmla="*/ 101477 w 479426"/>
              <a:gd name="connsiteY390" fmla="*/ 49654 h 333375"/>
              <a:gd name="connsiteX391" fmla="*/ 6350 w 479426"/>
              <a:gd name="connsiteY391" fmla="*/ 104775 h 333375"/>
              <a:gd name="connsiteX392" fmla="*/ 6352 w 479426"/>
              <a:gd name="connsiteY392" fmla="*/ 104774 h 333375"/>
              <a:gd name="connsiteX393" fmla="*/ 6350 w 479426"/>
              <a:gd name="connsiteY393" fmla="*/ 104775 h 333375"/>
              <a:gd name="connsiteX394" fmla="*/ 8221 w 479426"/>
              <a:gd name="connsiteY394" fmla="*/ 103227 h 333375"/>
              <a:gd name="connsiteX395" fmla="*/ 0 w 479426"/>
              <a:gd name="connsiteY395" fmla="*/ 107950 h 333375"/>
              <a:gd name="connsiteX396" fmla="*/ 2 w 479426"/>
              <a:gd name="connsiteY396" fmla="*/ 107949 h 333375"/>
              <a:gd name="connsiteX397" fmla="*/ 0 w 479426"/>
              <a:gd name="connsiteY397" fmla="*/ 107950 h 333375"/>
              <a:gd name="connsiteX398" fmla="*/ 82550 w 479426"/>
              <a:gd name="connsiteY398" fmla="*/ 41275 h 333375"/>
              <a:gd name="connsiteX399" fmla="*/ 69850 w 479426"/>
              <a:gd name="connsiteY399" fmla="*/ 47625 h 333375"/>
              <a:gd name="connsiteX400" fmla="*/ 374651 w 479426"/>
              <a:gd name="connsiteY400" fmla="*/ 25400 h 333375"/>
              <a:gd name="connsiteX401" fmla="*/ 370030 w 479426"/>
              <a:gd name="connsiteY401" fmla="*/ 28700 h 333375"/>
              <a:gd name="connsiteX402" fmla="*/ 363539 w 479426"/>
              <a:gd name="connsiteY402" fmla="*/ 33336 h 333375"/>
              <a:gd name="connsiteX403" fmla="*/ 374651 w 479426"/>
              <a:gd name="connsiteY403" fmla="*/ 30162 h 333375"/>
              <a:gd name="connsiteX404" fmla="*/ 374651 w 479426"/>
              <a:gd name="connsiteY404" fmla="*/ 25400 h 333375"/>
              <a:gd name="connsiteX405" fmla="*/ 374651 w 479426"/>
              <a:gd name="connsiteY405" fmla="*/ 25400 h 333375"/>
              <a:gd name="connsiteX406" fmla="*/ 377826 w 479426"/>
              <a:gd name="connsiteY406" fmla="*/ 25400 h 333375"/>
              <a:gd name="connsiteX407" fmla="*/ 377826 w 479426"/>
              <a:gd name="connsiteY407" fmla="*/ 25400 h 333375"/>
              <a:gd name="connsiteX408" fmla="*/ 377826 w 479426"/>
              <a:gd name="connsiteY408" fmla="*/ 30162 h 333375"/>
              <a:gd name="connsiteX409" fmla="*/ 374996 w 479426"/>
              <a:gd name="connsiteY409" fmla="*/ 33164 h 333375"/>
              <a:gd name="connsiteX410" fmla="*/ 325439 w 479426"/>
              <a:gd name="connsiteY410" fmla="*/ 85724 h 333375"/>
              <a:gd name="connsiteX411" fmla="*/ 404813 w 479426"/>
              <a:gd name="connsiteY411" fmla="*/ 41275 h 333375"/>
              <a:gd name="connsiteX412" fmla="*/ 407988 w 479426"/>
              <a:gd name="connsiteY412" fmla="*/ 41275 h 333375"/>
              <a:gd name="connsiteX413" fmla="*/ 407988 w 479426"/>
              <a:gd name="connsiteY413" fmla="*/ 44450 h 333375"/>
              <a:gd name="connsiteX414" fmla="*/ 355602 w 479426"/>
              <a:gd name="connsiteY414" fmla="*/ 82549 h 333375"/>
              <a:gd name="connsiteX415" fmla="*/ 381116 w 479426"/>
              <a:gd name="connsiteY415" fmla="*/ 67778 h 333375"/>
              <a:gd name="connsiteX416" fmla="*/ 415926 w 479426"/>
              <a:gd name="connsiteY416" fmla="*/ 47625 h 333375"/>
              <a:gd name="connsiteX417" fmla="*/ 415925 w 479426"/>
              <a:gd name="connsiteY417" fmla="*/ 47625 h 333375"/>
              <a:gd name="connsiteX418" fmla="*/ 415926 w 479426"/>
              <a:gd name="connsiteY418" fmla="*/ 47625 h 333375"/>
              <a:gd name="connsiteX419" fmla="*/ 409144 w 479426"/>
              <a:gd name="connsiteY419" fmla="*/ 54407 h 333375"/>
              <a:gd name="connsiteX420" fmla="*/ 411157 w 479426"/>
              <a:gd name="connsiteY420" fmla="*/ 53280 h 333375"/>
              <a:gd name="connsiteX421" fmla="*/ 412751 w 479426"/>
              <a:gd name="connsiteY421" fmla="*/ 52387 h 333375"/>
              <a:gd name="connsiteX422" fmla="*/ 412751 w 479426"/>
              <a:gd name="connsiteY422" fmla="*/ 52387 h 333375"/>
              <a:gd name="connsiteX423" fmla="*/ 412751 w 479426"/>
              <a:gd name="connsiteY423" fmla="*/ 52387 h 333375"/>
              <a:gd name="connsiteX424" fmla="*/ 393701 w 479426"/>
              <a:gd name="connsiteY424" fmla="*/ 69849 h 333375"/>
              <a:gd name="connsiteX425" fmla="*/ 393707 w 479426"/>
              <a:gd name="connsiteY425" fmla="*/ 69843 h 333375"/>
              <a:gd name="connsiteX426" fmla="*/ 393701 w 479426"/>
              <a:gd name="connsiteY426" fmla="*/ 69849 h 333375"/>
              <a:gd name="connsiteX427" fmla="*/ 401397 w 479426"/>
              <a:gd name="connsiteY427" fmla="*/ 62154 h 333375"/>
              <a:gd name="connsiteX428" fmla="*/ 409142 w 479426"/>
              <a:gd name="connsiteY428" fmla="*/ 54408 h 333375"/>
              <a:gd name="connsiteX429" fmla="*/ 333376 w 479426"/>
              <a:gd name="connsiteY429" fmla="*/ 96838 h 333375"/>
              <a:gd name="connsiteX430" fmla="*/ 333376 w 479426"/>
              <a:gd name="connsiteY430" fmla="*/ 96837 h 333375"/>
              <a:gd name="connsiteX431" fmla="*/ 333376 w 479426"/>
              <a:gd name="connsiteY431" fmla="*/ 96838 h 333375"/>
              <a:gd name="connsiteX432" fmla="*/ 333376 w 479426"/>
              <a:gd name="connsiteY432" fmla="*/ 93663 h 333375"/>
              <a:gd name="connsiteX433" fmla="*/ 371351 w 479426"/>
              <a:gd name="connsiteY433" fmla="*/ 68346 h 333375"/>
              <a:gd name="connsiteX434" fmla="*/ 390524 w 479426"/>
              <a:gd name="connsiteY434" fmla="*/ 55563 h 333375"/>
              <a:gd name="connsiteX435" fmla="*/ 325438 w 479426"/>
              <a:gd name="connsiteY435" fmla="*/ 93663 h 333375"/>
              <a:gd name="connsiteX436" fmla="*/ 325438 w 479426"/>
              <a:gd name="connsiteY436" fmla="*/ 88900 h 333375"/>
              <a:gd name="connsiteX437" fmla="*/ 325438 w 479426"/>
              <a:gd name="connsiteY437" fmla="*/ 88900 h 333375"/>
              <a:gd name="connsiteX438" fmla="*/ 366713 w 479426"/>
              <a:gd name="connsiteY438" fmla="*/ 66675 h 333375"/>
              <a:gd name="connsiteX439" fmla="*/ 322263 w 479426"/>
              <a:gd name="connsiteY439" fmla="*/ 88900 h 333375"/>
              <a:gd name="connsiteX440" fmla="*/ 322264 w 479426"/>
              <a:gd name="connsiteY440" fmla="*/ 88899 h 333375"/>
              <a:gd name="connsiteX441" fmla="*/ 322263 w 479426"/>
              <a:gd name="connsiteY441" fmla="*/ 88900 h 333375"/>
              <a:gd name="connsiteX442" fmla="*/ 371821 w 479426"/>
              <a:gd name="connsiteY442" fmla="*/ 36339 h 333375"/>
              <a:gd name="connsiteX443" fmla="*/ 374651 w 479426"/>
              <a:gd name="connsiteY443" fmla="*/ 33337 h 333375"/>
              <a:gd name="connsiteX444" fmla="*/ 288925 w 479426"/>
              <a:gd name="connsiteY444" fmla="*/ 82550 h 333375"/>
              <a:gd name="connsiteX445" fmla="*/ 288929 w 479426"/>
              <a:gd name="connsiteY445" fmla="*/ 82548 h 333375"/>
              <a:gd name="connsiteX446" fmla="*/ 288925 w 479426"/>
              <a:gd name="connsiteY446" fmla="*/ 82550 h 333375"/>
              <a:gd name="connsiteX447" fmla="*/ 301908 w 479426"/>
              <a:gd name="connsiteY447" fmla="*/ 73277 h 333375"/>
              <a:gd name="connsiteX448" fmla="*/ 311148 w 479426"/>
              <a:gd name="connsiteY448" fmla="*/ 66676 h 333375"/>
              <a:gd name="connsiteX449" fmla="*/ 295328 w 479426"/>
              <a:gd name="connsiteY449" fmla="*/ 75982 h 333375"/>
              <a:gd name="connsiteX450" fmla="*/ 284163 w 479426"/>
              <a:gd name="connsiteY450" fmla="*/ 82550 h 333375"/>
              <a:gd name="connsiteX451" fmla="*/ 284163 w 479426"/>
              <a:gd name="connsiteY451" fmla="*/ 82550 h 333375"/>
              <a:gd name="connsiteX452" fmla="*/ 284163 w 479426"/>
              <a:gd name="connsiteY452" fmla="*/ 82550 h 333375"/>
              <a:gd name="connsiteX453" fmla="*/ 292098 w 479426"/>
              <a:gd name="connsiteY453" fmla="*/ 74614 h 333375"/>
              <a:gd name="connsiteX454" fmla="*/ 280988 w 479426"/>
              <a:gd name="connsiteY454" fmla="*/ 82550 h 333375"/>
              <a:gd name="connsiteX455" fmla="*/ 280988 w 479426"/>
              <a:gd name="connsiteY455" fmla="*/ 82550 h 333375"/>
              <a:gd name="connsiteX456" fmla="*/ 280988 w 479426"/>
              <a:gd name="connsiteY456" fmla="*/ 82550 h 333375"/>
              <a:gd name="connsiteX457" fmla="*/ 289981 w 479426"/>
              <a:gd name="connsiteY457" fmla="*/ 74006 h 333375"/>
              <a:gd name="connsiteX458" fmla="*/ 288925 w 479426"/>
              <a:gd name="connsiteY458" fmla="*/ 74612 h 333375"/>
              <a:gd name="connsiteX459" fmla="*/ 288927 w 479426"/>
              <a:gd name="connsiteY459" fmla="*/ 74611 h 333375"/>
              <a:gd name="connsiteX460" fmla="*/ 288925 w 479426"/>
              <a:gd name="connsiteY460" fmla="*/ 74612 h 333375"/>
              <a:gd name="connsiteX461" fmla="*/ 293115 w 479426"/>
              <a:gd name="connsiteY461" fmla="*/ 70842 h 333375"/>
              <a:gd name="connsiteX462" fmla="*/ 296872 w 479426"/>
              <a:gd name="connsiteY462" fmla="*/ 67461 h 333375"/>
              <a:gd name="connsiteX463" fmla="*/ 296863 w 479426"/>
              <a:gd name="connsiteY463" fmla="*/ 67469 h 333375"/>
              <a:gd name="connsiteX464" fmla="*/ 296872 w 479426"/>
              <a:gd name="connsiteY464" fmla="*/ 67461 h 333375"/>
              <a:gd name="connsiteX465" fmla="*/ 293504 w 479426"/>
              <a:gd name="connsiteY465" fmla="*/ 70660 h 333375"/>
              <a:gd name="connsiteX466" fmla="*/ 289984 w 479426"/>
              <a:gd name="connsiteY466" fmla="*/ 74004 h 333375"/>
              <a:gd name="connsiteX467" fmla="*/ 343642 w 479426"/>
              <a:gd name="connsiteY467" fmla="*/ 43201 h 333375"/>
              <a:gd name="connsiteX468" fmla="*/ 374651 w 479426"/>
              <a:gd name="connsiteY468" fmla="*/ 25400 h 333375"/>
              <a:gd name="connsiteX469" fmla="*/ 374649 w 479426"/>
              <a:gd name="connsiteY469" fmla="*/ 25401 h 333375"/>
              <a:gd name="connsiteX470" fmla="*/ 374651 w 479426"/>
              <a:gd name="connsiteY470" fmla="*/ 25400 h 333375"/>
              <a:gd name="connsiteX471" fmla="*/ 349251 w 479426"/>
              <a:gd name="connsiteY471" fmla="*/ 17462 h 333375"/>
              <a:gd name="connsiteX472" fmla="*/ 352426 w 479426"/>
              <a:gd name="connsiteY472" fmla="*/ 17462 h 333375"/>
              <a:gd name="connsiteX473" fmla="*/ 352426 w 479426"/>
              <a:gd name="connsiteY473" fmla="*/ 17462 h 333375"/>
              <a:gd name="connsiteX474" fmla="*/ 352426 w 479426"/>
              <a:gd name="connsiteY474" fmla="*/ 17462 h 333375"/>
              <a:gd name="connsiteX475" fmla="*/ 347204 w 479426"/>
              <a:gd name="connsiteY475" fmla="*/ 22162 h 333375"/>
              <a:gd name="connsiteX476" fmla="*/ 296872 w 479426"/>
              <a:gd name="connsiteY476" fmla="*/ 67461 h 333375"/>
              <a:gd name="connsiteX477" fmla="*/ 296881 w 479426"/>
              <a:gd name="connsiteY477" fmla="*/ 67452 h 333375"/>
              <a:gd name="connsiteX478" fmla="*/ 296872 w 479426"/>
              <a:gd name="connsiteY478" fmla="*/ 67461 h 333375"/>
              <a:gd name="connsiteX479" fmla="*/ 344488 w 479426"/>
              <a:gd name="connsiteY479" fmla="*/ 22225 h 333375"/>
              <a:gd name="connsiteX480" fmla="*/ 259907 w 479426"/>
              <a:gd name="connsiteY480" fmla="*/ 70755 h 333375"/>
              <a:gd name="connsiteX481" fmla="*/ 259920 w 479426"/>
              <a:gd name="connsiteY481" fmla="*/ 70747 h 333375"/>
              <a:gd name="connsiteX482" fmla="*/ 259907 w 479426"/>
              <a:gd name="connsiteY482" fmla="*/ 70755 h 333375"/>
              <a:gd name="connsiteX483" fmla="*/ 313555 w 479426"/>
              <a:gd name="connsiteY483" fmla="*/ 38754 h 333375"/>
              <a:gd name="connsiteX484" fmla="*/ 333376 w 479426"/>
              <a:gd name="connsiteY484" fmla="*/ 11112 h 333375"/>
              <a:gd name="connsiteX485" fmla="*/ 333376 w 479426"/>
              <a:gd name="connsiteY485" fmla="*/ 14287 h 333375"/>
              <a:gd name="connsiteX486" fmla="*/ 333376 w 479426"/>
              <a:gd name="connsiteY486" fmla="*/ 14287 h 333375"/>
              <a:gd name="connsiteX487" fmla="*/ 333376 w 479426"/>
              <a:gd name="connsiteY487" fmla="*/ 14287 h 333375"/>
              <a:gd name="connsiteX488" fmla="*/ 258898 w 479426"/>
              <a:gd name="connsiteY488" fmla="*/ 71334 h 333375"/>
              <a:gd name="connsiteX489" fmla="*/ 247650 w 479426"/>
              <a:gd name="connsiteY489" fmla="*/ 77787 h 333375"/>
              <a:gd name="connsiteX490" fmla="*/ 242888 w 479426"/>
              <a:gd name="connsiteY490" fmla="*/ 77787 h 333375"/>
              <a:gd name="connsiteX491" fmla="*/ 242888 w 479426"/>
              <a:gd name="connsiteY491" fmla="*/ 77787 h 333375"/>
              <a:gd name="connsiteX492" fmla="*/ 242888 w 479426"/>
              <a:gd name="connsiteY492" fmla="*/ 77787 h 333375"/>
              <a:gd name="connsiteX493" fmla="*/ 322263 w 479426"/>
              <a:gd name="connsiteY493" fmla="*/ 22225 h 333375"/>
              <a:gd name="connsiteX494" fmla="*/ 217488 w 479426"/>
              <a:gd name="connsiteY494" fmla="*/ 82550 h 333375"/>
              <a:gd name="connsiteX495" fmla="*/ 212725 w 479426"/>
              <a:gd name="connsiteY495" fmla="*/ 82550 h 333375"/>
              <a:gd name="connsiteX496" fmla="*/ 212726 w 479426"/>
              <a:gd name="connsiteY496" fmla="*/ 82550 h 333375"/>
              <a:gd name="connsiteX497" fmla="*/ 212725 w 479426"/>
              <a:gd name="connsiteY497" fmla="*/ 82550 h 333375"/>
              <a:gd name="connsiteX498" fmla="*/ 217457 w 479426"/>
              <a:gd name="connsiteY498" fmla="*/ 77818 h 333375"/>
              <a:gd name="connsiteX499" fmla="*/ 217488 w 479426"/>
              <a:gd name="connsiteY499" fmla="*/ 77787 h 333375"/>
              <a:gd name="connsiteX500" fmla="*/ 217488 w 479426"/>
              <a:gd name="connsiteY500" fmla="*/ 77787 h 333375"/>
              <a:gd name="connsiteX501" fmla="*/ 217488 w 479426"/>
              <a:gd name="connsiteY501" fmla="*/ 77787 h 333375"/>
              <a:gd name="connsiteX502" fmla="*/ 221686 w 479426"/>
              <a:gd name="connsiteY502" fmla="*/ 74036 h 333375"/>
              <a:gd name="connsiteX503" fmla="*/ 220663 w 479426"/>
              <a:gd name="connsiteY503" fmla="*/ 74612 h 333375"/>
              <a:gd name="connsiteX504" fmla="*/ 220663 w 479426"/>
              <a:gd name="connsiteY504" fmla="*/ 74612 h 333375"/>
              <a:gd name="connsiteX505" fmla="*/ 220663 w 479426"/>
              <a:gd name="connsiteY505" fmla="*/ 74612 h 333375"/>
              <a:gd name="connsiteX506" fmla="*/ 230708 w 479426"/>
              <a:gd name="connsiteY506" fmla="*/ 65973 h 333375"/>
              <a:gd name="connsiteX507" fmla="*/ 230693 w 479426"/>
              <a:gd name="connsiteY507" fmla="*/ 65986 h 333375"/>
              <a:gd name="connsiteX508" fmla="*/ 230708 w 479426"/>
              <a:gd name="connsiteY508" fmla="*/ 65973 h 333375"/>
              <a:gd name="connsiteX509" fmla="*/ 221686 w 479426"/>
              <a:gd name="connsiteY509" fmla="*/ 74036 h 333375"/>
              <a:gd name="connsiteX510" fmla="*/ 284163 w 479426"/>
              <a:gd name="connsiteY510" fmla="*/ 3175 h 333375"/>
              <a:gd name="connsiteX511" fmla="*/ 163475 w 479426"/>
              <a:gd name="connsiteY511" fmla="*/ 83357 h 333375"/>
              <a:gd name="connsiteX512" fmla="*/ 300038 w 479426"/>
              <a:gd name="connsiteY512" fmla="*/ 3175 h 333375"/>
              <a:gd name="connsiteX513" fmla="*/ 300038 w 479426"/>
              <a:gd name="connsiteY513" fmla="*/ 6350 h 333375"/>
              <a:gd name="connsiteX514" fmla="*/ 230708 w 479426"/>
              <a:gd name="connsiteY514" fmla="*/ 65973 h 333375"/>
              <a:gd name="connsiteX515" fmla="*/ 230723 w 479426"/>
              <a:gd name="connsiteY515" fmla="*/ 65960 h 333375"/>
              <a:gd name="connsiteX516" fmla="*/ 230708 w 479426"/>
              <a:gd name="connsiteY516" fmla="*/ 65973 h 333375"/>
              <a:gd name="connsiteX517" fmla="*/ 292099 w 479426"/>
              <a:gd name="connsiteY517" fmla="*/ 11113 h 333375"/>
              <a:gd name="connsiteX518" fmla="*/ 156010 w 479426"/>
              <a:gd name="connsiteY518" fmla="*/ 88317 h 333375"/>
              <a:gd name="connsiteX519" fmla="*/ 55562 w 479426"/>
              <a:gd name="connsiteY519" fmla="*/ 155053 h 333375"/>
              <a:gd name="connsiteX520" fmla="*/ 55562 w 479426"/>
              <a:gd name="connsiteY520" fmla="*/ 155052 h 333375"/>
              <a:gd name="connsiteX521" fmla="*/ 55562 w 479426"/>
              <a:gd name="connsiteY521" fmla="*/ 155053 h 333375"/>
              <a:gd name="connsiteX522" fmla="*/ 55562 w 479426"/>
              <a:gd name="connsiteY522" fmla="*/ 153988 h 333375"/>
              <a:gd name="connsiteX523" fmla="*/ 47625 w 479426"/>
              <a:gd name="connsiteY523" fmla="*/ 157163 h 333375"/>
              <a:gd name="connsiteX524" fmla="*/ 254915 w 479426"/>
              <a:gd name="connsiteY524" fmla="*/ 20008 h 333375"/>
              <a:gd name="connsiteX525" fmla="*/ 149514 w 479426"/>
              <a:gd name="connsiteY525" fmla="*/ 80671 h 333375"/>
              <a:gd name="connsiteX526" fmla="*/ 258763 w 479426"/>
              <a:gd name="connsiteY526" fmla="*/ 17462 h 333375"/>
              <a:gd name="connsiteX527" fmla="*/ 258757 w 479426"/>
              <a:gd name="connsiteY527" fmla="*/ 17466 h 333375"/>
              <a:gd name="connsiteX528" fmla="*/ 258763 w 479426"/>
              <a:gd name="connsiteY528" fmla="*/ 17462 h 333375"/>
              <a:gd name="connsiteX529" fmla="*/ 254919 w 479426"/>
              <a:gd name="connsiteY529" fmla="*/ 20006 h 333375"/>
              <a:gd name="connsiteX530" fmla="*/ 239713 w 479426"/>
              <a:gd name="connsiteY530" fmla="*/ 0 h 333375"/>
              <a:gd name="connsiteX531" fmla="*/ 63500 w 479426"/>
              <a:gd name="connsiteY531" fmla="*/ 112713 h 333375"/>
              <a:gd name="connsiteX532" fmla="*/ 258763 w 479426"/>
              <a:gd name="connsiteY532" fmla="*/ 0 h 333375"/>
              <a:gd name="connsiteX533" fmla="*/ 258763 w 479426"/>
              <a:gd name="connsiteY533" fmla="*/ 3175 h 333375"/>
              <a:gd name="connsiteX534" fmla="*/ 63506 w 479426"/>
              <a:gd name="connsiteY534" fmla="*/ 130171 h 333375"/>
              <a:gd name="connsiteX535" fmla="*/ 149514 w 479426"/>
              <a:gd name="connsiteY535" fmla="*/ 80671 h 333375"/>
              <a:gd name="connsiteX536" fmla="*/ 36512 w 479426"/>
              <a:gd name="connsiteY536" fmla="*/ 146050 h 333375"/>
              <a:gd name="connsiteX537" fmla="*/ 36522 w 479426"/>
              <a:gd name="connsiteY537" fmla="*/ 146044 h 333375"/>
              <a:gd name="connsiteX538" fmla="*/ 36512 w 479426"/>
              <a:gd name="connsiteY538" fmla="*/ 146050 h 333375"/>
              <a:gd name="connsiteX539" fmla="*/ 231774 w 479426"/>
              <a:gd name="connsiteY539" fmla="*/ 17463 h 333375"/>
              <a:gd name="connsiteX540" fmla="*/ 25400 w 479426"/>
              <a:gd name="connsiteY540" fmla="*/ 134938 h 333375"/>
              <a:gd name="connsiteX541" fmla="*/ 201147 w 479426"/>
              <a:gd name="connsiteY541" fmla="*/ 22522 h 333375"/>
              <a:gd name="connsiteX542" fmla="*/ 41275 w 479426"/>
              <a:gd name="connsiteY542" fmla="*/ 115888 h 333375"/>
              <a:gd name="connsiteX543" fmla="*/ 62690 w 479426"/>
              <a:gd name="connsiteY543" fmla="*/ 101267 h 333375"/>
              <a:gd name="connsiteX544" fmla="*/ 17462 w 479426"/>
              <a:gd name="connsiteY544" fmla="*/ 127000 h 333375"/>
              <a:gd name="connsiteX545" fmla="*/ 17471 w 479426"/>
              <a:gd name="connsiteY545" fmla="*/ 126995 h 333375"/>
              <a:gd name="connsiteX546" fmla="*/ 17462 w 479426"/>
              <a:gd name="connsiteY546" fmla="*/ 127000 h 333375"/>
              <a:gd name="connsiteX547" fmla="*/ 182557 w 479426"/>
              <a:gd name="connsiteY547" fmla="*/ 17466 h 333375"/>
              <a:gd name="connsiteX548" fmla="*/ 6350 w 479426"/>
              <a:gd name="connsiteY548" fmla="*/ 119063 h 333375"/>
              <a:gd name="connsiteX549" fmla="*/ 6350 w 479426"/>
              <a:gd name="connsiteY549" fmla="*/ 115888 h 333375"/>
              <a:gd name="connsiteX550" fmla="*/ 149221 w 479426"/>
              <a:gd name="connsiteY550" fmla="*/ 22227 h 333375"/>
              <a:gd name="connsiteX551" fmla="*/ 101477 w 479426"/>
              <a:gd name="connsiteY551" fmla="*/ 49654 h 333375"/>
              <a:gd name="connsiteX552" fmla="*/ 101636 w 479426"/>
              <a:gd name="connsiteY552" fmla="*/ 49563 h 333375"/>
              <a:gd name="connsiteX553" fmla="*/ 101477 w 479426"/>
              <a:gd name="connsiteY553" fmla="*/ 49654 h 333375"/>
              <a:gd name="connsiteX554" fmla="*/ 176213 w 479426"/>
              <a:gd name="connsiteY554" fmla="*/ 6350 h 333375"/>
              <a:gd name="connsiteX555" fmla="*/ 33340 w 479426"/>
              <a:gd name="connsiteY555" fmla="*/ 100011 h 333375"/>
              <a:gd name="connsiteX556" fmla="*/ 119856 w 479426"/>
              <a:gd name="connsiteY556" fmla="*/ 51594 h 333375"/>
              <a:gd name="connsiteX557" fmla="*/ 206376 w 479426"/>
              <a:gd name="connsiteY557" fmla="*/ 3175 h 333375"/>
              <a:gd name="connsiteX558" fmla="*/ 206373 w 479426"/>
              <a:gd name="connsiteY558" fmla="*/ 3176 h 333375"/>
              <a:gd name="connsiteX559" fmla="*/ 206376 w 479426"/>
              <a:gd name="connsiteY559" fmla="*/ 3175 h 333375"/>
              <a:gd name="connsiteX560" fmla="*/ 148197 w 479426"/>
              <a:gd name="connsiteY560" fmla="*/ 42893 h 333375"/>
              <a:gd name="connsiteX561" fmla="*/ 62699 w 479426"/>
              <a:gd name="connsiteY561" fmla="*/ 101261 h 333375"/>
              <a:gd name="connsiteX562" fmla="*/ 201613 w 479426"/>
              <a:gd name="connsiteY562" fmla="*/ 22225 h 333375"/>
              <a:gd name="connsiteX563" fmla="*/ 201165 w 479426"/>
              <a:gd name="connsiteY563" fmla="*/ 2251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</a:cxnLst>
            <a:rect l="l" t="t" r="r" b="b"/>
            <a:pathLst>
              <a:path w="479426" h="333375">
                <a:moveTo>
                  <a:pt x="265114" y="306388"/>
                </a:moveTo>
                <a:lnTo>
                  <a:pt x="269876" y="306388"/>
                </a:lnTo>
                <a:lnTo>
                  <a:pt x="269876" y="306388"/>
                </a:lnTo>
                <a:lnTo>
                  <a:pt x="269876" y="306388"/>
                </a:lnTo>
                <a:lnTo>
                  <a:pt x="242888" y="333375"/>
                </a:lnTo>
                <a:lnTo>
                  <a:pt x="242888" y="330200"/>
                </a:lnTo>
                <a:lnTo>
                  <a:pt x="261938" y="311151"/>
                </a:lnTo>
                <a:lnTo>
                  <a:pt x="245503" y="320395"/>
                </a:lnTo>
                <a:lnTo>
                  <a:pt x="245505" y="320394"/>
                </a:lnTo>
                <a:lnTo>
                  <a:pt x="245503" y="320395"/>
                </a:lnTo>
                <a:close/>
                <a:moveTo>
                  <a:pt x="284164" y="242888"/>
                </a:moveTo>
                <a:lnTo>
                  <a:pt x="288926" y="242888"/>
                </a:lnTo>
                <a:lnTo>
                  <a:pt x="288926" y="242888"/>
                </a:lnTo>
                <a:lnTo>
                  <a:pt x="288926" y="247650"/>
                </a:lnTo>
                <a:lnTo>
                  <a:pt x="223838" y="292100"/>
                </a:lnTo>
                <a:lnTo>
                  <a:pt x="295276" y="250825"/>
                </a:lnTo>
                <a:lnTo>
                  <a:pt x="277832" y="264531"/>
                </a:lnTo>
                <a:lnTo>
                  <a:pt x="288926" y="258763"/>
                </a:lnTo>
                <a:lnTo>
                  <a:pt x="288924" y="258764"/>
                </a:lnTo>
                <a:lnTo>
                  <a:pt x="288926" y="258763"/>
                </a:lnTo>
                <a:lnTo>
                  <a:pt x="237502" y="298228"/>
                </a:lnTo>
                <a:lnTo>
                  <a:pt x="307976" y="258763"/>
                </a:lnTo>
                <a:lnTo>
                  <a:pt x="311151" y="258763"/>
                </a:lnTo>
                <a:lnTo>
                  <a:pt x="311151" y="258763"/>
                </a:lnTo>
                <a:lnTo>
                  <a:pt x="311151" y="261938"/>
                </a:lnTo>
                <a:lnTo>
                  <a:pt x="311151" y="261938"/>
                </a:lnTo>
                <a:lnTo>
                  <a:pt x="244125" y="321170"/>
                </a:lnTo>
                <a:lnTo>
                  <a:pt x="245503" y="320395"/>
                </a:lnTo>
                <a:lnTo>
                  <a:pt x="245501" y="320397"/>
                </a:lnTo>
                <a:lnTo>
                  <a:pt x="245503" y="320395"/>
                </a:lnTo>
                <a:lnTo>
                  <a:pt x="242888" y="322263"/>
                </a:lnTo>
                <a:lnTo>
                  <a:pt x="242891" y="322261"/>
                </a:lnTo>
                <a:lnTo>
                  <a:pt x="242888" y="322263"/>
                </a:lnTo>
                <a:lnTo>
                  <a:pt x="244123" y="321172"/>
                </a:lnTo>
                <a:lnTo>
                  <a:pt x="236538" y="325438"/>
                </a:lnTo>
                <a:lnTo>
                  <a:pt x="236540" y="325437"/>
                </a:lnTo>
                <a:lnTo>
                  <a:pt x="236538" y="325438"/>
                </a:lnTo>
                <a:lnTo>
                  <a:pt x="303211" y="265115"/>
                </a:lnTo>
                <a:lnTo>
                  <a:pt x="220663" y="311150"/>
                </a:lnTo>
                <a:lnTo>
                  <a:pt x="237498" y="298230"/>
                </a:lnTo>
                <a:lnTo>
                  <a:pt x="228601" y="303213"/>
                </a:lnTo>
                <a:lnTo>
                  <a:pt x="228605" y="303211"/>
                </a:lnTo>
                <a:lnTo>
                  <a:pt x="228601" y="303213"/>
                </a:lnTo>
                <a:lnTo>
                  <a:pt x="277830" y="264533"/>
                </a:lnTo>
                <a:lnTo>
                  <a:pt x="209551" y="300038"/>
                </a:lnTo>
                <a:lnTo>
                  <a:pt x="209555" y="300036"/>
                </a:lnTo>
                <a:lnTo>
                  <a:pt x="209551" y="300038"/>
                </a:lnTo>
                <a:lnTo>
                  <a:pt x="273051" y="254000"/>
                </a:lnTo>
                <a:lnTo>
                  <a:pt x="222197" y="281123"/>
                </a:lnTo>
                <a:lnTo>
                  <a:pt x="222206" y="281118"/>
                </a:lnTo>
                <a:lnTo>
                  <a:pt x="222197" y="281123"/>
                </a:lnTo>
                <a:close/>
                <a:moveTo>
                  <a:pt x="201613" y="242888"/>
                </a:moveTo>
                <a:lnTo>
                  <a:pt x="201613" y="242889"/>
                </a:lnTo>
                <a:lnTo>
                  <a:pt x="201613" y="242888"/>
                </a:lnTo>
                <a:lnTo>
                  <a:pt x="189015" y="269485"/>
                </a:lnTo>
                <a:lnTo>
                  <a:pt x="226956" y="248517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7326" y="273050"/>
                </a:lnTo>
                <a:lnTo>
                  <a:pt x="189015" y="269486"/>
                </a:lnTo>
                <a:lnTo>
                  <a:pt x="182563" y="273050"/>
                </a:lnTo>
                <a:lnTo>
                  <a:pt x="198438" y="247650"/>
                </a:lnTo>
                <a:lnTo>
                  <a:pt x="195263" y="247650"/>
                </a:lnTo>
                <a:close/>
                <a:moveTo>
                  <a:pt x="269876" y="236538"/>
                </a:moveTo>
                <a:lnTo>
                  <a:pt x="269876" y="236538"/>
                </a:lnTo>
                <a:lnTo>
                  <a:pt x="269876" y="239713"/>
                </a:lnTo>
                <a:lnTo>
                  <a:pt x="269876" y="239713"/>
                </a:lnTo>
                <a:lnTo>
                  <a:pt x="213301" y="285867"/>
                </a:lnTo>
                <a:lnTo>
                  <a:pt x="222197" y="281123"/>
                </a:lnTo>
                <a:lnTo>
                  <a:pt x="222188" y="281128"/>
                </a:lnTo>
                <a:lnTo>
                  <a:pt x="222197" y="281123"/>
                </a:lnTo>
                <a:lnTo>
                  <a:pt x="209551" y="288925"/>
                </a:lnTo>
                <a:lnTo>
                  <a:pt x="209553" y="288924"/>
                </a:lnTo>
                <a:lnTo>
                  <a:pt x="209551" y="288925"/>
                </a:lnTo>
                <a:lnTo>
                  <a:pt x="213295" y="285871"/>
                </a:lnTo>
                <a:lnTo>
                  <a:pt x="201613" y="292100"/>
                </a:lnTo>
                <a:lnTo>
                  <a:pt x="261935" y="242890"/>
                </a:lnTo>
                <a:lnTo>
                  <a:pt x="204237" y="276226"/>
                </a:lnTo>
                <a:close/>
                <a:moveTo>
                  <a:pt x="134937" y="231776"/>
                </a:moveTo>
                <a:lnTo>
                  <a:pt x="137557" y="231776"/>
                </a:lnTo>
                <a:lnTo>
                  <a:pt x="137556" y="231776"/>
                </a:lnTo>
                <a:lnTo>
                  <a:pt x="137557" y="231776"/>
                </a:lnTo>
                <a:lnTo>
                  <a:pt x="130175" y="236538"/>
                </a:lnTo>
                <a:lnTo>
                  <a:pt x="134937" y="231776"/>
                </a:lnTo>
                <a:lnTo>
                  <a:pt x="134937" y="231776"/>
                </a:lnTo>
                <a:close/>
                <a:moveTo>
                  <a:pt x="254001" y="231775"/>
                </a:moveTo>
                <a:lnTo>
                  <a:pt x="254001" y="236538"/>
                </a:lnTo>
                <a:lnTo>
                  <a:pt x="254001" y="236538"/>
                </a:lnTo>
                <a:lnTo>
                  <a:pt x="201951" y="277547"/>
                </a:lnTo>
                <a:lnTo>
                  <a:pt x="204237" y="276226"/>
                </a:lnTo>
                <a:lnTo>
                  <a:pt x="201613" y="277813"/>
                </a:lnTo>
                <a:lnTo>
                  <a:pt x="201616" y="277811"/>
                </a:lnTo>
                <a:lnTo>
                  <a:pt x="201613" y="277813"/>
                </a:lnTo>
                <a:lnTo>
                  <a:pt x="201947" y="277549"/>
                </a:lnTo>
                <a:lnTo>
                  <a:pt x="190501" y="284163"/>
                </a:lnTo>
                <a:lnTo>
                  <a:pt x="190501" y="284162"/>
                </a:lnTo>
                <a:lnTo>
                  <a:pt x="190501" y="284163"/>
                </a:lnTo>
                <a:lnTo>
                  <a:pt x="190501" y="280988"/>
                </a:lnTo>
                <a:lnTo>
                  <a:pt x="242886" y="239714"/>
                </a:lnTo>
                <a:lnTo>
                  <a:pt x="226956" y="248517"/>
                </a:lnTo>
                <a:close/>
                <a:moveTo>
                  <a:pt x="336651" y="156533"/>
                </a:moveTo>
                <a:lnTo>
                  <a:pt x="336640" y="156539"/>
                </a:lnTo>
                <a:lnTo>
                  <a:pt x="336651" y="156533"/>
                </a:lnTo>
                <a:lnTo>
                  <a:pt x="269875" y="195263"/>
                </a:lnTo>
                <a:lnTo>
                  <a:pt x="297529" y="173831"/>
                </a:lnTo>
                <a:lnTo>
                  <a:pt x="280989" y="187325"/>
                </a:lnTo>
                <a:lnTo>
                  <a:pt x="305960" y="173511"/>
                </a:lnTo>
                <a:close/>
                <a:moveTo>
                  <a:pt x="55562" y="155053"/>
                </a:moveTo>
                <a:lnTo>
                  <a:pt x="55562" y="155054"/>
                </a:lnTo>
                <a:lnTo>
                  <a:pt x="55562" y="155053"/>
                </a:lnTo>
                <a:lnTo>
                  <a:pt x="55562" y="157163"/>
                </a:lnTo>
                <a:lnTo>
                  <a:pt x="55562" y="157163"/>
                </a:lnTo>
                <a:lnTo>
                  <a:pt x="52387" y="157163"/>
                </a:lnTo>
                <a:lnTo>
                  <a:pt x="52387" y="157163"/>
                </a:lnTo>
                <a:close/>
                <a:moveTo>
                  <a:pt x="355601" y="146050"/>
                </a:moveTo>
                <a:lnTo>
                  <a:pt x="355600" y="146050"/>
                </a:lnTo>
                <a:lnTo>
                  <a:pt x="355601" y="146050"/>
                </a:lnTo>
                <a:lnTo>
                  <a:pt x="303213" y="198438"/>
                </a:lnTo>
                <a:lnTo>
                  <a:pt x="374651" y="157162"/>
                </a:lnTo>
                <a:lnTo>
                  <a:pt x="377826" y="157162"/>
                </a:lnTo>
                <a:lnTo>
                  <a:pt x="377826" y="160337"/>
                </a:lnTo>
                <a:lnTo>
                  <a:pt x="333376" y="212725"/>
                </a:lnTo>
                <a:lnTo>
                  <a:pt x="396876" y="176212"/>
                </a:lnTo>
                <a:lnTo>
                  <a:pt x="401638" y="176212"/>
                </a:lnTo>
                <a:lnTo>
                  <a:pt x="401637" y="176212"/>
                </a:lnTo>
                <a:lnTo>
                  <a:pt x="401638" y="176212"/>
                </a:lnTo>
                <a:lnTo>
                  <a:pt x="363538" y="198438"/>
                </a:lnTo>
                <a:lnTo>
                  <a:pt x="401638" y="179387"/>
                </a:lnTo>
                <a:lnTo>
                  <a:pt x="401635" y="179389"/>
                </a:lnTo>
                <a:lnTo>
                  <a:pt x="401638" y="179387"/>
                </a:lnTo>
                <a:lnTo>
                  <a:pt x="352428" y="212724"/>
                </a:lnTo>
                <a:lnTo>
                  <a:pt x="404813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407988" y="182562"/>
                </a:lnTo>
                <a:lnTo>
                  <a:pt x="384176" y="207169"/>
                </a:lnTo>
                <a:lnTo>
                  <a:pt x="360363" y="231776"/>
                </a:lnTo>
                <a:lnTo>
                  <a:pt x="355602" y="236538"/>
                </a:lnTo>
                <a:lnTo>
                  <a:pt x="363538" y="231776"/>
                </a:lnTo>
                <a:lnTo>
                  <a:pt x="363537" y="231777"/>
                </a:lnTo>
                <a:lnTo>
                  <a:pt x="363538" y="231776"/>
                </a:lnTo>
                <a:lnTo>
                  <a:pt x="358776" y="236538"/>
                </a:lnTo>
                <a:lnTo>
                  <a:pt x="360363" y="236538"/>
                </a:lnTo>
                <a:lnTo>
                  <a:pt x="355601" y="239713"/>
                </a:lnTo>
                <a:lnTo>
                  <a:pt x="355602" y="239712"/>
                </a:lnTo>
                <a:lnTo>
                  <a:pt x="355601" y="239713"/>
                </a:lnTo>
                <a:lnTo>
                  <a:pt x="358776" y="236538"/>
                </a:lnTo>
                <a:lnTo>
                  <a:pt x="355601" y="236538"/>
                </a:lnTo>
                <a:lnTo>
                  <a:pt x="355601" y="236538"/>
                </a:lnTo>
                <a:lnTo>
                  <a:pt x="352426" y="236538"/>
                </a:lnTo>
                <a:lnTo>
                  <a:pt x="352426" y="236538"/>
                </a:lnTo>
                <a:lnTo>
                  <a:pt x="376992" y="211972"/>
                </a:lnTo>
                <a:lnTo>
                  <a:pt x="401637" y="187326"/>
                </a:lnTo>
                <a:lnTo>
                  <a:pt x="359892" y="210744"/>
                </a:lnTo>
                <a:lnTo>
                  <a:pt x="336551" y="223838"/>
                </a:lnTo>
                <a:lnTo>
                  <a:pt x="336553" y="223837"/>
                </a:lnTo>
                <a:lnTo>
                  <a:pt x="336551" y="223838"/>
                </a:lnTo>
                <a:lnTo>
                  <a:pt x="355961" y="209782"/>
                </a:lnTo>
                <a:lnTo>
                  <a:pt x="382585" y="190502"/>
                </a:lnTo>
                <a:lnTo>
                  <a:pt x="349423" y="209595"/>
                </a:lnTo>
                <a:lnTo>
                  <a:pt x="330201" y="220663"/>
                </a:lnTo>
                <a:lnTo>
                  <a:pt x="330201" y="220662"/>
                </a:lnTo>
                <a:lnTo>
                  <a:pt x="330201" y="220663"/>
                </a:lnTo>
                <a:lnTo>
                  <a:pt x="330201" y="217488"/>
                </a:lnTo>
                <a:lnTo>
                  <a:pt x="325438" y="217488"/>
                </a:lnTo>
                <a:lnTo>
                  <a:pt x="374651" y="160337"/>
                </a:lnTo>
                <a:lnTo>
                  <a:pt x="303213" y="206375"/>
                </a:lnTo>
                <a:lnTo>
                  <a:pt x="300038" y="201613"/>
                </a:lnTo>
                <a:lnTo>
                  <a:pt x="307975" y="198438"/>
                </a:lnTo>
                <a:lnTo>
                  <a:pt x="304801" y="199232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295276" y="201613"/>
                </a:lnTo>
                <a:lnTo>
                  <a:pt x="321551" y="176110"/>
                </a:lnTo>
                <a:lnTo>
                  <a:pt x="348440" y="150011"/>
                </a:lnTo>
                <a:lnTo>
                  <a:pt x="340868" y="154200"/>
                </a:lnTo>
                <a:lnTo>
                  <a:pt x="336651" y="156533"/>
                </a:lnTo>
                <a:lnTo>
                  <a:pt x="336662" y="156527"/>
                </a:lnTo>
                <a:lnTo>
                  <a:pt x="336651" y="156533"/>
                </a:lnTo>
                <a:lnTo>
                  <a:pt x="349251" y="149225"/>
                </a:lnTo>
                <a:lnTo>
                  <a:pt x="349250" y="149225"/>
                </a:lnTo>
                <a:lnTo>
                  <a:pt x="349251" y="149225"/>
                </a:lnTo>
                <a:lnTo>
                  <a:pt x="348851" y="149613"/>
                </a:lnTo>
                <a:lnTo>
                  <a:pt x="348442" y="150009"/>
                </a:lnTo>
                <a:lnTo>
                  <a:pt x="353040" y="147466"/>
                </a:lnTo>
                <a:close/>
                <a:moveTo>
                  <a:pt x="314326" y="127000"/>
                </a:moveTo>
                <a:lnTo>
                  <a:pt x="314325" y="127000"/>
                </a:lnTo>
                <a:lnTo>
                  <a:pt x="314326" y="127000"/>
                </a:lnTo>
                <a:lnTo>
                  <a:pt x="283442" y="156339"/>
                </a:lnTo>
                <a:lnTo>
                  <a:pt x="250826" y="187324"/>
                </a:lnTo>
                <a:lnTo>
                  <a:pt x="341313" y="138112"/>
                </a:lnTo>
                <a:lnTo>
                  <a:pt x="341311" y="138113"/>
                </a:lnTo>
                <a:lnTo>
                  <a:pt x="341313" y="138112"/>
                </a:lnTo>
                <a:lnTo>
                  <a:pt x="328459" y="148599"/>
                </a:lnTo>
                <a:lnTo>
                  <a:pt x="331689" y="146924"/>
                </a:lnTo>
                <a:lnTo>
                  <a:pt x="333376" y="146050"/>
                </a:lnTo>
                <a:lnTo>
                  <a:pt x="333375" y="146051"/>
                </a:lnTo>
                <a:lnTo>
                  <a:pt x="333376" y="146050"/>
                </a:lnTo>
                <a:lnTo>
                  <a:pt x="297529" y="173831"/>
                </a:lnTo>
                <a:lnTo>
                  <a:pt x="328456" y="148601"/>
                </a:lnTo>
                <a:lnTo>
                  <a:pt x="247650" y="190500"/>
                </a:lnTo>
                <a:lnTo>
                  <a:pt x="247651" y="190499"/>
                </a:lnTo>
                <a:lnTo>
                  <a:pt x="247650" y="190500"/>
                </a:lnTo>
                <a:lnTo>
                  <a:pt x="250825" y="187325"/>
                </a:lnTo>
                <a:lnTo>
                  <a:pt x="250826" y="187324"/>
                </a:lnTo>
                <a:lnTo>
                  <a:pt x="250835" y="187315"/>
                </a:lnTo>
                <a:lnTo>
                  <a:pt x="250825" y="187325"/>
                </a:lnTo>
                <a:lnTo>
                  <a:pt x="279069" y="159081"/>
                </a:lnTo>
                <a:lnTo>
                  <a:pt x="307219" y="130931"/>
                </a:lnTo>
                <a:lnTo>
                  <a:pt x="302606" y="133483"/>
                </a:lnTo>
                <a:lnTo>
                  <a:pt x="294237" y="138112"/>
                </a:lnTo>
                <a:lnTo>
                  <a:pt x="294258" y="138100"/>
                </a:lnTo>
                <a:lnTo>
                  <a:pt x="294237" y="138112"/>
                </a:lnTo>
                <a:lnTo>
                  <a:pt x="302956" y="133075"/>
                </a:lnTo>
                <a:lnTo>
                  <a:pt x="307976" y="130175"/>
                </a:lnTo>
                <a:lnTo>
                  <a:pt x="307975" y="130175"/>
                </a:lnTo>
                <a:lnTo>
                  <a:pt x="307976" y="130175"/>
                </a:lnTo>
                <a:lnTo>
                  <a:pt x="307221" y="130930"/>
                </a:lnTo>
                <a:close/>
                <a:moveTo>
                  <a:pt x="212725" y="115888"/>
                </a:moveTo>
                <a:lnTo>
                  <a:pt x="217488" y="115888"/>
                </a:lnTo>
                <a:lnTo>
                  <a:pt x="217488" y="115888"/>
                </a:lnTo>
                <a:lnTo>
                  <a:pt x="217488" y="119063"/>
                </a:lnTo>
                <a:lnTo>
                  <a:pt x="187179" y="139727"/>
                </a:lnTo>
                <a:lnTo>
                  <a:pt x="112721" y="190495"/>
                </a:lnTo>
                <a:lnTo>
                  <a:pt x="205663" y="135892"/>
                </a:lnTo>
                <a:lnTo>
                  <a:pt x="239713" y="115888"/>
                </a:lnTo>
                <a:lnTo>
                  <a:pt x="239710" y="115889"/>
                </a:lnTo>
                <a:lnTo>
                  <a:pt x="239713" y="115888"/>
                </a:lnTo>
                <a:lnTo>
                  <a:pt x="179821" y="158442"/>
                </a:lnTo>
                <a:lnTo>
                  <a:pt x="119065" y="201611"/>
                </a:lnTo>
                <a:lnTo>
                  <a:pt x="192088" y="158750"/>
                </a:lnTo>
                <a:lnTo>
                  <a:pt x="265113" y="115888"/>
                </a:lnTo>
                <a:lnTo>
                  <a:pt x="265113" y="115888"/>
                </a:lnTo>
                <a:lnTo>
                  <a:pt x="269875" y="115888"/>
                </a:lnTo>
                <a:lnTo>
                  <a:pt x="138116" y="201610"/>
                </a:lnTo>
                <a:lnTo>
                  <a:pt x="209550" y="160338"/>
                </a:lnTo>
                <a:lnTo>
                  <a:pt x="280988" y="119063"/>
                </a:lnTo>
                <a:lnTo>
                  <a:pt x="280988" y="119063"/>
                </a:lnTo>
                <a:lnTo>
                  <a:pt x="284163" y="119063"/>
                </a:lnTo>
                <a:lnTo>
                  <a:pt x="284163" y="119063"/>
                </a:lnTo>
                <a:lnTo>
                  <a:pt x="211138" y="168275"/>
                </a:lnTo>
                <a:lnTo>
                  <a:pt x="138115" y="217486"/>
                </a:lnTo>
                <a:lnTo>
                  <a:pt x="303213" y="123825"/>
                </a:lnTo>
                <a:lnTo>
                  <a:pt x="307975" y="123825"/>
                </a:lnTo>
                <a:lnTo>
                  <a:pt x="307974" y="123825"/>
                </a:lnTo>
                <a:lnTo>
                  <a:pt x="307975" y="123825"/>
                </a:lnTo>
                <a:lnTo>
                  <a:pt x="240147" y="168035"/>
                </a:lnTo>
                <a:lnTo>
                  <a:pt x="294237" y="138112"/>
                </a:lnTo>
                <a:lnTo>
                  <a:pt x="294217" y="138124"/>
                </a:lnTo>
                <a:lnTo>
                  <a:pt x="294237" y="138112"/>
                </a:lnTo>
                <a:lnTo>
                  <a:pt x="248510" y="164533"/>
                </a:lnTo>
                <a:lnTo>
                  <a:pt x="222177" y="179748"/>
                </a:lnTo>
                <a:lnTo>
                  <a:pt x="130175" y="239713"/>
                </a:lnTo>
                <a:lnTo>
                  <a:pt x="134937" y="236538"/>
                </a:lnTo>
                <a:lnTo>
                  <a:pt x="138112" y="231776"/>
                </a:lnTo>
                <a:lnTo>
                  <a:pt x="137557" y="231776"/>
                </a:lnTo>
                <a:lnTo>
                  <a:pt x="137558" y="231776"/>
                </a:lnTo>
                <a:lnTo>
                  <a:pt x="137557" y="231776"/>
                </a:lnTo>
                <a:lnTo>
                  <a:pt x="172020" y="209541"/>
                </a:lnTo>
                <a:lnTo>
                  <a:pt x="184098" y="201749"/>
                </a:lnTo>
                <a:lnTo>
                  <a:pt x="165100" y="212725"/>
                </a:lnTo>
                <a:lnTo>
                  <a:pt x="165100" y="212725"/>
                </a:lnTo>
                <a:lnTo>
                  <a:pt x="165100" y="209550"/>
                </a:lnTo>
                <a:lnTo>
                  <a:pt x="165100" y="209550"/>
                </a:lnTo>
                <a:lnTo>
                  <a:pt x="196217" y="192337"/>
                </a:lnTo>
                <a:lnTo>
                  <a:pt x="213545" y="182751"/>
                </a:lnTo>
                <a:lnTo>
                  <a:pt x="277809" y="141290"/>
                </a:lnTo>
                <a:lnTo>
                  <a:pt x="119062" y="231776"/>
                </a:lnTo>
                <a:lnTo>
                  <a:pt x="119062" y="228600"/>
                </a:lnTo>
                <a:lnTo>
                  <a:pt x="261936" y="130176"/>
                </a:lnTo>
                <a:lnTo>
                  <a:pt x="107950" y="220663"/>
                </a:lnTo>
                <a:lnTo>
                  <a:pt x="107950" y="217488"/>
                </a:lnTo>
                <a:lnTo>
                  <a:pt x="239707" y="134941"/>
                </a:lnTo>
                <a:lnTo>
                  <a:pt x="190612" y="163243"/>
                </a:lnTo>
                <a:lnTo>
                  <a:pt x="104775" y="212725"/>
                </a:lnTo>
                <a:lnTo>
                  <a:pt x="100012" y="212725"/>
                </a:lnTo>
                <a:lnTo>
                  <a:pt x="100013" y="212725"/>
                </a:lnTo>
                <a:lnTo>
                  <a:pt x="100012" y="212725"/>
                </a:lnTo>
                <a:lnTo>
                  <a:pt x="223836" y="127001"/>
                </a:lnTo>
                <a:lnTo>
                  <a:pt x="93662" y="201613"/>
                </a:lnTo>
                <a:lnTo>
                  <a:pt x="93662" y="201613"/>
                </a:lnTo>
                <a:lnTo>
                  <a:pt x="88900" y="201613"/>
                </a:lnTo>
                <a:lnTo>
                  <a:pt x="198436" y="127001"/>
                </a:lnTo>
                <a:lnTo>
                  <a:pt x="82550" y="195263"/>
                </a:lnTo>
                <a:lnTo>
                  <a:pt x="82550" y="190500"/>
                </a:lnTo>
                <a:lnTo>
                  <a:pt x="82550" y="190500"/>
                </a:lnTo>
                <a:lnTo>
                  <a:pt x="141286" y="141288"/>
                </a:lnTo>
                <a:lnTo>
                  <a:pt x="107950" y="157163"/>
                </a:lnTo>
                <a:lnTo>
                  <a:pt x="146050" y="134938"/>
                </a:lnTo>
                <a:lnTo>
                  <a:pt x="149225" y="134938"/>
                </a:lnTo>
                <a:lnTo>
                  <a:pt x="88901" y="187324"/>
                </a:lnTo>
                <a:close/>
                <a:moveTo>
                  <a:pt x="259907" y="70755"/>
                </a:moveTo>
                <a:lnTo>
                  <a:pt x="259894" y="70762"/>
                </a:lnTo>
                <a:lnTo>
                  <a:pt x="259907" y="70755"/>
                </a:lnTo>
                <a:lnTo>
                  <a:pt x="259227" y="71160"/>
                </a:lnTo>
                <a:lnTo>
                  <a:pt x="258763" y="71437"/>
                </a:lnTo>
                <a:lnTo>
                  <a:pt x="258764" y="71436"/>
                </a:lnTo>
                <a:lnTo>
                  <a:pt x="258763" y="71437"/>
                </a:lnTo>
                <a:lnTo>
                  <a:pt x="258898" y="71334"/>
                </a:lnTo>
                <a:close/>
                <a:moveTo>
                  <a:pt x="431801" y="63500"/>
                </a:moveTo>
                <a:lnTo>
                  <a:pt x="431800" y="63500"/>
                </a:lnTo>
                <a:lnTo>
                  <a:pt x="431801" y="63500"/>
                </a:lnTo>
                <a:lnTo>
                  <a:pt x="407643" y="86947"/>
                </a:lnTo>
                <a:lnTo>
                  <a:pt x="406828" y="87738"/>
                </a:lnTo>
                <a:lnTo>
                  <a:pt x="382588" y="112713"/>
                </a:lnTo>
                <a:lnTo>
                  <a:pt x="454026" y="71437"/>
                </a:lnTo>
                <a:lnTo>
                  <a:pt x="454026" y="74612"/>
                </a:lnTo>
                <a:lnTo>
                  <a:pt x="451170" y="77653"/>
                </a:lnTo>
                <a:lnTo>
                  <a:pt x="404814" y="126999"/>
                </a:lnTo>
                <a:lnTo>
                  <a:pt x="473076" y="88900"/>
                </a:lnTo>
                <a:lnTo>
                  <a:pt x="473069" y="88904"/>
                </a:lnTo>
                <a:lnTo>
                  <a:pt x="473076" y="88900"/>
                </a:lnTo>
                <a:lnTo>
                  <a:pt x="446096" y="104771"/>
                </a:lnTo>
                <a:lnTo>
                  <a:pt x="476251" y="88900"/>
                </a:lnTo>
                <a:lnTo>
                  <a:pt x="476250" y="88901"/>
                </a:lnTo>
                <a:lnTo>
                  <a:pt x="476251" y="88900"/>
                </a:lnTo>
                <a:lnTo>
                  <a:pt x="442913" y="112713"/>
                </a:lnTo>
                <a:lnTo>
                  <a:pt x="476251" y="93663"/>
                </a:lnTo>
                <a:lnTo>
                  <a:pt x="476251" y="93663"/>
                </a:lnTo>
                <a:lnTo>
                  <a:pt x="479426" y="93663"/>
                </a:lnTo>
                <a:lnTo>
                  <a:pt x="479426" y="93663"/>
                </a:lnTo>
                <a:lnTo>
                  <a:pt x="453276" y="119813"/>
                </a:lnTo>
                <a:lnTo>
                  <a:pt x="427040" y="146049"/>
                </a:lnTo>
                <a:lnTo>
                  <a:pt x="459094" y="125651"/>
                </a:lnTo>
                <a:lnTo>
                  <a:pt x="479426" y="112713"/>
                </a:lnTo>
                <a:lnTo>
                  <a:pt x="479410" y="112723"/>
                </a:lnTo>
                <a:lnTo>
                  <a:pt x="479426" y="112713"/>
                </a:lnTo>
                <a:lnTo>
                  <a:pt x="457437" y="127163"/>
                </a:lnTo>
                <a:lnTo>
                  <a:pt x="423887" y="149209"/>
                </a:lnTo>
                <a:lnTo>
                  <a:pt x="455919" y="128826"/>
                </a:lnTo>
                <a:lnTo>
                  <a:pt x="476251" y="115888"/>
                </a:lnTo>
                <a:lnTo>
                  <a:pt x="476251" y="115888"/>
                </a:lnTo>
                <a:lnTo>
                  <a:pt x="479426" y="115888"/>
                </a:lnTo>
                <a:lnTo>
                  <a:pt x="479426" y="115888"/>
                </a:lnTo>
                <a:lnTo>
                  <a:pt x="479426" y="118520"/>
                </a:lnTo>
                <a:lnTo>
                  <a:pt x="479426" y="119063"/>
                </a:lnTo>
                <a:lnTo>
                  <a:pt x="438680" y="153988"/>
                </a:lnTo>
                <a:lnTo>
                  <a:pt x="442913" y="153988"/>
                </a:lnTo>
                <a:lnTo>
                  <a:pt x="442913" y="157163"/>
                </a:lnTo>
                <a:lnTo>
                  <a:pt x="434976" y="157163"/>
                </a:lnTo>
                <a:lnTo>
                  <a:pt x="434976" y="157163"/>
                </a:lnTo>
                <a:lnTo>
                  <a:pt x="434979" y="157160"/>
                </a:lnTo>
                <a:lnTo>
                  <a:pt x="434980" y="157159"/>
                </a:lnTo>
                <a:lnTo>
                  <a:pt x="434976" y="157163"/>
                </a:lnTo>
                <a:lnTo>
                  <a:pt x="438151" y="153988"/>
                </a:lnTo>
                <a:lnTo>
                  <a:pt x="438151" y="153988"/>
                </a:lnTo>
                <a:lnTo>
                  <a:pt x="438604" y="153988"/>
                </a:lnTo>
                <a:lnTo>
                  <a:pt x="435000" y="157142"/>
                </a:lnTo>
                <a:lnTo>
                  <a:pt x="438680" y="153988"/>
                </a:lnTo>
                <a:lnTo>
                  <a:pt x="438604" y="153988"/>
                </a:lnTo>
                <a:lnTo>
                  <a:pt x="473076" y="123825"/>
                </a:lnTo>
                <a:lnTo>
                  <a:pt x="423863" y="149225"/>
                </a:lnTo>
                <a:lnTo>
                  <a:pt x="423867" y="149223"/>
                </a:lnTo>
                <a:lnTo>
                  <a:pt x="423867" y="149223"/>
                </a:lnTo>
                <a:lnTo>
                  <a:pt x="423863" y="149225"/>
                </a:lnTo>
                <a:lnTo>
                  <a:pt x="419101" y="149225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19101" y="146050"/>
                </a:lnTo>
                <a:lnTo>
                  <a:pt x="424091" y="141500"/>
                </a:lnTo>
                <a:lnTo>
                  <a:pt x="473075" y="96838"/>
                </a:lnTo>
                <a:lnTo>
                  <a:pt x="404813" y="134938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01638" y="130175"/>
                </a:lnTo>
                <a:lnTo>
                  <a:pt x="449262" y="74613"/>
                </a:lnTo>
                <a:lnTo>
                  <a:pt x="403932" y="100804"/>
                </a:lnTo>
                <a:lnTo>
                  <a:pt x="377826" y="115888"/>
                </a:lnTo>
                <a:lnTo>
                  <a:pt x="377827" y="115887"/>
                </a:lnTo>
                <a:lnTo>
                  <a:pt x="377826" y="115888"/>
                </a:lnTo>
                <a:lnTo>
                  <a:pt x="405883" y="88655"/>
                </a:lnTo>
                <a:lnTo>
                  <a:pt x="406828" y="87738"/>
                </a:lnTo>
                <a:lnTo>
                  <a:pt x="428505" y="65404"/>
                </a:lnTo>
                <a:close/>
                <a:moveTo>
                  <a:pt x="434976" y="58737"/>
                </a:moveTo>
                <a:lnTo>
                  <a:pt x="428505" y="65404"/>
                </a:lnTo>
                <a:lnTo>
                  <a:pt x="360363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55601" y="104775"/>
                </a:lnTo>
                <a:lnTo>
                  <a:pt x="393701" y="69849"/>
                </a:lnTo>
                <a:lnTo>
                  <a:pt x="393695" y="69855"/>
                </a:lnTo>
                <a:lnTo>
                  <a:pt x="393701" y="69849"/>
                </a:lnTo>
                <a:lnTo>
                  <a:pt x="363538" y="100013"/>
                </a:lnTo>
                <a:close/>
                <a:moveTo>
                  <a:pt x="88900" y="33337"/>
                </a:moveTo>
                <a:lnTo>
                  <a:pt x="88900" y="33337"/>
                </a:lnTo>
                <a:lnTo>
                  <a:pt x="88900" y="36512"/>
                </a:lnTo>
                <a:lnTo>
                  <a:pt x="88900" y="36512"/>
                </a:lnTo>
                <a:lnTo>
                  <a:pt x="8225" y="103225"/>
                </a:lnTo>
                <a:lnTo>
                  <a:pt x="101477" y="49654"/>
                </a:lnTo>
                <a:lnTo>
                  <a:pt x="101318" y="49746"/>
                </a:lnTo>
                <a:lnTo>
                  <a:pt x="101477" y="49654"/>
                </a:lnTo>
                <a:lnTo>
                  <a:pt x="6350" y="104775"/>
                </a:lnTo>
                <a:lnTo>
                  <a:pt x="6352" y="104774"/>
                </a:lnTo>
                <a:lnTo>
                  <a:pt x="6350" y="104775"/>
                </a:lnTo>
                <a:lnTo>
                  <a:pt x="8221" y="103227"/>
                </a:lnTo>
                <a:lnTo>
                  <a:pt x="0" y="107950"/>
                </a:lnTo>
                <a:lnTo>
                  <a:pt x="2" y="107949"/>
                </a:lnTo>
                <a:lnTo>
                  <a:pt x="0" y="107950"/>
                </a:lnTo>
                <a:lnTo>
                  <a:pt x="82550" y="41275"/>
                </a:lnTo>
                <a:lnTo>
                  <a:pt x="69850" y="47625"/>
                </a:lnTo>
                <a:close/>
                <a:moveTo>
                  <a:pt x="374651" y="25400"/>
                </a:moveTo>
                <a:lnTo>
                  <a:pt x="370030" y="28700"/>
                </a:lnTo>
                <a:lnTo>
                  <a:pt x="363539" y="33336"/>
                </a:lnTo>
                <a:lnTo>
                  <a:pt x="374651" y="30162"/>
                </a:lnTo>
                <a:close/>
                <a:moveTo>
                  <a:pt x="374651" y="25400"/>
                </a:moveTo>
                <a:lnTo>
                  <a:pt x="374651" y="25400"/>
                </a:lnTo>
                <a:lnTo>
                  <a:pt x="377826" y="25400"/>
                </a:lnTo>
                <a:lnTo>
                  <a:pt x="377826" y="25400"/>
                </a:lnTo>
                <a:lnTo>
                  <a:pt x="377826" y="30162"/>
                </a:lnTo>
                <a:lnTo>
                  <a:pt x="374996" y="33164"/>
                </a:lnTo>
                <a:lnTo>
                  <a:pt x="325439" y="85724"/>
                </a:lnTo>
                <a:lnTo>
                  <a:pt x="404813" y="41275"/>
                </a:lnTo>
                <a:lnTo>
                  <a:pt x="407988" y="41275"/>
                </a:lnTo>
                <a:lnTo>
                  <a:pt x="407988" y="44450"/>
                </a:lnTo>
                <a:lnTo>
                  <a:pt x="355602" y="82549"/>
                </a:lnTo>
                <a:lnTo>
                  <a:pt x="381116" y="67778"/>
                </a:lnTo>
                <a:lnTo>
                  <a:pt x="415926" y="47625"/>
                </a:lnTo>
                <a:lnTo>
                  <a:pt x="415925" y="47625"/>
                </a:lnTo>
                <a:lnTo>
                  <a:pt x="415926" y="47625"/>
                </a:lnTo>
                <a:lnTo>
                  <a:pt x="409144" y="54407"/>
                </a:lnTo>
                <a:lnTo>
                  <a:pt x="411157" y="53280"/>
                </a:lnTo>
                <a:lnTo>
                  <a:pt x="412751" y="52387"/>
                </a:lnTo>
                <a:lnTo>
                  <a:pt x="412751" y="52387"/>
                </a:lnTo>
                <a:lnTo>
                  <a:pt x="412751" y="52387"/>
                </a:lnTo>
                <a:lnTo>
                  <a:pt x="393701" y="69849"/>
                </a:lnTo>
                <a:lnTo>
                  <a:pt x="393707" y="69843"/>
                </a:lnTo>
                <a:lnTo>
                  <a:pt x="393701" y="69849"/>
                </a:lnTo>
                <a:lnTo>
                  <a:pt x="401397" y="62154"/>
                </a:lnTo>
                <a:lnTo>
                  <a:pt x="409142" y="54408"/>
                </a:lnTo>
                <a:lnTo>
                  <a:pt x="333376" y="96838"/>
                </a:lnTo>
                <a:lnTo>
                  <a:pt x="333376" y="96837"/>
                </a:lnTo>
                <a:lnTo>
                  <a:pt x="333376" y="96838"/>
                </a:lnTo>
                <a:lnTo>
                  <a:pt x="333376" y="93663"/>
                </a:lnTo>
                <a:lnTo>
                  <a:pt x="371351" y="68346"/>
                </a:lnTo>
                <a:lnTo>
                  <a:pt x="390524" y="55563"/>
                </a:lnTo>
                <a:lnTo>
                  <a:pt x="325438" y="93663"/>
                </a:lnTo>
                <a:lnTo>
                  <a:pt x="325438" y="88900"/>
                </a:lnTo>
                <a:lnTo>
                  <a:pt x="325438" y="88900"/>
                </a:lnTo>
                <a:lnTo>
                  <a:pt x="366713" y="66675"/>
                </a:lnTo>
                <a:lnTo>
                  <a:pt x="322263" y="88900"/>
                </a:lnTo>
                <a:lnTo>
                  <a:pt x="322264" y="88899"/>
                </a:lnTo>
                <a:lnTo>
                  <a:pt x="322263" y="88900"/>
                </a:lnTo>
                <a:lnTo>
                  <a:pt x="371821" y="36339"/>
                </a:lnTo>
                <a:lnTo>
                  <a:pt x="374651" y="33337"/>
                </a:lnTo>
                <a:lnTo>
                  <a:pt x="288925" y="82550"/>
                </a:lnTo>
                <a:lnTo>
                  <a:pt x="288929" y="82548"/>
                </a:lnTo>
                <a:lnTo>
                  <a:pt x="288925" y="82550"/>
                </a:lnTo>
                <a:lnTo>
                  <a:pt x="301908" y="73277"/>
                </a:lnTo>
                <a:lnTo>
                  <a:pt x="311148" y="66676"/>
                </a:lnTo>
                <a:lnTo>
                  <a:pt x="295328" y="75982"/>
                </a:lnTo>
                <a:lnTo>
                  <a:pt x="284163" y="82550"/>
                </a:lnTo>
                <a:lnTo>
                  <a:pt x="284163" y="82550"/>
                </a:lnTo>
                <a:lnTo>
                  <a:pt x="284163" y="82550"/>
                </a:lnTo>
                <a:lnTo>
                  <a:pt x="292098" y="74614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0988" y="82550"/>
                </a:lnTo>
                <a:lnTo>
                  <a:pt x="289981" y="74006"/>
                </a:lnTo>
                <a:lnTo>
                  <a:pt x="288925" y="74612"/>
                </a:lnTo>
                <a:lnTo>
                  <a:pt x="288927" y="74611"/>
                </a:lnTo>
                <a:lnTo>
                  <a:pt x="288925" y="74612"/>
                </a:lnTo>
                <a:lnTo>
                  <a:pt x="293115" y="70842"/>
                </a:lnTo>
                <a:lnTo>
                  <a:pt x="296872" y="67461"/>
                </a:lnTo>
                <a:lnTo>
                  <a:pt x="296863" y="67469"/>
                </a:lnTo>
                <a:lnTo>
                  <a:pt x="296872" y="67461"/>
                </a:lnTo>
                <a:lnTo>
                  <a:pt x="293504" y="70660"/>
                </a:lnTo>
                <a:lnTo>
                  <a:pt x="289984" y="74004"/>
                </a:lnTo>
                <a:lnTo>
                  <a:pt x="343642" y="43201"/>
                </a:lnTo>
                <a:lnTo>
                  <a:pt x="374651" y="25400"/>
                </a:lnTo>
                <a:lnTo>
                  <a:pt x="374649" y="25401"/>
                </a:lnTo>
                <a:lnTo>
                  <a:pt x="374651" y="25400"/>
                </a:lnTo>
                <a:close/>
                <a:moveTo>
                  <a:pt x="349251" y="17462"/>
                </a:moveTo>
                <a:lnTo>
                  <a:pt x="352426" y="17462"/>
                </a:lnTo>
                <a:lnTo>
                  <a:pt x="352426" y="17462"/>
                </a:lnTo>
                <a:lnTo>
                  <a:pt x="352426" y="17462"/>
                </a:lnTo>
                <a:lnTo>
                  <a:pt x="347204" y="22162"/>
                </a:lnTo>
                <a:lnTo>
                  <a:pt x="296872" y="67461"/>
                </a:lnTo>
                <a:lnTo>
                  <a:pt x="296881" y="67452"/>
                </a:lnTo>
                <a:lnTo>
                  <a:pt x="296872" y="67461"/>
                </a:lnTo>
                <a:lnTo>
                  <a:pt x="344488" y="22225"/>
                </a:lnTo>
                <a:lnTo>
                  <a:pt x="259907" y="70755"/>
                </a:lnTo>
                <a:lnTo>
                  <a:pt x="259920" y="70747"/>
                </a:lnTo>
                <a:lnTo>
                  <a:pt x="259907" y="70755"/>
                </a:lnTo>
                <a:lnTo>
                  <a:pt x="313555" y="38754"/>
                </a:lnTo>
                <a:close/>
                <a:moveTo>
                  <a:pt x="333376" y="11112"/>
                </a:moveTo>
                <a:lnTo>
                  <a:pt x="333376" y="14287"/>
                </a:lnTo>
                <a:lnTo>
                  <a:pt x="333376" y="14287"/>
                </a:lnTo>
                <a:lnTo>
                  <a:pt x="333376" y="14287"/>
                </a:lnTo>
                <a:lnTo>
                  <a:pt x="258898" y="71334"/>
                </a:lnTo>
                <a:lnTo>
                  <a:pt x="247650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242888" y="77787"/>
                </a:lnTo>
                <a:lnTo>
                  <a:pt x="322263" y="22225"/>
                </a:lnTo>
                <a:lnTo>
                  <a:pt x="217488" y="82550"/>
                </a:lnTo>
                <a:lnTo>
                  <a:pt x="212725" y="82550"/>
                </a:lnTo>
                <a:lnTo>
                  <a:pt x="212726" y="82550"/>
                </a:lnTo>
                <a:lnTo>
                  <a:pt x="212725" y="82550"/>
                </a:lnTo>
                <a:lnTo>
                  <a:pt x="217457" y="77818"/>
                </a:lnTo>
                <a:lnTo>
                  <a:pt x="217488" y="77787"/>
                </a:lnTo>
                <a:lnTo>
                  <a:pt x="217488" y="77787"/>
                </a:lnTo>
                <a:lnTo>
                  <a:pt x="217488" y="77787"/>
                </a:lnTo>
                <a:lnTo>
                  <a:pt x="221686" y="74036"/>
                </a:lnTo>
                <a:lnTo>
                  <a:pt x="220663" y="74612"/>
                </a:lnTo>
                <a:lnTo>
                  <a:pt x="220663" y="74612"/>
                </a:lnTo>
                <a:lnTo>
                  <a:pt x="220663" y="74612"/>
                </a:lnTo>
                <a:lnTo>
                  <a:pt x="230708" y="65973"/>
                </a:lnTo>
                <a:lnTo>
                  <a:pt x="230693" y="65986"/>
                </a:lnTo>
                <a:lnTo>
                  <a:pt x="230708" y="65973"/>
                </a:lnTo>
                <a:lnTo>
                  <a:pt x="221686" y="74036"/>
                </a:lnTo>
                <a:close/>
                <a:moveTo>
                  <a:pt x="284163" y="3175"/>
                </a:moveTo>
                <a:lnTo>
                  <a:pt x="163475" y="83357"/>
                </a:lnTo>
                <a:lnTo>
                  <a:pt x="300038" y="3175"/>
                </a:lnTo>
                <a:lnTo>
                  <a:pt x="300038" y="6350"/>
                </a:lnTo>
                <a:lnTo>
                  <a:pt x="230708" y="65973"/>
                </a:lnTo>
                <a:lnTo>
                  <a:pt x="230723" y="65960"/>
                </a:lnTo>
                <a:lnTo>
                  <a:pt x="230708" y="65973"/>
                </a:lnTo>
                <a:lnTo>
                  <a:pt x="292099" y="11113"/>
                </a:lnTo>
                <a:lnTo>
                  <a:pt x="156010" y="88317"/>
                </a:lnTo>
                <a:lnTo>
                  <a:pt x="55562" y="155053"/>
                </a:lnTo>
                <a:lnTo>
                  <a:pt x="55562" y="155052"/>
                </a:lnTo>
                <a:lnTo>
                  <a:pt x="55562" y="155053"/>
                </a:lnTo>
                <a:lnTo>
                  <a:pt x="55562" y="153988"/>
                </a:lnTo>
                <a:lnTo>
                  <a:pt x="47625" y="157163"/>
                </a:lnTo>
                <a:lnTo>
                  <a:pt x="254915" y="20008"/>
                </a:lnTo>
                <a:lnTo>
                  <a:pt x="149514" y="80671"/>
                </a:lnTo>
                <a:lnTo>
                  <a:pt x="258763" y="17462"/>
                </a:lnTo>
                <a:lnTo>
                  <a:pt x="258757" y="17466"/>
                </a:lnTo>
                <a:lnTo>
                  <a:pt x="258763" y="17462"/>
                </a:lnTo>
                <a:lnTo>
                  <a:pt x="254919" y="20006"/>
                </a:lnTo>
                <a:close/>
                <a:moveTo>
                  <a:pt x="239713" y="0"/>
                </a:moveTo>
                <a:lnTo>
                  <a:pt x="63500" y="112713"/>
                </a:lnTo>
                <a:lnTo>
                  <a:pt x="258763" y="0"/>
                </a:lnTo>
                <a:lnTo>
                  <a:pt x="258763" y="3175"/>
                </a:lnTo>
                <a:lnTo>
                  <a:pt x="63506" y="130171"/>
                </a:lnTo>
                <a:lnTo>
                  <a:pt x="149514" y="80671"/>
                </a:lnTo>
                <a:lnTo>
                  <a:pt x="36512" y="146050"/>
                </a:lnTo>
                <a:lnTo>
                  <a:pt x="36522" y="146044"/>
                </a:lnTo>
                <a:lnTo>
                  <a:pt x="36512" y="146050"/>
                </a:lnTo>
                <a:lnTo>
                  <a:pt x="231774" y="17463"/>
                </a:lnTo>
                <a:lnTo>
                  <a:pt x="25400" y="134938"/>
                </a:lnTo>
                <a:lnTo>
                  <a:pt x="201147" y="22522"/>
                </a:lnTo>
                <a:lnTo>
                  <a:pt x="41275" y="115888"/>
                </a:lnTo>
                <a:lnTo>
                  <a:pt x="62690" y="101267"/>
                </a:lnTo>
                <a:lnTo>
                  <a:pt x="17462" y="127000"/>
                </a:lnTo>
                <a:lnTo>
                  <a:pt x="17471" y="126995"/>
                </a:lnTo>
                <a:lnTo>
                  <a:pt x="17462" y="127000"/>
                </a:lnTo>
                <a:lnTo>
                  <a:pt x="182557" y="17466"/>
                </a:lnTo>
                <a:lnTo>
                  <a:pt x="6350" y="119063"/>
                </a:lnTo>
                <a:lnTo>
                  <a:pt x="6350" y="115888"/>
                </a:lnTo>
                <a:lnTo>
                  <a:pt x="149221" y="22227"/>
                </a:lnTo>
                <a:lnTo>
                  <a:pt x="101477" y="49654"/>
                </a:lnTo>
                <a:lnTo>
                  <a:pt x="101636" y="49563"/>
                </a:lnTo>
                <a:lnTo>
                  <a:pt x="101477" y="49654"/>
                </a:lnTo>
                <a:lnTo>
                  <a:pt x="176213" y="6350"/>
                </a:lnTo>
                <a:lnTo>
                  <a:pt x="33340" y="100011"/>
                </a:lnTo>
                <a:lnTo>
                  <a:pt x="119856" y="51594"/>
                </a:lnTo>
                <a:lnTo>
                  <a:pt x="206376" y="3175"/>
                </a:lnTo>
                <a:lnTo>
                  <a:pt x="206373" y="3176"/>
                </a:lnTo>
                <a:lnTo>
                  <a:pt x="206376" y="3175"/>
                </a:lnTo>
                <a:lnTo>
                  <a:pt x="148197" y="42893"/>
                </a:lnTo>
                <a:lnTo>
                  <a:pt x="62699" y="101261"/>
                </a:lnTo>
                <a:lnTo>
                  <a:pt x="201613" y="22225"/>
                </a:lnTo>
                <a:lnTo>
                  <a:pt x="201165" y="2251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9" name="任意多边形 98"/>
          <p:cNvSpPr>
            <a:spLocks/>
          </p:cNvSpPr>
          <p:nvPr/>
        </p:nvSpPr>
        <p:spPr bwMode="auto">
          <a:xfrm>
            <a:off x="3277002" y="1627272"/>
            <a:ext cx="168276" cy="555626"/>
          </a:xfrm>
          <a:custGeom>
            <a:avLst/>
            <a:gdLst>
              <a:gd name="connsiteX0" fmla="*/ 168275 w 168276"/>
              <a:gd name="connsiteY0" fmla="*/ 550864 h 555626"/>
              <a:gd name="connsiteX1" fmla="*/ 168275 w 168276"/>
              <a:gd name="connsiteY1" fmla="*/ 555626 h 555626"/>
              <a:gd name="connsiteX2" fmla="*/ 165100 w 168276"/>
              <a:gd name="connsiteY2" fmla="*/ 555626 h 555626"/>
              <a:gd name="connsiteX3" fmla="*/ 22226 w 168276"/>
              <a:gd name="connsiteY3" fmla="*/ 550864 h 555626"/>
              <a:gd name="connsiteX4" fmla="*/ 26988 w 168276"/>
              <a:gd name="connsiteY4" fmla="*/ 555626 h 555626"/>
              <a:gd name="connsiteX5" fmla="*/ 22226 w 168276"/>
              <a:gd name="connsiteY5" fmla="*/ 555626 h 555626"/>
              <a:gd name="connsiteX6" fmla="*/ 168275 w 168276"/>
              <a:gd name="connsiteY6" fmla="*/ 547689 h 555626"/>
              <a:gd name="connsiteX7" fmla="*/ 168275 w 168276"/>
              <a:gd name="connsiteY7" fmla="*/ 550864 h 555626"/>
              <a:gd name="connsiteX8" fmla="*/ 161925 w 168276"/>
              <a:gd name="connsiteY8" fmla="*/ 555626 h 555626"/>
              <a:gd name="connsiteX9" fmla="*/ 157163 w 168276"/>
              <a:gd name="connsiteY9" fmla="*/ 555626 h 555626"/>
              <a:gd name="connsiteX10" fmla="*/ 22226 w 168276"/>
              <a:gd name="connsiteY10" fmla="*/ 547689 h 555626"/>
              <a:gd name="connsiteX11" fmla="*/ 14288 w 168276"/>
              <a:gd name="connsiteY11" fmla="*/ 555626 h 555626"/>
              <a:gd name="connsiteX12" fmla="*/ 15689 w 168276"/>
              <a:gd name="connsiteY12" fmla="*/ 550303 h 555626"/>
              <a:gd name="connsiteX13" fmla="*/ 168275 w 168276"/>
              <a:gd name="connsiteY13" fmla="*/ 544514 h 555626"/>
              <a:gd name="connsiteX14" fmla="*/ 153988 w 168276"/>
              <a:gd name="connsiteY14" fmla="*/ 555626 h 555626"/>
              <a:gd name="connsiteX15" fmla="*/ 155753 w 168276"/>
              <a:gd name="connsiteY15" fmla="*/ 550079 h 555626"/>
              <a:gd name="connsiteX16" fmla="*/ 17630 w 168276"/>
              <a:gd name="connsiteY16" fmla="*/ 542926 h 555626"/>
              <a:gd name="connsiteX17" fmla="*/ 15689 w 168276"/>
              <a:gd name="connsiteY17" fmla="*/ 550303 h 555626"/>
              <a:gd name="connsiteX18" fmla="*/ 14288 w 168276"/>
              <a:gd name="connsiteY18" fmla="*/ 550864 h 555626"/>
              <a:gd name="connsiteX19" fmla="*/ 159871 w 168276"/>
              <a:gd name="connsiteY19" fmla="*/ 537137 h 555626"/>
              <a:gd name="connsiteX20" fmla="*/ 155753 w 168276"/>
              <a:gd name="connsiteY20" fmla="*/ 550079 h 555626"/>
              <a:gd name="connsiteX21" fmla="*/ 153988 w 168276"/>
              <a:gd name="connsiteY21" fmla="*/ 550864 h 555626"/>
              <a:gd name="connsiteX22" fmla="*/ 112713 w 168276"/>
              <a:gd name="connsiteY22" fmla="*/ 531814 h 555626"/>
              <a:gd name="connsiteX23" fmla="*/ 112713 w 168276"/>
              <a:gd name="connsiteY23" fmla="*/ 555626 h 555626"/>
              <a:gd name="connsiteX24" fmla="*/ 109538 w 168276"/>
              <a:gd name="connsiteY24" fmla="*/ 555626 h 555626"/>
              <a:gd name="connsiteX25" fmla="*/ 109538 w 168276"/>
              <a:gd name="connsiteY25" fmla="*/ 533719 h 555626"/>
              <a:gd name="connsiteX26" fmla="*/ 109538 w 168276"/>
              <a:gd name="connsiteY26" fmla="*/ 531814 h 555626"/>
              <a:gd name="connsiteX27" fmla="*/ 109538 w 168276"/>
              <a:gd name="connsiteY27" fmla="*/ 533719 h 555626"/>
              <a:gd name="connsiteX28" fmla="*/ 104776 w 168276"/>
              <a:gd name="connsiteY28" fmla="*/ 536576 h 555626"/>
              <a:gd name="connsiteX29" fmla="*/ 22226 w 168276"/>
              <a:gd name="connsiteY29" fmla="*/ 520701 h 555626"/>
              <a:gd name="connsiteX30" fmla="*/ 26988 w 168276"/>
              <a:gd name="connsiteY30" fmla="*/ 520701 h 555626"/>
              <a:gd name="connsiteX31" fmla="*/ 17630 w 168276"/>
              <a:gd name="connsiteY31" fmla="*/ 542926 h 555626"/>
              <a:gd name="connsiteX32" fmla="*/ 22226 w 168276"/>
              <a:gd name="connsiteY32" fmla="*/ 525464 h 555626"/>
              <a:gd name="connsiteX33" fmla="*/ 0 w 168276"/>
              <a:gd name="connsiteY33" fmla="*/ 536576 h 555626"/>
              <a:gd name="connsiteX34" fmla="*/ 3175 w 168276"/>
              <a:gd name="connsiteY34" fmla="*/ 531814 h 555626"/>
              <a:gd name="connsiteX35" fmla="*/ 168275 w 168276"/>
              <a:gd name="connsiteY35" fmla="*/ 517526 h 555626"/>
              <a:gd name="connsiteX36" fmla="*/ 159871 w 168276"/>
              <a:gd name="connsiteY36" fmla="*/ 537137 h 555626"/>
              <a:gd name="connsiteX37" fmla="*/ 165100 w 168276"/>
              <a:gd name="connsiteY37" fmla="*/ 520701 h 555626"/>
              <a:gd name="connsiteX38" fmla="*/ 142875 w 168276"/>
              <a:gd name="connsiteY38" fmla="*/ 536576 h 555626"/>
              <a:gd name="connsiteX39" fmla="*/ 139700 w 168276"/>
              <a:gd name="connsiteY39" fmla="*/ 536576 h 555626"/>
              <a:gd name="connsiteX40" fmla="*/ 142875 w 168276"/>
              <a:gd name="connsiteY40" fmla="*/ 531814 h 555626"/>
              <a:gd name="connsiteX41" fmla="*/ 12701 w 168276"/>
              <a:gd name="connsiteY41" fmla="*/ 494771 h 555626"/>
              <a:gd name="connsiteX42" fmla="*/ 7938 w 168276"/>
              <a:gd name="connsiteY42" fmla="*/ 498476 h 555626"/>
              <a:gd name="connsiteX43" fmla="*/ 8732 w 168276"/>
              <a:gd name="connsiteY43" fmla="*/ 497418 h 555626"/>
              <a:gd name="connsiteX44" fmla="*/ 22226 w 168276"/>
              <a:gd name="connsiteY44" fmla="*/ 487364 h 555626"/>
              <a:gd name="connsiteX45" fmla="*/ 7938 w 168276"/>
              <a:gd name="connsiteY45" fmla="*/ 506414 h 555626"/>
              <a:gd name="connsiteX46" fmla="*/ 22226 w 168276"/>
              <a:gd name="connsiteY46" fmla="*/ 498476 h 555626"/>
              <a:gd name="connsiteX47" fmla="*/ 22226 w 168276"/>
              <a:gd name="connsiteY47" fmla="*/ 503239 h 555626"/>
              <a:gd name="connsiteX48" fmla="*/ 0 w 168276"/>
              <a:gd name="connsiteY48" fmla="*/ 514351 h 555626"/>
              <a:gd name="connsiteX49" fmla="*/ 0 w 168276"/>
              <a:gd name="connsiteY49" fmla="*/ 509589 h 555626"/>
              <a:gd name="connsiteX50" fmla="*/ 19050 w 168276"/>
              <a:gd name="connsiteY50" fmla="*/ 490539 h 555626"/>
              <a:gd name="connsiteX51" fmla="*/ 12701 w 168276"/>
              <a:gd name="connsiteY51" fmla="*/ 494771 h 555626"/>
              <a:gd name="connsiteX52" fmla="*/ 18144 w 168276"/>
              <a:gd name="connsiteY52" fmla="*/ 484869 h 555626"/>
              <a:gd name="connsiteX53" fmla="*/ 8732 w 168276"/>
              <a:gd name="connsiteY53" fmla="*/ 497418 h 555626"/>
              <a:gd name="connsiteX54" fmla="*/ 0 w 168276"/>
              <a:gd name="connsiteY54" fmla="*/ 503239 h 555626"/>
              <a:gd name="connsiteX55" fmla="*/ 0 w 168276"/>
              <a:gd name="connsiteY55" fmla="*/ 498476 h 555626"/>
              <a:gd name="connsiteX56" fmla="*/ 19050 w 168276"/>
              <a:gd name="connsiteY56" fmla="*/ 484189 h 555626"/>
              <a:gd name="connsiteX57" fmla="*/ 18144 w 168276"/>
              <a:gd name="connsiteY57" fmla="*/ 484869 h 555626"/>
              <a:gd name="connsiteX58" fmla="*/ 18521 w 168276"/>
              <a:gd name="connsiteY58" fmla="*/ 484365 h 555626"/>
              <a:gd name="connsiteX59" fmla="*/ 109538 w 168276"/>
              <a:gd name="connsiteY59" fmla="*/ 476251 h 555626"/>
              <a:gd name="connsiteX60" fmla="*/ 52388 w 168276"/>
              <a:gd name="connsiteY60" fmla="*/ 514351 h 555626"/>
              <a:gd name="connsiteX61" fmla="*/ 52388 w 168276"/>
              <a:gd name="connsiteY61" fmla="*/ 509589 h 555626"/>
              <a:gd name="connsiteX62" fmla="*/ 100013 w 168276"/>
              <a:gd name="connsiteY62" fmla="*/ 477327 h 555626"/>
              <a:gd name="connsiteX63" fmla="*/ 63501 w 168276"/>
              <a:gd name="connsiteY63" fmla="*/ 503239 h 555626"/>
              <a:gd name="connsiteX64" fmla="*/ 109538 w 168276"/>
              <a:gd name="connsiteY64" fmla="*/ 476251 h 555626"/>
              <a:gd name="connsiteX65" fmla="*/ 112713 w 168276"/>
              <a:gd name="connsiteY65" fmla="*/ 479426 h 555626"/>
              <a:gd name="connsiteX66" fmla="*/ 60326 w 168276"/>
              <a:gd name="connsiteY66" fmla="*/ 531814 h 555626"/>
              <a:gd name="connsiteX67" fmla="*/ 109538 w 168276"/>
              <a:gd name="connsiteY67" fmla="*/ 503239 h 555626"/>
              <a:gd name="connsiteX68" fmla="*/ 112713 w 168276"/>
              <a:gd name="connsiteY68" fmla="*/ 503239 h 555626"/>
              <a:gd name="connsiteX69" fmla="*/ 71438 w 168276"/>
              <a:gd name="connsiteY69" fmla="*/ 550864 h 555626"/>
              <a:gd name="connsiteX70" fmla="*/ 109538 w 168276"/>
              <a:gd name="connsiteY70" fmla="*/ 528639 h 555626"/>
              <a:gd name="connsiteX71" fmla="*/ 112713 w 168276"/>
              <a:gd name="connsiteY71" fmla="*/ 528639 h 555626"/>
              <a:gd name="connsiteX72" fmla="*/ 112713 w 168276"/>
              <a:gd name="connsiteY72" fmla="*/ 531814 h 555626"/>
              <a:gd name="connsiteX73" fmla="*/ 109538 w 168276"/>
              <a:gd name="connsiteY73" fmla="*/ 531814 h 555626"/>
              <a:gd name="connsiteX74" fmla="*/ 71438 w 168276"/>
              <a:gd name="connsiteY74" fmla="*/ 555626 h 555626"/>
              <a:gd name="connsiteX75" fmla="*/ 76345 w 168276"/>
              <a:gd name="connsiteY75" fmla="*/ 550719 h 555626"/>
              <a:gd name="connsiteX76" fmla="*/ 77435 w 168276"/>
              <a:gd name="connsiteY76" fmla="*/ 549629 h 555626"/>
              <a:gd name="connsiteX77" fmla="*/ 79376 w 168276"/>
              <a:gd name="connsiteY77" fmla="*/ 547689 h 555626"/>
              <a:gd name="connsiteX78" fmla="*/ 68263 w 168276"/>
              <a:gd name="connsiteY78" fmla="*/ 555626 h 555626"/>
              <a:gd name="connsiteX79" fmla="*/ 63501 w 168276"/>
              <a:gd name="connsiteY79" fmla="*/ 555626 h 555626"/>
              <a:gd name="connsiteX80" fmla="*/ 104776 w 168276"/>
              <a:gd name="connsiteY80" fmla="*/ 506414 h 555626"/>
              <a:gd name="connsiteX81" fmla="*/ 52388 w 168276"/>
              <a:gd name="connsiteY81" fmla="*/ 536576 h 555626"/>
              <a:gd name="connsiteX82" fmla="*/ 104776 w 168276"/>
              <a:gd name="connsiteY82" fmla="*/ 484189 h 555626"/>
              <a:gd name="connsiteX83" fmla="*/ 52388 w 168276"/>
              <a:gd name="connsiteY83" fmla="*/ 514351 h 555626"/>
              <a:gd name="connsiteX84" fmla="*/ 109538 w 168276"/>
              <a:gd name="connsiteY84" fmla="*/ 479426 h 555626"/>
              <a:gd name="connsiteX85" fmla="*/ 101601 w 168276"/>
              <a:gd name="connsiteY85" fmla="*/ 476251 h 555626"/>
              <a:gd name="connsiteX86" fmla="*/ 100013 w 168276"/>
              <a:gd name="connsiteY86" fmla="*/ 477327 h 555626"/>
              <a:gd name="connsiteX87" fmla="*/ 101283 w 168276"/>
              <a:gd name="connsiteY87" fmla="*/ 476425 h 555626"/>
              <a:gd name="connsiteX88" fmla="*/ 80011 w 168276"/>
              <a:gd name="connsiteY88" fmla="*/ 475299 h 555626"/>
              <a:gd name="connsiteX89" fmla="*/ 60326 w 168276"/>
              <a:gd name="connsiteY89" fmla="*/ 487364 h 555626"/>
              <a:gd name="connsiteX90" fmla="*/ 63012 w 168276"/>
              <a:gd name="connsiteY90" fmla="*/ 484677 h 555626"/>
              <a:gd name="connsiteX91" fmla="*/ 109538 w 168276"/>
              <a:gd name="connsiteY91" fmla="*/ 457201 h 555626"/>
              <a:gd name="connsiteX92" fmla="*/ 112713 w 168276"/>
              <a:gd name="connsiteY92" fmla="*/ 457201 h 555626"/>
              <a:gd name="connsiteX93" fmla="*/ 63501 w 168276"/>
              <a:gd name="connsiteY93" fmla="*/ 495301 h 555626"/>
              <a:gd name="connsiteX94" fmla="*/ 109538 w 168276"/>
              <a:gd name="connsiteY94" fmla="*/ 468314 h 555626"/>
              <a:gd name="connsiteX95" fmla="*/ 112713 w 168276"/>
              <a:gd name="connsiteY95" fmla="*/ 468314 h 555626"/>
              <a:gd name="connsiteX96" fmla="*/ 101283 w 168276"/>
              <a:gd name="connsiteY96" fmla="*/ 476425 h 555626"/>
              <a:gd name="connsiteX97" fmla="*/ 52388 w 168276"/>
              <a:gd name="connsiteY97" fmla="*/ 503239 h 555626"/>
              <a:gd name="connsiteX98" fmla="*/ 52388 w 168276"/>
              <a:gd name="connsiteY98" fmla="*/ 498476 h 555626"/>
              <a:gd name="connsiteX99" fmla="*/ 98426 w 168276"/>
              <a:gd name="connsiteY99" fmla="*/ 465139 h 555626"/>
              <a:gd name="connsiteX100" fmla="*/ 80011 w 168276"/>
              <a:gd name="connsiteY100" fmla="*/ 475299 h 555626"/>
              <a:gd name="connsiteX101" fmla="*/ 165100 w 168276"/>
              <a:gd name="connsiteY101" fmla="*/ 454026 h 555626"/>
              <a:gd name="connsiteX102" fmla="*/ 142875 w 168276"/>
              <a:gd name="connsiteY102" fmla="*/ 487364 h 555626"/>
              <a:gd name="connsiteX103" fmla="*/ 168275 w 168276"/>
              <a:gd name="connsiteY103" fmla="*/ 473076 h 555626"/>
              <a:gd name="connsiteX104" fmla="*/ 168275 w 168276"/>
              <a:gd name="connsiteY104" fmla="*/ 476251 h 555626"/>
              <a:gd name="connsiteX105" fmla="*/ 146050 w 168276"/>
              <a:gd name="connsiteY105" fmla="*/ 495301 h 555626"/>
              <a:gd name="connsiteX106" fmla="*/ 168275 w 168276"/>
              <a:gd name="connsiteY106" fmla="*/ 484189 h 555626"/>
              <a:gd name="connsiteX107" fmla="*/ 146050 w 168276"/>
              <a:gd name="connsiteY107" fmla="*/ 506414 h 555626"/>
              <a:gd name="connsiteX108" fmla="*/ 168275 w 168276"/>
              <a:gd name="connsiteY108" fmla="*/ 495301 h 555626"/>
              <a:gd name="connsiteX109" fmla="*/ 168275 w 168276"/>
              <a:gd name="connsiteY109" fmla="*/ 498476 h 555626"/>
              <a:gd name="connsiteX110" fmla="*/ 142875 w 168276"/>
              <a:gd name="connsiteY110" fmla="*/ 531814 h 555626"/>
              <a:gd name="connsiteX111" fmla="*/ 165100 w 168276"/>
              <a:gd name="connsiteY111" fmla="*/ 498476 h 555626"/>
              <a:gd name="connsiteX112" fmla="*/ 142875 w 168276"/>
              <a:gd name="connsiteY112" fmla="*/ 514351 h 555626"/>
              <a:gd name="connsiteX113" fmla="*/ 139700 w 168276"/>
              <a:gd name="connsiteY113" fmla="*/ 514351 h 555626"/>
              <a:gd name="connsiteX114" fmla="*/ 139700 w 168276"/>
              <a:gd name="connsiteY114" fmla="*/ 509589 h 555626"/>
              <a:gd name="connsiteX115" fmla="*/ 161925 w 168276"/>
              <a:gd name="connsiteY115" fmla="*/ 487364 h 555626"/>
              <a:gd name="connsiteX116" fmla="*/ 142875 w 168276"/>
              <a:gd name="connsiteY116" fmla="*/ 503239 h 555626"/>
              <a:gd name="connsiteX117" fmla="*/ 139700 w 168276"/>
              <a:gd name="connsiteY117" fmla="*/ 503239 h 555626"/>
              <a:gd name="connsiteX118" fmla="*/ 139700 w 168276"/>
              <a:gd name="connsiteY118" fmla="*/ 498476 h 555626"/>
              <a:gd name="connsiteX119" fmla="*/ 161925 w 168276"/>
              <a:gd name="connsiteY119" fmla="*/ 479426 h 555626"/>
              <a:gd name="connsiteX120" fmla="*/ 142875 w 168276"/>
              <a:gd name="connsiteY120" fmla="*/ 490539 h 555626"/>
              <a:gd name="connsiteX121" fmla="*/ 139700 w 168276"/>
              <a:gd name="connsiteY121" fmla="*/ 490539 h 555626"/>
              <a:gd name="connsiteX122" fmla="*/ 22226 w 168276"/>
              <a:gd name="connsiteY122" fmla="*/ 454026 h 555626"/>
              <a:gd name="connsiteX123" fmla="*/ 7938 w 168276"/>
              <a:gd name="connsiteY123" fmla="*/ 461964 h 555626"/>
              <a:gd name="connsiteX124" fmla="*/ 9237 w 168276"/>
              <a:gd name="connsiteY124" fmla="*/ 460521 h 555626"/>
              <a:gd name="connsiteX125" fmla="*/ 22226 w 168276"/>
              <a:gd name="connsiteY125" fmla="*/ 454026 h 555626"/>
              <a:gd name="connsiteX126" fmla="*/ 3175 w 168276"/>
              <a:gd name="connsiteY126" fmla="*/ 487364 h 555626"/>
              <a:gd name="connsiteX127" fmla="*/ 22226 w 168276"/>
              <a:gd name="connsiteY127" fmla="*/ 476251 h 555626"/>
              <a:gd name="connsiteX128" fmla="*/ 22226 w 168276"/>
              <a:gd name="connsiteY128" fmla="*/ 479426 h 555626"/>
              <a:gd name="connsiteX129" fmla="*/ 18521 w 168276"/>
              <a:gd name="connsiteY129" fmla="*/ 484365 h 555626"/>
              <a:gd name="connsiteX130" fmla="*/ 0 w 168276"/>
              <a:gd name="connsiteY130" fmla="*/ 490539 h 555626"/>
              <a:gd name="connsiteX131" fmla="*/ 22226 w 168276"/>
              <a:gd name="connsiteY131" fmla="*/ 442914 h 555626"/>
              <a:gd name="connsiteX132" fmla="*/ 22226 w 168276"/>
              <a:gd name="connsiteY132" fmla="*/ 446089 h 555626"/>
              <a:gd name="connsiteX133" fmla="*/ 9237 w 168276"/>
              <a:gd name="connsiteY133" fmla="*/ 460521 h 555626"/>
              <a:gd name="connsiteX134" fmla="*/ 0 w 168276"/>
              <a:gd name="connsiteY134" fmla="*/ 465139 h 555626"/>
              <a:gd name="connsiteX135" fmla="*/ 19050 w 168276"/>
              <a:gd name="connsiteY135" fmla="*/ 449264 h 555626"/>
              <a:gd name="connsiteX136" fmla="*/ 0 w 168276"/>
              <a:gd name="connsiteY136" fmla="*/ 457201 h 555626"/>
              <a:gd name="connsiteX137" fmla="*/ 9525 w 168276"/>
              <a:gd name="connsiteY137" fmla="*/ 442914 h 555626"/>
              <a:gd name="connsiteX138" fmla="*/ 3175 w 168276"/>
              <a:gd name="connsiteY138" fmla="*/ 454026 h 555626"/>
              <a:gd name="connsiteX139" fmla="*/ 80011 w 168276"/>
              <a:gd name="connsiteY139" fmla="*/ 441961 h 555626"/>
              <a:gd name="connsiteX140" fmla="*/ 60326 w 168276"/>
              <a:gd name="connsiteY140" fmla="*/ 454026 h 555626"/>
              <a:gd name="connsiteX141" fmla="*/ 63012 w 168276"/>
              <a:gd name="connsiteY141" fmla="*/ 451340 h 555626"/>
              <a:gd name="connsiteX142" fmla="*/ 98612 w 168276"/>
              <a:gd name="connsiteY142" fmla="*/ 438525 h 555626"/>
              <a:gd name="connsiteX143" fmla="*/ 68263 w 168276"/>
              <a:gd name="connsiteY143" fmla="*/ 457201 h 555626"/>
              <a:gd name="connsiteX144" fmla="*/ 75165 w 168276"/>
              <a:gd name="connsiteY144" fmla="*/ 452025 h 555626"/>
              <a:gd name="connsiteX145" fmla="*/ 109538 w 168276"/>
              <a:gd name="connsiteY145" fmla="*/ 431801 h 555626"/>
              <a:gd name="connsiteX146" fmla="*/ 112713 w 168276"/>
              <a:gd name="connsiteY146" fmla="*/ 431801 h 555626"/>
              <a:gd name="connsiteX147" fmla="*/ 112713 w 168276"/>
              <a:gd name="connsiteY147" fmla="*/ 434976 h 555626"/>
              <a:gd name="connsiteX148" fmla="*/ 63012 w 168276"/>
              <a:gd name="connsiteY148" fmla="*/ 484677 h 555626"/>
              <a:gd name="connsiteX149" fmla="*/ 52388 w 168276"/>
              <a:gd name="connsiteY149" fmla="*/ 490539 h 555626"/>
              <a:gd name="connsiteX150" fmla="*/ 104776 w 168276"/>
              <a:gd name="connsiteY150" fmla="*/ 434976 h 555626"/>
              <a:gd name="connsiteX151" fmla="*/ 98612 w 168276"/>
              <a:gd name="connsiteY151" fmla="*/ 438525 h 555626"/>
              <a:gd name="connsiteX152" fmla="*/ 109538 w 168276"/>
              <a:gd name="connsiteY152" fmla="*/ 423864 h 555626"/>
              <a:gd name="connsiteX153" fmla="*/ 112713 w 168276"/>
              <a:gd name="connsiteY153" fmla="*/ 423864 h 555626"/>
              <a:gd name="connsiteX154" fmla="*/ 75165 w 168276"/>
              <a:gd name="connsiteY154" fmla="*/ 452025 h 555626"/>
              <a:gd name="connsiteX155" fmla="*/ 52388 w 168276"/>
              <a:gd name="connsiteY155" fmla="*/ 465139 h 555626"/>
              <a:gd name="connsiteX156" fmla="*/ 98426 w 168276"/>
              <a:gd name="connsiteY156" fmla="*/ 431801 h 555626"/>
              <a:gd name="connsiteX157" fmla="*/ 80011 w 168276"/>
              <a:gd name="connsiteY157" fmla="*/ 441961 h 555626"/>
              <a:gd name="connsiteX158" fmla="*/ 22226 w 168276"/>
              <a:gd name="connsiteY158" fmla="*/ 423864 h 555626"/>
              <a:gd name="connsiteX159" fmla="*/ 9525 w 168276"/>
              <a:gd name="connsiteY159" fmla="*/ 442914 h 555626"/>
              <a:gd name="connsiteX160" fmla="*/ 19686 w 168276"/>
              <a:gd name="connsiteY160" fmla="*/ 425134 h 555626"/>
              <a:gd name="connsiteX161" fmla="*/ 165100 w 168276"/>
              <a:gd name="connsiteY161" fmla="*/ 420689 h 555626"/>
              <a:gd name="connsiteX162" fmla="*/ 142875 w 168276"/>
              <a:gd name="connsiteY162" fmla="*/ 454026 h 555626"/>
              <a:gd name="connsiteX163" fmla="*/ 168275 w 168276"/>
              <a:gd name="connsiteY163" fmla="*/ 438151 h 555626"/>
              <a:gd name="connsiteX164" fmla="*/ 168275 w 168276"/>
              <a:gd name="connsiteY164" fmla="*/ 442914 h 555626"/>
              <a:gd name="connsiteX165" fmla="*/ 146050 w 168276"/>
              <a:gd name="connsiteY165" fmla="*/ 461964 h 555626"/>
              <a:gd name="connsiteX166" fmla="*/ 168275 w 168276"/>
              <a:gd name="connsiteY166" fmla="*/ 449264 h 555626"/>
              <a:gd name="connsiteX167" fmla="*/ 165100 w 168276"/>
              <a:gd name="connsiteY167" fmla="*/ 454026 h 555626"/>
              <a:gd name="connsiteX168" fmla="*/ 142875 w 168276"/>
              <a:gd name="connsiteY168" fmla="*/ 465139 h 555626"/>
              <a:gd name="connsiteX169" fmla="*/ 139700 w 168276"/>
              <a:gd name="connsiteY169" fmla="*/ 465139 h 555626"/>
              <a:gd name="connsiteX170" fmla="*/ 161925 w 168276"/>
              <a:gd name="connsiteY170" fmla="*/ 446089 h 555626"/>
              <a:gd name="connsiteX171" fmla="*/ 142875 w 168276"/>
              <a:gd name="connsiteY171" fmla="*/ 457201 h 555626"/>
              <a:gd name="connsiteX172" fmla="*/ 139700 w 168276"/>
              <a:gd name="connsiteY172" fmla="*/ 457201 h 555626"/>
              <a:gd name="connsiteX173" fmla="*/ 22226 w 168276"/>
              <a:gd name="connsiteY173" fmla="*/ 420689 h 555626"/>
              <a:gd name="connsiteX174" fmla="*/ 19686 w 168276"/>
              <a:gd name="connsiteY174" fmla="*/ 425134 h 555626"/>
              <a:gd name="connsiteX175" fmla="*/ 0 w 168276"/>
              <a:gd name="connsiteY175" fmla="*/ 434976 h 555626"/>
              <a:gd name="connsiteX176" fmla="*/ 0 w 168276"/>
              <a:gd name="connsiteY176" fmla="*/ 431801 h 555626"/>
              <a:gd name="connsiteX177" fmla="*/ 4041 w 168276"/>
              <a:gd name="connsiteY177" fmla="*/ 426750 h 555626"/>
              <a:gd name="connsiteX178" fmla="*/ 12699 w 168276"/>
              <a:gd name="connsiteY178" fmla="*/ 415928 h 555626"/>
              <a:gd name="connsiteX179" fmla="*/ 4041 w 168276"/>
              <a:gd name="connsiteY179" fmla="*/ 426750 h 555626"/>
              <a:gd name="connsiteX180" fmla="*/ 3175 w 168276"/>
              <a:gd name="connsiteY180" fmla="*/ 427039 h 555626"/>
              <a:gd name="connsiteX181" fmla="*/ 12701 w 168276"/>
              <a:gd name="connsiteY181" fmla="*/ 412221 h 555626"/>
              <a:gd name="connsiteX182" fmla="*/ 7938 w 168276"/>
              <a:gd name="connsiteY182" fmla="*/ 415926 h 555626"/>
              <a:gd name="connsiteX183" fmla="*/ 8732 w 168276"/>
              <a:gd name="connsiteY183" fmla="*/ 414868 h 555626"/>
              <a:gd name="connsiteX184" fmla="*/ 22226 w 168276"/>
              <a:gd name="connsiteY184" fmla="*/ 404814 h 555626"/>
              <a:gd name="connsiteX185" fmla="*/ 12699 w 168276"/>
              <a:gd name="connsiteY185" fmla="*/ 415928 h 555626"/>
              <a:gd name="connsiteX186" fmla="*/ 19050 w 168276"/>
              <a:gd name="connsiteY186" fmla="*/ 407989 h 555626"/>
              <a:gd name="connsiteX187" fmla="*/ 12701 w 168276"/>
              <a:gd name="connsiteY187" fmla="*/ 412221 h 555626"/>
              <a:gd name="connsiteX188" fmla="*/ 17464 w 168276"/>
              <a:gd name="connsiteY188" fmla="*/ 403225 h 555626"/>
              <a:gd name="connsiteX189" fmla="*/ 8732 w 168276"/>
              <a:gd name="connsiteY189" fmla="*/ 414868 h 555626"/>
              <a:gd name="connsiteX190" fmla="*/ 0 w 168276"/>
              <a:gd name="connsiteY190" fmla="*/ 420689 h 555626"/>
              <a:gd name="connsiteX191" fmla="*/ 19050 w 168276"/>
              <a:gd name="connsiteY191" fmla="*/ 401639 h 555626"/>
              <a:gd name="connsiteX192" fmla="*/ 17464 w 168276"/>
              <a:gd name="connsiteY192" fmla="*/ 403225 h 555626"/>
              <a:gd name="connsiteX193" fmla="*/ 18521 w 168276"/>
              <a:gd name="connsiteY193" fmla="*/ 401815 h 555626"/>
              <a:gd name="connsiteX194" fmla="*/ 6349 w 168276"/>
              <a:gd name="connsiteY194" fmla="*/ 392644 h 555626"/>
              <a:gd name="connsiteX195" fmla="*/ 3419 w 168276"/>
              <a:gd name="connsiteY195" fmla="*/ 396795 h 555626"/>
              <a:gd name="connsiteX196" fmla="*/ 3175 w 168276"/>
              <a:gd name="connsiteY196" fmla="*/ 396876 h 555626"/>
              <a:gd name="connsiteX197" fmla="*/ 22226 w 168276"/>
              <a:gd name="connsiteY197" fmla="*/ 390526 h 555626"/>
              <a:gd name="connsiteX198" fmla="*/ 7938 w 168276"/>
              <a:gd name="connsiteY198" fmla="*/ 404814 h 555626"/>
              <a:gd name="connsiteX199" fmla="*/ 22226 w 168276"/>
              <a:gd name="connsiteY199" fmla="*/ 393701 h 555626"/>
              <a:gd name="connsiteX200" fmla="*/ 22226 w 168276"/>
              <a:gd name="connsiteY200" fmla="*/ 396876 h 555626"/>
              <a:gd name="connsiteX201" fmla="*/ 18521 w 168276"/>
              <a:gd name="connsiteY201" fmla="*/ 401815 h 555626"/>
              <a:gd name="connsiteX202" fmla="*/ 0 w 168276"/>
              <a:gd name="connsiteY202" fmla="*/ 407989 h 555626"/>
              <a:gd name="connsiteX203" fmla="*/ 14288 w 168276"/>
              <a:gd name="connsiteY203" fmla="*/ 393701 h 555626"/>
              <a:gd name="connsiteX204" fmla="*/ 0 w 168276"/>
              <a:gd name="connsiteY204" fmla="*/ 401639 h 555626"/>
              <a:gd name="connsiteX205" fmla="*/ 3419 w 168276"/>
              <a:gd name="connsiteY205" fmla="*/ 396795 h 555626"/>
              <a:gd name="connsiteX206" fmla="*/ 168275 w 168276"/>
              <a:gd name="connsiteY206" fmla="*/ 385763 h 555626"/>
              <a:gd name="connsiteX207" fmla="*/ 150813 w 168276"/>
              <a:gd name="connsiteY207" fmla="*/ 401639 h 555626"/>
              <a:gd name="connsiteX208" fmla="*/ 168275 w 168276"/>
              <a:gd name="connsiteY208" fmla="*/ 390526 h 555626"/>
              <a:gd name="connsiteX209" fmla="*/ 168275 w 168276"/>
              <a:gd name="connsiteY209" fmla="*/ 393701 h 555626"/>
              <a:gd name="connsiteX210" fmla="*/ 146050 w 168276"/>
              <a:gd name="connsiteY210" fmla="*/ 415926 h 555626"/>
              <a:gd name="connsiteX211" fmla="*/ 168275 w 168276"/>
              <a:gd name="connsiteY211" fmla="*/ 401639 h 555626"/>
              <a:gd name="connsiteX212" fmla="*/ 168275 w 168276"/>
              <a:gd name="connsiteY212" fmla="*/ 404814 h 555626"/>
              <a:gd name="connsiteX213" fmla="*/ 146050 w 168276"/>
              <a:gd name="connsiteY213" fmla="*/ 427039 h 555626"/>
              <a:gd name="connsiteX214" fmla="*/ 168275 w 168276"/>
              <a:gd name="connsiteY214" fmla="*/ 415926 h 555626"/>
              <a:gd name="connsiteX215" fmla="*/ 165100 w 168276"/>
              <a:gd name="connsiteY215" fmla="*/ 420689 h 555626"/>
              <a:gd name="connsiteX216" fmla="*/ 142875 w 168276"/>
              <a:gd name="connsiteY216" fmla="*/ 434976 h 555626"/>
              <a:gd name="connsiteX217" fmla="*/ 139700 w 168276"/>
              <a:gd name="connsiteY217" fmla="*/ 431801 h 555626"/>
              <a:gd name="connsiteX218" fmla="*/ 165100 w 168276"/>
              <a:gd name="connsiteY218" fmla="*/ 404814 h 555626"/>
              <a:gd name="connsiteX219" fmla="*/ 142875 w 168276"/>
              <a:gd name="connsiteY219" fmla="*/ 420689 h 555626"/>
              <a:gd name="connsiteX220" fmla="*/ 139700 w 168276"/>
              <a:gd name="connsiteY220" fmla="*/ 420689 h 555626"/>
              <a:gd name="connsiteX221" fmla="*/ 161925 w 168276"/>
              <a:gd name="connsiteY221" fmla="*/ 396876 h 555626"/>
              <a:gd name="connsiteX222" fmla="*/ 142875 w 168276"/>
              <a:gd name="connsiteY222" fmla="*/ 407989 h 555626"/>
              <a:gd name="connsiteX223" fmla="*/ 139700 w 168276"/>
              <a:gd name="connsiteY223" fmla="*/ 407989 h 555626"/>
              <a:gd name="connsiteX224" fmla="*/ 161925 w 168276"/>
              <a:gd name="connsiteY224" fmla="*/ 390526 h 555626"/>
              <a:gd name="connsiteX225" fmla="*/ 142875 w 168276"/>
              <a:gd name="connsiteY225" fmla="*/ 401639 h 555626"/>
              <a:gd name="connsiteX226" fmla="*/ 139700 w 168276"/>
              <a:gd name="connsiteY226" fmla="*/ 401639 h 555626"/>
              <a:gd name="connsiteX227" fmla="*/ 144198 w 168276"/>
              <a:gd name="connsiteY227" fmla="*/ 396297 h 555626"/>
              <a:gd name="connsiteX228" fmla="*/ 165100 w 168276"/>
              <a:gd name="connsiteY228" fmla="*/ 371476 h 555626"/>
              <a:gd name="connsiteX229" fmla="*/ 144198 w 168276"/>
              <a:gd name="connsiteY229" fmla="*/ 396297 h 555626"/>
              <a:gd name="connsiteX230" fmla="*/ 142875 w 168276"/>
              <a:gd name="connsiteY230" fmla="*/ 396876 h 555626"/>
              <a:gd name="connsiteX231" fmla="*/ 163279 w 168276"/>
              <a:gd name="connsiteY231" fmla="*/ 372647 h 555626"/>
              <a:gd name="connsiteX232" fmla="*/ 69851 w 168276"/>
              <a:gd name="connsiteY232" fmla="*/ 357700 h 555626"/>
              <a:gd name="connsiteX233" fmla="*/ 60326 w 168276"/>
              <a:gd name="connsiteY233" fmla="*/ 363538 h 555626"/>
              <a:gd name="connsiteX234" fmla="*/ 63099 w 168276"/>
              <a:gd name="connsiteY234" fmla="*/ 361185 h 555626"/>
              <a:gd name="connsiteX235" fmla="*/ 168275 w 168276"/>
              <a:gd name="connsiteY235" fmla="*/ 352426 h 555626"/>
              <a:gd name="connsiteX236" fmla="*/ 145666 w 168276"/>
              <a:gd name="connsiteY236" fmla="*/ 379274 h 555626"/>
              <a:gd name="connsiteX237" fmla="*/ 142875 w 168276"/>
              <a:gd name="connsiteY237" fmla="*/ 382588 h 555626"/>
              <a:gd name="connsiteX238" fmla="*/ 168275 w 168276"/>
              <a:gd name="connsiteY238" fmla="*/ 366713 h 555626"/>
              <a:gd name="connsiteX239" fmla="*/ 163279 w 168276"/>
              <a:gd name="connsiteY239" fmla="*/ 372647 h 555626"/>
              <a:gd name="connsiteX240" fmla="*/ 142875 w 168276"/>
              <a:gd name="connsiteY240" fmla="*/ 385763 h 555626"/>
              <a:gd name="connsiteX241" fmla="*/ 139700 w 168276"/>
              <a:gd name="connsiteY241" fmla="*/ 385763 h 555626"/>
              <a:gd name="connsiteX242" fmla="*/ 139700 w 168276"/>
              <a:gd name="connsiteY242" fmla="*/ 382588 h 555626"/>
              <a:gd name="connsiteX243" fmla="*/ 165100 w 168276"/>
              <a:gd name="connsiteY243" fmla="*/ 355601 h 555626"/>
              <a:gd name="connsiteX244" fmla="*/ 142875 w 168276"/>
              <a:gd name="connsiteY244" fmla="*/ 366713 h 555626"/>
              <a:gd name="connsiteX245" fmla="*/ 139700 w 168276"/>
              <a:gd name="connsiteY245" fmla="*/ 366713 h 555626"/>
              <a:gd name="connsiteX246" fmla="*/ 149225 w 168276"/>
              <a:gd name="connsiteY246" fmla="*/ 355998 h 555626"/>
              <a:gd name="connsiteX247" fmla="*/ 142875 w 168276"/>
              <a:gd name="connsiteY247" fmla="*/ 363538 h 555626"/>
              <a:gd name="connsiteX248" fmla="*/ 109538 w 168276"/>
              <a:gd name="connsiteY248" fmla="*/ 352426 h 555626"/>
              <a:gd name="connsiteX249" fmla="*/ 112713 w 168276"/>
              <a:gd name="connsiteY249" fmla="*/ 352426 h 555626"/>
              <a:gd name="connsiteX250" fmla="*/ 60326 w 168276"/>
              <a:gd name="connsiteY250" fmla="*/ 396876 h 555626"/>
              <a:gd name="connsiteX251" fmla="*/ 109538 w 168276"/>
              <a:gd name="connsiteY251" fmla="*/ 366713 h 555626"/>
              <a:gd name="connsiteX252" fmla="*/ 112713 w 168276"/>
              <a:gd name="connsiteY252" fmla="*/ 366713 h 555626"/>
              <a:gd name="connsiteX253" fmla="*/ 112713 w 168276"/>
              <a:gd name="connsiteY253" fmla="*/ 371476 h 555626"/>
              <a:gd name="connsiteX254" fmla="*/ 71438 w 168276"/>
              <a:gd name="connsiteY254" fmla="*/ 396876 h 555626"/>
              <a:gd name="connsiteX255" fmla="*/ 109538 w 168276"/>
              <a:gd name="connsiteY255" fmla="*/ 374651 h 555626"/>
              <a:gd name="connsiteX256" fmla="*/ 112713 w 168276"/>
              <a:gd name="connsiteY256" fmla="*/ 374651 h 555626"/>
              <a:gd name="connsiteX257" fmla="*/ 63501 w 168276"/>
              <a:gd name="connsiteY257" fmla="*/ 412751 h 555626"/>
              <a:gd name="connsiteX258" fmla="*/ 109538 w 168276"/>
              <a:gd name="connsiteY258" fmla="*/ 385763 h 555626"/>
              <a:gd name="connsiteX259" fmla="*/ 112713 w 168276"/>
              <a:gd name="connsiteY259" fmla="*/ 385763 h 555626"/>
              <a:gd name="connsiteX260" fmla="*/ 63501 w 168276"/>
              <a:gd name="connsiteY260" fmla="*/ 427039 h 555626"/>
              <a:gd name="connsiteX261" fmla="*/ 109538 w 168276"/>
              <a:gd name="connsiteY261" fmla="*/ 396876 h 555626"/>
              <a:gd name="connsiteX262" fmla="*/ 112713 w 168276"/>
              <a:gd name="connsiteY262" fmla="*/ 396876 h 555626"/>
              <a:gd name="connsiteX263" fmla="*/ 112713 w 168276"/>
              <a:gd name="connsiteY263" fmla="*/ 401639 h 555626"/>
              <a:gd name="connsiteX264" fmla="*/ 63012 w 168276"/>
              <a:gd name="connsiteY264" fmla="*/ 451340 h 555626"/>
              <a:gd name="connsiteX265" fmla="*/ 52388 w 168276"/>
              <a:gd name="connsiteY265" fmla="*/ 457201 h 555626"/>
              <a:gd name="connsiteX266" fmla="*/ 104776 w 168276"/>
              <a:gd name="connsiteY266" fmla="*/ 404814 h 555626"/>
              <a:gd name="connsiteX267" fmla="*/ 52388 w 168276"/>
              <a:gd name="connsiteY267" fmla="*/ 434976 h 555626"/>
              <a:gd name="connsiteX268" fmla="*/ 52388 w 168276"/>
              <a:gd name="connsiteY268" fmla="*/ 431801 h 555626"/>
              <a:gd name="connsiteX269" fmla="*/ 101601 w 168276"/>
              <a:gd name="connsiteY269" fmla="*/ 393701 h 555626"/>
              <a:gd name="connsiteX270" fmla="*/ 52388 w 168276"/>
              <a:gd name="connsiteY270" fmla="*/ 420689 h 555626"/>
              <a:gd name="connsiteX271" fmla="*/ 98426 w 168276"/>
              <a:gd name="connsiteY271" fmla="*/ 382588 h 555626"/>
              <a:gd name="connsiteX272" fmla="*/ 52388 w 168276"/>
              <a:gd name="connsiteY272" fmla="*/ 407989 h 555626"/>
              <a:gd name="connsiteX273" fmla="*/ 93663 w 168276"/>
              <a:gd name="connsiteY273" fmla="*/ 379413 h 555626"/>
              <a:gd name="connsiteX274" fmla="*/ 52388 w 168276"/>
              <a:gd name="connsiteY274" fmla="*/ 401639 h 555626"/>
              <a:gd name="connsiteX275" fmla="*/ 101061 w 168276"/>
              <a:gd name="connsiteY275" fmla="*/ 358865 h 555626"/>
              <a:gd name="connsiteX276" fmla="*/ 104776 w 168276"/>
              <a:gd name="connsiteY276" fmla="*/ 355601 h 555626"/>
              <a:gd name="connsiteX277" fmla="*/ 52388 w 168276"/>
              <a:gd name="connsiteY277" fmla="*/ 385763 h 555626"/>
              <a:gd name="connsiteX278" fmla="*/ 52388 w 168276"/>
              <a:gd name="connsiteY278" fmla="*/ 382588 h 555626"/>
              <a:gd name="connsiteX279" fmla="*/ 63215 w 168276"/>
              <a:gd name="connsiteY279" fmla="*/ 376874 h 555626"/>
              <a:gd name="connsiteX280" fmla="*/ 60326 w 168276"/>
              <a:gd name="connsiteY280" fmla="*/ 379413 h 555626"/>
              <a:gd name="connsiteX281" fmla="*/ 72240 w 168276"/>
              <a:gd name="connsiteY281" fmla="*/ 372111 h 555626"/>
              <a:gd name="connsiteX282" fmla="*/ 109538 w 168276"/>
              <a:gd name="connsiteY282" fmla="*/ 349251 h 555626"/>
              <a:gd name="connsiteX283" fmla="*/ 72240 w 168276"/>
              <a:gd name="connsiteY283" fmla="*/ 372111 h 555626"/>
              <a:gd name="connsiteX284" fmla="*/ 63215 w 168276"/>
              <a:gd name="connsiteY284" fmla="*/ 376874 h 555626"/>
              <a:gd name="connsiteX285" fmla="*/ 65251 w 168276"/>
              <a:gd name="connsiteY285" fmla="*/ 375085 h 555626"/>
              <a:gd name="connsiteX286" fmla="*/ 6350 w 168276"/>
              <a:gd name="connsiteY286" fmla="*/ 341313 h 555626"/>
              <a:gd name="connsiteX287" fmla="*/ 4041 w 168276"/>
              <a:gd name="connsiteY287" fmla="*/ 344200 h 555626"/>
              <a:gd name="connsiteX288" fmla="*/ 3175 w 168276"/>
              <a:gd name="connsiteY288" fmla="*/ 344488 h 555626"/>
              <a:gd name="connsiteX289" fmla="*/ 70372 w 168276"/>
              <a:gd name="connsiteY289" fmla="*/ 339986 h 555626"/>
              <a:gd name="connsiteX290" fmla="*/ 63501 w 168276"/>
              <a:gd name="connsiteY290" fmla="*/ 344488 h 555626"/>
              <a:gd name="connsiteX291" fmla="*/ 66474 w 168276"/>
              <a:gd name="connsiteY291" fmla="*/ 341994 h 555626"/>
              <a:gd name="connsiteX292" fmla="*/ 165100 w 168276"/>
              <a:gd name="connsiteY292" fmla="*/ 338138 h 555626"/>
              <a:gd name="connsiteX293" fmla="*/ 149225 w 168276"/>
              <a:gd name="connsiteY293" fmla="*/ 355998 h 555626"/>
              <a:gd name="connsiteX294" fmla="*/ 163657 w 168276"/>
              <a:gd name="connsiteY294" fmla="*/ 338860 h 555626"/>
              <a:gd name="connsiteX295" fmla="*/ 22226 w 168276"/>
              <a:gd name="connsiteY295" fmla="*/ 338138 h 555626"/>
              <a:gd name="connsiteX296" fmla="*/ 3175 w 168276"/>
              <a:gd name="connsiteY296" fmla="*/ 363538 h 555626"/>
              <a:gd name="connsiteX297" fmla="*/ 22226 w 168276"/>
              <a:gd name="connsiteY297" fmla="*/ 352426 h 555626"/>
              <a:gd name="connsiteX298" fmla="*/ 22226 w 168276"/>
              <a:gd name="connsiteY298" fmla="*/ 355601 h 555626"/>
              <a:gd name="connsiteX299" fmla="*/ 4907 w 168276"/>
              <a:gd name="connsiteY299" fmla="*/ 380135 h 555626"/>
              <a:gd name="connsiteX300" fmla="*/ 3175 w 168276"/>
              <a:gd name="connsiteY300" fmla="*/ 382588 h 555626"/>
              <a:gd name="connsiteX301" fmla="*/ 22226 w 168276"/>
              <a:gd name="connsiteY301" fmla="*/ 371476 h 555626"/>
              <a:gd name="connsiteX302" fmla="*/ 6349 w 168276"/>
              <a:gd name="connsiteY302" fmla="*/ 392644 h 555626"/>
              <a:gd name="connsiteX303" fmla="*/ 19050 w 168276"/>
              <a:gd name="connsiteY303" fmla="*/ 374651 h 555626"/>
              <a:gd name="connsiteX304" fmla="*/ 0 w 168276"/>
              <a:gd name="connsiteY304" fmla="*/ 385763 h 555626"/>
              <a:gd name="connsiteX305" fmla="*/ 0 w 168276"/>
              <a:gd name="connsiteY305" fmla="*/ 382588 h 555626"/>
              <a:gd name="connsiteX306" fmla="*/ 19050 w 168276"/>
              <a:gd name="connsiteY306" fmla="*/ 355601 h 555626"/>
              <a:gd name="connsiteX307" fmla="*/ 0 w 168276"/>
              <a:gd name="connsiteY307" fmla="*/ 366713 h 555626"/>
              <a:gd name="connsiteX308" fmla="*/ 19050 w 168276"/>
              <a:gd name="connsiteY308" fmla="*/ 341313 h 555626"/>
              <a:gd name="connsiteX309" fmla="*/ 0 w 168276"/>
              <a:gd name="connsiteY309" fmla="*/ 349251 h 555626"/>
              <a:gd name="connsiteX310" fmla="*/ 4041 w 168276"/>
              <a:gd name="connsiteY310" fmla="*/ 344200 h 555626"/>
              <a:gd name="connsiteX311" fmla="*/ 109538 w 168276"/>
              <a:gd name="connsiteY311" fmla="*/ 333376 h 555626"/>
              <a:gd name="connsiteX312" fmla="*/ 112713 w 168276"/>
              <a:gd name="connsiteY312" fmla="*/ 333376 h 555626"/>
              <a:gd name="connsiteX313" fmla="*/ 65251 w 168276"/>
              <a:gd name="connsiteY313" fmla="*/ 375085 h 555626"/>
              <a:gd name="connsiteX314" fmla="*/ 52388 w 168276"/>
              <a:gd name="connsiteY314" fmla="*/ 382588 h 555626"/>
              <a:gd name="connsiteX315" fmla="*/ 101601 w 168276"/>
              <a:gd name="connsiteY315" fmla="*/ 341313 h 555626"/>
              <a:gd name="connsiteX316" fmla="*/ 69851 w 168276"/>
              <a:gd name="connsiteY316" fmla="*/ 357700 h 555626"/>
              <a:gd name="connsiteX317" fmla="*/ 109538 w 168276"/>
              <a:gd name="connsiteY317" fmla="*/ 314326 h 555626"/>
              <a:gd name="connsiteX318" fmla="*/ 112713 w 168276"/>
              <a:gd name="connsiteY318" fmla="*/ 314326 h 555626"/>
              <a:gd name="connsiteX319" fmla="*/ 112713 w 168276"/>
              <a:gd name="connsiteY319" fmla="*/ 319088 h 555626"/>
              <a:gd name="connsiteX320" fmla="*/ 63099 w 168276"/>
              <a:gd name="connsiteY320" fmla="*/ 361185 h 555626"/>
              <a:gd name="connsiteX321" fmla="*/ 52388 w 168276"/>
              <a:gd name="connsiteY321" fmla="*/ 366713 h 555626"/>
              <a:gd name="connsiteX322" fmla="*/ 104776 w 168276"/>
              <a:gd name="connsiteY322" fmla="*/ 322263 h 555626"/>
              <a:gd name="connsiteX323" fmla="*/ 70372 w 168276"/>
              <a:gd name="connsiteY323" fmla="*/ 339986 h 555626"/>
              <a:gd name="connsiteX324" fmla="*/ 22226 w 168276"/>
              <a:gd name="connsiteY324" fmla="*/ 300038 h 555626"/>
              <a:gd name="connsiteX325" fmla="*/ 3175 w 168276"/>
              <a:gd name="connsiteY325" fmla="*/ 333376 h 555626"/>
              <a:gd name="connsiteX326" fmla="*/ 22226 w 168276"/>
              <a:gd name="connsiteY326" fmla="*/ 322263 h 555626"/>
              <a:gd name="connsiteX327" fmla="*/ 22226 w 168276"/>
              <a:gd name="connsiteY327" fmla="*/ 325438 h 555626"/>
              <a:gd name="connsiteX328" fmla="*/ 6350 w 168276"/>
              <a:gd name="connsiteY328" fmla="*/ 341313 h 555626"/>
              <a:gd name="connsiteX329" fmla="*/ 19050 w 168276"/>
              <a:gd name="connsiteY329" fmla="*/ 325438 h 555626"/>
              <a:gd name="connsiteX330" fmla="*/ 0 w 168276"/>
              <a:gd name="connsiteY330" fmla="*/ 338138 h 555626"/>
              <a:gd name="connsiteX331" fmla="*/ 168275 w 168276"/>
              <a:gd name="connsiteY331" fmla="*/ 296863 h 555626"/>
              <a:gd name="connsiteX332" fmla="*/ 142875 w 168276"/>
              <a:gd name="connsiteY332" fmla="*/ 333376 h 555626"/>
              <a:gd name="connsiteX333" fmla="*/ 168275 w 168276"/>
              <a:gd name="connsiteY333" fmla="*/ 319088 h 555626"/>
              <a:gd name="connsiteX334" fmla="*/ 168275 w 168276"/>
              <a:gd name="connsiteY334" fmla="*/ 322263 h 555626"/>
              <a:gd name="connsiteX335" fmla="*/ 146050 w 168276"/>
              <a:gd name="connsiteY335" fmla="*/ 344488 h 555626"/>
              <a:gd name="connsiteX336" fmla="*/ 168275 w 168276"/>
              <a:gd name="connsiteY336" fmla="*/ 333376 h 555626"/>
              <a:gd name="connsiteX337" fmla="*/ 163657 w 168276"/>
              <a:gd name="connsiteY337" fmla="*/ 338860 h 555626"/>
              <a:gd name="connsiteX338" fmla="*/ 142875 w 168276"/>
              <a:gd name="connsiteY338" fmla="*/ 349251 h 555626"/>
              <a:gd name="connsiteX339" fmla="*/ 139700 w 168276"/>
              <a:gd name="connsiteY339" fmla="*/ 349251 h 555626"/>
              <a:gd name="connsiteX340" fmla="*/ 165100 w 168276"/>
              <a:gd name="connsiteY340" fmla="*/ 325438 h 555626"/>
              <a:gd name="connsiteX341" fmla="*/ 142875 w 168276"/>
              <a:gd name="connsiteY341" fmla="*/ 338138 h 555626"/>
              <a:gd name="connsiteX342" fmla="*/ 139700 w 168276"/>
              <a:gd name="connsiteY342" fmla="*/ 338138 h 555626"/>
              <a:gd name="connsiteX343" fmla="*/ 163905 w 168276"/>
              <a:gd name="connsiteY343" fmla="*/ 298806 h 555626"/>
              <a:gd name="connsiteX344" fmla="*/ 165100 w 168276"/>
              <a:gd name="connsiteY344" fmla="*/ 296863 h 555626"/>
              <a:gd name="connsiteX345" fmla="*/ 163905 w 168276"/>
              <a:gd name="connsiteY345" fmla="*/ 298806 h 555626"/>
              <a:gd name="connsiteX346" fmla="*/ 157988 w 168276"/>
              <a:gd name="connsiteY346" fmla="*/ 301435 h 555626"/>
              <a:gd name="connsiteX347" fmla="*/ 17464 w 168276"/>
              <a:gd name="connsiteY347" fmla="*/ 290513 h 555626"/>
              <a:gd name="connsiteX348" fmla="*/ 7938 w 168276"/>
              <a:gd name="connsiteY348" fmla="*/ 303213 h 555626"/>
              <a:gd name="connsiteX349" fmla="*/ 22226 w 168276"/>
              <a:gd name="connsiteY349" fmla="*/ 292101 h 555626"/>
              <a:gd name="connsiteX350" fmla="*/ 22226 w 168276"/>
              <a:gd name="connsiteY350" fmla="*/ 296863 h 555626"/>
              <a:gd name="connsiteX351" fmla="*/ 11113 w 168276"/>
              <a:gd name="connsiteY351" fmla="*/ 303213 h 555626"/>
              <a:gd name="connsiteX352" fmla="*/ 22226 w 168276"/>
              <a:gd name="connsiteY352" fmla="*/ 300038 h 555626"/>
              <a:gd name="connsiteX353" fmla="*/ 0 w 168276"/>
              <a:gd name="connsiteY353" fmla="*/ 311151 h 555626"/>
              <a:gd name="connsiteX354" fmla="*/ 14288 w 168276"/>
              <a:gd name="connsiteY354" fmla="*/ 300038 h 555626"/>
              <a:gd name="connsiteX355" fmla="*/ 0 w 168276"/>
              <a:gd name="connsiteY355" fmla="*/ 307976 h 555626"/>
              <a:gd name="connsiteX356" fmla="*/ 168275 w 168276"/>
              <a:gd name="connsiteY356" fmla="*/ 288926 h 555626"/>
              <a:gd name="connsiteX357" fmla="*/ 168275 w 168276"/>
              <a:gd name="connsiteY357" fmla="*/ 292101 h 555626"/>
              <a:gd name="connsiteX358" fmla="*/ 153988 w 168276"/>
              <a:gd name="connsiteY358" fmla="*/ 303213 h 555626"/>
              <a:gd name="connsiteX359" fmla="*/ 157988 w 168276"/>
              <a:gd name="connsiteY359" fmla="*/ 301435 h 555626"/>
              <a:gd name="connsiteX360" fmla="*/ 142875 w 168276"/>
              <a:gd name="connsiteY360" fmla="*/ 311151 h 555626"/>
              <a:gd name="connsiteX361" fmla="*/ 139700 w 168276"/>
              <a:gd name="connsiteY361" fmla="*/ 311151 h 555626"/>
              <a:gd name="connsiteX362" fmla="*/ 157163 w 168276"/>
              <a:gd name="connsiteY362" fmla="*/ 300038 h 555626"/>
              <a:gd name="connsiteX363" fmla="*/ 142875 w 168276"/>
              <a:gd name="connsiteY363" fmla="*/ 307976 h 555626"/>
              <a:gd name="connsiteX364" fmla="*/ 139700 w 168276"/>
              <a:gd name="connsiteY364" fmla="*/ 307976 h 555626"/>
              <a:gd name="connsiteX365" fmla="*/ 153035 w 168276"/>
              <a:gd name="connsiteY365" fmla="*/ 296546 h 555626"/>
              <a:gd name="connsiteX366" fmla="*/ 161925 w 168276"/>
              <a:gd name="connsiteY366" fmla="*/ 288926 h 555626"/>
              <a:gd name="connsiteX367" fmla="*/ 153035 w 168276"/>
              <a:gd name="connsiteY367" fmla="*/ 296546 h 555626"/>
              <a:gd name="connsiteX368" fmla="*/ 146050 w 168276"/>
              <a:gd name="connsiteY368" fmla="*/ 300038 h 555626"/>
              <a:gd name="connsiteX369" fmla="*/ 160193 w 168276"/>
              <a:gd name="connsiteY369" fmla="*/ 289936 h 555626"/>
              <a:gd name="connsiteX370" fmla="*/ 19050 w 168276"/>
              <a:gd name="connsiteY370" fmla="*/ 288926 h 555626"/>
              <a:gd name="connsiteX371" fmla="*/ 17464 w 168276"/>
              <a:gd name="connsiteY371" fmla="*/ 290513 h 555626"/>
              <a:gd name="connsiteX372" fmla="*/ 18345 w 168276"/>
              <a:gd name="connsiteY372" fmla="*/ 289337 h 555626"/>
              <a:gd name="connsiteX373" fmla="*/ 101782 w 168276"/>
              <a:gd name="connsiteY373" fmla="*/ 282712 h 555626"/>
              <a:gd name="connsiteX374" fmla="*/ 79376 w 168276"/>
              <a:gd name="connsiteY374" fmla="*/ 296863 h 555626"/>
              <a:gd name="connsiteX375" fmla="*/ 88405 w 168276"/>
              <a:gd name="connsiteY375" fmla="*/ 290414 h 555626"/>
              <a:gd name="connsiteX376" fmla="*/ 109538 w 168276"/>
              <a:gd name="connsiteY376" fmla="*/ 277813 h 555626"/>
              <a:gd name="connsiteX377" fmla="*/ 112713 w 168276"/>
              <a:gd name="connsiteY377" fmla="*/ 277813 h 555626"/>
              <a:gd name="connsiteX378" fmla="*/ 60326 w 168276"/>
              <a:gd name="connsiteY378" fmla="*/ 333376 h 555626"/>
              <a:gd name="connsiteX379" fmla="*/ 109538 w 168276"/>
              <a:gd name="connsiteY379" fmla="*/ 303213 h 555626"/>
              <a:gd name="connsiteX380" fmla="*/ 112713 w 168276"/>
              <a:gd name="connsiteY380" fmla="*/ 303213 h 555626"/>
              <a:gd name="connsiteX381" fmla="*/ 66474 w 168276"/>
              <a:gd name="connsiteY381" fmla="*/ 341994 h 555626"/>
              <a:gd name="connsiteX382" fmla="*/ 52388 w 168276"/>
              <a:gd name="connsiteY382" fmla="*/ 349251 h 555626"/>
              <a:gd name="connsiteX383" fmla="*/ 101601 w 168276"/>
              <a:gd name="connsiteY383" fmla="*/ 311151 h 555626"/>
              <a:gd name="connsiteX384" fmla="*/ 52388 w 168276"/>
              <a:gd name="connsiteY384" fmla="*/ 338138 h 555626"/>
              <a:gd name="connsiteX385" fmla="*/ 104776 w 168276"/>
              <a:gd name="connsiteY385" fmla="*/ 280988 h 555626"/>
              <a:gd name="connsiteX386" fmla="*/ 101782 w 168276"/>
              <a:gd name="connsiteY386" fmla="*/ 282712 h 555626"/>
              <a:gd name="connsiteX387" fmla="*/ 158750 w 168276"/>
              <a:gd name="connsiteY387" fmla="*/ 275035 h 555626"/>
              <a:gd name="connsiteX388" fmla="*/ 142875 w 168276"/>
              <a:gd name="connsiteY388" fmla="*/ 296863 h 555626"/>
              <a:gd name="connsiteX389" fmla="*/ 168275 w 168276"/>
              <a:gd name="connsiteY389" fmla="*/ 280988 h 555626"/>
              <a:gd name="connsiteX390" fmla="*/ 168275 w 168276"/>
              <a:gd name="connsiteY390" fmla="*/ 284163 h 555626"/>
              <a:gd name="connsiteX391" fmla="*/ 160193 w 168276"/>
              <a:gd name="connsiteY391" fmla="*/ 289936 h 555626"/>
              <a:gd name="connsiteX392" fmla="*/ 142875 w 168276"/>
              <a:gd name="connsiteY392" fmla="*/ 300038 h 555626"/>
              <a:gd name="connsiteX393" fmla="*/ 139700 w 168276"/>
              <a:gd name="connsiteY393" fmla="*/ 300038 h 555626"/>
              <a:gd name="connsiteX394" fmla="*/ 98426 w 168276"/>
              <a:gd name="connsiteY394" fmla="*/ 273051 h 555626"/>
              <a:gd name="connsiteX395" fmla="*/ 95263 w 168276"/>
              <a:gd name="connsiteY395" fmla="*/ 275450 h 555626"/>
              <a:gd name="connsiteX396" fmla="*/ 60326 w 168276"/>
              <a:gd name="connsiteY396" fmla="*/ 296863 h 555626"/>
              <a:gd name="connsiteX397" fmla="*/ 63654 w 168276"/>
              <a:gd name="connsiteY397" fmla="*/ 293434 h 555626"/>
              <a:gd name="connsiteX398" fmla="*/ 165100 w 168276"/>
              <a:gd name="connsiteY398" fmla="*/ 266701 h 555626"/>
              <a:gd name="connsiteX399" fmla="*/ 158750 w 168276"/>
              <a:gd name="connsiteY399" fmla="*/ 275035 h 555626"/>
              <a:gd name="connsiteX400" fmla="*/ 164647 w 168276"/>
              <a:gd name="connsiteY400" fmla="*/ 266928 h 555626"/>
              <a:gd name="connsiteX401" fmla="*/ 109538 w 168276"/>
              <a:gd name="connsiteY401" fmla="*/ 266701 h 555626"/>
              <a:gd name="connsiteX402" fmla="*/ 112713 w 168276"/>
              <a:gd name="connsiteY402" fmla="*/ 266701 h 555626"/>
              <a:gd name="connsiteX403" fmla="*/ 68263 w 168276"/>
              <a:gd name="connsiteY403" fmla="*/ 296863 h 555626"/>
              <a:gd name="connsiteX404" fmla="*/ 109538 w 168276"/>
              <a:gd name="connsiteY404" fmla="*/ 273051 h 555626"/>
              <a:gd name="connsiteX405" fmla="*/ 112713 w 168276"/>
              <a:gd name="connsiteY405" fmla="*/ 273051 h 555626"/>
              <a:gd name="connsiteX406" fmla="*/ 88405 w 168276"/>
              <a:gd name="connsiteY406" fmla="*/ 290414 h 555626"/>
              <a:gd name="connsiteX407" fmla="*/ 52388 w 168276"/>
              <a:gd name="connsiteY407" fmla="*/ 311151 h 555626"/>
              <a:gd name="connsiteX408" fmla="*/ 85726 w 168276"/>
              <a:gd name="connsiteY408" fmla="*/ 288926 h 555626"/>
              <a:gd name="connsiteX409" fmla="*/ 52388 w 168276"/>
              <a:gd name="connsiteY409" fmla="*/ 307976 h 555626"/>
              <a:gd name="connsiteX410" fmla="*/ 95263 w 168276"/>
              <a:gd name="connsiteY410" fmla="*/ 275450 h 555626"/>
              <a:gd name="connsiteX411" fmla="*/ 60326 w 168276"/>
              <a:gd name="connsiteY411" fmla="*/ 266607 h 555626"/>
              <a:gd name="connsiteX412" fmla="*/ 55892 w 168276"/>
              <a:gd name="connsiteY412" fmla="*/ 272867 h 555626"/>
              <a:gd name="connsiteX413" fmla="*/ 55563 w 168276"/>
              <a:gd name="connsiteY413" fmla="*/ 273051 h 555626"/>
              <a:gd name="connsiteX414" fmla="*/ 168275 w 168276"/>
              <a:gd name="connsiteY414" fmla="*/ 261938 h 555626"/>
              <a:gd name="connsiteX415" fmla="*/ 164647 w 168276"/>
              <a:gd name="connsiteY415" fmla="*/ 266928 h 555626"/>
              <a:gd name="connsiteX416" fmla="*/ 142875 w 168276"/>
              <a:gd name="connsiteY416" fmla="*/ 277813 h 555626"/>
              <a:gd name="connsiteX417" fmla="*/ 139700 w 168276"/>
              <a:gd name="connsiteY417" fmla="*/ 277813 h 555626"/>
              <a:gd name="connsiteX418" fmla="*/ 142875 w 168276"/>
              <a:gd name="connsiteY418" fmla="*/ 273051 h 555626"/>
              <a:gd name="connsiteX419" fmla="*/ 22226 w 168276"/>
              <a:gd name="connsiteY419" fmla="*/ 261938 h 555626"/>
              <a:gd name="connsiteX420" fmla="*/ 22226 w 168276"/>
              <a:gd name="connsiteY420" fmla="*/ 266701 h 555626"/>
              <a:gd name="connsiteX421" fmla="*/ 3175 w 168276"/>
              <a:gd name="connsiteY421" fmla="*/ 296863 h 555626"/>
              <a:gd name="connsiteX422" fmla="*/ 22226 w 168276"/>
              <a:gd name="connsiteY422" fmla="*/ 284163 h 555626"/>
              <a:gd name="connsiteX423" fmla="*/ 18345 w 168276"/>
              <a:gd name="connsiteY423" fmla="*/ 289337 h 555626"/>
              <a:gd name="connsiteX424" fmla="*/ 0 w 168276"/>
              <a:gd name="connsiteY424" fmla="*/ 300038 h 555626"/>
              <a:gd name="connsiteX425" fmla="*/ 19050 w 168276"/>
              <a:gd name="connsiteY425" fmla="*/ 266701 h 555626"/>
              <a:gd name="connsiteX426" fmla="*/ 0 w 168276"/>
              <a:gd name="connsiteY426" fmla="*/ 277813 h 555626"/>
              <a:gd name="connsiteX427" fmla="*/ 4445 w 168276"/>
              <a:gd name="connsiteY427" fmla="*/ 270829 h 555626"/>
              <a:gd name="connsiteX428" fmla="*/ 3175 w 168276"/>
              <a:gd name="connsiteY428" fmla="*/ 273051 h 555626"/>
              <a:gd name="connsiteX429" fmla="*/ 109538 w 168276"/>
              <a:gd name="connsiteY429" fmla="*/ 242888 h 555626"/>
              <a:gd name="connsiteX430" fmla="*/ 112713 w 168276"/>
              <a:gd name="connsiteY430" fmla="*/ 242888 h 555626"/>
              <a:gd name="connsiteX431" fmla="*/ 63654 w 168276"/>
              <a:gd name="connsiteY431" fmla="*/ 293434 h 555626"/>
              <a:gd name="connsiteX432" fmla="*/ 52388 w 168276"/>
              <a:gd name="connsiteY432" fmla="*/ 300038 h 555626"/>
              <a:gd name="connsiteX433" fmla="*/ 104776 w 168276"/>
              <a:gd name="connsiteY433" fmla="*/ 247651 h 555626"/>
              <a:gd name="connsiteX434" fmla="*/ 52388 w 168276"/>
              <a:gd name="connsiteY434" fmla="*/ 277813 h 555626"/>
              <a:gd name="connsiteX435" fmla="*/ 55892 w 168276"/>
              <a:gd name="connsiteY435" fmla="*/ 272867 h 555626"/>
              <a:gd name="connsiteX436" fmla="*/ 22226 w 168276"/>
              <a:gd name="connsiteY436" fmla="*/ 242888 h 555626"/>
              <a:gd name="connsiteX437" fmla="*/ 4445 w 168276"/>
              <a:gd name="connsiteY437" fmla="*/ 270829 h 555626"/>
              <a:gd name="connsiteX438" fmla="*/ 19532 w 168276"/>
              <a:gd name="connsiteY438" fmla="*/ 244428 h 555626"/>
              <a:gd name="connsiteX439" fmla="*/ 146050 w 168276"/>
              <a:gd name="connsiteY439" fmla="*/ 236538 h 555626"/>
              <a:gd name="connsiteX440" fmla="*/ 142875 w 168276"/>
              <a:gd name="connsiteY440" fmla="*/ 250826 h 555626"/>
              <a:gd name="connsiteX441" fmla="*/ 168275 w 168276"/>
              <a:gd name="connsiteY441" fmla="*/ 236538 h 555626"/>
              <a:gd name="connsiteX442" fmla="*/ 142875 w 168276"/>
              <a:gd name="connsiteY442" fmla="*/ 273051 h 555626"/>
              <a:gd name="connsiteX443" fmla="*/ 165100 w 168276"/>
              <a:gd name="connsiteY443" fmla="*/ 239713 h 555626"/>
              <a:gd name="connsiteX444" fmla="*/ 142875 w 168276"/>
              <a:gd name="connsiteY444" fmla="*/ 255588 h 555626"/>
              <a:gd name="connsiteX445" fmla="*/ 139700 w 168276"/>
              <a:gd name="connsiteY445" fmla="*/ 255588 h 555626"/>
              <a:gd name="connsiteX446" fmla="*/ 139700 w 168276"/>
              <a:gd name="connsiteY446" fmla="*/ 250826 h 555626"/>
              <a:gd name="connsiteX447" fmla="*/ 139700 w 168276"/>
              <a:gd name="connsiteY447" fmla="*/ 236538 h 555626"/>
              <a:gd name="connsiteX448" fmla="*/ 142875 w 168276"/>
              <a:gd name="connsiteY448" fmla="*/ 236538 h 555626"/>
              <a:gd name="connsiteX449" fmla="*/ 146050 w 168276"/>
              <a:gd name="connsiteY449" fmla="*/ 236538 h 555626"/>
              <a:gd name="connsiteX450" fmla="*/ 142875 w 168276"/>
              <a:gd name="connsiteY450" fmla="*/ 239713 h 555626"/>
              <a:gd name="connsiteX451" fmla="*/ 139700 w 168276"/>
              <a:gd name="connsiteY451" fmla="*/ 239713 h 555626"/>
              <a:gd name="connsiteX452" fmla="*/ 55563 w 168276"/>
              <a:gd name="connsiteY452" fmla="*/ 236538 h 555626"/>
              <a:gd name="connsiteX453" fmla="*/ 60326 w 168276"/>
              <a:gd name="connsiteY453" fmla="*/ 236538 h 555626"/>
              <a:gd name="connsiteX454" fmla="*/ 55563 w 168276"/>
              <a:gd name="connsiteY454" fmla="*/ 250826 h 555626"/>
              <a:gd name="connsiteX455" fmla="*/ 82551 w 168276"/>
              <a:gd name="connsiteY455" fmla="*/ 236538 h 555626"/>
              <a:gd name="connsiteX456" fmla="*/ 60326 w 168276"/>
              <a:gd name="connsiteY456" fmla="*/ 266607 h 555626"/>
              <a:gd name="connsiteX457" fmla="*/ 79376 w 168276"/>
              <a:gd name="connsiteY457" fmla="*/ 239713 h 555626"/>
              <a:gd name="connsiteX458" fmla="*/ 52388 w 168276"/>
              <a:gd name="connsiteY458" fmla="*/ 255588 h 555626"/>
              <a:gd name="connsiteX459" fmla="*/ 52388 w 168276"/>
              <a:gd name="connsiteY459" fmla="*/ 250826 h 555626"/>
              <a:gd name="connsiteX460" fmla="*/ 52388 w 168276"/>
              <a:gd name="connsiteY460" fmla="*/ 236538 h 555626"/>
              <a:gd name="connsiteX461" fmla="*/ 55563 w 168276"/>
              <a:gd name="connsiteY461" fmla="*/ 236538 h 555626"/>
              <a:gd name="connsiteX462" fmla="*/ 52388 w 168276"/>
              <a:gd name="connsiteY462" fmla="*/ 239713 h 555626"/>
              <a:gd name="connsiteX463" fmla="*/ 7938 w 168276"/>
              <a:gd name="connsiteY463" fmla="*/ 236538 h 555626"/>
              <a:gd name="connsiteX464" fmla="*/ 3175 w 168276"/>
              <a:gd name="connsiteY464" fmla="*/ 250826 h 555626"/>
              <a:gd name="connsiteX465" fmla="*/ 22226 w 168276"/>
              <a:gd name="connsiteY465" fmla="*/ 239713 h 555626"/>
              <a:gd name="connsiteX466" fmla="*/ 19532 w 168276"/>
              <a:gd name="connsiteY466" fmla="*/ 244428 h 555626"/>
              <a:gd name="connsiteX467" fmla="*/ 0 w 168276"/>
              <a:gd name="connsiteY467" fmla="*/ 255588 h 555626"/>
              <a:gd name="connsiteX468" fmla="*/ 0 w 168276"/>
              <a:gd name="connsiteY468" fmla="*/ 250826 h 555626"/>
              <a:gd name="connsiteX469" fmla="*/ 0 w 168276"/>
              <a:gd name="connsiteY469" fmla="*/ 236538 h 555626"/>
              <a:gd name="connsiteX470" fmla="*/ 3175 w 168276"/>
              <a:gd name="connsiteY470" fmla="*/ 236538 h 555626"/>
              <a:gd name="connsiteX471" fmla="*/ 7938 w 168276"/>
              <a:gd name="connsiteY471" fmla="*/ 236538 h 555626"/>
              <a:gd name="connsiteX472" fmla="*/ 0 w 168276"/>
              <a:gd name="connsiteY472" fmla="*/ 239713 h 555626"/>
              <a:gd name="connsiteX473" fmla="*/ 165101 w 168276"/>
              <a:gd name="connsiteY473" fmla="*/ 209550 h 555626"/>
              <a:gd name="connsiteX474" fmla="*/ 168276 w 168276"/>
              <a:gd name="connsiteY474" fmla="*/ 209550 h 555626"/>
              <a:gd name="connsiteX475" fmla="*/ 168276 w 168276"/>
              <a:gd name="connsiteY475" fmla="*/ 214313 h 555626"/>
              <a:gd name="connsiteX476" fmla="*/ 165101 w 168276"/>
              <a:gd name="connsiteY476" fmla="*/ 214313 h 555626"/>
              <a:gd name="connsiteX477" fmla="*/ 137055 w 168276"/>
              <a:gd name="connsiteY477" fmla="*/ 207131 h 555626"/>
              <a:gd name="connsiteX478" fmla="*/ 135487 w 168276"/>
              <a:gd name="connsiteY478" fmla="*/ 209260 h 555626"/>
              <a:gd name="connsiteX479" fmla="*/ 134939 w 168276"/>
              <a:gd name="connsiteY479" fmla="*/ 209550 h 555626"/>
              <a:gd name="connsiteX480" fmla="*/ 165101 w 168276"/>
              <a:gd name="connsiteY480" fmla="*/ 201613 h 555626"/>
              <a:gd name="connsiteX481" fmla="*/ 165101 w 168276"/>
              <a:gd name="connsiteY481" fmla="*/ 209550 h 555626"/>
              <a:gd name="connsiteX482" fmla="*/ 161926 w 168276"/>
              <a:gd name="connsiteY482" fmla="*/ 214313 h 555626"/>
              <a:gd name="connsiteX483" fmla="*/ 161926 w 168276"/>
              <a:gd name="connsiteY483" fmla="*/ 203377 h 555626"/>
              <a:gd name="connsiteX484" fmla="*/ 161926 w 168276"/>
              <a:gd name="connsiteY484" fmla="*/ 201613 h 555626"/>
              <a:gd name="connsiteX485" fmla="*/ 161926 w 168276"/>
              <a:gd name="connsiteY485" fmla="*/ 203377 h 555626"/>
              <a:gd name="connsiteX486" fmla="*/ 154710 w 168276"/>
              <a:gd name="connsiteY486" fmla="*/ 207385 h 555626"/>
              <a:gd name="connsiteX487" fmla="*/ 161926 w 168276"/>
              <a:gd name="connsiteY487" fmla="*/ 195263 h 555626"/>
              <a:gd name="connsiteX488" fmla="*/ 150814 w 168276"/>
              <a:gd name="connsiteY488" fmla="*/ 209550 h 555626"/>
              <a:gd name="connsiteX489" fmla="*/ 154710 w 168276"/>
              <a:gd name="connsiteY489" fmla="*/ 207385 h 555626"/>
              <a:gd name="connsiteX490" fmla="*/ 146051 w 168276"/>
              <a:gd name="connsiteY490" fmla="*/ 214313 h 555626"/>
              <a:gd name="connsiteX491" fmla="*/ 142876 w 168276"/>
              <a:gd name="connsiteY491" fmla="*/ 214313 h 555626"/>
              <a:gd name="connsiteX492" fmla="*/ 157164 w 168276"/>
              <a:gd name="connsiteY492" fmla="*/ 198438 h 555626"/>
              <a:gd name="connsiteX493" fmla="*/ 131764 w 168276"/>
              <a:gd name="connsiteY493" fmla="*/ 214313 h 555626"/>
              <a:gd name="connsiteX494" fmla="*/ 135487 w 168276"/>
              <a:gd name="connsiteY494" fmla="*/ 209260 h 555626"/>
              <a:gd name="connsiteX495" fmla="*/ 94483 w 168276"/>
              <a:gd name="connsiteY495" fmla="*/ 175430 h 555626"/>
              <a:gd name="connsiteX496" fmla="*/ 66612 w 168276"/>
              <a:gd name="connsiteY496" fmla="*/ 195798 h 555626"/>
              <a:gd name="connsiteX497" fmla="*/ 55563 w 168276"/>
              <a:gd name="connsiteY497" fmla="*/ 201613 h 555626"/>
              <a:gd name="connsiteX498" fmla="*/ 146051 w 168276"/>
              <a:gd name="connsiteY498" fmla="*/ 173038 h 555626"/>
              <a:gd name="connsiteX499" fmla="*/ 110149 w 168276"/>
              <a:gd name="connsiteY499" fmla="*/ 208940 h 555626"/>
              <a:gd name="connsiteX500" fmla="*/ 109538 w 168276"/>
              <a:gd name="connsiteY500" fmla="*/ 209550 h 555626"/>
              <a:gd name="connsiteX501" fmla="*/ 157164 w 168276"/>
              <a:gd name="connsiteY501" fmla="*/ 179388 h 555626"/>
              <a:gd name="connsiteX502" fmla="*/ 157164 w 168276"/>
              <a:gd name="connsiteY502" fmla="*/ 184150 h 555626"/>
              <a:gd name="connsiteX503" fmla="*/ 137055 w 168276"/>
              <a:gd name="connsiteY503" fmla="*/ 207131 h 555626"/>
              <a:gd name="connsiteX504" fmla="*/ 151872 w 168276"/>
              <a:gd name="connsiteY504" fmla="*/ 187023 h 555626"/>
              <a:gd name="connsiteX505" fmla="*/ 153989 w 168276"/>
              <a:gd name="connsiteY505" fmla="*/ 184150 h 555626"/>
              <a:gd name="connsiteX506" fmla="*/ 101601 w 168276"/>
              <a:gd name="connsiteY506" fmla="*/ 214313 h 555626"/>
              <a:gd name="connsiteX507" fmla="*/ 49572 w 168276"/>
              <a:gd name="connsiteY507" fmla="*/ 159416 h 555626"/>
              <a:gd name="connsiteX508" fmla="*/ 26988 w 168276"/>
              <a:gd name="connsiteY508" fmla="*/ 173038 h 555626"/>
              <a:gd name="connsiteX509" fmla="*/ 30376 w 168276"/>
              <a:gd name="connsiteY509" fmla="*/ 170281 h 555626"/>
              <a:gd name="connsiteX510" fmla="*/ 146051 w 168276"/>
              <a:gd name="connsiteY510" fmla="*/ 153988 h 555626"/>
              <a:gd name="connsiteX511" fmla="*/ 82551 w 168276"/>
              <a:gd name="connsiteY511" fmla="*/ 206375 h 555626"/>
              <a:gd name="connsiteX512" fmla="*/ 150814 w 168276"/>
              <a:gd name="connsiteY512" fmla="*/ 168275 h 555626"/>
              <a:gd name="connsiteX513" fmla="*/ 146051 w 168276"/>
              <a:gd name="connsiteY513" fmla="*/ 173038 h 555626"/>
              <a:gd name="connsiteX514" fmla="*/ 74613 w 168276"/>
              <a:gd name="connsiteY514" fmla="*/ 214313 h 555626"/>
              <a:gd name="connsiteX515" fmla="*/ 71438 w 168276"/>
              <a:gd name="connsiteY515" fmla="*/ 214313 h 555626"/>
              <a:gd name="connsiteX516" fmla="*/ 134939 w 168276"/>
              <a:gd name="connsiteY516" fmla="*/ 160338 h 555626"/>
              <a:gd name="connsiteX517" fmla="*/ 41276 w 168276"/>
              <a:gd name="connsiteY517" fmla="*/ 214313 h 555626"/>
              <a:gd name="connsiteX518" fmla="*/ 66612 w 168276"/>
              <a:gd name="connsiteY518" fmla="*/ 195798 h 555626"/>
              <a:gd name="connsiteX519" fmla="*/ 98426 w 168276"/>
              <a:gd name="connsiteY519" fmla="*/ 131763 h 555626"/>
              <a:gd name="connsiteX520" fmla="*/ 53519 w 168276"/>
              <a:gd name="connsiteY520" fmla="*/ 160339 h 555626"/>
              <a:gd name="connsiteX521" fmla="*/ 91982 w 168276"/>
              <a:gd name="connsiteY521" fmla="*/ 135410 h 555626"/>
              <a:gd name="connsiteX522" fmla="*/ 123826 w 168276"/>
              <a:gd name="connsiteY522" fmla="*/ 127000 h 555626"/>
              <a:gd name="connsiteX523" fmla="*/ 118304 w 168276"/>
              <a:gd name="connsiteY523" fmla="*/ 131602 h 555626"/>
              <a:gd name="connsiteX524" fmla="*/ 60326 w 168276"/>
              <a:gd name="connsiteY524" fmla="*/ 165100 h 555626"/>
              <a:gd name="connsiteX525" fmla="*/ 81301 w 168276"/>
              <a:gd name="connsiteY525" fmla="*/ 152049 h 555626"/>
              <a:gd name="connsiteX526" fmla="*/ 131764 w 168276"/>
              <a:gd name="connsiteY526" fmla="*/ 123825 h 555626"/>
              <a:gd name="connsiteX527" fmla="*/ 134939 w 168276"/>
              <a:gd name="connsiteY527" fmla="*/ 123825 h 555626"/>
              <a:gd name="connsiteX528" fmla="*/ 30163 w 168276"/>
              <a:gd name="connsiteY528" fmla="*/ 206375 h 555626"/>
              <a:gd name="connsiteX529" fmla="*/ 139701 w 168276"/>
              <a:gd name="connsiteY529" fmla="*/ 142875 h 555626"/>
              <a:gd name="connsiteX530" fmla="*/ 142876 w 168276"/>
              <a:gd name="connsiteY530" fmla="*/ 142875 h 555626"/>
              <a:gd name="connsiteX531" fmla="*/ 94483 w 168276"/>
              <a:gd name="connsiteY531" fmla="*/ 175430 h 555626"/>
              <a:gd name="connsiteX532" fmla="*/ 123826 w 168276"/>
              <a:gd name="connsiteY532" fmla="*/ 153988 h 555626"/>
              <a:gd name="connsiteX533" fmla="*/ 19051 w 168276"/>
              <a:gd name="connsiteY533" fmla="*/ 214313 h 555626"/>
              <a:gd name="connsiteX534" fmla="*/ 118304 w 168276"/>
              <a:gd name="connsiteY534" fmla="*/ 131602 h 555626"/>
              <a:gd name="connsiteX535" fmla="*/ 131764 w 168276"/>
              <a:gd name="connsiteY535" fmla="*/ 120650 h 555626"/>
              <a:gd name="connsiteX536" fmla="*/ 81301 w 168276"/>
              <a:gd name="connsiteY536" fmla="*/ 152049 h 555626"/>
              <a:gd name="connsiteX537" fmla="*/ 7938 w 168276"/>
              <a:gd name="connsiteY537" fmla="*/ 195263 h 555626"/>
              <a:gd name="connsiteX538" fmla="*/ 79376 w 168276"/>
              <a:gd name="connsiteY538" fmla="*/ 149225 h 555626"/>
              <a:gd name="connsiteX539" fmla="*/ 11113 w 168276"/>
              <a:gd name="connsiteY539" fmla="*/ 187325 h 555626"/>
              <a:gd name="connsiteX540" fmla="*/ 53519 w 168276"/>
              <a:gd name="connsiteY540" fmla="*/ 160339 h 555626"/>
              <a:gd name="connsiteX541" fmla="*/ 41276 w 168276"/>
              <a:gd name="connsiteY541" fmla="*/ 168275 h 555626"/>
              <a:gd name="connsiteX542" fmla="*/ 127001 w 168276"/>
              <a:gd name="connsiteY542" fmla="*/ 112713 h 555626"/>
              <a:gd name="connsiteX543" fmla="*/ 91982 w 168276"/>
              <a:gd name="connsiteY543" fmla="*/ 135410 h 555626"/>
              <a:gd name="connsiteX544" fmla="*/ 49572 w 168276"/>
              <a:gd name="connsiteY544" fmla="*/ 159416 h 555626"/>
              <a:gd name="connsiteX545" fmla="*/ 71438 w 168276"/>
              <a:gd name="connsiteY545" fmla="*/ 101600 h 555626"/>
              <a:gd name="connsiteX546" fmla="*/ 36513 w 168276"/>
              <a:gd name="connsiteY546" fmla="*/ 139020 h 555626"/>
              <a:gd name="connsiteX547" fmla="*/ 69110 w 168276"/>
              <a:gd name="connsiteY547" fmla="*/ 102931 h 555626"/>
              <a:gd name="connsiteX548" fmla="*/ 120651 w 168276"/>
              <a:gd name="connsiteY548" fmla="*/ 96838 h 555626"/>
              <a:gd name="connsiteX549" fmla="*/ 30376 w 168276"/>
              <a:gd name="connsiteY549" fmla="*/ 170281 h 555626"/>
              <a:gd name="connsiteX550" fmla="*/ 14288 w 168276"/>
              <a:gd name="connsiteY550" fmla="*/ 179388 h 555626"/>
              <a:gd name="connsiteX551" fmla="*/ 14288 w 168276"/>
              <a:gd name="connsiteY551" fmla="*/ 176213 h 555626"/>
              <a:gd name="connsiteX552" fmla="*/ 109538 w 168276"/>
              <a:gd name="connsiteY552" fmla="*/ 104775 h 555626"/>
              <a:gd name="connsiteX553" fmla="*/ 26988 w 168276"/>
              <a:gd name="connsiteY553" fmla="*/ 149225 h 555626"/>
              <a:gd name="connsiteX554" fmla="*/ 36513 w 168276"/>
              <a:gd name="connsiteY554" fmla="*/ 139020 h 555626"/>
              <a:gd name="connsiteX555" fmla="*/ 30163 w 168276"/>
              <a:gd name="connsiteY555" fmla="*/ 146050 h 555626"/>
              <a:gd name="connsiteX556" fmla="*/ 49213 w 168276"/>
              <a:gd name="connsiteY556" fmla="*/ 96838 h 555626"/>
              <a:gd name="connsiteX557" fmla="*/ 52388 w 168276"/>
              <a:gd name="connsiteY557" fmla="*/ 96838 h 555626"/>
              <a:gd name="connsiteX558" fmla="*/ 41276 w 168276"/>
              <a:gd name="connsiteY558" fmla="*/ 115888 h 555626"/>
              <a:gd name="connsiteX559" fmla="*/ 74613 w 168276"/>
              <a:gd name="connsiteY559" fmla="*/ 96838 h 555626"/>
              <a:gd name="connsiteX560" fmla="*/ 69110 w 168276"/>
              <a:gd name="connsiteY560" fmla="*/ 102931 h 555626"/>
              <a:gd name="connsiteX561" fmla="*/ 38101 w 168276"/>
              <a:gd name="connsiteY561" fmla="*/ 120650 h 555626"/>
              <a:gd name="connsiteX562" fmla="*/ 38101 w 168276"/>
              <a:gd name="connsiteY562" fmla="*/ 115888 h 555626"/>
              <a:gd name="connsiteX563" fmla="*/ 98426 w 168276"/>
              <a:gd name="connsiteY563" fmla="*/ 60325 h 555626"/>
              <a:gd name="connsiteX564" fmla="*/ 88643 w 168276"/>
              <a:gd name="connsiteY564" fmla="*/ 66503 h 555626"/>
              <a:gd name="connsiteX565" fmla="*/ 91746 w 168276"/>
              <a:gd name="connsiteY565" fmla="*/ 63788 h 555626"/>
              <a:gd name="connsiteX566" fmla="*/ 109538 w 168276"/>
              <a:gd name="connsiteY566" fmla="*/ 55562 h 555626"/>
              <a:gd name="connsiteX567" fmla="*/ 109538 w 168276"/>
              <a:gd name="connsiteY567" fmla="*/ 60325 h 555626"/>
              <a:gd name="connsiteX568" fmla="*/ 115888 w 168276"/>
              <a:gd name="connsiteY568" fmla="*/ 79375 h 555626"/>
              <a:gd name="connsiteX569" fmla="*/ 109538 w 168276"/>
              <a:gd name="connsiteY569" fmla="*/ 63500 h 555626"/>
              <a:gd name="connsiteX570" fmla="*/ 79376 w 168276"/>
              <a:gd name="connsiteY570" fmla="*/ 82550 h 555626"/>
              <a:gd name="connsiteX571" fmla="*/ 74613 w 168276"/>
              <a:gd name="connsiteY571" fmla="*/ 82550 h 555626"/>
              <a:gd name="connsiteX572" fmla="*/ 74613 w 168276"/>
              <a:gd name="connsiteY572" fmla="*/ 79375 h 555626"/>
              <a:gd name="connsiteX573" fmla="*/ 93663 w 168276"/>
              <a:gd name="connsiteY573" fmla="*/ 66675 h 555626"/>
              <a:gd name="connsiteX574" fmla="*/ 68263 w 168276"/>
              <a:gd name="connsiteY574" fmla="*/ 82550 h 555626"/>
              <a:gd name="connsiteX575" fmla="*/ 68263 w 168276"/>
              <a:gd name="connsiteY575" fmla="*/ 79375 h 555626"/>
              <a:gd name="connsiteX576" fmla="*/ 88643 w 168276"/>
              <a:gd name="connsiteY576" fmla="*/ 66503 h 555626"/>
              <a:gd name="connsiteX577" fmla="*/ 79376 w 168276"/>
              <a:gd name="connsiteY577" fmla="*/ 74612 h 555626"/>
              <a:gd name="connsiteX578" fmla="*/ 90488 w 168276"/>
              <a:gd name="connsiteY578" fmla="*/ 14287 h 555626"/>
              <a:gd name="connsiteX579" fmla="*/ 68263 w 168276"/>
              <a:gd name="connsiteY579" fmla="*/ 52387 h 555626"/>
              <a:gd name="connsiteX580" fmla="*/ 98426 w 168276"/>
              <a:gd name="connsiteY580" fmla="*/ 33337 h 555626"/>
              <a:gd name="connsiteX581" fmla="*/ 60326 w 168276"/>
              <a:gd name="connsiteY581" fmla="*/ 79375 h 555626"/>
              <a:gd name="connsiteX582" fmla="*/ 104776 w 168276"/>
              <a:gd name="connsiteY582" fmla="*/ 52387 h 555626"/>
              <a:gd name="connsiteX583" fmla="*/ 91746 w 168276"/>
              <a:gd name="connsiteY583" fmla="*/ 63788 h 555626"/>
              <a:gd name="connsiteX584" fmla="*/ 55563 w 168276"/>
              <a:gd name="connsiteY584" fmla="*/ 82550 h 555626"/>
              <a:gd name="connsiteX585" fmla="*/ 52388 w 168276"/>
              <a:gd name="connsiteY585" fmla="*/ 82550 h 555626"/>
              <a:gd name="connsiteX586" fmla="*/ 52388 w 168276"/>
              <a:gd name="connsiteY586" fmla="*/ 79375 h 555626"/>
              <a:gd name="connsiteX587" fmla="*/ 93663 w 168276"/>
              <a:gd name="connsiteY587" fmla="*/ 38100 h 555626"/>
              <a:gd name="connsiteX588" fmla="*/ 63501 w 168276"/>
              <a:gd name="connsiteY588" fmla="*/ 55562 h 555626"/>
              <a:gd name="connsiteX589" fmla="*/ 63501 w 168276"/>
              <a:gd name="connsiteY589" fmla="*/ 52387 h 555626"/>
              <a:gd name="connsiteX590" fmla="*/ 84138 w 168276"/>
              <a:gd name="connsiteY590" fmla="*/ 17009 h 555626"/>
              <a:gd name="connsiteX591" fmla="*/ 85726 w 168276"/>
              <a:gd name="connsiteY591" fmla="*/ 14287 h 555626"/>
              <a:gd name="connsiteX592" fmla="*/ 84138 w 168276"/>
              <a:gd name="connsiteY592" fmla="*/ 17009 h 555626"/>
              <a:gd name="connsiteX593" fmla="*/ 79376 w 168276"/>
              <a:gd name="connsiteY593" fmla="*/ 19050 h 555626"/>
              <a:gd name="connsiteX594" fmla="*/ 79503 w 168276"/>
              <a:gd name="connsiteY594" fmla="*/ 18732 h 555626"/>
              <a:gd name="connsiteX595" fmla="*/ 82551 w 168276"/>
              <a:gd name="connsiteY595" fmla="*/ 0 h 555626"/>
              <a:gd name="connsiteX596" fmla="*/ 85726 w 168276"/>
              <a:gd name="connsiteY596" fmla="*/ 3175 h 555626"/>
              <a:gd name="connsiteX597" fmla="*/ 79503 w 168276"/>
              <a:gd name="connsiteY597" fmla="*/ 18732 h 555626"/>
              <a:gd name="connsiteX598" fmla="*/ 74613 w 168276"/>
              <a:gd name="connsiteY598" fmla="*/ 22225 h 555626"/>
              <a:gd name="connsiteX599" fmla="*/ 82551 w 168276"/>
              <a:gd name="connsiteY599" fmla="*/ 7937 h 555626"/>
              <a:gd name="connsiteX600" fmla="*/ 82551 w 168276"/>
              <a:gd name="connsiteY600" fmla="*/ 3175 h 55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</a:cxnLst>
            <a:rect l="l" t="t" r="r" b="b"/>
            <a:pathLst>
              <a:path w="168276" h="555626">
                <a:moveTo>
                  <a:pt x="168275" y="550864"/>
                </a:moveTo>
                <a:lnTo>
                  <a:pt x="168275" y="555626"/>
                </a:lnTo>
                <a:lnTo>
                  <a:pt x="165100" y="555626"/>
                </a:lnTo>
                <a:close/>
                <a:moveTo>
                  <a:pt x="22226" y="550864"/>
                </a:moveTo>
                <a:lnTo>
                  <a:pt x="26988" y="555626"/>
                </a:lnTo>
                <a:lnTo>
                  <a:pt x="22226" y="555626"/>
                </a:lnTo>
                <a:close/>
                <a:moveTo>
                  <a:pt x="168275" y="547689"/>
                </a:moveTo>
                <a:lnTo>
                  <a:pt x="168275" y="550864"/>
                </a:lnTo>
                <a:lnTo>
                  <a:pt x="161925" y="555626"/>
                </a:lnTo>
                <a:lnTo>
                  <a:pt x="157163" y="555626"/>
                </a:lnTo>
                <a:close/>
                <a:moveTo>
                  <a:pt x="22226" y="547689"/>
                </a:moveTo>
                <a:lnTo>
                  <a:pt x="14288" y="555626"/>
                </a:lnTo>
                <a:lnTo>
                  <a:pt x="15689" y="550303"/>
                </a:lnTo>
                <a:close/>
                <a:moveTo>
                  <a:pt x="168275" y="544514"/>
                </a:moveTo>
                <a:lnTo>
                  <a:pt x="153988" y="555626"/>
                </a:lnTo>
                <a:lnTo>
                  <a:pt x="155753" y="550079"/>
                </a:lnTo>
                <a:close/>
                <a:moveTo>
                  <a:pt x="17630" y="542926"/>
                </a:moveTo>
                <a:lnTo>
                  <a:pt x="15689" y="550303"/>
                </a:lnTo>
                <a:lnTo>
                  <a:pt x="14288" y="550864"/>
                </a:lnTo>
                <a:close/>
                <a:moveTo>
                  <a:pt x="159871" y="537137"/>
                </a:moveTo>
                <a:lnTo>
                  <a:pt x="155753" y="550079"/>
                </a:lnTo>
                <a:lnTo>
                  <a:pt x="153988" y="550864"/>
                </a:lnTo>
                <a:close/>
                <a:moveTo>
                  <a:pt x="112713" y="531814"/>
                </a:moveTo>
                <a:lnTo>
                  <a:pt x="112713" y="555626"/>
                </a:lnTo>
                <a:lnTo>
                  <a:pt x="109538" y="555626"/>
                </a:lnTo>
                <a:lnTo>
                  <a:pt x="109538" y="533719"/>
                </a:lnTo>
                <a:close/>
                <a:moveTo>
                  <a:pt x="109538" y="531814"/>
                </a:moveTo>
                <a:lnTo>
                  <a:pt x="109538" y="533719"/>
                </a:lnTo>
                <a:lnTo>
                  <a:pt x="104776" y="536576"/>
                </a:lnTo>
                <a:close/>
                <a:moveTo>
                  <a:pt x="22226" y="520701"/>
                </a:moveTo>
                <a:lnTo>
                  <a:pt x="26988" y="520701"/>
                </a:lnTo>
                <a:lnTo>
                  <a:pt x="17630" y="542926"/>
                </a:lnTo>
                <a:lnTo>
                  <a:pt x="22226" y="525464"/>
                </a:lnTo>
                <a:lnTo>
                  <a:pt x="0" y="536576"/>
                </a:lnTo>
                <a:lnTo>
                  <a:pt x="3175" y="531814"/>
                </a:lnTo>
                <a:close/>
                <a:moveTo>
                  <a:pt x="168275" y="517526"/>
                </a:moveTo>
                <a:lnTo>
                  <a:pt x="159871" y="537137"/>
                </a:lnTo>
                <a:lnTo>
                  <a:pt x="165100" y="520701"/>
                </a:lnTo>
                <a:lnTo>
                  <a:pt x="142875" y="536576"/>
                </a:lnTo>
                <a:lnTo>
                  <a:pt x="139700" y="536576"/>
                </a:lnTo>
                <a:lnTo>
                  <a:pt x="142875" y="531814"/>
                </a:lnTo>
                <a:close/>
                <a:moveTo>
                  <a:pt x="12701" y="494771"/>
                </a:moveTo>
                <a:lnTo>
                  <a:pt x="7938" y="498476"/>
                </a:lnTo>
                <a:lnTo>
                  <a:pt x="8732" y="497418"/>
                </a:lnTo>
                <a:close/>
                <a:moveTo>
                  <a:pt x="22226" y="487364"/>
                </a:moveTo>
                <a:lnTo>
                  <a:pt x="7938" y="506414"/>
                </a:lnTo>
                <a:lnTo>
                  <a:pt x="22226" y="498476"/>
                </a:lnTo>
                <a:lnTo>
                  <a:pt x="22226" y="503239"/>
                </a:lnTo>
                <a:lnTo>
                  <a:pt x="0" y="514351"/>
                </a:lnTo>
                <a:lnTo>
                  <a:pt x="0" y="509589"/>
                </a:lnTo>
                <a:lnTo>
                  <a:pt x="19050" y="490539"/>
                </a:lnTo>
                <a:lnTo>
                  <a:pt x="12701" y="494771"/>
                </a:lnTo>
                <a:close/>
                <a:moveTo>
                  <a:pt x="18144" y="484869"/>
                </a:moveTo>
                <a:lnTo>
                  <a:pt x="8732" y="497418"/>
                </a:lnTo>
                <a:lnTo>
                  <a:pt x="0" y="503239"/>
                </a:lnTo>
                <a:lnTo>
                  <a:pt x="0" y="498476"/>
                </a:lnTo>
                <a:close/>
                <a:moveTo>
                  <a:pt x="19050" y="484189"/>
                </a:moveTo>
                <a:lnTo>
                  <a:pt x="18144" y="484869"/>
                </a:lnTo>
                <a:lnTo>
                  <a:pt x="18521" y="484365"/>
                </a:lnTo>
                <a:close/>
                <a:moveTo>
                  <a:pt x="109538" y="476251"/>
                </a:moveTo>
                <a:lnTo>
                  <a:pt x="52388" y="514351"/>
                </a:lnTo>
                <a:lnTo>
                  <a:pt x="52388" y="509589"/>
                </a:lnTo>
                <a:lnTo>
                  <a:pt x="100013" y="477327"/>
                </a:lnTo>
                <a:lnTo>
                  <a:pt x="63501" y="503239"/>
                </a:lnTo>
                <a:close/>
                <a:moveTo>
                  <a:pt x="109538" y="476251"/>
                </a:moveTo>
                <a:lnTo>
                  <a:pt x="112713" y="479426"/>
                </a:lnTo>
                <a:lnTo>
                  <a:pt x="60326" y="531814"/>
                </a:lnTo>
                <a:lnTo>
                  <a:pt x="109538" y="503239"/>
                </a:lnTo>
                <a:lnTo>
                  <a:pt x="112713" y="503239"/>
                </a:lnTo>
                <a:lnTo>
                  <a:pt x="71438" y="550864"/>
                </a:lnTo>
                <a:lnTo>
                  <a:pt x="109538" y="528639"/>
                </a:lnTo>
                <a:lnTo>
                  <a:pt x="112713" y="528639"/>
                </a:lnTo>
                <a:lnTo>
                  <a:pt x="112713" y="531814"/>
                </a:lnTo>
                <a:lnTo>
                  <a:pt x="109538" y="531814"/>
                </a:lnTo>
                <a:lnTo>
                  <a:pt x="71438" y="555626"/>
                </a:lnTo>
                <a:lnTo>
                  <a:pt x="76345" y="550719"/>
                </a:lnTo>
                <a:lnTo>
                  <a:pt x="77435" y="549629"/>
                </a:lnTo>
                <a:lnTo>
                  <a:pt x="79376" y="547689"/>
                </a:lnTo>
                <a:lnTo>
                  <a:pt x="68263" y="555626"/>
                </a:lnTo>
                <a:lnTo>
                  <a:pt x="63501" y="555626"/>
                </a:lnTo>
                <a:lnTo>
                  <a:pt x="104776" y="506414"/>
                </a:lnTo>
                <a:lnTo>
                  <a:pt x="52388" y="536576"/>
                </a:lnTo>
                <a:lnTo>
                  <a:pt x="104776" y="484189"/>
                </a:lnTo>
                <a:lnTo>
                  <a:pt x="52388" y="514351"/>
                </a:lnTo>
                <a:lnTo>
                  <a:pt x="109538" y="479426"/>
                </a:lnTo>
                <a:close/>
                <a:moveTo>
                  <a:pt x="101601" y="476251"/>
                </a:moveTo>
                <a:lnTo>
                  <a:pt x="100013" y="477327"/>
                </a:lnTo>
                <a:lnTo>
                  <a:pt x="101283" y="476425"/>
                </a:lnTo>
                <a:close/>
                <a:moveTo>
                  <a:pt x="80011" y="475299"/>
                </a:moveTo>
                <a:lnTo>
                  <a:pt x="60326" y="487364"/>
                </a:lnTo>
                <a:lnTo>
                  <a:pt x="63012" y="484677"/>
                </a:lnTo>
                <a:close/>
                <a:moveTo>
                  <a:pt x="109538" y="457201"/>
                </a:moveTo>
                <a:lnTo>
                  <a:pt x="112713" y="457201"/>
                </a:lnTo>
                <a:lnTo>
                  <a:pt x="63501" y="495301"/>
                </a:lnTo>
                <a:lnTo>
                  <a:pt x="109538" y="468314"/>
                </a:lnTo>
                <a:lnTo>
                  <a:pt x="112713" y="468314"/>
                </a:lnTo>
                <a:lnTo>
                  <a:pt x="101283" y="476425"/>
                </a:lnTo>
                <a:lnTo>
                  <a:pt x="52388" y="503239"/>
                </a:lnTo>
                <a:lnTo>
                  <a:pt x="52388" y="498476"/>
                </a:lnTo>
                <a:lnTo>
                  <a:pt x="98426" y="465139"/>
                </a:lnTo>
                <a:lnTo>
                  <a:pt x="80011" y="475299"/>
                </a:lnTo>
                <a:close/>
                <a:moveTo>
                  <a:pt x="165100" y="454026"/>
                </a:moveTo>
                <a:lnTo>
                  <a:pt x="142875" y="487364"/>
                </a:lnTo>
                <a:lnTo>
                  <a:pt x="168275" y="473076"/>
                </a:lnTo>
                <a:lnTo>
                  <a:pt x="168275" y="476251"/>
                </a:lnTo>
                <a:lnTo>
                  <a:pt x="146050" y="495301"/>
                </a:lnTo>
                <a:lnTo>
                  <a:pt x="168275" y="484189"/>
                </a:lnTo>
                <a:lnTo>
                  <a:pt x="146050" y="506414"/>
                </a:lnTo>
                <a:lnTo>
                  <a:pt x="168275" y="495301"/>
                </a:lnTo>
                <a:lnTo>
                  <a:pt x="168275" y="498476"/>
                </a:lnTo>
                <a:lnTo>
                  <a:pt x="142875" y="531814"/>
                </a:lnTo>
                <a:lnTo>
                  <a:pt x="165100" y="498476"/>
                </a:lnTo>
                <a:lnTo>
                  <a:pt x="142875" y="514351"/>
                </a:lnTo>
                <a:lnTo>
                  <a:pt x="139700" y="514351"/>
                </a:lnTo>
                <a:lnTo>
                  <a:pt x="139700" y="509589"/>
                </a:lnTo>
                <a:lnTo>
                  <a:pt x="161925" y="487364"/>
                </a:lnTo>
                <a:lnTo>
                  <a:pt x="142875" y="503239"/>
                </a:lnTo>
                <a:lnTo>
                  <a:pt x="139700" y="503239"/>
                </a:lnTo>
                <a:lnTo>
                  <a:pt x="139700" y="498476"/>
                </a:lnTo>
                <a:lnTo>
                  <a:pt x="161925" y="479426"/>
                </a:lnTo>
                <a:lnTo>
                  <a:pt x="142875" y="490539"/>
                </a:lnTo>
                <a:lnTo>
                  <a:pt x="139700" y="490539"/>
                </a:lnTo>
                <a:close/>
                <a:moveTo>
                  <a:pt x="22226" y="454026"/>
                </a:moveTo>
                <a:lnTo>
                  <a:pt x="7938" y="461964"/>
                </a:lnTo>
                <a:lnTo>
                  <a:pt x="9237" y="460521"/>
                </a:lnTo>
                <a:close/>
                <a:moveTo>
                  <a:pt x="22226" y="454026"/>
                </a:moveTo>
                <a:lnTo>
                  <a:pt x="3175" y="487364"/>
                </a:lnTo>
                <a:lnTo>
                  <a:pt x="22226" y="476251"/>
                </a:lnTo>
                <a:lnTo>
                  <a:pt x="22226" y="479426"/>
                </a:lnTo>
                <a:lnTo>
                  <a:pt x="18521" y="484365"/>
                </a:lnTo>
                <a:lnTo>
                  <a:pt x="0" y="490539"/>
                </a:lnTo>
                <a:close/>
                <a:moveTo>
                  <a:pt x="22226" y="442914"/>
                </a:moveTo>
                <a:lnTo>
                  <a:pt x="22226" y="446089"/>
                </a:lnTo>
                <a:lnTo>
                  <a:pt x="9237" y="460521"/>
                </a:lnTo>
                <a:lnTo>
                  <a:pt x="0" y="465139"/>
                </a:lnTo>
                <a:lnTo>
                  <a:pt x="19050" y="449264"/>
                </a:lnTo>
                <a:lnTo>
                  <a:pt x="0" y="457201"/>
                </a:lnTo>
                <a:lnTo>
                  <a:pt x="9525" y="442914"/>
                </a:lnTo>
                <a:lnTo>
                  <a:pt x="3175" y="454026"/>
                </a:lnTo>
                <a:close/>
                <a:moveTo>
                  <a:pt x="80011" y="441961"/>
                </a:moveTo>
                <a:lnTo>
                  <a:pt x="60326" y="454026"/>
                </a:lnTo>
                <a:lnTo>
                  <a:pt x="63012" y="451340"/>
                </a:lnTo>
                <a:close/>
                <a:moveTo>
                  <a:pt x="98612" y="438525"/>
                </a:moveTo>
                <a:lnTo>
                  <a:pt x="68263" y="457201"/>
                </a:lnTo>
                <a:lnTo>
                  <a:pt x="75165" y="452025"/>
                </a:lnTo>
                <a:close/>
                <a:moveTo>
                  <a:pt x="109538" y="431801"/>
                </a:moveTo>
                <a:lnTo>
                  <a:pt x="112713" y="431801"/>
                </a:lnTo>
                <a:lnTo>
                  <a:pt x="112713" y="434976"/>
                </a:lnTo>
                <a:lnTo>
                  <a:pt x="63012" y="484677"/>
                </a:lnTo>
                <a:lnTo>
                  <a:pt x="52388" y="490539"/>
                </a:lnTo>
                <a:lnTo>
                  <a:pt x="104776" y="434976"/>
                </a:lnTo>
                <a:lnTo>
                  <a:pt x="98612" y="438525"/>
                </a:lnTo>
                <a:close/>
                <a:moveTo>
                  <a:pt x="109538" y="423864"/>
                </a:moveTo>
                <a:lnTo>
                  <a:pt x="112713" y="423864"/>
                </a:lnTo>
                <a:lnTo>
                  <a:pt x="75165" y="452025"/>
                </a:lnTo>
                <a:lnTo>
                  <a:pt x="52388" y="465139"/>
                </a:lnTo>
                <a:lnTo>
                  <a:pt x="98426" y="431801"/>
                </a:lnTo>
                <a:lnTo>
                  <a:pt x="80011" y="441961"/>
                </a:lnTo>
                <a:close/>
                <a:moveTo>
                  <a:pt x="22226" y="423864"/>
                </a:moveTo>
                <a:lnTo>
                  <a:pt x="9525" y="442914"/>
                </a:lnTo>
                <a:lnTo>
                  <a:pt x="19686" y="425134"/>
                </a:lnTo>
                <a:close/>
                <a:moveTo>
                  <a:pt x="165100" y="420689"/>
                </a:moveTo>
                <a:lnTo>
                  <a:pt x="142875" y="454026"/>
                </a:lnTo>
                <a:lnTo>
                  <a:pt x="168275" y="438151"/>
                </a:lnTo>
                <a:lnTo>
                  <a:pt x="168275" y="442914"/>
                </a:lnTo>
                <a:lnTo>
                  <a:pt x="146050" y="461964"/>
                </a:lnTo>
                <a:lnTo>
                  <a:pt x="168275" y="449264"/>
                </a:lnTo>
                <a:lnTo>
                  <a:pt x="165100" y="454026"/>
                </a:lnTo>
                <a:lnTo>
                  <a:pt x="142875" y="465139"/>
                </a:lnTo>
                <a:lnTo>
                  <a:pt x="139700" y="465139"/>
                </a:lnTo>
                <a:lnTo>
                  <a:pt x="161925" y="446089"/>
                </a:lnTo>
                <a:lnTo>
                  <a:pt x="142875" y="457201"/>
                </a:lnTo>
                <a:lnTo>
                  <a:pt x="139700" y="457201"/>
                </a:lnTo>
                <a:close/>
                <a:moveTo>
                  <a:pt x="22226" y="420689"/>
                </a:moveTo>
                <a:lnTo>
                  <a:pt x="19686" y="425134"/>
                </a:lnTo>
                <a:lnTo>
                  <a:pt x="0" y="434976"/>
                </a:lnTo>
                <a:lnTo>
                  <a:pt x="0" y="431801"/>
                </a:lnTo>
                <a:lnTo>
                  <a:pt x="4041" y="426750"/>
                </a:lnTo>
                <a:close/>
                <a:moveTo>
                  <a:pt x="12699" y="415928"/>
                </a:moveTo>
                <a:lnTo>
                  <a:pt x="4041" y="426750"/>
                </a:lnTo>
                <a:lnTo>
                  <a:pt x="3175" y="427039"/>
                </a:lnTo>
                <a:close/>
                <a:moveTo>
                  <a:pt x="12701" y="412221"/>
                </a:moveTo>
                <a:lnTo>
                  <a:pt x="7938" y="415926"/>
                </a:lnTo>
                <a:lnTo>
                  <a:pt x="8732" y="414868"/>
                </a:lnTo>
                <a:close/>
                <a:moveTo>
                  <a:pt x="22226" y="404814"/>
                </a:moveTo>
                <a:lnTo>
                  <a:pt x="12699" y="415928"/>
                </a:lnTo>
                <a:lnTo>
                  <a:pt x="19050" y="407989"/>
                </a:lnTo>
                <a:lnTo>
                  <a:pt x="12701" y="412221"/>
                </a:lnTo>
                <a:close/>
                <a:moveTo>
                  <a:pt x="17464" y="403225"/>
                </a:moveTo>
                <a:lnTo>
                  <a:pt x="8732" y="414868"/>
                </a:lnTo>
                <a:lnTo>
                  <a:pt x="0" y="420689"/>
                </a:lnTo>
                <a:close/>
                <a:moveTo>
                  <a:pt x="19050" y="401639"/>
                </a:moveTo>
                <a:lnTo>
                  <a:pt x="17464" y="403225"/>
                </a:lnTo>
                <a:lnTo>
                  <a:pt x="18521" y="401815"/>
                </a:lnTo>
                <a:close/>
                <a:moveTo>
                  <a:pt x="6349" y="392644"/>
                </a:moveTo>
                <a:lnTo>
                  <a:pt x="3419" y="396795"/>
                </a:lnTo>
                <a:lnTo>
                  <a:pt x="3175" y="396876"/>
                </a:lnTo>
                <a:close/>
                <a:moveTo>
                  <a:pt x="22226" y="390526"/>
                </a:moveTo>
                <a:lnTo>
                  <a:pt x="7938" y="404814"/>
                </a:lnTo>
                <a:lnTo>
                  <a:pt x="22226" y="393701"/>
                </a:lnTo>
                <a:lnTo>
                  <a:pt x="22226" y="396876"/>
                </a:lnTo>
                <a:lnTo>
                  <a:pt x="18521" y="401815"/>
                </a:lnTo>
                <a:lnTo>
                  <a:pt x="0" y="407989"/>
                </a:lnTo>
                <a:lnTo>
                  <a:pt x="14288" y="393701"/>
                </a:lnTo>
                <a:lnTo>
                  <a:pt x="0" y="401639"/>
                </a:lnTo>
                <a:lnTo>
                  <a:pt x="3419" y="396795"/>
                </a:lnTo>
                <a:close/>
                <a:moveTo>
                  <a:pt x="168275" y="385763"/>
                </a:moveTo>
                <a:lnTo>
                  <a:pt x="150813" y="401639"/>
                </a:lnTo>
                <a:lnTo>
                  <a:pt x="168275" y="390526"/>
                </a:lnTo>
                <a:lnTo>
                  <a:pt x="168275" y="393701"/>
                </a:lnTo>
                <a:lnTo>
                  <a:pt x="146050" y="415926"/>
                </a:lnTo>
                <a:lnTo>
                  <a:pt x="168275" y="401639"/>
                </a:lnTo>
                <a:lnTo>
                  <a:pt x="168275" y="404814"/>
                </a:lnTo>
                <a:lnTo>
                  <a:pt x="146050" y="427039"/>
                </a:lnTo>
                <a:lnTo>
                  <a:pt x="168275" y="415926"/>
                </a:lnTo>
                <a:lnTo>
                  <a:pt x="165100" y="420689"/>
                </a:lnTo>
                <a:lnTo>
                  <a:pt x="142875" y="434976"/>
                </a:lnTo>
                <a:lnTo>
                  <a:pt x="139700" y="431801"/>
                </a:lnTo>
                <a:lnTo>
                  <a:pt x="165100" y="404814"/>
                </a:lnTo>
                <a:lnTo>
                  <a:pt x="142875" y="420689"/>
                </a:lnTo>
                <a:lnTo>
                  <a:pt x="139700" y="420689"/>
                </a:lnTo>
                <a:lnTo>
                  <a:pt x="161925" y="396876"/>
                </a:lnTo>
                <a:lnTo>
                  <a:pt x="142875" y="407989"/>
                </a:lnTo>
                <a:lnTo>
                  <a:pt x="139700" y="407989"/>
                </a:lnTo>
                <a:lnTo>
                  <a:pt x="161925" y="390526"/>
                </a:lnTo>
                <a:lnTo>
                  <a:pt x="142875" y="401639"/>
                </a:lnTo>
                <a:lnTo>
                  <a:pt x="139700" y="401639"/>
                </a:lnTo>
                <a:lnTo>
                  <a:pt x="144198" y="396297"/>
                </a:lnTo>
                <a:close/>
                <a:moveTo>
                  <a:pt x="165100" y="371476"/>
                </a:moveTo>
                <a:lnTo>
                  <a:pt x="144198" y="396297"/>
                </a:lnTo>
                <a:lnTo>
                  <a:pt x="142875" y="396876"/>
                </a:lnTo>
                <a:lnTo>
                  <a:pt x="163279" y="372647"/>
                </a:lnTo>
                <a:close/>
                <a:moveTo>
                  <a:pt x="69851" y="357700"/>
                </a:moveTo>
                <a:lnTo>
                  <a:pt x="60326" y="363538"/>
                </a:lnTo>
                <a:lnTo>
                  <a:pt x="63099" y="361185"/>
                </a:lnTo>
                <a:close/>
                <a:moveTo>
                  <a:pt x="168275" y="352426"/>
                </a:moveTo>
                <a:lnTo>
                  <a:pt x="145666" y="379274"/>
                </a:lnTo>
                <a:lnTo>
                  <a:pt x="142875" y="382588"/>
                </a:lnTo>
                <a:lnTo>
                  <a:pt x="168275" y="366713"/>
                </a:lnTo>
                <a:lnTo>
                  <a:pt x="163279" y="372647"/>
                </a:lnTo>
                <a:lnTo>
                  <a:pt x="142875" y="385763"/>
                </a:lnTo>
                <a:lnTo>
                  <a:pt x="139700" y="385763"/>
                </a:lnTo>
                <a:lnTo>
                  <a:pt x="139700" y="382588"/>
                </a:lnTo>
                <a:lnTo>
                  <a:pt x="165100" y="355601"/>
                </a:lnTo>
                <a:lnTo>
                  <a:pt x="142875" y="366713"/>
                </a:lnTo>
                <a:lnTo>
                  <a:pt x="139700" y="366713"/>
                </a:lnTo>
                <a:lnTo>
                  <a:pt x="149225" y="355998"/>
                </a:lnTo>
                <a:lnTo>
                  <a:pt x="142875" y="363538"/>
                </a:lnTo>
                <a:close/>
                <a:moveTo>
                  <a:pt x="109538" y="352426"/>
                </a:moveTo>
                <a:lnTo>
                  <a:pt x="112713" y="352426"/>
                </a:lnTo>
                <a:lnTo>
                  <a:pt x="60326" y="396876"/>
                </a:lnTo>
                <a:lnTo>
                  <a:pt x="109538" y="366713"/>
                </a:lnTo>
                <a:lnTo>
                  <a:pt x="112713" y="366713"/>
                </a:lnTo>
                <a:lnTo>
                  <a:pt x="112713" y="371476"/>
                </a:lnTo>
                <a:lnTo>
                  <a:pt x="71438" y="396876"/>
                </a:lnTo>
                <a:lnTo>
                  <a:pt x="109538" y="374651"/>
                </a:lnTo>
                <a:lnTo>
                  <a:pt x="112713" y="374651"/>
                </a:lnTo>
                <a:lnTo>
                  <a:pt x="63501" y="412751"/>
                </a:lnTo>
                <a:lnTo>
                  <a:pt x="109538" y="385763"/>
                </a:lnTo>
                <a:lnTo>
                  <a:pt x="112713" y="385763"/>
                </a:lnTo>
                <a:lnTo>
                  <a:pt x="63501" y="427039"/>
                </a:lnTo>
                <a:lnTo>
                  <a:pt x="109538" y="396876"/>
                </a:lnTo>
                <a:lnTo>
                  <a:pt x="112713" y="396876"/>
                </a:lnTo>
                <a:lnTo>
                  <a:pt x="112713" y="401639"/>
                </a:lnTo>
                <a:lnTo>
                  <a:pt x="63012" y="451340"/>
                </a:lnTo>
                <a:lnTo>
                  <a:pt x="52388" y="457201"/>
                </a:lnTo>
                <a:lnTo>
                  <a:pt x="104776" y="404814"/>
                </a:lnTo>
                <a:lnTo>
                  <a:pt x="52388" y="434976"/>
                </a:lnTo>
                <a:lnTo>
                  <a:pt x="52388" y="431801"/>
                </a:lnTo>
                <a:lnTo>
                  <a:pt x="101601" y="393701"/>
                </a:lnTo>
                <a:lnTo>
                  <a:pt x="52388" y="420689"/>
                </a:lnTo>
                <a:lnTo>
                  <a:pt x="98426" y="382588"/>
                </a:lnTo>
                <a:lnTo>
                  <a:pt x="52388" y="407989"/>
                </a:lnTo>
                <a:lnTo>
                  <a:pt x="93663" y="379413"/>
                </a:lnTo>
                <a:lnTo>
                  <a:pt x="52388" y="401639"/>
                </a:lnTo>
                <a:lnTo>
                  <a:pt x="101061" y="358865"/>
                </a:lnTo>
                <a:lnTo>
                  <a:pt x="104776" y="355601"/>
                </a:lnTo>
                <a:lnTo>
                  <a:pt x="52388" y="385763"/>
                </a:lnTo>
                <a:lnTo>
                  <a:pt x="52388" y="382588"/>
                </a:lnTo>
                <a:lnTo>
                  <a:pt x="63215" y="376874"/>
                </a:lnTo>
                <a:lnTo>
                  <a:pt x="60326" y="379413"/>
                </a:lnTo>
                <a:lnTo>
                  <a:pt x="72240" y="372111"/>
                </a:lnTo>
                <a:close/>
                <a:moveTo>
                  <a:pt x="109538" y="349251"/>
                </a:moveTo>
                <a:lnTo>
                  <a:pt x="72240" y="372111"/>
                </a:lnTo>
                <a:lnTo>
                  <a:pt x="63215" y="376874"/>
                </a:lnTo>
                <a:lnTo>
                  <a:pt x="65251" y="375085"/>
                </a:lnTo>
                <a:close/>
                <a:moveTo>
                  <a:pt x="6350" y="341313"/>
                </a:moveTo>
                <a:lnTo>
                  <a:pt x="4041" y="344200"/>
                </a:lnTo>
                <a:lnTo>
                  <a:pt x="3175" y="344488"/>
                </a:lnTo>
                <a:close/>
                <a:moveTo>
                  <a:pt x="70372" y="339986"/>
                </a:moveTo>
                <a:lnTo>
                  <a:pt x="63501" y="344488"/>
                </a:lnTo>
                <a:lnTo>
                  <a:pt x="66474" y="341994"/>
                </a:lnTo>
                <a:close/>
                <a:moveTo>
                  <a:pt x="165100" y="338138"/>
                </a:moveTo>
                <a:lnTo>
                  <a:pt x="149225" y="355998"/>
                </a:lnTo>
                <a:lnTo>
                  <a:pt x="163657" y="338860"/>
                </a:lnTo>
                <a:close/>
                <a:moveTo>
                  <a:pt x="22226" y="338138"/>
                </a:moveTo>
                <a:lnTo>
                  <a:pt x="3175" y="363538"/>
                </a:lnTo>
                <a:lnTo>
                  <a:pt x="22226" y="352426"/>
                </a:lnTo>
                <a:lnTo>
                  <a:pt x="22226" y="355601"/>
                </a:lnTo>
                <a:lnTo>
                  <a:pt x="4907" y="380135"/>
                </a:lnTo>
                <a:lnTo>
                  <a:pt x="3175" y="382588"/>
                </a:lnTo>
                <a:lnTo>
                  <a:pt x="22226" y="371476"/>
                </a:lnTo>
                <a:lnTo>
                  <a:pt x="6349" y="392644"/>
                </a:lnTo>
                <a:lnTo>
                  <a:pt x="19050" y="374651"/>
                </a:lnTo>
                <a:lnTo>
                  <a:pt x="0" y="385763"/>
                </a:lnTo>
                <a:lnTo>
                  <a:pt x="0" y="382588"/>
                </a:lnTo>
                <a:lnTo>
                  <a:pt x="19050" y="355601"/>
                </a:lnTo>
                <a:lnTo>
                  <a:pt x="0" y="366713"/>
                </a:lnTo>
                <a:lnTo>
                  <a:pt x="19050" y="341313"/>
                </a:lnTo>
                <a:lnTo>
                  <a:pt x="0" y="349251"/>
                </a:lnTo>
                <a:lnTo>
                  <a:pt x="4041" y="344200"/>
                </a:lnTo>
                <a:close/>
                <a:moveTo>
                  <a:pt x="109538" y="333376"/>
                </a:moveTo>
                <a:lnTo>
                  <a:pt x="112713" y="333376"/>
                </a:lnTo>
                <a:lnTo>
                  <a:pt x="65251" y="375085"/>
                </a:lnTo>
                <a:lnTo>
                  <a:pt x="52388" y="382588"/>
                </a:lnTo>
                <a:lnTo>
                  <a:pt x="101601" y="341313"/>
                </a:lnTo>
                <a:lnTo>
                  <a:pt x="69851" y="357700"/>
                </a:lnTo>
                <a:close/>
                <a:moveTo>
                  <a:pt x="109538" y="314326"/>
                </a:moveTo>
                <a:lnTo>
                  <a:pt x="112713" y="314326"/>
                </a:lnTo>
                <a:lnTo>
                  <a:pt x="112713" y="319088"/>
                </a:lnTo>
                <a:lnTo>
                  <a:pt x="63099" y="361185"/>
                </a:lnTo>
                <a:lnTo>
                  <a:pt x="52388" y="366713"/>
                </a:lnTo>
                <a:lnTo>
                  <a:pt x="104776" y="322263"/>
                </a:lnTo>
                <a:lnTo>
                  <a:pt x="70372" y="339986"/>
                </a:lnTo>
                <a:close/>
                <a:moveTo>
                  <a:pt x="22226" y="300038"/>
                </a:moveTo>
                <a:lnTo>
                  <a:pt x="3175" y="333376"/>
                </a:lnTo>
                <a:lnTo>
                  <a:pt x="22226" y="322263"/>
                </a:lnTo>
                <a:lnTo>
                  <a:pt x="22226" y="325438"/>
                </a:lnTo>
                <a:lnTo>
                  <a:pt x="6350" y="341313"/>
                </a:lnTo>
                <a:lnTo>
                  <a:pt x="19050" y="325438"/>
                </a:lnTo>
                <a:lnTo>
                  <a:pt x="0" y="338138"/>
                </a:lnTo>
                <a:close/>
                <a:moveTo>
                  <a:pt x="168275" y="296863"/>
                </a:moveTo>
                <a:lnTo>
                  <a:pt x="142875" y="333376"/>
                </a:lnTo>
                <a:lnTo>
                  <a:pt x="168275" y="319088"/>
                </a:lnTo>
                <a:lnTo>
                  <a:pt x="168275" y="322263"/>
                </a:lnTo>
                <a:lnTo>
                  <a:pt x="146050" y="344488"/>
                </a:lnTo>
                <a:lnTo>
                  <a:pt x="168275" y="333376"/>
                </a:lnTo>
                <a:lnTo>
                  <a:pt x="163657" y="338860"/>
                </a:lnTo>
                <a:lnTo>
                  <a:pt x="142875" y="349251"/>
                </a:lnTo>
                <a:lnTo>
                  <a:pt x="139700" y="349251"/>
                </a:lnTo>
                <a:lnTo>
                  <a:pt x="165100" y="325438"/>
                </a:lnTo>
                <a:lnTo>
                  <a:pt x="142875" y="338138"/>
                </a:lnTo>
                <a:lnTo>
                  <a:pt x="139700" y="338138"/>
                </a:lnTo>
                <a:lnTo>
                  <a:pt x="163905" y="298806"/>
                </a:lnTo>
                <a:close/>
                <a:moveTo>
                  <a:pt x="165100" y="296863"/>
                </a:moveTo>
                <a:lnTo>
                  <a:pt x="163905" y="298806"/>
                </a:lnTo>
                <a:lnTo>
                  <a:pt x="157988" y="301435"/>
                </a:lnTo>
                <a:close/>
                <a:moveTo>
                  <a:pt x="17464" y="290513"/>
                </a:moveTo>
                <a:lnTo>
                  <a:pt x="7938" y="303213"/>
                </a:lnTo>
                <a:lnTo>
                  <a:pt x="22226" y="292101"/>
                </a:lnTo>
                <a:lnTo>
                  <a:pt x="22226" y="296863"/>
                </a:lnTo>
                <a:lnTo>
                  <a:pt x="11113" y="303213"/>
                </a:lnTo>
                <a:lnTo>
                  <a:pt x="22226" y="300038"/>
                </a:lnTo>
                <a:lnTo>
                  <a:pt x="0" y="311151"/>
                </a:lnTo>
                <a:lnTo>
                  <a:pt x="14288" y="300038"/>
                </a:lnTo>
                <a:lnTo>
                  <a:pt x="0" y="307976"/>
                </a:lnTo>
                <a:close/>
                <a:moveTo>
                  <a:pt x="168275" y="288926"/>
                </a:moveTo>
                <a:lnTo>
                  <a:pt x="168275" y="292101"/>
                </a:lnTo>
                <a:lnTo>
                  <a:pt x="153988" y="303213"/>
                </a:lnTo>
                <a:lnTo>
                  <a:pt x="157988" y="301435"/>
                </a:lnTo>
                <a:lnTo>
                  <a:pt x="142875" y="311151"/>
                </a:lnTo>
                <a:lnTo>
                  <a:pt x="139700" y="311151"/>
                </a:lnTo>
                <a:lnTo>
                  <a:pt x="157163" y="300038"/>
                </a:lnTo>
                <a:lnTo>
                  <a:pt x="142875" y="307976"/>
                </a:lnTo>
                <a:lnTo>
                  <a:pt x="139700" y="307976"/>
                </a:lnTo>
                <a:lnTo>
                  <a:pt x="153035" y="296546"/>
                </a:lnTo>
                <a:close/>
                <a:moveTo>
                  <a:pt x="161925" y="288926"/>
                </a:moveTo>
                <a:lnTo>
                  <a:pt x="153035" y="296546"/>
                </a:lnTo>
                <a:lnTo>
                  <a:pt x="146050" y="300038"/>
                </a:lnTo>
                <a:lnTo>
                  <a:pt x="160193" y="289936"/>
                </a:lnTo>
                <a:close/>
                <a:moveTo>
                  <a:pt x="19050" y="288926"/>
                </a:moveTo>
                <a:lnTo>
                  <a:pt x="17464" y="290513"/>
                </a:lnTo>
                <a:lnTo>
                  <a:pt x="18345" y="289337"/>
                </a:lnTo>
                <a:close/>
                <a:moveTo>
                  <a:pt x="101782" y="282712"/>
                </a:moveTo>
                <a:lnTo>
                  <a:pt x="79376" y="296863"/>
                </a:lnTo>
                <a:lnTo>
                  <a:pt x="88405" y="290414"/>
                </a:lnTo>
                <a:close/>
                <a:moveTo>
                  <a:pt x="109538" y="277813"/>
                </a:moveTo>
                <a:lnTo>
                  <a:pt x="112713" y="277813"/>
                </a:lnTo>
                <a:lnTo>
                  <a:pt x="60326" y="333376"/>
                </a:lnTo>
                <a:lnTo>
                  <a:pt x="109538" y="303213"/>
                </a:lnTo>
                <a:lnTo>
                  <a:pt x="112713" y="303213"/>
                </a:lnTo>
                <a:lnTo>
                  <a:pt x="66474" y="341994"/>
                </a:lnTo>
                <a:lnTo>
                  <a:pt x="52388" y="349251"/>
                </a:lnTo>
                <a:lnTo>
                  <a:pt x="101601" y="311151"/>
                </a:lnTo>
                <a:lnTo>
                  <a:pt x="52388" y="338138"/>
                </a:lnTo>
                <a:lnTo>
                  <a:pt x="104776" y="280988"/>
                </a:lnTo>
                <a:lnTo>
                  <a:pt x="101782" y="282712"/>
                </a:lnTo>
                <a:close/>
                <a:moveTo>
                  <a:pt x="158750" y="275035"/>
                </a:moveTo>
                <a:lnTo>
                  <a:pt x="142875" y="296863"/>
                </a:lnTo>
                <a:lnTo>
                  <a:pt x="168275" y="280988"/>
                </a:lnTo>
                <a:lnTo>
                  <a:pt x="168275" y="284163"/>
                </a:lnTo>
                <a:lnTo>
                  <a:pt x="160193" y="289936"/>
                </a:lnTo>
                <a:lnTo>
                  <a:pt x="142875" y="300038"/>
                </a:lnTo>
                <a:lnTo>
                  <a:pt x="139700" y="300038"/>
                </a:lnTo>
                <a:close/>
                <a:moveTo>
                  <a:pt x="98426" y="273051"/>
                </a:moveTo>
                <a:lnTo>
                  <a:pt x="95263" y="275450"/>
                </a:lnTo>
                <a:lnTo>
                  <a:pt x="60326" y="296863"/>
                </a:lnTo>
                <a:lnTo>
                  <a:pt x="63654" y="293434"/>
                </a:lnTo>
                <a:close/>
                <a:moveTo>
                  <a:pt x="165100" y="266701"/>
                </a:moveTo>
                <a:lnTo>
                  <a:pt x="158750" y="275035"/>
                </a:lnTo>
                <a:lnTo>
                  <a:pt x="164647" y="266928"/>
                </a:lnTo>
                <a:close/>
                <a:moveTo>
                  <a:pt x="109538" y="266701"/>
                </a:moveTo>
                <a:lnTo>
                  <a:pt x="112713" y="266701"/>
                </a:lnTo>
                <a:lnTo>
                  <a:pt x="68263" y="296863"/>
                </a:lnTo>
                <a:lnTo>
                  <a:pt x="109538" y="273051"/>
                </a:lnTo>
                <a:lnTo>
                  <a:pt x="112713" y="273051"/>
                </a:lnTo>
                <a:lnTo>
                  <a:pt x="88405" y="290414"/>
                </a:lnTo>
                <a:lnTo>
                  <a:pt x="52388" y="311151"/>
                </a:lnTo>
                <a:lnTo>
                  <a:pt x="85726" y="288926"/>
                </a:lnTo>
                <a:lnTo>
                  <a:pt x="52388" y="307976"/>
                </a:lnTo>
                <a:lnTo>
                  <a:pt x="95263" y="275450"/>
                </a:lnTo>
                <a:close/>
                <a:moveTo>
                  <a:pt x="60326" y="266607"/>
                </a:moveTo>
                <a:lnTo>
                  <a:pt x="55892" y="272867"/>
                </a:lnTo>
                <a:lnTo>
                  <a:pt x="55563" y="273051"/>
                </a:lnTo>
                <a:close/>
                <a:moveTo>
                  <a:pt x="168275" y="261938"/>
                </a:moveTo>
                <a:lnTo>
                  <a:pt x="164647" y="266928"/>
                </a:lnTo>
                <a:lnTo>
                  <a:pt x="142875" y="277813"/>
                </a:lnTo>
                <a:lnTo>
                  <a:pt x="139700" y="277813"/>
                </a:lnTo>
                <a:lnTo>
                  <a:pt x="142875" y="273051"/>
                </a:lnTo>
                <a:close/>
                <a:moveTo>
                  <a:pt x="22226" y="261938"/>
                </a:moveTo>
                <a:lnTo>
                  <a:pt x="22226" y="266701"/>
                </a:lnTo>
                <a:lnTo>
                  <a:pt x="3175" y="296863"/>
                </a:lnTo>
                <a:lnTo>
                  <a:pt x="22226" y="284163"/>
                </a:lnTo>
                <a:lnTo>
                  <a:pt x="18345" y="289337"/>
                </a:lnTo>
                <a:lnTo>
                  <a:pt x="0" y="300038"/>
                </a:lnTo>
                <a:lnTo>
                  <a:pt x="19050" y="266701"/>
                </a:lnTo>
                <a:lnTo>
                  <a:pt x="0" y="277813"/>
                </a:lnTo>
                <a:lnTo>
                  <a:pt x="4445" y="270829"/>
                </a:lnTo>
                <a:lnTo>
                  <a:pt x="3175" y="273051"/>
                </a:lnTo>
                <a:close/>
                <a:moveTo>
                  <a:pt x="109538" y="242888"/>
                </a:moveTo>
                <a:lnTo>
                  <a:pt x="112713" y="242888"/>
                </a:lnTo>
                <a:lnTo>
                  <a:pt x="63654" y="293434"/>
                </a:lnTo>
                <a:lnTo>
                  <a:pt x="52388" y="300038"/>
                </a:lnTo>
                <a:lnTo>
                  <a:pt x="104776" y="247651"/>
                </a:lnTo>
                <a:lnTo>
                  <a:pt x="52388" y="277813"/>
                </a:lnTo>
                <a:lnTo>
                  <a:pt x="55892" y="272867"/>
                </a:lnTo>
                <a:close/>
                <a:moveTo>
                  <a:pt x="22226" y="242888"/>
                </a:moveTo>
                <a:lnTo>
                  <a:pt x="4445" y="270829"/>
                </a:lnTo>
                <a:lnTo>
                  <a:pt x="19532" y="244428"/>
                </a:lnTo>
                <a:close/>
                <a:moveTo>
                  <a:pt x="146050" y="236538"/>
                </a:moveTo>
                <a:lnTo>
                  <a:pt x="142875" y="250826"/>
                </a:lnTo>
                <a:lnTo>
                  <a:pt x="168275" y="236538"/>
                </a:lnTo>
                <a:lnTo>
                  <a:pt x="142875" y="273051"/>
                </a:lnTo>
                <a:lnTo>
                  <a:pt x="165100" y="239713"/>
                </a:lnTo>
                <a:lnTo>
                  <a:pt x="142875" y="255588"/>
                </a:lnTo>
                <a:lnTo>
                  <a:pt x="139700" y="255588"/>
                </a:lnTo>
                <a:lnTo>
                  <a:pt x="139700" y="250826"/>
                </a:lnTo>
                <a:close/>
                <a:moveTo>
                  <a:pt x="139700" y="236538"/>
                </a:moveTo>
                <a:lnTo>
                  <a:pt x="142875" y="236538"/>
                </a:lnTo>
                <a:lnTo>
                  <a:pt x="146050" y="236538"/>
                </a:lnTo>
                <a:lnTo>
                  <a:pt x="142875" y="239713"/>
                </a:lnTo>
                <a:lnTo>
                  <a:pt x="139700" y="239713"/>
                </a:lnTo>
                <a:close/>
                <a:moveTo>
                  <a:pt x="55563" y="236538"/>
                </a:moveTo>
                <a:lnTo>
                  <a:pt x="60326" y="236538"/>
                </a:lnTo>
                <a:lnTo>
                  <a:pt x="55563" y="250826"/>
                </a:lnTo>
                <a:lnTo>
                  <a:pt x="82551" y="236538"/>
                </a:lnTo>
                <a:lnTo>
                  <a:pt x="60326" y="266607"/>
                </a:lnTo>
                <a:lnTo>
                  <a:pt x="79376" y="239713"/>
                </a:lnTo>
                <a:lnTo>
                  <a:pt x="52388" y="255588"/>
                </a:lnTo>
                <a:lnTo>
                  <a:pt x="52388" y="250826"/>
                </a:lnTo>
                <a:close/>
                <a:moveTo>
                  <a:pt x="52388" y="236538"/>
                </a:moveTo>
                <a:lnTo>
                  <a:pt x="55563" y="236538"/>
                </a:lnTo>
                <a:lnTo>
                  <a:pt x="52388" y="239713"/>
                </a:lnTo>
                <a:close/>
                <a:moveTo>
                  <a:pt x="7938" y="236538"/>
                </a:moveTo>
                <a:lnTo>
                  <a:pt x="3175" y="250826"/>
                </a:lnTo>
                <a:lnTo>
                  <a:pt x="22226" y="239713"/>
                </a:lnTo>
                <a:lnTo>
                  <a:pt x="19532" y="244428"/>
                </a:lnTo>
                <a:lnTo>
                  <a:pt x="0" y="255588"/>
                </a:lnTo>
                <a:lnTo>
                  <a:pt x="0" y="250826"/>
                </a:lnTo>
                <a:close/>
                <a:moveTo>
                  <a:pt x="0" y="236538"/>
                </a:moveTo>
                <a:lnTo>
                  <a:pt x="3175" y="236538"/>
                </a:lnTo>
                <a:lnTo>
                  <a:pt x="7938" y="236538"/>
                </a:lnTo>
                <a:lnTo>
                  <a:pt x="0" y="239713"/>
                </a:lnTo>
                <a:close/>
                <a:moveTo>
                  <a:pt x="165101" y="209550"/>
                </a:moveTo>
                <a:lnTo>
                  <a:pt x="168276" y="209550"/>
                </a:lnTo>
                <a:lnTo>
                  <a:pt x="168276" y="214313"/>
                </a:lnTo>
                <a:lnTo>
                  <a:pt x="165101" y="214313"/>
                </a:lnTo>
                <a:close/>
                <a:moveTo>
                  <a:pt x="137055" y="207131"/>
                </a:moveTo>
                <a:lnTo>
                  <a:pt x="135487" y="209260"/>
                </a:lnTo>
                <a:lnTo>
                  <a:pt x="134939" y="209550"/>
                </a:lnTo>
                <a:close/>
                <a:moveTo>
                  <a:pt x="165101" y="201613"/>
                </a:moveTo>
                <a:lnTo>
                  <a:pt x="165101" y="209550"/>
                </a:lnTo>
                <a:lnTo>
                  <a:pt x="161926" y="214313"/>
                </a:lnTo>
                <a:lnTo>
                  <a:pt x="161926" y="203377"/>
                </a:lnTo>
                <a:close/>
                <a:moveTo>
                  <a:pt x="161926" y="201613"/>
                </a:moveTo>
                <a:lnTo>
                  <a:pt x="161926" y="203377"/>
                </a:lnTo>
                <a:lnTo>
                  <a:pt x="154710" y="207385"/>
                </a:lnTo>
                <a:close/>
                <a:moveTo>
                  <a:pt x="161926" y="195263"/>
                </a:moveTo>
                <a:lnTo>
                  <a:pt x="150814" y="209550"/>
                </a:lnTo>
                <a:lnTo>
                  <a:pt x="154710" y="207385"/>
                </a:lnTo>
                <a:lnTo>
                  <a:pt x="146051" y="214313"/>
                </a:lnTo>
                <a:lnTo>
                  <a:pt x="142876" y="214313"/>
                </a:lnTo>
                <a:lnTo>
                  <a:pt x="157164" y="198438"/>
                </a:lnTo>
                <a:lnTo>
                  <a:pt x="131764" y="214313"/>
                </a:lnTo>
                <a:lnTo>
                  <a:pt x="135487" y="209260"/>
                </a:lnTo>
                <a:close/>
                <a:moveTo>
                  <a:pt x="94483" y="175430"/>
                </a:moveTo>
                <a:lnTo>
                  <a:pt x="66612" y="195798"/>
                </a:lnTo>
                <a:lnTo>
                  <a:pt x="55563" y="201613"/>
                </a:lnTo>
                <a:close/>
                <a:moveTo>
                  <a:pt x="146051" y="173038"/>
                </a:moveTo>
                <a:lnTo>
                  <a:pt x="110149" y="208940"/>
                </a:lnTo>
                <a:lnTo>
                  <a:pt x="109538" y="209550"/>
                </a:lnTo>
                <a:lnTo>
                  <a:pt x="157164" y="179388"/>
                </a:lnTo>
                <a:lnTo>
                  <a:pt x="157164" y="184150"/>
                </a:lnTo>
                <a:lnTo>
                  <a:pt x="137055" y="207131"/>
                </a:lnTo>
                <a:lnTo>
                  <a:pt x="151872" y="187023"/>
                </a:lnTo>
                <a:lnTo>
                  <a:pt x="153989" y="184150"/>
                </a:lnTo>
                <a:lnTo>
                  <a:pt x="101601" y="214313"/>
                </a:lnTo>
                <a:close/>
                <a:moveTo>
                  <a:pt x="49572" y="159416"/>
                </a:moveTo>
                <a:lnTo>
                  <a:pt x="26988" y="173038"/>
                </a:lnTo>
                <a:lnTo>
                  <a:pt x="30376" y="170281"/>
                </a:lnTo>
                <a:close/>
                <a:moveTo>
                  <a:pt x="146051" y="153988"/>
                </a:moveTo>
                <a:lnTo>
                  <a:pt x="82551" y="206375"/>
                </a:lnTo>
                <a:lnTo>
                  <a:pt x="150814" y="168275"/>
                </a:lnTo>
                <a:lnTo>
                  <a:pt x="146051" y="173038"/>
                </a:lnTo>
                <a:lnTo>
                  <a:pt x="74613" y="214313"/>
                </a:lnTo>
                <a:lnTo>
                  <a:pt x="71438" y="214313"/>
                </a:lnTo>
                <a:lnTo>
                  <a:pt x="134939" y="160338"/>
                </a:lnTo>
                <a:lnTo>
                  <a:pt x="41276" y="214313"/>
                </a:lnTo>
                <a:lnTo>
                  <a:pt x="66612" y="195798"/>
                </a:lnTo>
                <a:close/>
                <a:moveTo>
                  <a:pt x="98426" y="131763"/>
                </a:moveTo>
                <a:lnTo>
                  <a:pt x="53519" y="160339"/>
                </a:lnTo>
                <a:lnTo>
                  <a:pt x="91982" y="135410"/>
                </a:lnTo>
                <a:close/>
                <a:moveTo>
                  <a:pt x="123826" y="127000"/>
                </a:moveTo>
                <a:lnTo>
                  <a:pt x="118304" y="131602"/>
                </a:lnTo>
                <a:lnTo>
                  <a:pt x="60326" y="165100"/>
                </a:lnTo>
                <a:lnTo>
                  <a:pt x="81301" y="152049"/>
                </a:lnTo>
                <a:close/>
                <a:moveTo>
                  <a:pt x="131764" y="123825"/>
                </a:moveTo>
                <a:lnTo>
                  <a:pt x="134939" y="123825"/>
                </a:lnTo>
                <a:lnTo>
                  <a:pt x="30163" y="206375"/>
                </a:lnTo>
                <a:lnTo>
                  <a:pt x="139701" y="142875"/>
                </a:lnTo>
                <a:lnTo>
                  <a:pt x="142876" y="142875"/>
                </a:lnTo>
                <a:lnTo>
                  <a:pt x="94483" y="175430"/>
                </a:lnTo>
                <a:lnTo>
                  <a:pt x="123826" y="153988"/>
                </a:lnTo>
                <a:lnTo>
                  <a:pt x="19051" y="214313"/>
                </a:lnTo>
                <a:lnTo>
                  <a:pt x="118304" y="131602"/>
                </a:lnTo>
                <a:close/>
                <a:moveTo>
                  <a:pt x="131764" y="120650"/>
                </a:moveTo>
                <a:lnTo>
                  <a:pt x="81301" y="152049"/>
                </a:lnTo>
                <a:lnTo>
                  <a:pt x="7938" y="195263"/>
                </a:lnTo>
                <a:lnTo>
                  <a:pt x="79376" y="149225"/>
                </a:lnTo>
                <a:lnTo>
                  <a:pt x="11113" y="187325"/>
                </a:lnTo>
                <a:lnTo>
                  <a:pt x="53519" y="160339"/>
                </a:lnTo>
                <a:lnTo>
                  <a:pt x="41276" y="168275"/>
                </a:lnTo>
                <a:close/>
                <a:moveTo>
                  <a:pt x="127001" y="112713"/>
                </a:moveTo>
                <a:lnTo>
                  <a:pt x="91982" y="135410"/>
                </a:lnTo>
                <a:lnTo>
                  <a:pt x="49572" y="159416"/>
                </a:lnTo>
                <a:close/>
                <a:moveTo>
                  <a:pt x="71438" y="101600"/>
                </a:moveTo>
                <a:lnTo>
                  <a:pt x="36513" y="139020"/>
                </a:lnTo>
                <a:lnTo>
                  <a:pt x="69110" y="102931"/>
                </a:lnTo>
                <a:close/>
                <a:moveTo>
                  <a:pt x="120651" y="96838"/>
                </a:moveTo>
                <a:lnTo>
                  <a:pt x="30376" y="170281"/>
                </a:lnTo>
                <a:lnTo>
                  <a:pt x="14288" y="179388"/>
                </a:lnTo>
                <a:lnTo>
                  <a:pt x="14288" y="176213"/>
                </a:lnTo>
                <a:lnTo>
                  <a:pt x="109538" y="104775"/>
                </a:lnTo>
                <a:lnTo>
                  <a:pt x="26988" y="149225"/>
                </a:lnTo>
                <a:lnTo>
                  <a:pt x="36513" y="139020"/>
                </a:lnTo>
                <a:lnTo>
                  <a:pt x="30163" y="146050"/>
                </a:lnTo>
                <a:close/>
                <a:moveTo>
                  <a:pt x="49213" y="96838"/>
                </a:moveTo>
                <a:lnTo>
                  <a:pt x="52388" y="96838"/>
                </a:lnTo>
                <a:lnTo>
                  <a:pt x="41276" y="115888"/>
                </a:lnTo>
                <a:lnTo>
                  <a:pt x="74613" y="96838"/>
                </a:lnTo>
                <a:lnTo>
                  <a:pt x="69110" y="102931"/>
                </a:lnTo>
                <a:lnTo>
                  <a:pt x="38101" y="120650"/>
                </a:lnTo>
                <a:lnTo>
                  <a:pt x="38101" y="115888"/>
                </a:lnTo>
                <a:close/>
                <a:moveTo>
                  <a:pt x="98426" y="60325"/>
                </a:moveTo>
                <a:lnTo>
                  <a:pt x="88643" y="66503"/>
                </a:lnTo>
                <a:lnTo>
                  <a:pt x="91746" y="63788"/>
                </a:lnTo>
                <a:close/>
                <a:moveTo>
                  <a:pt x="109538" y="55562"/>
                </a:moveTo>
                <a:lnTo>
                  <a:pt x="109538" y="60325"/>
                </a:lnTo>
                <a:lnTo>
                  <a:pt x="115888" y="79375"/>
                </a:lnTo>
                <a:lnTo>
                  <a:pt x="109538" y="63500"/>
                </a:lnTo>
                <a:lnTo>
                  <a:pt x="79376" y="82550"/>
                </a:lnTo>
                <a:lnTo>
                  <a:pt x="74613" y="82550"/>
                </a:lnTo>
                <a:lnTo>
                  <a:pt x="74613" y="79375"/>
                </a:lnTo>
                <a:lnTo>
                  <a:pt x="93663" y="66675"/>
                </a:lnTo>
                <a:lnTo>
                  <a:pt x="68263" y="82550"/>
                </a:lnTo>
                <a:lnTo>
                  <a:pt x="68263" y="79375"/>
                </a:lnTo>
                <a:lnTo>
                  <a:pt x="88643" y="66503"/>
                </a:lnTo>
                <a:lnTo>
                  <a:pt x="79376" y="74612"/>
                </a:lnTo>
                <a:close/>
                <a:moveTo>
                  <a:pt x="90488" y="14287"/>
                </a:moveTo>
                <a:lnTo>
                  <a:pt x="68263" y="52387"/>
                </a:lnTo>
                <a:lnTo>
                  <a:pt x="98426" y="33337"/>
                </a:lnTo>
                <a:lnTo>
                  <a:pt x="60326" y="79375"/>
                </a:lnTo>
                <a:lnTo>
                  <a:pt x="104776" y="52387"/>
                </a:lnTo>
                <a:lnTo>
                  <a:pt x="91746" y="63788"/>
                </a:lnTo>
                <a:lnTo>
                  <a:pt x="55563" y="82550"/>
                </a:lnTo>
                <a:lnTo>
                  <a:pt x="52388" y="82550"/>
                </a:lnTo>
                <a:lnTo>
                  <a:pt x="52388" y="79375"/>
                </a:lnTo>
                <a:lnTo>
                  <a:pt x="93663" y="38100"/>
                </a:lnTo>
                <a:lnTo>
                  <a:pt x="63501" y="55562"/>
                </a:lnTo>
                <a:lnTo>
                  <a:pt x="63501" y="52387"/>
                </a:lnTo>
                <a:lnTo>
                  <a:pt x="84138" y="17009"/>
                </a:lnTo>
                <a:close/>
                <a:moveTo>
                  <a:pt x="85726" y="14287"/>
                </a:moveTo>
                <a:lnTo>
                  <a:pt x="84138" y="17009"/>
                </a:lnTo>
                <a:lnTo>
                  <a:pt x="79376" y="19050"/>
                </a:lnTo>
                <a:lnTo>
                  <a:pt x="79503" y="18732"/>
                </a:lnTo>
                <a:close/>
                <a:moveTo>
                  <a:pt x="82551" y="0"/>
                </a:moveTo>
                <a:lnTo>
                  <a:pt x="85726" y="3175"/>
                </a:lnTo>
                <a:lnTo>
                  <a:pt x="79503" y="18732"/>
                </a:lnTo>
                <a:lnTo>
                  <a:pt x="74613" y="22225"/>
                </a:lnTo>
                <a:lnTo>
                  <a:pt x="82551" y="7937"/>
                </a:lnTo>
                <a:lnTo>
                  <a:pt x="82551" y="317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1657375" y="3486649"/>
            <a:ext cx="1181931" cy="1368281"/>
            <a:chOff x="1450144" y="3394869"/>
            <a:chExt cx="1181931" cy="1368281"/>
          </a:xfrm>
        </p:grpSpPr>
        <p:sp>
          <p:nvSpPr>
            <p:cNvPr id="112" name="Freeform 40"/>
            <p:cNvSpPr>
              <a:spLocks/>
            </p:cNvSpPr>
            <p:nvPr/>
          </p:nvSpPr>
          <p:spPr bwMode="auto">
            <a:xfrm>
              <a:off x="2379920" y="4510995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0"/>
            <p:cNvSpPr>
              <a:spLocks/>
            </p:cNvSpPr>
            <p:nvPr/>
          </p:nvSpPr>
          <p:spPr bwMode="auto">
            <a:xfrm>
              <a:off x="2055826" y="435088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0"/>
            <p:cNvSpPr>
              <a:spLocks/>
            </p:cNvSpPr>
            <p:nvPr/>
          </p:nvSpPr>
          <p:spPr bwMode="auto">
            <a:xfrm>
              <a:off x="1772766" y="4087938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1568837" y="37504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0"/>
            <p:cNvSpPr>
              <a:spLocks/>
            </p:cNvSpPr>
            <p:nvPr/>
          </p:nvSpPr>
          <p:spPr bwMode="auto">
            <a:xfrm>
              <a:off x="1450144" y="3394869"/>
              <a:ext cx="252155" cy="252155"/>
            </a:xfrm>
            <a:custGeom>
              <a:avLst/>
              <a:gdLst>
                <a:gd name="T0" fmla="*/ 32 w 138"/>
                <a:gd name="T1" fmla="*/ 10 h 138"/>
                <a:gd name="T2" fmla="*/ 35 w 138"/>
                <a:gd name="T3" fmla="*/ 8 h 138"/>
                <a:gd name="T4" fmla="*/ 7 w 138"/>
                <a:gd name="T5" fmla="*/ 35 h 138"/>
                <a:gd name="T6" fmla="*/ 70 w 138"/>
                <a:gd name="T7" fmla="*/ 0 h 138"/>
                <a:gd name="T8" fmla="*/ 7 w 138"/>
                <a:gd name="T9" fmla="*/ 38 h 138"/>
                <a:gd name="T10" fmla="*/ 73 w 138"/>
                <a:gd name="T11" fmla="*/ 0 h 138"/>
                <a:gd name="T12" fmla="*/ 5 w 138"/>
                <a:gd name="T13" fmla="*/ 40 h 138"/>
                <a:gd name="T14" fmla="*/ 75 w 138"/>
                <a:gd name="T15" fmla="*/ 0 h 138"/>
                <a:gd name="T16" fmla="*/ 2 w 138"/>
                <a:gd name="T17" fmla="*/ 48 h 138"/>
                <a:gd name="T18" fmla="*/ 83 w 138"/>
                <a:gd name="T19" fmla="*/ 3 h 138"/>
                <a:gd name="T20" fmla="*/ 0 w 138"/>
                <a:gd name="T21" fmla="*/ 55 h 138"/>
                <a:gd name="T22" fmla="*/ 90 w 138"/>
                <a:gd name="T23" fmla="*/ 3 h 138"/>
                <a:gd name="T24" fmla="*/ 0 w 138"/>
                <a:gd name="T25" fmla="*/ 60 h 138"/>
                <a:gd name="T26" fmla="*/ 95 w 138"/>
                <a:gd name="T27" fmla="*/ 5 h 138"/>
                <a:gd name="T28" fmla="*/ 0 w 138"/>
                <a:gd name="T29" fmla="*/ 63 h 138"/>
                <a:gd name="T30" fmla="*/ 98 w 138"/>
                <a:gd name="T31" fmla="*/ 8 h 138"/>
                <a:gd name="T32" fmla="*/ 0 w 138"/>
                <a:gd name="T33" fmla="*/ 68 h 138"/>
                <a:gd name="T34" fmla="*/ 103 w 138"/>
                <a:gd name="T35" fmla="*/ 10 h 138"/>
                <a:gd name="T36" fmla="*/ 0 w 138"/>
                <a:gd name="T37" fmla="*/ 73 h 138"/>
                <a:gd name="T38" fmla="*/ 108 w 138"/>
                <a:gd name="T39" fmla="*/ 13 h 138"/>
                <a:gd name="T40" fmla="*/ 0 w 138"/>
                <a:gd name="T41" fmla="*/ 83 h 138"/>
                <a:gd name="T42" fmla="*/ 113 w 138"/>
                <a:gd name="T43" fmla="*/ 18 h 138"/>
                <a:gd name="T44" fmla="*/ 2 w 138"/>
                <a:gd name="T45" fmla="*/ 90 h 138"/>
                <a:gd name="T46" fmla="*/ 118 w 138"/>
                <a:gd name="T47" fmla="*/ 23 h 138"/>
                <a:gd name="T48" fmla="*/ 2 w 138"/>
                <a:gd name="T49" fmla="*/ 90 h 138"/>
                <a:gd name="T50" fmla="*/ 120 w 138"/>
                <a:gd name="T51" fmla="*/ 23 h 138"/>
                <a:gd name="T52" fmla="*/ 5 w 138"/>
                <a:gd name="T53" fmla="*/ 98 h 138"/>
                <a:gd name="T54" fmla="*/ 123 w 138"/>
                <a:gd name="T55" fmla="*/ 28 h 138"/>
                <a:gd name="T56" fmla="*/ 7 w 138"/>
                <a:gd name="T57" fmla="*/ 103 h 138"/>
                <a:gd name="T58" fmla="*/ 128 w 138"/>
                <a:gd name="T59" fmla="*/ 35 h 138"/>
                <a:gd name="T60" fmla="*/ 10 w 138"/>
                <a:gd name="T61" fmla="*/ 105 h 138"/>
                <a:gd name="T62" fmla="*/ 130 w 138"/>
                <a:gd name="T63" fmla="*/ 38 h 138"/>
                <a:gd name="T64" fmla="*/ 15 w 138"/>
                <a:gd name="T65" fmla="*/ 113 h 138"/>
                <a:gd name="T66" fmla="*/ 133 w 138"/>
                <a:gd name="T67" fmla="*/ 45 h 138"/>
                <a:gd name="T68" fmla="*/ 20 w 138"/>
                <a:gd name="T69" fmla="*/ 118 h 138"/>
                <a:gd name="T70" fmla="*/ 135 w 138"/>
                <a:gd name="T71" fmla="*/ 50 h 138"/>
                <a:gd name="T72" fmla="*/ 25 w 138"/>
                <a:gd name="T73" fmla="*/ 123 h 138"/>
                <a:gd name="T74" fmla="*/ 135 w 138"/>
                <a:gd name="T75" fmla="*/ 60 h 138"/>
                <a:gd name="T76" fmla="*/ 35 w 138"/>
                <a:gd name="T77" fmla="*/ 130 h 138"/>
                <a:gd name="T78" fmla="*/ 138 w 138"/>
                <a:gd name="T79" fmla="*/ 70 h 138"/>
                <a:gd name="T80" fmla="*/ 37 w 138"/>
                <a:gd name="T81" fmla="*/ 130 h 138"/>
                <a:gd name="T82" fmla="*/ 138 w 138"/>
                <a:gd name="T83" fmla="*/ 73 h 138"/>
                <a:gd name="T84" fmla="*/ 50 w 138"/>
                <a:gd name="T85" fmla="*/ 135 h 138"/>
                <a:gd name="T86" fmla="*/ 135 w 138"/>
                <a:gd name="T87" fmla="*/ 85 h 138"/>
                <a:gd name="T88" fmla="*/ 50 w 138"/>
                <a:gd name="T89" fmla="*/ 135 h 138"/>
                <a:gd name="T90" fmla="*/ 135 w 138"/>
                <a:gd name="T91" fmla="*/ 85 h 138"/>
                <a:gd name="T92" fmla="*/ 63 w 138"/>
                <a:gd name="T93" fmla="*/ 138 h 138"/>
                <a:gd name="T94" fmla="*/ 130 w 138"/>
                <a:gd name="T95" fmla="*/ 98 h 138"/>
                <a:gd name="T96" fmla="*/ 78 w 138"/>
                <a:gd name="T97" fmla="*/ 138 h 138"/>
                <a:gd name="T98" fmla="*/ 123 w 138"/>
                <a:gd name="T99" fmla="*/ 110 h 138"/>
                <a:gd name="T100" fmla="*/ 100 w 138"/>
                <a:gd name="T101" fmla="*/ 130 h 138"/>
                <a:gd name="T102" fmla="*/ 105 w 138"/>
                <a:gd name="T10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138">
                  <a:moveTo>
                    <a:pt x="32" y="10"/>
                  </a:moveTo>
                  <a:lnTo>
                    <a:pt x="35" y="8"/>
                  </a:lnTo>
                  <a:lnTo>
                    <a:pt x="7" y="35"/>
                  </a:lnTo>
                  <a:lnTo>
                    <a:pt x="70" y="0"/>
                  </a:lnTo>
                  <a:lnTo>
                    <a:pt x="7" y="38"/>
                  </a:lnTo>
                  <a:lnTo>
                    <a:pt x="73" y="0"/>
                  </a:lnTo>
                  <a:lnTo>
                    <a:pt x="5" y="40"/>
                  </a:lnTo>
                  <a:lnTo>
                    <a:pt x="75" y="0"/>
                  </a:lnTo>
                  <a:lnTo>
                    <a:pt x="2" y="48"/>
                  </a:lnTo>
                  <a:lnTo>
                    <a:pt x="83" y="3"/>
                  </a:lnTo>
                  <a:lnTo>
                    <a:pt x="0" y="55"/>
                  </a:lnTo>
                  <a:lnTo>
                    <a:pt x="90" y="3"/>
                  </a:lnTo>
                  <a:lnTo>
                    <a:pt x="0" y="60"/>
                  </a:lnTo>
                  <a:lnTo>
                    <a:pt x="95" y="5"/>
                  </a:lnTo>
                  <a:lnTo>
                    <a:pt x="0" y="63"/>
                  </a:lnTo>
                  <a:lnTo>
                    <a:pt x="98" y="8"/>
                  </a:lnTo>
                  <a:lnTo>
                    <a:pt x="0" y="68"/>
                  </a:lnTo>
                  <a:lnTo>
                    <a:pt x="103" y="10"/>
                  </a:lnTo>
                  <a:lnTo>
                    <a:pt x="0" y="73"/>
                  </a:lnTo>
                  <a:lnTo>
                    <a:pt x="108" y="13"/>
                  </a:lnTo>
                  <a:lnTo>
                    <a:pt x="0" y="83"/>
                  </a:lnTo>
                  <a:lnTo>
                    <a:pt x="113" y="18"/>
                  </a:lnTo>
                  <a:lnTo>
                    <a:pt x="2" y="90"/>
                  </a:lnTo>
                  <a:lnTo>
                    <a:pt x="118" y="23"/>
                  </a:lnTo>
                  <a:lnTo>
                    <a:pt x="2" y="90"/>
                  </a:lnTo>
                  <a:lnTo>
                    <a:pt x="120" y="23"/>
                  </a:lnTo>
                  <a:lnTo>
                    <a:pt x="5" y="98"/>
                  </a:lnTo>
                  <a:lnTo>
                    <a:pt x="123" y="28"/>
                  </a:lnTo>
                  <a:lnTo>
                    <a:pt x="7" y="103"/>
                  </a:lnTo>
                  <a:lnTo>
                    <a:pt x="128" y="35"/>
                  </a:lnTo>
                  <a:lnTo>
                    <a:pt x="10" y="105"/>
                  </a:lnTo>
                  <a:lnTo>
                    <a:pt x="130" y="38"/>
                  </a:lnTo>
                  <a:lnTo>
                    <a:pt x="15" y="113"/>
                  </a:lnTo>
                  <a:lnTo>
                    <a:pt x="133" y="45"/>
                  </a:lnTo>
                  <a:lnTo>
                    <a:pt x="20" y="118"/>
                  </a:lnTo>
                  <a:lnTo>
                    <a:pt x="135" y="50"/>
                  </a:lnTo>
                  <a:lnTo>
                    <a:pt x="25" y="123"/>
                  </a:lnTo>
                  <a:lnTo>
                    <a:pt x="135" y="60"/>
                  </a:lnTo>
                  <a:lnTo>
                    <a:pt x="35" y="130"/>
                  </a:lnTo>
                  <a:lnTo>
                    <a:pt x="138" y="70"/>
                  </a:lnTo>
                  <a:lnTo>
                    <a:pt x="37" y="130"/>
                  </a:lnTo>
                  <a:lnTo>
                    <a:pt x="138" y="73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50" y="135"/>
                  </a:lnTo>
                  <a:lnTo>
                    <a:pt x="135" y="85"/>
                  </a:lnTo>
                  <a:lnTo>
                    <a:pt x="63" y="138"/>
                  </a:lnTo>
                  <a:lnTo>
                    <a:pt x="130" y="98"/>
                  </a:lnTo>
                  <a:lnTo>
                    <a:pt x="78" y="138"/>
                  </a:lnTo>
                  <a:lnTo>
                    <a:pt x="123" y="110"/>
                  </a:lnTo>
                  <a:lnTo>
                    <a:pt x="100" y="130"/>
                  </a:lnTo>
                  <a:lnTo>
                    <a:pt x="105" y="128"/>
                  </a:lnTo>
                </a:path>
              </a:pathLst>
            </a:custGeom>
            <a:noFill/>
            <a:ln w="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8" name="矩形 127"/>
          <p:cNvSpPr/>
          <p:nvPr/>
        </p:nvSpPr>
        <p:spPr>
          <a:xfrm>
            <a:off x="1872647" y="2873965"/>
            <a:ext cx="1191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smtClean="0">
                <a:solidFill>
                  <a:schemeClr val="accent3"/>
                </a:solidFill>
                <a:latin typeface="微软雅黑"/>
                <a:ea typeface="微软雅黑"/>
              </a:rPr>
              <a:t>IDEA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sp>
        <p:nvSpPr>
          <p:cNvPr id="132" name="Freeform 48"/>
          <p:cNvSpPr>
            <a:spLocks/>
          </p:cNvSpPr>
          <p:nvPr/>
        </p:nvSpPr>
        <p:spPr bwMode="auto">
          <a:xfrm>
            <a:off x="1657375" y="2705978"/>
            <a:ext cx="174625" cy="622300"/>
          </a:xfrm>
          <a:custGeom>
            <a:avLst/>
            <a:gdLst>
              <a:gd name="T0" fmla="*/ 0 w 110"/>
              <a:gd name="T1" fmla="*/ 0 h 392"/>
              <a:gd name="T2" fmla="*/ 15 w 110"/>
              <a:gd name="T3" fmla="*/ 0 h 392"/>
              <a:gd name="T4" fmla="*/ 30 w 110"/>
              <a:gd name="T5" fmla="*/ 0 h 392"/>
              <a:gd name="T6" fmla="*/ 37 w 110"/>
              <a:gd name="T7" fmla="*/ 0 h 392"/>
              <a:gd name="T8" fmla="*/ 60 w 110"/>
              <a:gd name="T9" fmla="*/ 0 h 392"/>
              <a:gd name="T10" fmla="*/ 75 w 110"/>
              <a:gd name="T11" fmla="*/ 0 h 392"/>
              <a:gd name="T12" fmla="*/ 92 w 110"/>
              <a:gd name="T13" fmla="*/ 0 h 392"/>
              <a:gd name="T14" fmla="*/ 108 w 110"/>
              <a:gd name="T15" fmla="*/ 2 h 392"/>
              <a:gd name="T16" fmla="*/ 108 w 110"/>
              <a:gd name="T17" fmla="*/ 9 h 392"/>
              <a:gd name="T18" fmla="*/ 108 w 110"/>
              <a:gd name="T19" fmla="*/ 21 h 392"/>
              <a:gd name="T20" fmla="*/ 108 w 110"/>
              <a:gd name="T21" fmla="*/ 28 h 392"/>
              <a:gd name="T22" fmla="*/ 108 w 110"/>
              <a:gd name="T23" fmla="*/ 38 h 392"/>
              <a:gd name="T24" fmla="*/ 108 w 110"/>
              <a:gd name="T25" fmla="*/ 45 h 392"/>
              <a:gd name="T26" fmla="*/ 108 w 110"/>
              <a:gd name="T27" fmla="*/ 50 h 392"/>
              <a:gd name="T28" fmla="*/ 108 w 110"/>
              <a:gd name="T29" fmla="*/ 55 h 392"/>
              <a:gd name="T30" fmla="*/ 108 w 110"/>
              <a:gd name="T31" fmla="*/ 57 h 392"/>
              <a:gd name="T32" fmla="*/ 108 w 110"/>
              <a:gd name="T33" fmla="*/ 65 h 392"/>
              <a:gd name="T34" fmla="*/ 108 w 110"/>
              <a:gd name="T35" fmla="*/ 65 h 392"/>
              <a:gd name="T36" fmla="*/ 108 w 110"/>
              <a:gd name="T37" fmla="*/ 77 h 392"/>
              <a:gd name="T38" fmla="*/ 108 w 110"/>
              <a:gd name="T39" fmla="*/ 81 h 392"/>
              <a:gd name="T40" fmla="*/ 108 w 110"/>
              <a:gd name="T41" fmla="*/ 91 h 392"/>
              <a:gd name="T42" fmla="*/ 108 w 110"/>
              <a:gd name="T43" fmla="*/ 96 h 392"/>
              <a:gd name="T44" fmla="*/ 108 w 110"/>
              <a:gd name="T45" fmla="*/ 96 h 392"/>
              <a:gd name="T46" fmla="*/ 108 w 110"/>
              <a:gd name="T47" fmla="*/ 108 h 392"/>
              <a:gd name="T48" fmla="*/ 108 w 110"/>
              <a:gd name="T49" fmla="*/ 118 h 392"/>
              <a:gd name="T50" fmla="*/ 108 w 110"/>
              <a:gd name="T51" fmla="*/ 120 h 392"/>
              <a:gd name="T52" fmla="*/ 108 w 110"/>
              <a:gd name="T53" fmla="*/ 127 h 392"/>
              <a:gd name="T54" fmla="*/ 108 w 110"/>
              <a:gd name="T55" fmla="*/ 132 h 392"/>
              <a:gd name="T56" fmla="*/ 108 w 110"/>
              <a:gd name="T57" fmla="*/ 142 h 392"/>
              <a:gd name="T58" fmla="*/ 108 w 110"/>
              <a:gd name="T59" fmla="*/ 151 h 392"/>
              <a:gd name="T60" fmla="*/ 108 w 110"/>
              <a:gd name="T61" fmla="*/ 161 h 392"/>
              <a:gd name="T62" fmla="*/ 108 w 110"/>
              <a:gd name="T63" fmla="*/ 168 h 392"/>
              <a:gd name="T64" fmla="*/ 108 w 110"/>
              <a:gd name="T65" fmla="*/ 173 h 392"/>
              <a:gd name="T66" fmla="*/ 108 w 110"/>
              <a:gd name="T67" fmla="*/ 183 h 392"/>
              <a:gd name="T68" fmla="*/ 108 w 110"/>
              <a:gd name="T69" fmla="*/ 195 h 392"/>
              <a:gd name="T70" fmla="*/ 108 w 110"/>
              <a:gd name="T71" fmla="*/ 204 h 392"/>
              <a:gd name="T72" fmla="*/ 108 w 110"/>
              <a:gd name="T73" fmla="*/ 216 h 392"/>
              <a:gd name="T74" fmla="*/ 108 w 110"/>
              <a:gd name="T75" fmla="*/ 226 h 392"/>
              <a:gd name="T76" fmla="*/ 108 w 110"/>
              <a:gd name="T77" fmla="*/ 228 h 392"/>
              <a:gd name="T78" fmla="*/ 110 w 110"/>
              <a:gd name="T79" fmla="*/ 233 h 392"/>
              <a:gd name="T80" fmla="*/ 110 w 110"/>
              <a:gd name="T81" fmla="*/ 243 h 392"/>
              <a:gd name="T82" fmla="*/ 110 w 110"/>
              <a:gd name="T83" fmla="*/ 250 h 392"/>
              <a:gd name="T84" fmla="*/ 110 w 110"/>
              <a:gd name="T85" fmla="*/ 255 h 392"/>
              <a:gd name="T86" fmla="*/ 110 w 110"/>
              <a:gd name="T87" fmla="*/ 262 h 392"/>
              <a:gd name="T88" fmla="*/ 110 w 110"/>
              <a:gd name="T89" fmla="*/ 269 h 392"/>
              <a:gd name="T90" fmla="*/ 110 w 110"/>
              <a:gd name="T91" fmla="*/ 281 h 392"/>
              <a:gd name="T92" fmla="*/ 110 w 110"/>
              <a:gd name="T93" fmla="*/ 284 h 392"/>
              <a:gd name="T94" fmla="*/ 110 w 110"/>
              <a:gd name="T95" fmla="*/ 291 h 392"/>
              <a:gd name="T96" fmla="*/ 110 w 110"/>
              <a:gd name="T97" fmla="*/ 298 h 392"/>
              <a:gd name="T98" fmla="*/ 110 w 110"/>
              <a:gd name="T99" fmla="*/ 298 h 392"/>
              <a:gd name="T100" fmla="*/ 110 w 110"/>
              <a:gd name="T101" fmla="*/ 301 h 392"/>
              <a:gd name="T102" fmla="*/ 110 w 110"/>
              <a:gd name="T103" fmla="*/ 310 h 392"/>
              <a:gd name="T104" fmla="*/ 110 w 110"/>
              <a:gd name="T105" fmla="*/ 315 h 392"/>
              <a:gd name="T106" fmla="*/ 110 w 110"/>
              <a:gd name="T107" fmla="*/ 325 h 392"/>
              <a:gd name="T108" fmla="*/ 110 w 110"/>
              <a:gd name="T109" fmla="*/ 337 h 392"/>
              <a:gd name="T110" fmla="*/ 110 w 110"/>
              <a:gd name="T111" fmla="*/ 342 h 392"/>
              <a:gd name="T112" fmla="*/ 110 w 110"/>
              <a:gd name="T113" fmla="*/ 346 h 392"/>
              <a:gd name="T114" fmla="*/ 110 w 110"/>
              <a:gd name="T115" fmla="*/ 354 h 392"/>
              <a:gd name="T116" fmla="*/ 110 w 110"/>
              <a:gd name="T117" fmla="*/ 361 h 392"/>
              <a:gd name="T118" fmla="*/ 110 w 110"/>
              <a:gd name="T119" fmla="*/ 368 h 392"/>
              <a:gd name="T120" fmla="*/ 110 w 110"/>
              <a:gd name="T121" fmla="*/ 378 h 392"/>
              <a:gd name="T122" fmla="*/ 110 w 110"/>
              <a:gd name="T123" fmla="*/ 387 h 392"/>
              <a:gd name="T124" fmla="*/ 110 w 110"/>
              <a:gd name="T12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" h="392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15" y="0"/>
                </a:lnTo>
                <a:lnTo>
                  <a:pt x="0" y="16"/>
                </a:lnTo>
                <a:lnTo>
                  <a:pt x="30" y="0"/>
                </a:lnTo>
                <a:lnTo>
                  <a:pt x="0" y="21"/>
                </a:lnTo>
                <a:lnTo>
                  <a:pt x="37" y="0"/>
                </a:lnTo>
                <a:lnTo>
                  <a:pt x="0" y="33"/>
                </a:lnTo>
                <a:lnTo>
                  <a:pt x="60" y="0"/>
                </a:lnTo>
                <a:lnTo>
                  <a:pt x="0" y="41"/>
                </a:lnTo>
                <a:lnTo>
                  <a:pt x="75" y="0"/>
                </a:lnTo>
                <a:lnTo>
                  <a:pt x="0" y="50"/>
                </a:lnTo>
                <a:lnTo>
                  <a:pt x="92" y="0"/>
                </a:lnTo>
                <a:lnTo>
                  <a:pt x="0" y="62"/>
                </a:lnTo>
                <a:lnTo>
                  <a:pt x="108" y="2"/>
                </a:lnTo>
                <a:lnTo>
                  <a:pt x="0" y="69"/>
                </a:lnTo>
                <a:lnTo>
                  <a:pt x="108" y="9"/>
                </a:lnTo>
                <a:lnTo>
                  <a:pt x="0" y="81"/>
                </a:lnTo>
                <a:lnTo>
                  <a:pt x="108" y="21"/>
                </a:lnTo>
                <a:lnTo>
                  <a:pt x="0" y="89"/>
                </a:lnTo>
                <a:lnTo>
                  <a:pt x="108" y="28"/>
                </a:lnTo>
                <a:lnTo>
                  <a:pt x="0" y="98"/>
                </a:lnTo>
                <a:lnTo>
                  <a:pt x="108" y="38"/>
                </a:lnTo>
                <a:lnTo>
                  <a:pt x="0" y="106"/>
                </a:lnTo>
                <a:lnTo>
                  <a:pt x="108" y="45"/>
                </a:lnTo>
                <a:lnTo>
                  <a:pt x="0" y="110"/>
                </a:lnTo>
                <a:lnTo>
                  <a:pt x="108" y="50"/>
                </a:lnTo>
                <a:lnTo>
                  <a:pt x="0" y="115"/>
                </a:lnTo>
                <a:lnTo>
                  <a:pt x="108" y="55"/>
                </a:lnTo>
                <a:lnTo>
                  <a:pt x="0" y="118"/>
                </a:lnTo>
                <a:lnTo>
                  <a:pt x="108" y="57"/>
                </a:lnTo>
                <a:lnTo>
                  <a:pt x="0" y="125"/>
                </a:lnTo>
                <a:lnTo>
                  <a:pt x="108" y="65"/>
                </a:lnTo>
                <a:lnTo>
                  <a:pt x="0" y="125"/>
                </a:lnTo>
                <a:lnTo>
                  <a:pt x="108" y="65"/>
                </a:lnTo>
                <a:lnTo>
                  <a:pt x="0" y="137"/>
                </a:lnTo>
                <a:lnTo>
                  <a:pt x="108" y="77"/>
                </a:lnTo>
                <a:lnTo>
                  <a:pt x="0" y="142"/>
                </a:lnTo>
                <a:lnTo>
                  <a:pt x="108" y="81"/>
                </a:lnTo>
                <a:lnTo>
                  <a:pt x="0" y="151"/>
                </a:lnTo>
                <a:lnTo>
                  <a:pt x="108" y="91"/>
                </a:lnTo>
                <a:lnTo>
                  <a:pt x="0" y="156"/>
                </a:lnTo>
                <a:lnTo>
                  <a:pt x="108" y="96"/>
                </a:lnTo>
                <a:lnTo>
                  <a:pt x="0" y="159"/>
                </a:lnTo>
                <a:lnTo>
                  <a:pt x="108" y="96"/>
                </a:lnTo>
                <a:lnTo>
                  <a:pt x="0" y="168"/>
                </a:lnTo>
                <a:lnTo>
                  <a:pt x="108" y="108"/>
                </a:lnTo>
                <a:lnTo>
                  <a:pt x="0" y="178"/>
                </a:lnTo>
                <a:lnTo>
                  <a:pt x="108" y="118"/>
                </a:lnTo>
                <a:lnTo>
                  <a:pt x="0" y="180"/>
                </a:lnTo>
                <a:lnTo>
                  <a:pt x="108" y="120"/>
                </a:lnTo>
                <a:lnTo>
                  <a:pt x="0" y="187"/>
                </a:lnTo>
                <a:lnTo>
                  <a:pt x="108" y="127"/>
                </a:lnTo>
                <a:lnTo>
                  <a:pt x="0" y="192"/>
                </a:lnTo>
                <a:lnTo>
                  <a:pt x="108" y="132"/>
                </a:lnTo>
                <a:lnTo>
                  <a:pt x="0" y="202"/>
                </a:lnTo>
                <a:lnTo>
                  <a:pt x="108" y="142"/>
                </a:lnTo>
                <a:lnTo>
                  <a:pt x="0" y="211"/>
                </a:lnTo>
                <a:lnTo>
                  <a:pt x="108" y="151"/>
                </a:lnTo>
                <a:lnTo>
                  <a:pt x="0" y="221"/>
                </a:lnTo>
                <a:lnTo>
                  <a:pt x="108" y="161"/>
                </a:lnTo>
                <a:lnTo>
                  <a:pt x="0" y="228"/>
                </a:lnTo>
                <a:lnTo>
                  <a:pt x="108" y="168"/>
                </a:lnTo>
                <a:lnTo>
                  <a:pt x="0" y="233"/>
                </a:lnTo>
                <a:lnTo>
                  <a:pt x="108" y="173"/>
                </a:lnTo>
                <a:lnTo>
                  <a:pt x="0" y="243"/>
                </a:lnTo>
                <a:lnTo>
                  <a:pt x="108" y="183"/>
                </a:lnTo>
                <a:lnTo>
                  <a:pt x="0" y="255"/>
                </a:lnTo>
                <a:lnTo>
                  <a:pt x="108" y="195"/>
                </a:lnTo>
                <a:lnTo>
                  <a:pt x="0" y="264"/>
                </a:lnTo>
                <a:lnTo>
                  <a:pt x="108" y="204"/>
                </a:lnTo>
                <a:lnTo>
                  <a:pt x="0" y="277"/>
                </a:lnTo>
                <a:lnTo>
                  <a:pt x="108" y="216"/>
                </a:lnTo>
                <a:lnTo>
                  <a:pt x="0" y="286"/>
                </a:lnTo>
                <a:lnTo>
                  <a:pt x="108" y="226"/>
                </a:lnTo>
                <a:lnTo>
                  <a:pt x="0" y="289"/>
                </a:lnTo>
                <a:lnTo>
                  <a:pt x="108" y="228"/>
                </a:lnTo>
                <a:lnTo>
                  <a:pt x="0" y="293"/>
                </a:lnTo>
                <a:lnTo>
                  <a:pt x="110" y="233"/>
                </a:lnTo>
                <a:lnTo>
                  <a:pt x="0" y="303"/>
                </a:lnTo>
                <a:lnTo>
                  <a:pt x="110" y="243"/>
                </a:lnTo>
                <a:lnTo>
                  <a:pt x="0" y="310"/>
                </a:lnTo>
                <a:lnTo>
                  <a:pt x="110" y="250"/>
                </a:lnTo>
                <a:lnTo>
                  <a:pt x="0" y="315"/>
                </a:lnTo>
                <a:lnTo>
                  <a:pt x="110" y="255"/>
                </a:lnTo>
                <a:lnTo>
                  <a:pt x="0" y="325"/>
                </a:lnTo>
                <a:lnTo>
                  <a:pt x="110" y="262"/>
                </a:lnTo>
                <a:lnTo>
                  <a:pt x="0" y="329"/>
                </a:lnTo>
                <a:lnTo>
                  <a:pt x="110" y="269"/>
                </a:lnTo>
                <a:lnTo>
                  <a:pt x="0" y="342"/>
                </a:lnTo>
                <a:lnTo>
                  <a:pt x="110" y="281"/>
                </a:lnTo>
                <a:lnTo>
                  <a:pt x="0" y="344"/>
                </a:lnTo>
                <a:lnTo>
                  <a:pt x="110" y="284"/>
                </a:lnTo>
                <a:lnTo>
                  <a:pt x="0" y="351"/>
                </a:lnTo>
                <a:lnTo>
                  <a:pt x="110" y="291"/>
                </a:lnTo>
                <a:lnTo>
                  <a:pt x="0" y="358"/>
                </a:lnTo>
                <a:lnTo>
                  <a:pt x="110" y="298"/>
                </a:lnTo>
                <a:lnTo>
                  <a:pt x="0" y="358"/>
                </a:lnTo>
                <a:lnTo>
                  <a:pt x="110" y="298"/>
                </a:lnTo>
                <a:lnTo>
                  <a:pt x="0" y="361"/>
                </a:lnTo>
                <a:lnTo>
                  <a:pt x="110" y="301"/>
                </a:lnTo>
                <a:lnTo>
                  <a:pt x="0" y="370"/>
                </a:lnTo>
                <a:lnTo>
                  <a:pt x="110" y="310"/>
                </a:lnTo>
                <a:lnTo>
                  <a:pt x="0" y="375"/>
                </a:lnTo>
                <a:lnTo>
                  <a:pt x="110" y="315"/>
                </a:lnTo>
                <a:lnTo>
                  <a:pt x="0" y="385"/>
                </a:lnTo>
                <a:lnTo>
                  <a:pt x="110" y="325"/>
                </a:lnTo>
                <a:lnTo>
                  <a:pt x="7" y="392"/>
                </a:lnTo>
                <a:lnTo>
                  <a:pt x="110" y="337"/>
                </a:lnTo>
                <a:lnTo>
                  <a:pt x="20" y="392"/>
                </a:lnTo>
                <a:lnTo>
                  <a:pt x="110" y="342"/>
                </a:lnTo>
                <a:lnTo>
                  <a:pt x="25" y="392"/>
                </a:lnTo>
                <a:lnTo>
                  <a:pt x="110" y="346"/>
                </a:lnTo>
                <a:lnTo>
                  <a:pt x="40" y="392"/>
                </a:lnTo>
                <a:lnTo>
                  <a:pt x="110" y="354"/>
                </a:lnTo>
                <a:lnTo>
                  <a:pt x="52" y="392"/>
                </a:lnTo>
                <a:lnTo>
                  <a:pt x="110" y="361"/>
                </a:lnTo>
                <a:lnTo>
                  <a:pt x="67" y="392"/>
                </a:lnTo>
                <a:lnTo>
                  <a:pt x="110" y="368"/>
                </a:lnTo>
                <a:lnTo>
                  <a:pt x="80" y="392"/>
                </a:lnTo>
                <a:lnTo>
                  <a:pt x="110" y="378"/>
                </a:lnTo>
                <a:lnTo>
                  <a:pt x="97" y="392"/>
                </a:lnTo>
                <a:lnTo>
                  <a:pt x="110" y="387"/>
                </a:lnTo>
                <a:lnTo>
                  <a:pt x="108" y="392"/>
                </a:lnTo>
                <a:lnTo>
                  <a:pt x="110" y="392"/>
                </a:lnTo>
              </a:path>
            </a:pathLst>
          </a:custGeom>
          <a:noFill/>
          <a:ln w="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6" grpId="0" animBg="1"/>
      <p:bldP spid="50" grpId="0"/>
      <p:bldP spid="63" grpId="0" animBg="1"/>
      <p:bldP spid="70" grpId="0" animBg="1"/>
      <p:bldP spid="86" grpId="0" animBg="1"/>
      <p:bldP spid="93" grpId="0" animBg="1"/>
      <p:bldP spid="99" grpId="0" animBg="1"/>
      <p:bldP spid="128" grpId="0"/>
      <p:bldP spid="1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9380" y="924448"/>
            <a:ext cx="78578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背景介绍：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1. </a:t>
            </a:r>
            <a:r>
              <a:rPr lang="zh-CN" altLang="en-US" sz="2400" dirty="0" smtClean="0">
                <a:solidFill>
                  <a:schemeClr val="bg1"/>
                </a:solidFill>
              </a:rPr>
              <a:t>智能体在道路行驶过程中，需要对道路周围环境进行判断，找出周围的人以及一些障碍物。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2. </a:t>
            </a:r>
            <a:r>
              <a:rPr lang="zh-CN" altLang="en-US" sz="2400" dirty="0" smtClean="0">
                <a:solidFill>
                  <a:schemeClr val="bg1"/>
                </a:solidFill>
              </a:rPr>
              <a:t>智能体在危险场景下，通过人为的远程操控来进行探测，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需要对一些基本物体进行预判断，防止人为判断时候的遗漏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本次实验中，采用蓝牙手动控制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手机摄像头拍摄以及电脑视频识别的方法，简单模拟一下真实场景下的一些小应用。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7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312781" y="1856833"/>
            <a:ext cx="899262" cy="976388"/>
            <a:chOff x="5038628" y="2357164"/>
            <a:chExt cx="2114744" cy="2296116"/>
          </a:xfrm>
        </p:grpSpPr>
        <p:grpSp>
          <p:nvGrpSpPr>
            <p:cNvPr id="18" name="组合 17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12781" y="2867347"/>
            <a:ext cx="899262" cy="976388"/>
            <a:chOff x="5038628" y="2357164"/>
            <a:chExt cx="2114744" cy="2296116"/>
          </a:xfrm>
        </p:grpSpPr>
        <p:grpSp>
          <p:nvGrpSpPr>
            <p:cNvPr id="21" name="组合 20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5312781" y="3877861"/>
            <a:ext cx="899262" cy="976388"/>
            <a:chOff x="5038628" y="2357164"/>
            <a:chExt cx="2114744" cy="2296116"/>
          </a:xfrm>
        </p:grpSpPr>
        <p:grpSp>
          <p:nvGrpSpPr>
            <p:cNvPr id="33" name="组合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6379119" y="2248440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蓝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牙连接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379119" y="3305908"/>
            <a:ext cx="268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</a:rPr>
              <a:t>   </a:t>
            </a:r>
            <a:r>
              <a:rPr lang="en-US" altLang="zh-CN" sz="2400" dirty="0" err="1" smtClean="0">
                <a:solidFill>
                  <a:schemeClr val="bg1"/>
                </a:solidFill>
                <a:latin typeface="+mj-ea"/>
              </a:rPr>
              <a:t>openCV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</a:rPr>
              <a:t>简介</a:t>
            </a:r>
            <a:endParaRPr lang="zh-CN" altLang="en-US" sz="2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79119" y="4254458"/>
            <a:ext cx="39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</a:rPr>
              <a:t>视频识别</a:t>
            </a:r>
            <a:endParaRPr lang="zh-CN" altLang="en-US" sz="2400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550810" y="1505791"/>
            <a:ext cx="1260096" cy="1265186"/>
            <a:chOff x="2170113" y="2419350"/>
            <a:chExt cx="785813" cy="788988"/>
          </a:xfrm>
        </p:grpSpPr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170113" y="2436813"/>
              <a:ext cx="701675" cy="250825"/>
            </a:xfrm>
            <a:custGeom>
              <a:avLst/>
              <a:gdLst>
                <a:gd name="T0" fmla="*/ 42 w 42"/>
                <a:gd name="T1" fmla="*/ 15 h 15"/>
                <a:gd name="T2" fmla="*/ 20 w 42"/>
                <a:gd name="T3" fmla="*/ 0 h 15"/>
                <a:gd name="T4" fmla="*/ 0 w 42"/>
                <a:gd name="T5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5">
                  <a:moveTo>
                    <a:pt x="42" y="15"/>
                  </a:moveTo>
                  <a:cubicBezTo>
                    <a:pt x="42" y="14"/>
                    <a:pt x="25" y="1"/>
                    <a:pt x="20" y="0"/>
                  </a:cubicBezTo>
                  <a:cubicBezTo>
                    <a:pt x="15" y="0"/>
                    <a:pt x="1" y="4"/>
                    <a:pt x="0" y="6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2303463" y="2671763"/>
              <a:ext cx="635000" cy="519113"/>
            </a:xfrm>
            <a:custGeom>
              <a:avLst/>
              <a:gdLst>
                <a:gd name="T0" fmla="*/ 33 w 38"/>
                <a:gd name="T1" fmla="*/ 0 h 31"/>
                <a:gd name="T2" fmla="*/ 38 w 38"/>
                <a:gd name="T3" fmla="*/ 17 h 31"/>
                <a:gd name="T4" fmla="*/ 0 w 38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1">
                  <a:moveTo>
                    <a:pt x="33" y="0"/>
                  </a:moveTo>
                  <a:cubicBezTo>
                    <a:pt x="36" y="3"/>
                    <a:pt x="38" y="12"/>
                    <a:pt x="38" y="17"/>
                  </a:cubicBezTo>
                  <a:cubicBezTo>
                    <a:pt x="24" y="18"/>
                    <a:pt x="13" y="29"/>
                    <a:pt x="0" y="31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170113" y="2520950"/>
              <a:ext cx="133350" cy="669925"/>
            </a:xfrm>
            <a:custGeom>
              <a:avLst/>
              <a:gdLst>
                <a:gd name="T0" fmla="*/ 0 w 8"/>
                <a:gd name="T1" fmla="*/ 1 h 40"/>
                <a:gd name="T2" fmla="*/ 0 w 8"/>
                <a:gd name="T3" fmla="*/ 0 h 40"/>
                <a:gd name="T4" fmla="*/ 8 w 8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7"/>
                    <a:pt x="8" y="4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185988" y="2520950"/>
              <a:ext cx="752475" cy="452438"/>
            </a:xfrm>
            <a:custGeom>
              <a:avLst/>
              <a:gdLst>
                <a:gd name="T0" fmla="*/ 45 w 45"/>
                <a:gd name="T1" fmla="*/ 27 h 27"/>
                <a:gd name="T2" fmla="*/ 13 w 45"/>
                <a:gd name="T3" fmla="*/ 8 h 27"/>
                <a:gd name="T4" fmla="*/ 0 w 4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7">
                  <a:moveTo>
                    <a:pt x="45" y="27"/>
                  </a:moveTo>
                  <a:cubicBezTo>
                    <a:pt x="36" y="20"/>
                    <a:pt x="24" y="14"/>
                    <a:pt x="13" y="8"/>
                  </a:cubicBezTo>
                  <a:cubicBezTo>
                    <a:pt x="9" y="6"/>
                    <a:pt x="4" y="1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671763" y="2671763"/>
              <a:ext cx="217488" cy="117475"/>
            </a:xfrm>
            <a:custGeom>
              <a:avLst/>
              <a:gdLst>
                <a:gd name="T0" fmla="*/ 12 w 13"/>
                <a:gd name="T1" fmla="*/ 1 h 7"/>
                <a:gd name="T2" fmla="*/ 12 w 13"/>
                <a:gd name="T3" fmla="*/ 0 h 7"/>
                <a:gd name="T4" fmla="*/ 0 w 1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3" y="0"/>
                    <a:pt x="12" y="0"/>
                  </a:cubicBezTo>
                  <a:cubicBezTo>
                    <a:pt x="8" y="1"/>
                    <a:pt x="5" y="6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654300" y="2536825"/>
              <a:ext cx="17463" cy="252413"/>
            </a:xfrm>
            <a:custGeom>
              <a:avLst/>
              <a:gdLst>
                <a:gd name="T0" fmla="*/ 1 w 1"/>
                <a:gd name="T1" fmla="*/ 15 h 15"/>
                <a:gd name="T2" fmla="*/ 0 w 1"/>
                <a:gd name="T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">
                  <a:moveTo>
                    <a:pt x="1" y="15"/>
                  </a:moveTo>
                  <a:cubicBezTo>
                    <a:pt x="1" y="10"/>
                    <a:pt x="1" y="5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2470150" y="2536825"/>
              <a:ext cx="184150" cy="117475"/>
            </a:xfrm>
            <a:custGeom>
              <a:avLst/>
              <a:gdLst>
                <a:gd name="T0" fmla="*/ 11 w 11"/>
                <a:gd name="T1" fmla="*/ 0 h 7"/>
                <a:gd name="T2" fmla="*/ 0 w 11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8" y="3"/>
                    <a:pt x="3" y="5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454275" y="2419350"/>
              <a:ext cx="33338" cy="219075"/>
            </a:xfrm>
            <a:custGeom>
              <a:avLst/>
              <a:gdLst>
                <a:gd name="T0" fmla="*/ 0 w 2"/>
                <a:gd name="T1" fmla="*/ 13 h 13"/>
                <a:gd name="T2" fmla="*/ 2 w 2"/>
                <a:gd name="T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3">
                  <a:moveTo>
                    <a:pt x="0" y="13"/>
                  </a:moveTo>
                  <a:cubicBezTo>
                    <a:pt x="0" y="9"/>
                    <a:pt x="1" y="4"/>
                    <a:pt x="2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303463" y="2805113"/>
              <a:ext cx="368300" cy="369888"/>
            </a:xfrm>
            <a:custGeom>
              <a:avLst/>
              <a:gdLst>
                <a:gd name="T0" fmla="*/ 22 w 22"/>
                <a:gd name="T1" fmla="*/ 0 h 22"/>
                <a:gd name="T2" fmla="*/ 7 w 22"/>
                <a:gd name="T3" fmla="*/ 14 h 22"/>
                <a:gd name="T4" fmla="*/ 0 w 22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17" y="3"/>
                    <a:pt x="11" y="10"/>
                    <a:pt x="7" y="14"/>
                  </a:cubicBezTo>
                  <a:cubicBezTo>
                    <a:pt x="5" y="17"/>
                    <a:pt x="2" y="20"/>
                    <a:pt x="0" y="22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19338" y="2671763"/>
              <a:ext cx="117475" cy="519113"/>
            </a:xfrm>
            <a:custGeom>
              <a:avLst/>
              <a:gdLst>
                <a:gd name="T0" fmla="*/ 7 w 7"/>
                <a:gd name="T1" fmla="*/ 0 h 31"/>
                <a:gd name="T2" fmla="*/ 3 w 7"/>
                <a:gd name="T3" fmla="*/ 21 h 31"/>
                <a:gd name="T4" fmla="*/ 0 w 7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1">
                  <a:moveTo>
                    <a:pt x="7" y="0"/>
                  </a:moveTo>
                  <a:cubicBezTo>
                    <a:pt x="7" y="7"/>
                    <a:pt x="4" y="14"/>
                    <a:pt x="3" y="21"/>
                  </a:cubicBezTo>
                  <a:cubicBezTo>
                    <a:pt x="2" y="24"/>
                    <a:pt x="1" y="28"/>
                    <a:pt x="0" y="31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352675" y="2805113"/>
              <a:ext cx="536575" cy="352425"/>
            </a:xfrm>
            <a:custGeom>
              <a:avLst/>
              <a:gdLst>
                <a:gd name="T0" fmla="*/ 32 w 32"/>
                <a:gd name="T1" fmla="*/ 9 h 21"/>
                <a:gd name="T2" fmla="*/ 20 w 32"/>
                <a:gd name="T3" fmla="*/ 0 h 21"/>
                <a:gd name="T4" fmla="*/ 30 w 32"/>
                <a:gd name="T5" fmla="*/ 9 h 21"/>
                <a:gd name="T6" fmla="*/ 18 w 32"/>
                <a:gd name="T7" fmla="*/ 0 h 21"/>
                <a:gd name="T8" fmla="*/ 26 w 32"/>
                <a:gd name="T9" fmla="*/ 9 h 21"/>
                <a:gd name="T10" fmla="*/ 17 w 32"/>
                <a:gd name="T11" fmla="*/ 3 h 21"/>
                <a:gd name="T12" fmla="*/ 23 w 32"/>
                <a:gd name="T13" fmla="*/ 8 h 21"/>
                <a:gd name="T14" fmla="*/ 17 w 32"/>
                <a:gd name="T15" fmla="*/ 4 h 21"/>
                <a:gd name="T16" fmla="*/ 25 w 32"/>
                <a:gd name="T17" fmla="*/ 11 h 21"/>
                <a:gd name="T18" fmla="*/ 15 w 32"/>
                <a:gd name="T19" fmla="*/ 5 h 21"/>
                <a:gd name="T20" fmla="*/ 22 w 32"/>
                <a:gd name="T21" fmla="*/ 12 h 21"/>
                <a:gd name="T22" fmla="*/ 15 w 32"/>
                <a:gd name="T23" fmla="*/ 8 h 21"/>
                <a:gd name="T24" fmla="*/ 20 w 32"/>
                <a:gd name="T25" fmla="*/ 12 h 21"/>
                <a:gd name="T26" fmla="*/ 12 w 32"/>
                <a:gd name="T27" fmla="*/ 8 h 21"/>
                <a:gd name="T28" fmla="*/ 20 w 32"/>
                <a:gd name="T29" fmla="*/ 14 h 21"/>
                <a:gd name="T30" fmla="*/ 12 w 32"/>
                <a:gd name="T31" fmla="*/ 9 h 21"/>
                <a:gd name="T32" fmla="*/ 18 w 32"/>
                <a:gd name="T33" fmla="*/ 15 h 21"/>
                <a:gd name="T34" fmla="*/ 10 w 32"/>
                <a:gd name="T35" fmla="*/ 10 h 21"/>
                <a:gd name="T36" fmla="*/ 16 w 32"/>
                <a:gd name="T37" fmla="*/ 14 h 21"/>
                <a:gd name="T38" fmla="*/ 8 w 32"/>
                <a:gd name="T39" fmla="*/ 11 h 21"/>
                <a:gd name="T40" fmla="*/ 14 w 32"/>
                <a:gd name="T41" fmla="*/ 16 h 21"/>
                <a:gd name="T42" fmla="*/ 7 w 32"/>
                <a:gd name="T43" fmla="*/ 12 h 21"/>
                <a:gd name="T44" fmla="*/ 11 w 32"/>
                <a:gd name="T45" fmla="*/ 16 h 21"/>
                <a:gd name="T46" fmla="*/ 6 w 32"/>
                <a:gd name="T47" fmla="*/ 14 h 21"/>
                <a:gd name="T48" fmla="*/ 11 w 32"/>
                <a:gd name="T49" fmla="*/ 18 h 21"/>
                <a:gd name="T50" fmla="*/ 5 w 32"/>
                <a:gd name="T51" fmla="*/ 15 h 21"/>
                <a:gd name="T52" fmla="*/ 8 w 32"/>
                <a:gd name="T53" fmla="*/ 19 h 21"/>
                <a:gd name="T54" fmla="*/ 4 w 32"/>
                <a:gd name="T55" fmla="*/ 17 h 21"/>
                <a:gd name="T56" fmla="*/ 7 w 32"/>
                <a:gd name="T57" fmla="*/ 20 h 21"/>
                <a:gd name="T58" fmla="*/ 3 w 32"/>
                <a:gd name="T59" fmla="*/ 18 h 21"/>
                <a:gd name="T60" fmla="*/ 4 w 32"/>
                <a:gd name="T61" fmla="*/ 20 h 21"/>
                <a:gd name="T62" fmla="*/ 2 w 32"/>
                <a:gd name="T63" fmla="*/ 19 h 21"/>
                <a:gd name="T64" fmla="*/ 3 w 32"/>
                <a:gd name="T65" fmla="*/ 21 h 21"/>
                <a:gd name="T66" fmla="*/ 0 w 32"/>
                <a:gd name="T6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21">
                  <a:moveTo>
                    <a:pt x="32" y="9"/>
                  </a:moveTo>
                  <a:cubicBezTo>
                    <a:pt x="32" y="9"/>
                    <a:pt x="21" y="2"/>
                    <a:pt x="20" y="0"/>
                  </a:cubicBezTo>
                  <a:cubicBezTo>
                    <a:pt x="24" y="3"/>
                    <a:pt x="27" y="7"/>
                    <a:pt x="30" y="9"/>
                  </a:cubicBezTo>
                  <a:cubicBezTo>
                    <a:pt x="27" y="5"/>
                    <a:pt x="21" y="4"/>
                    <a:pt x="18" y="0"/>
                  </a:cubicBezTo>
                  <a:cubicBezTo>
                    <a:pt x="20" y="3"/>
                    <a:pt x="24" y="6"/>
                    <a:pt x="26" y="9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9" y="4"/>
                    <a:pt x="22" y="6"/>
                    <a:pt x="23" y="8"/>
                  </a:cubicBezTo>
                  <a:cubicBezTo>
                    <a:pt x="21" y="7"/>
                    <a:pt x="19" y="5"/>
                    <a:pt x="17" y="4"/>
                  </a:cubicBezTo>
                  <a:cubicBezTo>
                    <a:pt x="19" y="6"/>
                    <a:pt x="22" y="9"/>
                    <a:pt x="25" y="11"/>
                  </a:cubicBezTo>
                  <a:cubicBezTo>
                    <a:pt x="22" y="9"/>
                    <a:pt x="18" y="7"/>
                    <a:pt x="15" y="5"/>
                  </a:cubicBezTo>
                  <a:cubicBezTo>
                    <a:pt x="18" y="7"/>
                    <a:pt x="21" y="10"/>
                    <a:pt x="22" y="12"/>
                  </a:cubicBezTo>
                  <a:cubicBezTo>
                    <a:pt x="20" y="10"/>
                    <a:pt x="17" y="9"/>
                    <a:pt x="15" y="8"/>
                  </a:cubicBezTo>
                  <a:cubicBezTo>
                    <a:pt x="17" y="9"/>
                    <a:pt x="19" y="10"/>
                    <a:pt x="20" y="12"/>
                  </a:cubicBezTo>
                  <a:cubicBezTo>
                    <a:pt x="18" y="11"/>
                    <a:pt x="15" y="9"/>
                    <a:pt x="12" y="8"/>
                  </a:cubicBezTo>
                  <a:cubicBezTo>
                    <a:pt x="15" y="9"/>
                    <a:pt x="18" y="12"/>
                    <a:pt x="20" y="14"/>
                  </a:cubicBezTo>
                  <a:cubicBezTo>
                    <a:pt x="17" y="13"/>
                    <a:pt x="14" y="11"/>
                    <a:pt x="12" y="9"/>
                  </a:cubicBezTo>
                  <a:cubicBezTo>
                    <a:pt x="14" y="10"/>
                    <a:pt x="17" y="12"/>
                    <a:pt x="18" y="15"/>
                  </a:cubicBezTo>
                  <a:cubicBezTo>
                    <a:pt x="16" y="14"/>
                    <a:pt x="12" y="12"/>
                    <a:pt x="10" y="10"/>
                  </a:cubicBezTo>
                  <a:cubicBezTo>
                    <a:pt x="12" y="11"/>
                    <a:pt x="15" y="12"/>
                    <a:pt x="16" y="14"/>
                  </a:cubicBezTo>
                  <a:cubicBezTo>
                    <a:pt x="13" y="14"/>
                    <a:pt x="11" y="12"/>
                    <a:pt x="8" y="11"/>
                  </a:cubicBezTo>
                  <a:cubicBezTo>
                    <a:pt x="10" y="12"/>
                    <a:pt x="12" y="14"/>
                    <a:pt x="14" y="16"/>
                  </a:cubicBezTo>
                  <a:cubicBezTo>
                    <a:pt x="11" y="15"/>
                    <a:pt x="9" y="13"/>
                    <a:pt x="7" y="12"/>
                  </a:cubicBezTo>
                  <a:cubicBezTo>
                    <a:pt x="9" y="13"/>
                    <a:pt x="10" y="14"/>
                    <a:pt x="11" y="16"/>
                  </a:cubicBezTo>
                  <a:cubicBezTo>
                    <a:pt x="9" y="16"/>
                    <a:pt x="8" y="15"/>
                    <a:pt x="6" y="14"/>
                  </a:cubicBezTo>
                  <a:cubicBezTo>
                    <a:pt x="8" y="15"/>
                    <a:pt x="10" y="16"/>
                    <a:pt x="11" y="18"/>
                  </a:cubicBezTo>
                  <a:cubicBezTo>
                    <a:pt x="9" y="18"/>
                    <a:pt x="7" y="16"/>
                    <a:pt x="5" y="15"/>
                  </a:cubicBezTo>
                  <a:cubicBezTo>
                    <a:pt x="7" y="16"/>
                    <a:pt x="8" y="17"/>
                    <a:pt x="8" y="19"/>
                  </a:cubicBezTo>
                  <a:cubicBezTo>
                    <a:pt x="7" y="19"/>
                    <a:pt x="5" y="18"/>
                    <a:pt x="4" y="17"/>
                  </a:cubicBezTo>
                  <a:cubicBezTo>
                    <a:pt x="6" y="17"/>
                    <a:pt x="7" y="18"/>
                    <a:pt x="7" y="20"/>
                  </a:cubicBezTo>
                  <a:cubicBezTo>
                    <a:pt x="5" y="19"/>
                    <a:pt x="4" y="18"/>
                    <a:pt x="3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3" y="20"/>
                    <a:pt x="3" y="20"/>
                    <a:pt x="2" y="19"/>
                  </a:cubicBezTo>
                  <a:cubicBezTo>
                    <a:pt x="3" y="20"/>
                    <a:pt x="2" y="20"/>
                    <a:pt x="3" y="21"/>
                  </a:cubicBezTo>
                  <a:cubicBezTo>
                    <a:pt x="2" y="21"/>
                    <a:pt x="1" y="21"/>
                    <a:pt x="0" y="2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654300" y="2554288"/>
              <a:ext cx="201613" cy="201613"/>
            </a:xfrm>
            <a:custGeom>
              <a:avLst/>
              <a:gdLst>
                <a:gd name="T0" fmla="*/ 11 w 12"/>
                <a:gd name="T1" fmla="*/ 6 h 12"/>
                <a:gd name="T2" fmla="*/ 12 w 12"/>
                <a:gd name="T3" fmla="*/ 8 h 12"/>
                <a:gd name="T4" fmla="*/ 8 w 12"/>
                <a:gd name="T5" fmla="*/ 4 h 12"/>
                <a:gd name="T6" fmla="*/ 10 w 12"/>
                <a:gd name="T7" fmla="*/ 8 h 12"/>
                <a:gd name="T8" fmla="*/ 5 w 12"/>
                <a:gd name="T9" fmla="*/ 1 h 12"/>
                <a:gd name="T10" fmla="*/ 8 w 12"/>
                <a:gd name="T11" fmla="*/ 9 h 12"/>
                <a:gd name="T12" fmla="*/ 2 w 12"/>
                <a:gd name="T13" fmla="*/ 1 h 12"/>
                <a:gd name="T14" fmla="*/ 7 w 12"/>
                <a:gd name="T15" fmla="*/ 9 h 12"/>
                <a:gd name="T16" fmla="*/ 1 w 12"/>
                <a:gd name="T17" fmla="*/ 0 h 12"/>
                <a:gd name="T18" fmla="*/ 5 w 12"/>
                <a:gd name="T19" fmla="*/ 10 h 12"/>
                <a:gd name="T20" fmla="*/ 1 w 12"/>
                <a:gd name="T21" fmla="*/ 3 h 12"/>
                <a:gd name="T22" fmla="*/ 4 w 12"/>
                <a:gd name="T23" fmla="*/ 12 h 12"/>
                <a:gd name="T24" fmla="*/ 1 w 12"/>
                <a:gd name="T25" fmla="*/ 6 h 12"/>
                <a:gd name="T26" fmla="*/ 3 w 12"/>
                <a:gd name="T2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2">
                  <a:moveTo>
                    <a:pt x="11" y="6"/>
                  </a:moveTo>
                  <a:cubicBezTo>
                    <a:pt x="11" y="6"/>
                    <a:pt x="11" y="7"/>
                    <a:pt x="12" y="8"/>
                  </a:cubicBezTo>
                  <a:cubicBezTo>
                    <a:pt x="11" y="6"/>
                    <a:pt x="9" y="5"/>
                    <a:pt x="8" y="4"/>
                  </a:cubicBezTo>
                  <a:cubicBezTo>
                    <a:pt x="8" y="5"/>
                    <a:pt x="9" y="7"/>
                    <a:pt x="10" y="8"/>
                  </a:cubicBezTo>
                  <a:cubicBezTo>
                    <a:pt x="9" y="6"/>
                    <a:pt x="7" y="3"/>
                    <a:pt x="5" y="1"/>
                  </a:cubicBezTo>
                  <a:cubicBezTo>
                    <a:pt x="5" y="4"/>
                    <a:pt x="7" y="7"/>
                    <a:pt x="8" y="9"/>
                  </a:cubicBezTo>
                  <a:cubicBezTo>
                    <a:pt x="7" y="6"/>
                    <a:pt x="5" y="3"/>
                    <a:pt x="2" y="1"/>
                  </a:cubicBezTo>
                  <a:cubicBezTo>
                    <a:pt x="4" y="3"/>
                    <a:pt x="6" y="6"/>
                    <a:pt x="7" y="9"/>
                  </a:cubicBezTo>
                  <a:cubicBezTo>
                    <a:pt x="5" y="6"/>
                    <a:pt x="3" y="3"/>
                    <a:pt x="1" y="0"/>
                  </a:cubicBezTo>
                  <a:cubicBezTo>
                    <a:pt x="2" y="3"/>
                    <a:pt x="4" y="6"/>
                    <a:pt x="5" y="10"/>
                  </a:cubicBezTo>
                  <a:cubicBezTo>
                    <a:pt x="4" y="7"/>
                    <a:pt x="2" y="5"/>
                    <a:pt x="1" y="3"/>
                  </a:cubicBezTo>
                  <a:cubicBezTo>
                    <a:pt x="1" y="5"/>
                    <a:pt x="3" y="10"/>
                    <a:pt x="4" y="12"/>
                  </a:cubicBezTo>
                  <a:cubicBezTo>
                    <a:pt x="3" y="10"/>
                    <a:pt x="2" y="7"/>
                    <a:pt x="1" y="6"/>
                  </a:cubicBezTo>
                  <a:cubicBezTo>
                    <a:pt x="0" y="8"/>
                    <a:pt x="2" y="11"/>
                    <a:pt x="3" y="12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470150" y="2452688"/>
              <a:ext cx="150813" cy="168275"/>
            </a:xfrm>
            <a:custGeom>
              <a:avLst/>
              <a:gdLst>
                <a:gd name="T0" fmla="*/ 8 w 9"/>
                <a:gd name="T1" fmla="*/ 3 h 10"/>
                <a:gd name="T2" fmla="*/ 9 w 9"/>
                <a:gd name="T3" fmla="*/ 6 h 10"/>
                <a:gd name="T4" fmla="*/ 5 w 9"/>
                <a:gd name="T5" fmla="*/ 1 h 10"/>
                <a:gd name="T6" fmla="*/ 8 w 9"/>
                <a:gd name="T7" fmla="*/ 6 h 10"/>
                <a:gd name="T8" fmla="*/ 3 w 9"/>
                <a:gd name="T9" fmla="*/ 0 h 10"/>
                <a:gd name="T10" fmla="*/ 6 w 9"/>
                <a:gd name="T11" fmla="*/ 6 h 10"/>
                <a:gd name="T12" fmla="*/ 2 w 9"/>
                <a:gd name="T13" fmla="*/ 0 h 10"/>
                <a:gd name="T14" fmla="*/ 4 w 9"/>
                <a:gd name="T15" fmla="*/ 8 h 10"/>
                <a:gd name="T16" fmla="*/ 0 w 9"/>
                <a:gd name="T17" fmla="*/ 1 h 10"/>
                <a:gd name="T18" fmla="*/ 3 w 9"/>
                <a:gd name="T19" fmla="*/ 8 h 10"/>
                <a:gd name="T20" fmla="*/ 0 w 9"/>
                <a:gd name="T21" fmla="*/ 4 h 10"/>
                <a:gd name="T22" fmla="*/ 2 w 9"/>
                <a:gd name="T23" fmla="*/ 10 h 10"/>
                <a:gd name="T24" fmla="*/ 1 w 9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8" y="3"/>
                  </a:moveTo>
                  <a:cubicBezTo>
                    <a:pt x="8" y="3"/>
                    <a:pt x="9" y="5"/>
                    <a:pt x="9" y="6"/>
                  </a:cubicBezTo>
                  <a:cubicBezTo>
                    <a:pt x="8" y="4"/>
                    <a:pt x="7" y="2"/>
                    <a:pt x="5" y="1"/>
                  </a:cubicBezTo>
                  <a:cubicBezTo>
                    <a:pt x="6" y="3"/>
                    <a:pt x="7" y="5"/>
                    <a:pt x="8" y="6"/>
                  </a:cubicBezTo>
                  <a:cubicBezTo>
                    <a:pt x="7" y="4"/>
                    <a:pt x="5" y="1"/>
                    <a:pt x="3" y="0"/>
                  </a:cubicBezTo>
                  <a:cubicBezTo>
                    <a:pt x="3" y="2"/>
                    <a:pt x="5" y="5"/>
                    <a:pt x="6" y="6"/>
                  </a:cubicBezTo>
                  <a:cubicBezTo>
                    <a:pt x="5" y="5"/>
                    <a:pt x="3" y="2"/>
                    <a:pt x="2" y="0"/>
                  </a:cubicBezTo>
                  <a:cubicBezTo>
                    <a:pt x="2" y="3"/>
                    <a:pt x="4" y="5"/>
                    <a:pt x="4" y="8"/>
                  </a:cubicBezTo>
                  <a:cubicBezTo>
                    <a:pt x="3" y="6"/>
                    <a:pt x="2" y="3"/>
                    <a:pt x="0" y="1"/>
                  </a:cubicBezTo>
                  <a:cubicBezTo>
                    <a:pt x="1" y="3"/>
                    <a:pt x="2" y="6"/>
                    <a:pt x="3" y="8"/>
                  </a:cubicBezTo>
                  <a:cubicBezTo>
                    <a:pt x="2" y="7"/>
                    <a:pt x="1" y="5"/>
                    <a:pt x="0" y="4"/>
                  </a:cubicBezTo>
                  <a:cubicBezTo>
                    <a:pt x="0" y="6"/>
                    <a:pt x="1" y="8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185988" y="2570163"/>
              <a:ext cx="250825" cy="571500"/>
            </a:xfrm>
            <a:custGeom>
              <a:avLst/>
              <a:gdLst>
                <a:gd name="T0" fmla="*/ 13 w 15"/>
                <a:gd name="T1" fmla="*/ 6 h 34"/>
                <a:gd name="T2" fmla="*/ 13 w 15"/>
                <a:gd name="T3" fmla="*/ 5 h 34"/>
                <a:gd name="T4" fmla="*/ 15 w 15"/>
                <a:gd name="T5" fmla="*/ 10 h 34"/>
                <a:gd name="T6" fmla="*/ 11 w 15"/>
                <a:gd name="T7" fmla="*/ 4 h 34"/>
                <a:gd name="T8" fmla="*/ 15 w 15"/>
                <a:gd name="T9" fmla="*/ 13 h 34"/>
                <a:gd name="T10" fmla="*/ 9 w 15"/>
                <a:gd name="T11" fmla="*/ 3 h 34"/>
                <a:gd name="T12" fmla="*/ 15 w 15"/>
                <a:gd name="T13" fmla="*/ 16 h 34"/>
                <a:gd name="T14" fmla="*/ 7 w 15"/>
                <a:gd name="T15" fmla="*/ 3 h 34"/>
                <a:gd name="T16" fmla="*/ 13 w 15"/>
                <a:gd name="T17" fmla="*/ 18 h 34"/>
                <a:gd name="T18" fmla="*/ 4 w 15"/>
                <a:gd name="T19" fmla="*/ 2 h 34"/>
                <a:gd name="T20" fmla="*/ 12 w 15"/>
                <a:gd name="T21" fmla="*/ 22 h 34"/>
                <a:gd name="T22" fmla="*/ 2 w 15"/>
                <a:gd name="T23" fmla="*/ 0 h 34"/>
                <a:gd name="T24" fmla="*/ 11 w 15"/>
                <a:gd name="T25" fmla="*/ 25 h 34"/>
                <a:gd name="T26" fmla="*/ 0 w 15"/>
                <a:gd name="T27" fmla="*/ 0 h 34"/>
                <a:gd name="T28" fmla="*/ 9 w 15"/>
                <a:gd name="T29" fmla="*/ 27 h 34"/>
                <a:gd name="T30" fmla="*/ 0 w 15"/>
                <a:gd name="T31" fmla="*/ 7 h 34"/>
                <a:gd name="T32" fmla="*/ 8 w 15"/>
                <a:gd name="T33" fmla="*/ 30 h 34"/>
                <a:gd name="T34" fmla="*/ 2 w 15"/>
                <a:gd name="T35" fmla="*/ 15 h 34"/>
                <a:gd name="T36" fmla="*/ 7 w 15"/>
                <a:gd name="T37" fmla="*/ 31 h 34"/>
                <a:gd name="T38" fmla="*/ 4 w 15"/>
                <a:gd name="T39" fmla="*/ 22 h 34"/>
                <a:gd name="T40" fmla="*/ 7 w 15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3" y="6"/>
                  </a:moveTo>
                  <a:cubicBezTo>
                    <a:pt x="13" y="6"/>
                    <a:pt x="13" y="5"/>
                    <a:pt x="13" y="5"/>
                  </a:cubicBezTo>
                  <a:cubicBezTo>
                    <a:pt x="14" y="7"/>
                    <a:pt x="14" y="9"/>
                    <a:pt x="15" y="10"/>
                  </a:cubicBezTo>
                  <a:cubicBezTo>
                    <a:pt x="13" y="8"/>
                    <a:pt x="12" y="6"/>
                    <a:pt x="11" y="4"/>
                  </a:cubicBezTo>
                  <a:cubicBezTo>
                    <a:pt x="12" y="7"/>
                    <a:pt x="14" y="10"/>
                    <a:pt x="15" y="13"/>
                  </a:cubicBezTo>
                  <a:cubicBezTo>
                    <a:pt x="13" y="9"/>
                    <a:pt x="11" y="6"/>
                    <a:pt x="9" y="3"/>
                  </a:cubicBezTo>
                  <a:cubicBezTo>
                    <a:pt x="11" y="8"/>
                    <a:pt x="13" y="12"/>
                    <a:pt x="15" y="16"/>
                  </a:cubicBezTo>
                  <a:cubicBezTo>
                    <a:pt x="12" y="12"/>
                    <a:pt x="10" y="6"/>
                    <a:pt x="7" y="3"/>
                  </a:cubicBezTo>
                  <a:cubicBezTo>
                    <a:pt x="9" y="8"/>
                    <a:pt x="10" y="13"/>
                    <a:pt x="13" y="18"/>
                  </a:cubicBezTo>
                  <a:cubicBezTo>
                    <a:pt x="12" y="12"/>
                    <a:pt x="6" y="7"/>
                    <a:pt x="4" y="2"/>
                  </a:cubicBezTo>
                  <a:cubicBezTo>
                    <a:pt x="8" y="8"/>
                    <a:pt x="8" y="15"/>
                    <a:pt x="12" y="22"/>
                  </a:cubicBezTo>
                  <a:cubicBezTo>
                    <a:pt x="9" y="14"/>
                    <a:pt x="3" y="8"/>
                    <a:pt x="2" y="0"/>
                  </a:cubicBezTo>
                  <a:cubicBezTo>
                    <a:pt x="5" y="8"/>
                    <a:pt x="9" y="17"/>
                    <a:pt x="11" y="25"/>
                  </a:cubicBezTo>
                  <a:cubicBezTo>
                    <a:pt x="7" y="17"/>
                    <a:pt x="5" y="8"/>
                    <a:pt x="0" y="0"/>
                  </a:cubicBezTo>
                  <a:cubicBezTo>
                    <a:pt x="5" y="8"/>
                    <a:pt x="7" y="18"/>
                    <a:pt x="9" y="27"/>
                  </a:cubicBezTo>
                  <a:cubicBezTo>
                    <a:pt x="7" y="20"/>
                    <a:pt x="4" y="13"/>
                    <a:pt x="0" y="7"/>
                  </a:cubicBezTo>
                  <a:cubicBezTo>
                    <a:pt x="4" y="14"/>
                    <a:pt x="6" y="22"/>
                    <a:pt x="8" y="30"/>
                  </a:cubicBezTo>
                  <a:cubicBezTo>
                    <a:pt x="7" y="25"/>
                    <a:pt x="5" y="19"/>
                    <a:pt x="2" y="15"/>
                  </a:cubicBezTo>
                  <a:cubicBezTo>
                    <a:pt x="3" y="20"/>
                    <a:pt x="7" y="26"/>
                    <a:pt x="7" y="31"/>
                  </a:cubicBezTo>
                  <a:cubicBezTo>
                    <a:pt x="5" y="28"/>
                    <a:pt x="5" y="25"/>
                    <a:pt x="4" y="22"/>
                  </a:cubicBezTo>
                  <a:cubicBezTo>
                    <a:pt x="3" y="26"/>
                    <a:pt x="6" y="30"/>
                    <a:pt x="7" y="34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219325" y="2554288"/>
              <a:ext cx="133350" cy="100013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0 h 6"/>
                <a:gd name="T4" fmla="*/ 4 w 8"/>
                <a:gd name="T5" fmla="*/ 5 h 6"/>
                <a:gd name="T6" fmla="*/ 1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6" y="5"/>
                    <a:pt x="2" y="2"/>
                    <a:pt x="0" y="0"/>
                  </a:cubicBezTo>
                  <a:cubicBezTo>
                    <a:pt x="1" y="2"/>
                    <a:pt x="3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2871788" y="2687638"/>
              <a:ext cx="84138" cy="268288"/>
            </a:xfrm>
            <a:custGeom>
              <a:avLst/>
              <a:gdLst>
                <a:gd name="T0" fmla="*/ 1 w 5"/>
                <a:gd name="T1" fmla="*/ 0 h 16"/>
                <a:gd name="T2" fmla="*/ 2 w 5"/>
                <a:gd name="T3" fmla="*/ 6 h 16"/>
                <a:gd name="T4" fmla="*/ 3 w 5"/>
                <a:gd name="T5" fmla="*/ 16 h 16"/>
                <a:gd name="T6" fmla="*/ 0 w 5"/>
                <a:gd name="T7" fmla="*/ 0 h 16"/>
                <a:gd name="T8" fmla="*/ 3 w 5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6">
                  <a:moveTo>
                    <a:pt x="1" y="0"/>
                  </a:moveTo>
                  <a:cubicBezTo>
                    <a:pt x="1" y="1"/>
                    <a:pt x="2" y="4"/>
                    <a:pt x="2" y="6"/>
                  </a:cubicBezTo>
                  <a:cubicBezTo>
                    <a:pt x="3" y="9"/>
                    <a:pt x="3" y="12"/>
                    <a:pt x="3" y="16"/>
                  </a:cubicBezTo>
                  <a:cubicBezTo>
                    <a:pt x="2" y="10"/>
                    <a:pt x="1" y="5"/>
                    <a:pt x="0" y="0"/>
                  </a:cubicBezTo>
                  <a:cubicBezTo>
                    <a:pt x="1" y="3"/>
                    <a:pt x="5" y="11"/>
                    <a:pt x="3" y="14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2336800" y="2940050"/>
              <a:ext cx="619125" cy="217488"/>
            </a:xfrm>
            <a:custGeom>
              <a:avLst/>
              <a:gdLst>
                <a:gd name="T0" fmla="*/ 37 w 37"/>
                <a:gd name="T1" fmla="*/ 0 h 13"/>
                <a:gd name="T2" fmla="*/ 28 w 37"/>
                <a:gd name="T3" fmla="*/ 3 h 13"/>
                <a:gd name="T4" fmla="*/ 12 w 37"/>
                <a:gd name="T5" fmla="*/ 8 h 13"/>
                <a:gd name="T6" fmla="*/ 0 w 37"/>
                <a:gd name="T7" fmla="*/ 13 h 13"/>
                <a:gd name="T8" fmla="*/ 1 w 37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3">
                  <a:moveTo>
                    <a:pt x="37" y="0"/>
                  </a:moveTo>
                  <a:cubicBezTo>
                    <a:pt x="36" y="2"/>
                    <a:pt x="30" y="2"/>
                    <a:pt x="28" y="3"/>
                  </a:cubicBezTo>
                  <a:cubicBezTo>
                    <a:pt x="23" y="5"/>
                    <a:pt x="18" y="7"/>
                    <a:pt x="12" y="8"/>
                  </a:cubicBezTo>
                  <a:cubicBezTo>
                    <a:pt x="8" y="9"/>
                    <a:pt x="4" y="11"/>
                    <a:pt x="0" y="13"/>
                  </a:cubicBezTo>
                  <a:cubicBezTo>
                    <a:pt x="0" y="13"/>
                    <a:pt x="0" y="13"/>
                    <a:pt x="1" y="12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2303463" y="2955925"/>
              <a:ext cx="635000" cy="234950"/>
            </a:xfrm>
            <a:custGeom>
              <a:avLst/>
              <a:gdLst>
                <a:gd name="T0" fmla="*/ 38 w 38"/>
                <a:gd name="T1" fmla="*/ 0 h 14"/>
                <a:gd name="T2" fmla="*/ 25 w 38"/>
                <a:gd name="T3" fmla="*/ 4 h 14"/>
                <a:gd name="T4" fmla="*/ 11 w 38"/>
                <a:gd name="T5" fmla="*/ 9 h 14"/>
                <a:gd name="T6" fmla="*/ 0 w 38"/>
                <a:gd name="T7" fmla="*/ 14 h 14"/>
                <a:gd name="T8" fmla="*/ 0 w 38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38" y="0"/>
                  </a:moveTo>
                  <a:cubicBezTo>
                    <a:pt x="34" y="2"/>
                    <a:pt x="29" y="3"/>
                    <a:pt x="25" y="4"/>
                  </a:cubicBezTo>
                  <a:cubicBezTo>
                    <a:pt x="21" y="6"/>
                    <a:pt x="16" y="7"/>
                    <a:pt x="11" y="9"/>
                  </a:cubicBezTo>
                  <a:cubicBezTo>
                    <a:pt x="8" y="11"/>
                    <a:pt x="4" y="12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487613" y="2436813"/>
              <a:ext cx="401638" cy="250825"/>
            </a:xfrm>
            <a:custGeom>
              <a:avLst/>
              <a:gdLst>
                <a:gd name="T0" fmla="*/ 24 w 24"/>
                <a:gd name="T1" fmla="*/ 15 h 15"/>
                <a:gd name="T2" fmla="*/ 13 w 24"/>
                <a:gd name="T3" fmla="*/ 7 h 15"/>
                <a:gd name="T4" fmla="*/ 0 w 2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cubicBezTo>
                    <a:pt x="21" y="13"/>
                    <a:pt x="17" y="10"/>
                    <a:pt x="13" y="7"/>
                  </a:cubicBezTo>
                  <a:cubicBezTo>
                    <a:pt x="9" y="5"/>
                    <a:pt x="3" y="3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520950" y="2452688"/>
              <a:ext cx="317500" cy="201613"/>
            </a:xfrm>
            <a:custGeom>
              <a:avLst/>
              <a:gdLst>
                <a:gd name="T0" fmla="*/ 19 w 19"/>
                <a:gd name="T1" fmla="*/ 12 h 12"/>
                <a:gd name="T2" fmla="*/ 10 w 19"/>
                <a:gd name="T3" fmla="*/ 5 h 12"/>
                <a:gd name="T4" fmla="*/ 0 w 19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9" y="12"/>
                  </a:moveTo>
                  <a:cubicBezTo>
                    <a:pt x="18" y="12"/>
                    <a:pt x="12" y="6"/>
                    <a:pt x="10" y="5"/>
                  </a:cubicBezTo>
                  <a:cubicBezTo>
                    <a:pt x="7" y="3"/>
                    <a:pt x="3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170113" y="2419350"/>
              <a:ext cx="333375" cy="101600"/>
            </a:xfrm>
            <a:custGeom>
              <a:avLst/>
              <a:gdLst>
                <a:gd name="T0" fmla="*/ 20 w 20"/>
                <a:gd name="T1" fmla="*/ 0 h 6"/>
                <a:gd name="T2" fmla="*/ 11 w 20"/>
                <a:gd name="T3" fmla="*/ 2 h 6"/>
                <a:gd name="T4" fmla="*/ 0 w 20"/>
                <a:gd name="T5" fmla="*/ 6 h 6"/>
                <a:gd name="T6" fmla="*/ 1 w 20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20" y="0"/>
                  </a:moveTo>
                  <a:cubicBezTo>
                    <a:pt x="18" y="1"/>
                    <a:pt x="14" y="1"/>
                    <a:pt x="11" y="2"/>
                  </a:cubicBezTo>
                  <a:cubicBezTo>
                    <a:pt x="7" y="3"/>
                    <a:pt x="4" y="5"/>
                    <a:pt x="0" y="6"/>
                  </a:cubicBezTo>
                  <a:cubicBezTo>
                    <a:pt x="0" y="6"/>
                    <a:pt x="1" y="6"/>
                    <a:pt x="1" y="5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2185988" y="2436813"/>
              <a:ext cx="301625" cy="66675"/>
            </a:xfrm>
            <a:custGeom>
              <a:avLst/>
              <a:gdLst>
                <a:gd name="T0" fmla="*/ 18 w 18"/>
                <a:gd name="T1" fmla="*/ 0 h 4"/>
                <a:gd name="T2" fmla="*/ 12 w 18"/>
                <a:gd name="T3" fmla="*/ 2 h 4"/>
                <a:gd name="T4" fmla="*/ 7 w 18"/>
                <a:gd name="T5" fmla="*/ 3 h 4"/>
                <a:gd name="T6" fmla="*/ 0 w 1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16" y="0"/>
                    <a:pt x="14" y="1"/>
                    <a:pt x="12" y="2"/>
                  </a:cubicBezTo>
                  <a:cubicBezTo>
                    <a:pt x="11" y="2"/>
                    <a:pt x="9" y="2"/>
                    <a:pt x="7" y="3"/>
                  </a:cubicBezTo>
                  <a:cubicBezTo>
                    <a:pt x="4" y="3"/>
                    <a:pt x="1" y="4"/>
                    <a:pt x="0" y="4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2170113" y="2536825"/>
              <a:ext cx="149225" cy="671513"/>
            </a:xfrm>
            <a:custGeom>
              <a:avLst/>
              <a:gdLst>
                <a:gd name="T0" fmla="*/ 1 w 9"/>
                <a:gd name="T1" fmla="*/ 0 h 40"/>
                <a:gd name="T2" fmla="*/ 3 w 9"/>
                <a:gd name="T3" fmla="*/ 11 h 40"/>
                <a:gd name="T4" fmla="*/ 6 w 9"/>
                <a:gd name="T5" fmla="*/ 26 h 40"/>
                <a:gd name="T6" fmla="*/ 9 w 9"/>
                <a:gd name="T7" fmla="*/ 40 h 40"/>
                <a:gd name="T8" fmla="*/ 9 w 9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0">
                  <a:moveTo>
                    <a:pt x="1" y="0"/>
                  </a:moveTo>
                  <a:cubicBezTo>
                    <a:pt x="0" y="1"/>
                    <a:pt x="3" y="9"/>
                    <a:pt x="3" y="11"/>
                  </a:cubicBezTo>
                  <a:cubicBezTo>
                    <a:pt x="4" y="16"/>
                    <a:pt x="5" y="21"/>
                    <a:pt x="6" y="26"/>
                  </a:cubicBezTo>
                  <a:cubicBezTo>
                    <a:pt x="7" y="31"/>
                    <a:pt x="8" y="35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0"/>
            <p:cNvSpPr>
              <a:spLocks/>
            </p:cNvSpPr>
            <p:nvPr/>
          </p:nvSpPr>
          <p:spPr bwMode="auto">
            <a:xfrm>
              <a:off x="2671763" y="2789238"/>
              <a:ext cx="250825" cy="200025"/>
            </a:xfrm>
            <a:custGeom>
              <a:avLst/>
              <a:gdLst>
                <a:gd name="T0" fmla="*/ 15 w 15"/>
                <a:gd name="T1" fmla="*/ 12 h 12"/>
                <a:gd name="T2" fmla="*/ 0 w 15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2">
                  <a:moveTo>
                    <a:pt x="15" y="12"/>
                  </a:moveTo>
                  <a:cubicBezTo>
                    <a:pt x="14" y="11"/>
                    <a:pt x="0" y="1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2454275" y="2671763"/>
              <a:ext cx="217488" cy="100013"/>
            </a:xfrm>
            <a:custGeom>
              <a:avLst/>
              <a:gdLst>
                <a:gd name="T0" fmla="*/ 13 w 13"/>
                <a:gd name="T1" fmla="*/ 6 h 6"/>
                <a:gd name="T2" fmla="*/ 6 w 13"/>
                <a:gd name="T3" fmla="*/ 3 h 6"/>
                <a:gd name="T4" fmla="*/ 0 w 1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3" y="6"/>
                  </a:moveTo>
                  <a:cubicBezTo>
                    <a:pt x="10" y="5"/>
                    <a:pt x="8" y="4"/>
                    <a:pt x="6" y="3"/>
                  </a:cubicBezTo>
                  <a:cubicBezTo>
                    <a:pt x="4" y="2"/>
                    <a:pt x="2" y="2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2"/>
            <p:cNvSpPr>
              <a:spLocks/>
            </p:cNvSpPr>
            <p:nvPr/>
          </p:nvSpPr>
          <p:spPr bwMode="auto">
            <a:xfrm>
              <a:off x="2236788" y="2536825"/>
              <a:ext cx="184150" cy="117475"/>
            </a:xfrm>
            <a:custGeom>
              <a:avLst/>
              <a:gdLst>
                <a:gd name="T0" fmla="*/ 11 w 11"/>
                <a:gd name="T1" fmla="*/ 7 h 7"/>
                <a:gd name="T2" fmla="*/ 0 w 1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7" y="5"/>
                    <a:pt x="3" y="3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3"/>
            <p:cNvSpPr>
              <a:spLocks/>
            </p:cNvSpPr>
            <p:nvPr/>
          </p:nvSpPr>
          <p:spPr bwMode="auto">
            <a:xfrm>
              <a:off x="2436813" y="2520950"/>
              <a:ext cx="234950" cy="133350"/>
            </a:xfrm>
            <a:custGeom>
              <a:avLst/>
              <a:gdLst>
                <a:gd name="T0" fmla="*/ 14 w 14"/>
                <a:gd name="T1" fmla="*/ 2 h 8"/>
                <a:gd name="T2" fmla="*/ 0 w 1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8">
                  <a:moveTo>
                    <a:pt x="14" y="2"/>
                  </a:moveTo>
                  <a:cubicBezTo>
                    <a:pt x="10" y="0"/>
                    <a:pt x="3" y="7"/>
                    <a:pt x="0" y="8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4"/>
            <p:cNvSpPr>
              <a:spLocks/>
            </p:cNvSpPr>
            <p:nvPr/>
          </p:nvSpPr>
          <p:spPr bwMode="auto">
            <a:xfrm>
              <a:off x="2436813" y="2470150"/>
              <a:ext cx="33338" cy="184150"/>
            </a:xfrm>
            <a:custGeom>
              <a:avLst/>
              <a:gdLst>
                <a:gd name="T0" fmla="*/ 0 w 2"/>
                <a:gd name="T1" fmla="*/ 11 h 11"/>
                <a:gd name="T2" fmla="*/ 2 w 2"/>
                <a:gd name="T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1">
                  <a:moveTo>
                    <a:pt x="0" y="11"/>
                  </a:moveTo>
                  <a:cubicBezTo>
                    <a:pt x="2" y="11"/>
                    <a:pt x="2" y="2"/>
                    <a:pt x="2" y="0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5"/>
            <p:cNvSpPr>
              <a:spLocks/>
            </p:cNvSpPr>
            <p:nvPr/>
          </p:nvSpPr>
          <p:spPr bwMode="auto">
            <a:xfrm>
              <a:off x="2319338" y="2805113"/>
              <a:ext cx="334963" cy="385763"/>
            </a:xfrm>
            <a:custGeom>
              <a:avLst/>
              <a:gdLst>
                <a:gd name="T0" fmla="*/ 20 w 20"/>
                <a:gd name="T1" fmla="*/ 0 h 23"/>
                <a:gd name="T2" fmla="*/ 16 w 20"/>
                <a:gd name="T3" fmla="*/ 4 h 23"/>
                <a:gd name="T4" fmla="*/ 9 w 20"/>
                <a:gd name="T5" fmla="*/ 12 h 23"/>
                <a:gd name="T6" fmla="*/ 3 w 20"/>
                <a:gd name="T7" fmla="*/ 19 h 23"/>
                <a:gd name="T8" fmla="*/ 0 w 20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20" y="0"/>
                  </a:moveTo>
                  <a:cubicBezTo>
                    <a:pt x="19" y="2"/>
                    <a:pt x="17" y="2"/>
                    <a:pt x="16" y="4"/>
                  </a:cubicBezTo>
                  <a:cubicBezTo>
                    <a:pt x="13" y="7"/>
                    <a:pt x="11" y="10"/>
                    <a:pt x="9" y="12"/>
                  </a:cubicBezTo>
                  <a:cubicBezTo>
                    <a:pt x="7" y="15"/>
                    <a:pt x="5" y="17"/>
                    <a:pt x="3" y="19"/>
                  </a:cubicBezTo>
                  <a:cubicBezTo>
                    <a:pt x="2" y="20"/>
                    <a:pt x="0" y="23"/>
                    <a:pt x="0" y="22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6"/>
            <p:cNvSpPr>
              <a:spLocks/>
            </p:cNvSpPr>
            <p:nvPr/>
          </p:nvSpPr>
          <p:spPr bwMode="auto">
            <a:xfrm>
              <a:off x="2303463" y="2720975"/>
              <a:ext cx="117475" cy="436563"/>
            </a:xfrm>
            <a:custGeom>
              <a:avLst/>
              <a:gdLst>
                <a:gd name="T0" fmla="*/ 7 w 7"/>
                <a:gd name="T1" fmla="*/ 0 h 26"/>
                <a:gd name="T2" fmla="*/ 3 w 7"/>
                <a:gd name="T3" fmla="*/ 16 h 26"/>
                <a:gd name="T4" fmla="*/ 1 w 7"/>
                <a:gd name="T5" fmla="*/ 23 h 26"/>
                <a:gd name="T6" fmla="*/ 0 w 7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5" y="5"/>
                    <a:pt x="4" y="11"/>
                    <a:pt x="3" y="16"/>
                  </a:cubicBezTo>
                  <a:cubicBezTo>
                    <a:pt x="2" y="18"/>
                    <a:pt x="1" y="21"/>
                    <a:pt x="1" y="23"/>
                  </a:cubicBezTo>
                  <a:cubicBezTo>
                    <a:pt x="1" y="24"/>
                    <a:pt x="1" y="26"/>
                    <a:pt x="0" y="26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7"/>
            <p:cNvSpPr>
              <a:spLocks/>
            </p:cNvSpPr>
            <p:nvPr/>
          </p:nvSpPr>
          <p:spPr bwMode="auto">
            <a:xfrm>
              <a:off x="2671763" y="2654300"/>
              <a:ext cx="217488" cy="134938"/>
            </a:xfrm>
            <a:custGeom>
              <a:avLst/>
              <a:gdLst>
                <a:gd name="T0" fmla="*/ 13 w 13"/>
                <a:gd name="T1" fmla="*/ 2 h 8"/>
                <a:gd name="T2" fmla="*/ 0 w 13"/>
                <a:gd name="T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8">
                  <a:moveTo>
                    <a:pt x="13" y="2"/>
                  </a:moveTo>
                  <a:cubicBezTo>
                    <a:pt x="9" y="0"/>
                    <a:pt x="4" y="8"/>
                    <a:pt x="0" y="7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8"/>
            <p:cNvSpPr>
              <a:spLocks/>
            </p:cNvSpPr>
            <p:nvPr/>
          </p:nvSpPr>
          <p:spPr bwMode="auto">
            <a:xfrm>
              <a:off x="2420938" y="2436813"/>
              <a:ext cx="66675" cy="250825"/>
            </a:xfrm>
            <a:custGeom>
              <a:avLst/>
              <a:gdLst>
                <a:gd name="T0" fmla="*/ 4 w 4"/>
                <a:gd name="T1" fmla="*/ 0 h 15"/>
                <a:gd name="T2" fmla="*/ 3 w 4"/>
                <a:gd name="T3" fmla="*/ 0 h 15"/>
                <a:gd name="T4" fmla="*/ 0 w 4"/>
                <a:gd name="T5" fmla="*/ 15 h 15"/>
                <a:gd name="T6" fmla="*/ 0 w 4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5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4"/>
                    <a:pt x="0" y="10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</a:path>
              </a:pathLst>
            </a:custGeom>
            <a:noFill/>
            <a:ln w="158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2522310" y="1109547"/>
            <a:ext cx="2080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</a:rPr>
              <a:t>CONT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</a:rPr>
              <a:t>ENTS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707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2520569" y="1897236"/>
            <a:ext cx="2080614" cy="2331830"/>
            <a:chOff x="5433740" y="2675107"/>
            <a:chExt cx="1345348" cy="1507788"/>
          </a:xfrm>
        </p:grpSpPr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5433740" y="3358193"/>
              <a:ext cx="783051" cy="824702"/>
            </a:xfrm>
            <a:custGeom>
              <a:avLst/>
              <a:gdLst>
                <a:gd name="T0" fmla="*/ 26 w 78"/>
                <a:gd name="T1" fmla="*/ 82 h 82"/>
                <a:gd name="T2" fmla="*/ 11 w 78"/>
                <a:gd name="T3" fmla="*/ 75 h 82"/>
                <a:gd name="T4" fmla="*/ 2 w 78"/>
                <a:gd name="T5" fmla="*/ 57 h 82"/>
                <a:gd name="T6" fmla="*/ 3 w 78"/>
                <a:gd name="T7" fmla="*/ 55 h 82"/>
                <a:gd name="T8" fmla="*/ 32 w 78"/>
                <a:gd name="T9" fmla="*/ 20 h 82"/>
                <a:gd name="T10" fmla="*/ 38 w 78"/>
                <a:gd name="T11" fmla="*/ 18 h 82"/>
                <a:gd name="T12" fmla="*/ 38 w 78"/>
                <a:gd name="T13" fmla="*/ 18 h 82"/>
                <a:gd name="T14" fmla="*/ 39 w 78"/>
                <a:gd name="T15" fmla="*/ 18 h 82"/>
                <a:gd name="T16" fmla="*/ 42 w 78"/>
                <a:gd name="T17" fmla="*/ 17 h 82"/>
                <a:gd name="T18" fmla="*/ 42 w 78"/>
                <a:gd name="T19" fmla="*/ 13 h 82"/>
                <a:gd name="T20" fmla="*/ 43 w 78"/>
                <a:gd name="T21" fmla="*/ 8 h 82"/>
                <a:gd name="T22" fmla="*/ 48 w 78"/>
                <a:gd name="T23" fmla="*/ 2 h 82"/>
                <a:gd name="T24" fmla="*/ 54 w 78"/>
                <a:gd name="T25" fmla="*/ 2 h 82"/>
                <a:gd name="T26" fmla="*/ 76 w 78"/>
                <a:gd name="T27" fmla="*/ 20 h 82"/>
                <a:gd name="T28" fmla="*/ 76 w 78"/>
                <a:gd name="T29" fmla="*/ 27 h 82"/>
                <a:gd name="T30" fmla="*/ 72 w 78"/>
                <a:gd name="T31" fmla="*/ 32 h 82"/>
                <a:gd name="T32" fmla="*/ 67 w 78"/>
                <a:gd name="T33" fmla="*/ 34 h 82"/>
                <a:gd name="T34" fmla="*/ 63 w 78"/>
                <a:gd name="T35" fmla="*/ 35 h 82"/>
                <a:gd name="T36" fmla="*/ 63 w 78"/>
                <a:gd name="T37" fmla="*/ 39 h 82"/>
                <a:gd name="T38" fmla="*/ 63 w 78"/>
                <a:gd name="T39" fmla="*/ 39 h 82"/>
                <a:gd name="T40" fmla="*/ 61 w 78"/>
                <a:gd name="T41" fmla="*/ 45 h 82"/>
                <a:gd name="T42" fmla="*/ 32 w 78"/>
                <a:gd name="T43" fmla="*/ 80 h 82"/>
                <a:gd name="T44" fmla="*/ 29 w 78"/>
                <a:gd name="T45" fmla="*/ 81 h 82"/>
                <a:gd name="T46" fmla="*/ 26 w 78"/>
                <a:gd name="T47" fmla="*/ 82 h 82"/>
                <a:gd name="T48" fmla="*/ 38 w 78"/>
                <a:gd name="T49" fmla="*/ 22 h 82"/>
                <a:gd name="T50" fmla="*/ 35 w 78"/>
                <a:gd name="T51" fmla="*/ 23 h 82"/>
                <a:gd name="T52" fmla="*/ 6 w 78"/>
                <a:gd name="T53" fmla="*/ 58 h 82"/>
                <a:gd name="T54" fmla="*/ 5 w 78"/>
                <a:gd name="T55" fmla="*/ 58 h 82"/>
                <a:gd name="T56" fmla="*/ 13 w 78"/>
                <a:gd name="T57" fmla="*/ 72 h 82"/>
                <a:gd name="T58" fmla="*/ 26 w 78"/>
                <a:gd name="T59" fmla="*/ 78 h 82"/>
                <a:gd name="T60" fmla="*/ 28 w 78"/>
                <a:gd name="T61" fmla="*/ 77 h 82"/>
                <a:gd name="T62" fmla="*/ 28 w 78"/>
                <a:gd name="T63" fmla="*/ 77 h 82"/>
                <a:gd name="T64" fmla="*/ 58 w 78"/>
                <a:gd name="T65" fmla="*/ 42 h 82"/>
                <a:gd name="T66" fmla="*/ 59 w 78"/>
                <a:gd name="T67" fmla="*/ 40 h 82"/>
                <a:gd name="T68" fmla="*/ 59 w 78"/>
                <a:gd name="T69" fmla="*/ 39 h 82"/>
                <a:gd name="T70" fmla="*/ 60 w 78"/>
                <a:gd name="T71" fmla="*/ 32 h 82"/>
                <a:gd name="T72" fmla="*/ 66 w 78"/>
                <a:gd name="T73" fmla="*/ 30 h 82"/>
                <a:gd name="T74" fmla="*/ 68 w 78"/>
                <a:gd name="T75" fmla="*/ 30 h 82"/>
                <a:gd name="T76" fmla="*/ 69 w 78"/>
                <a:gd name="T77" fmla="*/ 30 h 82"/>
                <a:gd name="T78" fmla="*/ 73 w 78"/>
                <a:gd name="T79" fmla="*/ 25 h 82"/>
                <a:gd name="T80" fmla="*/ 73 w 78"/>
                <a:gd name="T81" fmla="*/ 23 h 82"/>
                <a:gd name="T82" fmla="*/ 52 w 78"/>
                <a:gd name="T83" fmla="*/ 5 h 82"/>
                <a:gd name="T84" fmla="*/ 51 w 78"/>
                <a:gd name="T85" fmla="*/ 5 h 82"/>
                <a:gd name="T86" fmla="*/ 46 w 78"/>
                <a:gd name="T87" fmla="*/ 10 h 82"/>
                <a:gd name="T88" fmla="*/ 46 w 78"/>
                <a:gd name="T89" fmla="*/ 12 h 82"/>
                <a:gd name="T90" fmla="*/ 45 w 78"/>
                <a:gd name="T91" fmla="*/ 20 h 82"/>
                <a:gd name="T92" fmla="*/ 38 w 78"/>
                <a:gd name="T93" fmla="*/ 22 h 82"/>
                <a:gd name="T94" fmla="*/ 38 w 78"/>
                <a:gd name="T95" fmla="*/ 2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82">
                  <a:moveTo>
                    <a:pt x="26" y="82"/>
                  </a:moveTo>
                  <a:cubicBezTo>
                    <a:pt x="21" y="82"/>
                    <a:pt x="16" y="79"/>
                    <a:pt x="11" y="75"/>
                  </a:cubicBezTo>
                  <a:cubicBezTo>
                    <a:pt x="4" y="69"/>
                    <a:pt x="0" y="62"/>
                    <a:pt x="2" y="57"/>
                  </a:cubicBezTo>
                  <a:cubicBezTo>
                    <a:pt x="2" y="56"/>
                    <a:pt x="2" y="56"/>
                    <a:pt x="3" y="55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9" y="18"/>
                    <a:pt x="39" y="18"/>
                  </a:cubicBezTo>
                  <a:cubicBezTo>
                    <a:pt x="40" y="18"/>
                    <a:pt x="41" y="17"/>
                    <a:pt x="42" y="17"/>
                  </a:cubicBezTo>
                  <a:cubicBezTo>
                    <a:pt x="43" y="16"/>
                    <a:pt x="43" y="14"/>
                    <a:pt x="42" y="13"/>
                  </a:cubicBezTo>
                  <a:cubicBezTo>
                    <a:pt x="42" y="12"/>
                    <a:pt x="41" y="10"/>
                    <a:pt x="43" y="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1"/>
                    <a:pt x="52" y="0"/>
                    <a:pt x="54" y="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8" y="22"/>
                    <a:pt x="78" y="25"/>
                    <a:pt x="76" y="27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1" y="34"/>
                    <a:pt x="69" y="34"/>
                    <a:pt x="67" y="34"/>
                  </a:cubicBezTo>
                  <a:cubicBezTo>
                    <a:pt x="65" y="34"/>
                    <a:pt x="64" y="34"/>
                    <a:pt x="63" y="35"/>
                  </a:cubicBezTo>
                  <a:cubicBezTo>
                    <a:pt x="62" y="36"/>
                    <a:pt x="63" y="38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42"/>
                    <a:pt x="62" y="44"/>
                    <a:pt x="61" y="45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1" y="80"/>
                    <a:pt x="30" y="81"/>
                    <a:pt x="29" y="81"/>
                  </a:cubicBezTo>
                  <a:cubicBezTo>
                    <a:pt x="28" y="82"/>
                    <a:pt x="27" y="82"/>
                    <a:pt x="26" y="82"/>
                  </a:cubicBezTo>
                  <a:close/>
                  <a:moveTo>
                    <a:pt x="38" y="22"/>
                  </a:moveTo>
                  <a:cubicBezTo>
                    <a:pt x="36" y="22"/>
                    <a:pt x="36" y="22"/>
                    <a:pt x="35" y="23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5" y="58"/>
                  </a:cubicBezTo>
                  <a:cubicBezTo>
                    <a:pt x="5" y="61"/>
                    <a:pt x="7" y="67"/>
                    <a:pt x="13" y="72"/>
                  </a:cubicBezTo>
                  <a:cubicBezTo>
                    <a:pt x="18" y="75"/>
                    <a:pt x="22" y="78"/>
                    <a:pt x="26" y="78"/>
                  </a:cubicBezTo>
                  <a:cubicBezTo>
                    <a:pt x="27" y="78"/>
                    <a:pt x="27" y="78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9" y="42"/>
                    <a:pt x="59" y="41"/>
                    <a:pt x="59" y="40"/>
                  </a:cubicBezTo>
                  <a:cubicBezTo>
                    <a:pt x="59" y="40"/>
                    <a:pt x="59" y="40"/>
                    <a:pt x="59" y="39"/>
                  </a:cubicBezTo>
                  <a:cubicBezTo>
                    <a:pt x="59" y="38"/>
                    <a:pt x="58" y="35"/>
                    <a:pt x="60" y="32"/>
                  </a:cubicBezTo>
                  <a:cubicBezTo>
                    <a:pt x="61" y="31"/>
                    <a:pt x="63" y="30"/>
                    <a:pt x="66" y="30"/>
                  </a:cubicBezTo>
                  <a:cubicBezTo>
                    <a:pt x="66" y="30"/>
                    <a:pt x="67" y="30"/>
                    <a:pt x="68" y="30"/>
                  </a:cubicBezTo>
                  <a:cubicBezTo>
                    <a:pt x="68" y="30"/>
                    <a:pt x="69" y="30"/>
                    <a:pt x="69" y="30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4"/>
                    <a:pt x="73" y="24"/>
                    <a:pt x="73" y="23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1"/>
                    <a:pt x="46" y="12"/>
                  </a:cubicBezTo>
                  <a:cubicBezTo>
                    <a:pt x="47" y="15"/>
                    <a:pt x="47" y="18"/>
                    <a:pt x="45" y="20"/>
                  </a:cubicBezTo>
                  <a:cubicBezTo>
                    <a:pt x="43" y="22"/>
                    <a:pt x="39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/>
          </p:nvSpPr>
          <p:spPr bwMode="auto">
            <a:xfrm>
              <a:off x="6016863" y="2675107"/>
              <a:ext cx="762225" cy="866353"/>
            </a:xfrm>
            <a:custGeom>
              <a:avLst/>
              <a:gdLst>
                <a:gd name="T0" fmla="*/ 9 w 76"/>
                <a:gd name="T1" fmla="*/ 86 h 86"/>
                <a:gd name="T2" fmla="*/ 8 w 76"/>
                <a:gd name="T3" fmla="*/ 85 h 86"/>
                <a:gd name="T4" fmla="*/ 1 w 76"/>
                <a:gd name="T5" fmla="*/ 79 h 86"/>
                <a:gd name="T6" fmla="*/ 0 w 76"/>
                <a:gd name="T7" fmla="*/ 78 h 86"/>
                <a:gd name="T8" fmla="*/ 0 w 76"/>
                <a:gd name="T9" fmla="*/ 76 h 86"/>
                <a:gd name="T10" fmla="*/ 46 w 76"/>
                <a:gd name="T11" fmla="*/ 23 h 86"/>
                <a:gd name="T12" fmla="*/ 48 w 76"/>
                <a:gd name="T13" fmla="*/ 13 h 86"/>
                <a:gd name="T14" fmla="*/ 49 w 76"/>
                <a:gd name="T15" fmla="*/ 11 h 86"/>
                <a:gd name="T16" fmla="*/ 66 w 76"/>
                <a:gd name="T17" fmla="*/ 0 h 86"/>
                <a:gd name="T18" fmla="*/ 68 w 76"/>
                <a:gd name="T19" fmla="*/ 0 h 86"/>
                <a:gd name="T20" fmla="*/ 75 w 76"/>
                <a:gd name="T21" fmla="*/ 6 h 86"/>
                <a:gd name="T22" fmla="*/ 75 w 76"/>
                <a:gd name="T23" fmla="*/ 8 h 86"/>
                <a:gd name="T24" fmla="*/ 67 w 76"/>
                <a:gd name="T25" fmla="*/ 27 h 86"/>
                <a:gd name="T26" fmla="*/ 66 w 76"/>
                <a:gd name="T27" fmla="*/ 28 h 86"/>
                <a:gd name="T28" fmla="*/ 56 w 76"/>
                <a:gd name="T29" fmla="*/ 31 h 86"/>
                <a:gd name="T30" fmla="*/ 10 w 76"/>
                <a:gd name="T31" fmla="*/ 85 h 86"/>
                <a:gd name="T32" fmla="*/ 9 w 76"/>
                <a:gd name="T33" fmla="*/ 86 h 86"/>
                <a:gd name="T34" fmla="*/ 5 w 76"/>
                <a:gd name="T35" fmla="*/ 77 h 86"/>
                <a:gd name="T36" fmla="*/ 9 w 76"/>
                <a:gd name="T37" fmla="*/ 81 h 86"/>
                <a:gd name="T38" fmla="*/ 53 w 76"/>
                <a:gd name="T39" fmla="*/ 28 h 86"/>
                <a:gd name="T40" fmla="*/ 54 w 76"/>
                <a:gd name="T41" fmla="*/ 28 h 86"/>
                <a:gd name="T42" fmla="*/ 64 w 76"/>
                <a:gd name="T43" fmla="*/ 24 h 86"/>
                <a:gd name="T44" fmla="*/ 71 w 76"/>
                <a:gd name="T45" fmla="*/ 8 h 86"/>
                <a:gd name="T46" fmla="*/ 67 w 76"/>
                <a:gd name="T47" fmla="*/ 4 h 86"/>
                <a:gd name="T48" fmla="*/ 52 w 76"/>
                <a:gd name="T49" fmla="*/ 14 h 86"/>
                <a:gd name="T50" fmla="*/ 50 w 76"/>
                <a:gd name="T51" fmla="*/ 25 h 86"/>
                <a:gd name="T52" fmla="*/ 49 w 76"/>
                <a:gd name="T53" fmla="*/ 26 h 86"/>
                <a:gd name="T54" fmla="*/ 5 w 76"/>
                <a:gd name="T55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86">
                  <a:moveTo>
                    <a:pt x="9" y="86"/>
                  </a:moveTo>
                  <a:cubicBezTo>
                    <a:pt x="8" y="86"/>
                    <a:pt x="8" y="85"/>
                    <a:pt x="8" y="85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79"/>
                    <a:pt x="0" y="78"/>
                    <a:pt x="0" y="78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15"/>
                    <a:pt x="48" y="13"/>
                    <a:pt x="48" y="13"/>
                  </a:cubicBezTo>
                  <a:cubicBezTo>
                    <a:pt x="48" y="12"/>
                    <a:pt x="48" y="11"/>
                    <a:pt x="49" y="1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7" y="0"/>
                    <a:pt x="68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7"/>
                    <a:pt x="76" y="8"/>
                    <a:pt x="75" y="8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8"/>
                    <a:pt x="66" y="28"/>
                    <a:pt x="66" y="28"/>
                  </a:cubicBezTo>
                  <a:cubicBezTo>
                    <a:pt x="65" y="28"/>
                    <a:pt x="63" y="29"/>
                    <a:pt x="56" y="31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10" y="86"/>
                    <a:pt x="9" y="86"/>
                  </a:cubicBezTo>
                  <a:close/>
                  <a:moveTo>
                    <a:pt x="5" y="77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9" y="26"/>
                    <a:pt x="62" y="25"/>
                    <a:pt x="64" y="2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5"/>
                    <a:pt x="51" y="18"/>
                    <a:pt x="50" y="25"/>
                  </a:cubicBezTo>
                  <a:cubicBezTo>
                    <a:pt x="50" y="25"/>
                    <a:pt x="49" y="25"/>
                    <a:pt x="49" y="26"/>
                  </a:cubicBezTo>
                  <a:lnTo>
                    <a:pt x="5" y="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5875247" y="3470653"/>
              <a:ext cx="241579" cy="199928"/>
            </a:xfrm>
            <a:custGeom>
              <a:avLst/>
              <a:gdLst>
                <a:gd name="T0" fmla="*/ 22 w 24"/>
                <a:gd name="T1" fmla="*/ 20 h 20"/>
                <a:gd name="T2" fmla="*/ 22 w 24"/>
                <a:gd name="T3" fmla="*/ 20 h 20"/>
                <a:gd name="T4" fmla="*/ 17 w 24"/>
                <a:gd name="T5" fmla="*/ 16 h 20"/>
                <a:gd name="T6" fmla="*/ 12 w 24"/>
                <a:gd name="T7" fmla="*/ 13 h 20"/>
                <a:gd name="T8" fmla="*/ 7 w 24"/>
                <a:gd name="T9" fmla="*/ 8 h 20"/>
                <a:gd name="T10" fmla="*/ 5 w 24"/>
                <a:gd name="T11" fmla="*/ 6 h 20"/>
                <a:gd name="T12" fmla="*/ 2 w 24"/>
                <a:gd name="T13" fmla="*/ 4 h 20"/>
                <a:gd name="T14" fmla="*/ 1 w 24"/>
                <a:gd name="T15" fmla="*/ 3 h 20"/>
                <a:gd name="T16" fmla="*/ 1 w 24"/>
                <a:gd name="T17" fmla="*/ 3 h 20"/>
                <a:gd name="T18" fmla="*/ 0 w 24"/>
                <a:gd name="T19" fmla="*/ 2 h 20"/>
                <a:gd name="T20" fmla="*/ 0 w 24"/>
                <a:gd name="T21" fmla="*/ 0 h 20"/>
                <a:gd name="T22" fmla="*/ 3 w 24"/>
                <a:gd name="T23" fmla="*/ 1 h 20"/>
                <a:gd name="T24" fmla="*/ 3 w 24"/>
                <a:gd name="T25" fmla="*/ 2 h 20"/>
                <a:gd name="T26" fmla="*/ 7 w 24"/>
                <a:gd name="T27" fmla="*/ 5 h 20"/>
                <a:gd name="T28" fmla="*/ 8 w 24"/>
                <a:gd name="T29" fmla="*/ 6 h 20"/>
                <a:gd name="T30" fmla="*/ 14 w 24"/>
                <a:gd name="T31" fmla="*/ 11 h 20"/>
                <a:gd name="T32" fmla="*/ 18 w 24"/>
                <a:gd name="T33" fmla="*/ 15 h 20"/>
                <a:gd name="T34" fmla="*/ 23 w 24"/>
                <a:gd name="T35" fmla="*/ 19 h 20"/>
                <a:gd name="T36" fmla="*/ 23 w 24"/>
                <a:gd name="T37" fmla="*/ 20 h 20"/>
                <a:gd name="T38" fmla="*/ 22 w 24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0"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0" y="19"/>
                    <a:pt x="19" y="18"/>
                    <a:pt x="17" y="16"/>
                  </a:cubicBezTo>
                  <a:cubicBezTo>
                    <a:pt x="16" y="15"/>
                    <a:pt x="14" y="14"/>
                    <a:pt x="12" y="1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5" y="6"/>
                  </a:cubicBezTo>
                  <a:cubicBezTo>
                    <a:pt x="4" y="6"/>
                    <a:pt x="3" y="5"/>
                    <a:pt x="2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3"/>
                    <a:pt x="6" y="4"/>
                    <a:pt x="7" y="5"/>
                  </a:cubicBezTo>
                  <a:cubicBezTo>
                    <a:pt x="7" y="5"/>
                    <a:pt x="8" y="6"/>
                    <a:pt x="8" y="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2"/>
                    <a:pt x="17" y="14"/>
                    <a:pt x="18" y="15"/>
                  </a:cubicBezTo>
                  <a:cubicBezTo>
                    <a:pt x="20" y="16"/>
                    <a:pt x="22" y="17"/>
                    <a:pt x="23" y="19"/>
                  </a:cubicBezTo>
                  <a:cubicBezTo>
                    <a:pt x="24" y="19"/>
                    <a:pt x="24" y="20"/>
                    <a:pt x="23" y="20"/>
                  </a:cubicBezTo>
                  <a:cubicBezTo>
                    <a:pt x="23" y="20"/>
                    <a:pt x="23" y="20"/>
                    <a:pt x="22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5804440" y="3558121"/>
              <a:ext cx="229084" cy="204093"/>
            </a:xfrm>
            <a:custGeom>
              <a:avLst/>
              <a:gdLst>
                <a:gd name="T0" fmla="*/ 22 w 23"/>
                <a:gd name="T1" fmla="*/ 20 h 20"/>
                <a:gd name="T2" fmla="*/ 21 w 23"/>
                <a:gd name="T3" fmla="*/ 19 h 20"/>
                <a:gd name="T4" fmla="*/ 0 w 23"/>
                <a:gd name="T5" fmla="*/ 2 h 20"/>
                <a:gd name="T6" fmla="*/ 1 w 23"/>
                <a:gd name="T7" fmla="*/ 1 h 20"/>
                <a:gd name="T8" fmla="*/ 1 w 23"/>
                <a:gd name="T9" fmla="*/ 0 h 20"/>
                <a:gd name="T10" fmla="*/ 1 w 23"/>
                <a:gd name="T11" fmla="*/ 1 h 20"/>
                <a:gd name="T12" fmla="*/ 1 w 23"/>
                <a:gd name="T13" fmla="*/ 0 h 20"/>
                <a:gd name="T14" fmla="*/ 23 w 23"/>
                <a:gd name="T15" fmla="*/ 19 h 20"/>
                <a:gd name="T16" fmla="*/ 22 w 23"/>
                <a:gd name="T17" fmla="*/ 20 h 20"/>
                <a:gd name="T18" fmla="*/ 22 w 23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2" y="20"/>
                  </a:moveTo>
                  <a:cubicBezTo>
                    <a:pt x="21" y="20"/>
                    <a:pt x="21" y="20"/>
                    <a:pt x="21" y="19"/>
                  </a:cubicBezTo>
                  <a:cubicBezTo>
                    <a:pt x="17" y="11"/>
                    <a:pt x="9" y="6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4"/>
                    <a:pt x="19" y="9"/>
                    <a:pt x="23" y="19"/>
                  </a:cubicBezTo>
                  <a:cubicBezTo>
                    <a:pt x="23" y="19"/>
                    <a:pt x="23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5833596" y="3549791"/>
              <a:ext cx="133285" cy="58312"/>
            </a:xfrm>
            <a:custGeom>
              <a:avLst/>
              <a:gdLst>
                <a:gd name="T0" fmla="*/ 2 w 13"/>
                <a:gd name="T1" fmla="*/ 6 h 6"/>
                <a:gd name="T2" fmla="*/ 1 w 13"/>
                <a:gd name="T3" fmla="*/ 5 h 6"/>
                <a:gd name="T4" fmla="*/ 0 w 13"/>
                <a:gd name="T5" fmla="*/ 4 h 6"/>
                <a:gd name="T6" fmla="*/ 0 w 13"/>
                <a:gd name="T7" fmla="*/ 4 h 6"/>
                <a:gd name="T8" fmla="*/ 9 w 13"/>
                <a:gd name="T9" fmla="*/ 1 h 6"/>
                <a:gd name="T10" fmla="*/ 12 w 13"/>
                <a:gd name="T11" fmla="*/ 0 h 6"/>
                <a:gd name="T12" fmla="*/ 13 w 13"/>
                <a:gd name="T13" fmla="*/ 1 h 6"/>
                <a:gd name="T14" fmla="*/ 12 w 13"/>
                <a:gd name="T15" fmla="*/ 2 h 6"/>
                <a:gd name="T16" fmla="*/ 9 w 13"/>
                <a:gd name="T17" fmla="*/ 3 h 6"/>
                <a:gd name="T18" fmla="*/ 3 w 13"/>
                <a:gd name="T19" fmla="*/ 5 h 6"/>
                <a:gd name="T20" fmla="*/ 2 w 13"/>
                <a:gd name="T21" fmla="*/ 6 h 6"/>
                <a:gd name="T22" fmla="*/ 2 w 13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6">
                  <a:moveTo>
                    <a:pt x="2" y="6"/>
                  </a:moveTo>
                  <a:cubicBezTo>
                    <a:pt x="1" y="6"/>
                    <a:pt x="1" y="6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2"/>
                    <a:pt x="6" y="1"/>
                    <a:pt x="9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2"/>
                    <a:pt x="12" y="2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7" y="3"/>
                    <a:pt x="5" y="4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5896073" y="3578947"/>
              <a:ext cx="108294" cy="49982"/>
            </a:xfrm>
            <a:custGeom>
              <a:avLst/>
              <a:gdLst>
                <a:gd name="T0" fmla="*/ 1 w 11"/>
                <a:gd name="T1" fmla="*/ 5 h 5"/>
                <a:gd name="T2" fmla="*/ 1 w 11"/>
                <a:gd name="T3" fmla="*/ 5 h 5"/>
                <a:gd name="T4" fmla="*/ 1 w 11"/>
                <a:gd name="T5" fmla="*/ 3 h 5"/>
                <a:gd name="T6" fmla="*/ 5 w 11"/>
                <a:gd name="T7" fmla="*/ 1 h 5"/>
                <a:gd name="T8" fmla="*/ 9 w 11"/>
                <a:gd name="T9" fmla="*/ 0 h 5"/>
                <a:gd name="T10" fmla="*/ 11 w 11"/>
                <a:gd name="T11" fmla="*/ 0 h 5"/>
                <a:gd name="T12" fmla="*/ 10 w 11"/>
                <a:gd name="T13" fmla="*/ 2 h 5"/>
                <a:gd name="T14" fmla="*/ 6 w 11"/>
                <a:gd name="T15" fmla="*/ 3 h 5"/>
                <a:gd name="T16" fmla="*/ 2 w 11"/>
                <a:gd name="T17" fmla="*/ 5 h 5"/>
                <a:gd name="T18" fmla="*/ 1 w 11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3" y="2"/>
                    <a:pt x="5" y="1"/>
                  </a:cubicBezTo>
                  <a:cubicBezTo>
                    <a:pt x="7" y="1"/>
                    <a:pt x="8" y="1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9" y="3"/>
                    <a:pt x="7" y="3"/>
                    <a:pt x="6" y="3"/>
                  </a:cubicBezTo>
                  <a:cubicBezTo>
                    <a:pt x="5" y="4"/>
                    <a:pt x="3" y="4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946055" y="3608103"/>
              <a:ext cx="87468" cy="41652"/>
            </a:xfrm>
            <a:custGeom>
              <a:avLst/>
              <a:gdLst>
                <a:gd name="T0" fmla="*/ 1 w 9"/>
                <a:gd name="T1" fmla="*/ 4 h 4"/>
                <a:gd name="T2" fmla="*/ 0 w 9"/>
                <a:gd name="T3" fmla="*/ 4 h 4"/>
                <a:gd name="T4" fmla="*/ 1 w 9"/>
                <a:gd name="T5" fmla="*/ 3 h 4"/>
                <a:gd name="T6" fmla="*/ 2 w 9"/>
                <a:gd name="T7" fmla="*/ 2 h 4"/>
                <a:gd name="T8" fmla="*/ 8 w 9"/>
                <a:gd name="T9" fmla="*/ 0 h 4"/>
                <a:gd name="T10" fmla="*/ 9 w 9"/>
                <a:gd name="T11" fmla="*/ 1 h 4"/>
                <a:gd name="T12" fmla="*/ 8 w 9"/>
                <a:gd name="T13" fmla="*/ 2 h 4"/>
                <a:gd name="T14" fmla="*/ 3 w 9"/>
                <a:gd name="T15" fmla="*/ 4 h 4"/>
                <a:gd name="T16" fmla="*/ 1 w 9"/>
                <a:gd name="T17" fmla="*/ 4 h 4"/>
                <a:gd name="T18" fmla="*/ 1 w 9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6" y="1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6" y="3"/>
                    <a:pt x="5" y="3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458370" y="2675107"/>
              <a:ext cx="237414" cy="129120"/>
            </a:xfrm>
            <a:custGeom>
              <a:avLst/>
              <a:gdLst>
                <a:gd name="T0" fmla="*/ 5 w 24"/>
                <a:gd name="T1" fmla="*/ 13 h 13"/>
                <a:gd name="T2" fmla="*/ 5 w 24"/>
                <a:gd name="T3" fmla="*/ 13 h 13"/>
                <a:gd name="T4" fmla="*/ 2 w 24"/>
                <a:gd name="T5" fmla="*/ 11 h 13"/>
                <a:gd name="T6" fmla="*/ 1 w 24"/>
                <a:gd name="T7" fmla="*/ 10 h 13"/>
                <a:gd name="T8" fmla="*/ 1 w 24"/>
                <a:gd name="T9" fmla="*/ 9 h 13"/>
                <a:gd name="T10" fmla="*/ 1 w 24"/>
                <a:gd name="T11" fmla="*/ 9 h 13"/>
                <a:gd name="T12" fmla="*/ 1 w 24"/>
                <a:gd name="T13" fmla="*/ 8 h 13"/>
                <a:gd name="T14" fmla="*/ 13 w 24"/>
                <a:gd name="T15" fmla="*/ 1 h 13"/>
                <a:gd name="T16" fmla="*/ 22 w 24"/>
                <a:gd name="T17" fmla="*/ 1 h 13"/>
                <a:gd name="T18" fmla="*/ 23 w 24"/>
                <a:gd name="T19" fmla="*/ 1 h 13"/>
                <a:gd name="T20" fmla="*/ 24 w 24"/>
                <a:gd name="T21" fmla="*/ 2 h 13"/>
                <a:gd name="T22" fmla="*/ 23 w 24"/>
                <a:gd name="T23" fmla="*/ 3 h 13"/>
                <a:gd name="T24" fmla="*/ 22 w 24"/>
                <a:gd name="T25" fmla="*/ 3 h 13"/>
                <a:gd name="T26" fmla="*/ 14 w 24"/>
                <a:gd name="T27" fmla="*/ 3 h 13"/>
                <a:gd name="T28" fmla="*/ 3 w 24"/>
                <a:gd name="T29" fmla="*/ 9 h 13"/>
                <a:gd name="T30" fmla="*/ 4 w 24"/>
                <a:gd name="T31" fmla="*/ 10 h 13"/>
                <a:gd name="T32" fmla="*/ 6 w 24"/>
                <a:gd name="T33" fmla="*/ 12 h 13"/>
                <a:gd name="T34" fmla="*/ 6 w 24"/>
                <a:gd name="T35" fmla="*/ 13 h 13"/>
                <a:gd name="T36" fmla="*/ 5 w 24"/>
                <a:gd name="T3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13"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1" y="11"/>
                    <a:pt x="1" y="10"/>
                  </a:cubicBezTo>
                  <a:cubicBezTo>
                    <a:pt x="1" y="10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6"/>
                    <a:pt x="10" y="3"/>
                    <a:pt x="13" y="1"/>
                  </a:cubicBezTo>
                  <a:cubicBezTo>
                    <a:pt x="16" y="0"/>
                    <a:pt x="19" y="0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4" y="1"/>
                    <a:pt x="24" y="2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9" y="2"/>
                    <a:pt x="17" y="2"/>
                    <a:pt x="14" y="3"/>
                  </a:cubicBezTo>
                  <a:cubicBezTo>
                    <a:pt x="11" y="4"/>
                    <a:pt x="6" y="7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5" y="13"/>
                    <a:pt x="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437544" y="2754245"/>
              <a:ext cx="49982" cy="183267"/>
            </a:xfrm>
            <a:custGeom>
              <a:avLst/>
              <a:gdLst>
                <a:gd name="T0" fmla="*/ 4 w 5"/>
                <a:gd name="T1" fmla="*/ 18 h 18"/>
                <a:gd name="T2" fmla="*/ 3 w 5"/>
                <a:gd name="T3" fmla="*/ 17 h 18"/>
                <a:gd name="T4" fmla="*/ 1 w 5"/>
                <a:gd name="T5" fmla="*/ 10 h 18"/>
                <a:gd name="T6" fmla="*/ 1 w 5"/>
                <a:gd name="T7" fmla="*/ 9 h 18"/>
                <a:gd name="T8" fmla="*/ 1 w 5"/>
                <a:gd name="T9" fmla="*/ 6 h 18"/>
                <a:gd name="T10" fmla="*/ 2 w 5"/>
                <a:gd name="T11" fmla="*/ 1 h 18"/>
                <a:gd name="T12" fmla="*/ 3 w 5"/>
                <a:gd name="T13" fmla="*/ 0 h 18"/>
                <a:gd name="T14" fmla="*/ 4 w 5"/>
                <a:gd name="T15" fmla="*/ 1 h 18"/>
                <a:gd name="T16" fmla="*/ 3 w 5"/>
                <a:gd name="T17" fmla="*/ 6 h 18"/>
                <a:gd name="T18" fmla="*/ 3 w 5"/>
                <a:gd name="T19" fmla="*/ 9 h 18"/>
                <a:gd name="T20" fmla="*/ 3 w 5"/>
                <a:gd name="T21" fmla="*/ 10 h 18"/>
                <a:gd name="T22" fmla="*/ 4 w 5"/>
                <a:gd name="T23" fmla="*/ 16 h 18"/>
                <a:gd name="T24" fmla="*/ 4 w 5"/>
                <a:gd name="T25" fmla="*/ 17 h 18"/>
                <a:gd name="T26" fmla="*/ 4 w 5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8">
                  <a:moveTo>
                    <a:pt x="4" y="18"/>
                  </a:moveTo>
                  <a:cubicBezTo>
                    <a:pt x="3" y="18"/>
                    <a:pt x="3" y="17"/>
                    <a:pt x="3" y="17"/>
                  </a:cubicBezTo>
                  <a:cubicBezTo>
                    <a:pt x="0" y="15"/>
                    <a:pt x="0" y="13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3"/>
                    <a:pt x="4" y="5"/>
                    <a:pt x="3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3"/>
                    <a:pt x="2" y="14"/>
                    <a:pt x="4" y="16"/>
                  </a:cubicBezTo>
                  <a:cubicBezTo>
                    <a:pt x="5" y="16"/>
                    <a:pt x="5" y="17"/>
                    <a:pt x="4" y="17"/>
                  </a:cubicBezTo>
                  <a:cubicBezTo>
                    <a:pt x="4" y="17"/>
                    <a:pt x="4" y="18"/>
                    <a:pt x="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5983542" y="2887530"/>
              <a:ext cx="474829" cy="541471"/>
            </a:xfrm>
            <a:custGeom>
              <a:avLst/>
              <a:gdLst>
                <a:gd name="T0" fmla="*/ 1 w 47"/>
                <a:gd name="T1" fmla="*/ 54 h 54"/>
                <a:gd name="T2" fmla="*/ 1 w 47"/>
                <a:gd name="T3" fmla="*/ 53 h 54"/>
                <a:gd name="T4" fmla="*/ 1 w 47"/>
                <a:gd name="T5" fmla="*/ 52 h 54"/>
                <a:gd name="T6" fmla="*/ 28 w 47"/>
                <a:gd name="T7" fmla="*/ 20 h 54"/>
                <a:gd name="T8" fmla="*/ 34 w 47"/>
                <a:gd name="T9" fmla="*/ 14 h 54"/>
                <a:gd name="T10" fmla="*/ 45 w 47"/>
                <a:gd name="T11" fmla="*/ 0 h 54"/>
                <a:gd name="T12" fmla="*/ 46 w 47"/>
                <a:gd name="T13" fmla="*/ 0 h 54"/>
                <a:gd name="T14" fmla="*/ 47 w 47"/>
                <a:gd name="T15" fmla="*/ 1 h 54"/>
                <a:gd name="T16" fmla="*/ 35 w 47"/>
                <a:gd name="T17" fmla="*/ 15 h 54"/>
                <a:gd name="T18" fmla="*/ 29 w 47"/>
                <a:gd name="T19" fmla="*/ 22 h 54"/>
                <a:gd name="T20" fmla="*/ 2 w 47"/>
                <a:gd name="T21" fmla="*/ 53 h 54"/>
                <a:gd name="T22" fmla="*/ 1 w 47"/>
                <a:gd name="T2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54">
                  <a:moveTo>
                    <a:pt x="1" y="54"/>
                  </a:moveTo>
                  <a:cubicBezTo>
                    <a:pt x="1" y="54"/>
                    <a:pt x="1" y="54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18"/>
                    <a:pt x="32" y="16"/>
                    <a:pt x="34" y="14"/>
                  </a:cubicBezTo>
                  <a:cubicBezTo>
                    <a:pt x="38" y="10"/>
                    <a:pt x="42" y="5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4" y="6"/>
                    <a:pt x="40" y="11"/>
                    <a:pt x="35" y="15"/>
                  </a:cubicBezTo>
                  <a:cubicBezTo>
                    <a:pt x="33" y="17"/>
                    <a:pt x="31" y="20"/>
                    <a:pt x="29" y="22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4"/>
                    <a:pt x="2" y="54"/>
                    <a:pt x="1" y="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 noEditPoints="1"/>
            </p:cNvSpPr>
            <p:nvPr/>
          </p:nvSpPr>
          <p:spPr bwMode="auto">
            <a:xfrm>
              <a:off x="5554530" y="3641424"/>
              <a:ext cx="299892" cy="349873"/>
            </a:xfrm>
            <a:custGeom>
              <a:avLst/>
              <a:gdLst>
                <a:gd name="T0" fmla="*/ 3 w 30"/>
                <a:gd name="T1" fmla="*/ 35 h 35"/>
                <a:gd name="T2" fmla="*/ 1 w 30"/>
                <a:gd name="T3" fmla="*/ 35 h 35"/>
                <a:gd name="T4" fmla="*/ 1 w 30"/>
                <a:gd name="T5" fmla="*/ 35 h 35"/>
                <a:gd name="T6" fmla="*/ 1 w 30"/>
                <a:gd name="T7" fmla="*/ 34 h 35"/>
                <a:gd name="T8" fmla="*/ 1 w 30"/>
                <a:gd name="T9" fmla="*/ 33 h 35"/>
                <a:gd name="T10" fmla="*/ 6 w 30"/>
                <a:gd name="T11" fmla="*/ 23 h 35"/>
                <a:gd name="T12" fmla="*/ 11 w 30"/>
                <a:gd name="T13" fmla="*/ 18 h 35"/>
                <a:gd name="T14" fmla="*/ 13 w 30"/>
                <a:gd name="T15" fmla="*/ 15 h 35"/>
                <a:gd name="T16" fmla="*/ 25 w 30"/>
                <a:gd name="T17" fmla="*/ 1 h 35"/>
                <a:gd name="T18" fmla="*/ 27 w 30"/>
                <a:gd name="T19" fmla="*/ 0 h 35"/>
                <a:gd name="T20" fmla="*/ 30 w 30"/>
                <a:gd name="T21" fmla="*/ 1 h 35"/>
                <a:gd name="T22" fmla="*/ 30 w 30"/>
                <a:gd name="T23" fmla="*/ 2 h 35"/>
                <a:gd name="T24" fmla="*/ 22 w 30"/>
                <a:gd name="T25" fmla="*/ 13 h 35"/>
                <a:gd name="T26" fmla="*/ 16 w 30"/>
                <a:gd name="T27" fmla="*/ 21 h 35"/>
                <a:gd name="T28" fmla="*/ 15 w 30"/>
                <a:gd name="T29" fmla="*/ 22 h 35"/>
                <a:gd name="T30" fmla="*/ 3 w 30"/>
                <a:gd name="T31" fmla="*/ 35 h 35"/>
                <a:gd name="T32" fmla="*/ 3 w 30"/>
                <a:gd name="T33" fmla="*/ 33 h 35"/>
                <a:gd name="T34" fmla="*/ 3 w 30"/>
                <a:gd name="T35" fmla="*/ 33 h 35"/>
                <a:gd name="T36" fmla="*/ 13 w 30"/>
                <a:gd name="T37" fmla="*/ 20 h 35"/>
                <a:gd name="T38" fmla="*/ 14 w 30"/>
                <a:gd name="T39" fmla="*/ 20 h 35"/>
                <a:gd name="T40" fmla="*/ 20 w 30"/>
                <a:gd name="T41" fmla="*/ 12 h 35"/>
                <a:gd name="T42" fmla="*/ 28 w 30"/>
                <a:gd name="T43" fmla="*/ 2 h 35"/>
                <a:gd name="T44" fmla="*/ 27 w 30"/>
                <a:gd name="T45" fmla="*/ 2 h 35"/>
                <a:gd name="T46" fmla="*/ 15 w 30"/>
                <a:gd name="T47" fmla="*/ 16 h 35"/>
                <a:gd name="T48" fmla="*/ 12 w 30"/>
                <a:gd name="T49" fmla="*/ 19 h 35"/>
                <a:gd name="T50" fmla="*/ 8 w 30"/>
                <a:gd name="T51" fmla="*/ 24 h 35"/>
                <a:gd name="T52" fmla="*/ 3 w 30"/>
                <a:gd name="T53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5">
                  <a:moveTo>
                    <a:pt x="3" y="35"/>
                  </a:moveTo>
                  <a:cubicBezTo>
                    <a:pt x="2" y="35"/>
                    <a:pt x="2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1" y="33"/>
                    <a:pt x="1" y="33"/>
                  </a:cubicBezTo>
                  <a:cubicBezTo>
                    <a:pt x="1" y="30"/>
                    <a:pt x="4" y="26"/>
                    <a:pt x="6" y="23"/>
                  </a:cubicBezTo>
                  <a:cubicBezTo>
                    <a:pt x="7" y="21"/>
                    <a:pt x="9" y="19"/>
                    <a:pt x="11" y="18"/>
                  </a:cubicBezTo>
                  <a:cubicBezTo>
                    <a:pt x="12" y="17"/>
                    <a:pt x="12" y="16"/>
                    <a:pt x="13" y="1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7"/>
                    <a:pt x="25" y="10"/>
                    <a:pt x="22" y="13"/>
                  </a:cubicBezTo>
                  <a:cubicBezTo>
                    <a:pt x="20" y="16"/>
                    <a:pt x="17" y="18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9" y="31"/>
                    <a:pt x="5" y="35"/>
                    <a:pt x="3" y="35"/>
                  </a:cubicBezTo>
                  <a:close/>
                  <a:moveTo>
                    <a:pt x="3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4" y="33"/>
                    <a:pt x="7" y="31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6" y="17"/>
                    <a:pt x="18" y="14"/>
                    <a:pt x="20" y="12"/>
                  </a:cubicBezTo>
                  <a:cubicBezTo>
                    <a:pt x="23" y="9"/>
                    <a:pt x="26" y="6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1" y="21"/>
                    <a:pt x="9" y="22"/>
                    <a:pt x="8" y="24"/>
                  </a:cubicBezTo>
                  <a:cubicBezTo>
                    <a:pt x="7" y="26"/>
                    <a:pt x="3" y="30"/>
                    <a:pt x="3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 noEditPoints="1"/>
            </p:cNvSpPr>
            <p:nvPr/>
          </p:nvSpPr>
          <p:spPr bwMode="auto">
            <a:xfrm>
              <a:off x="5646163" y="3728893"/>
              <a:ext cx="320718" cy="354039"/>
            </a:xfrm>
            <a:custGeom>
              <a:avLst/>
              <a:gdLst>
                <a:gd name="T0" fmla="*/ 3 w 32"/>
                <a:gd name="T1" fmla="*/ 35 h 35"/>
                <a:gd name="T2" fmla="*/ 2 w 32"/>
                <a:gd name="T3" fmla="*/ 34 h 35"/>
                <a:gd name="T4" fmla="*/ 1 w 32"/>
                <a:gd name="T5" fmla="*/ 34 h 35"/>
                <a:gd name="T6" fmla="*/ 1 w 32"/>
                <a:gd name="T7" fmla="*/ 31 h 35"/>
                <a:gd name="T8" fmla="*/ 13 w 32"/>
                <a:gd name="T9" fmla="*/ 15 h 35"/>
                <a:gd name="T10" fmla="*/ 18 w 32"/>
                <a:gd name="T11" fmla="*/ 10 h 35"/>
                <a:gd name="T12" fmla="*/ 20 w 32"/>
                <a:gd name="T13" fmla="*/ 7 h 35"/>
                <a:gd name="T14" fmla="*/ 29 w 32"/>
                <a:gd name="T15" fmla="*/ 0 h 35"/>
                <a:gd name="T16" fmla="*/ 30 w 32"/>
                <a:gd name="T17" fmla="*/ 0 h 35"/>
                <a:gd name="T18" fmla="*/ 21 w 32"/>
                <a:gd name="T19" fmla="*/ 16 h 35"/>
                <a:gd name="T20" fmla="*/ 19 w 32"/>
                <a:gd name="T21" fmla="*/ 19 h 35"/>
                <a:gd name="T22" fmla="*/ 17 w 32"/>
                <a:gd name="T23" fmla="*/ 21 h 35"/>
                <a:gd name="T24" fmla="*/ 3 w 32"/>
                <a:gd name="T25" fmla="*/ 35 h 35"/>
                <a:gd name="T26" fmla="*/ 3 w 32"/>
                <a:gd name="T27" fmla="*/ 33 h 35"/>
                <a:gd name="T28" fmla="*/ 16 w 32"/>
                <a:gd name="T29" fmla="*/ 20 h 35"/>
                <a:gd name="T30" fmla="*/ 17 w 32"/>
                <a:gd name="T31" fmla="*/ 18 h 35"/>
                <a:gd name="T32" fmla="*/ 20 w 32"/>
                <a:gd name="T33" fmla="*/ 15 h 35"/>
                <a:gd name="T34" fmla="*/ 28 w 32"/>
                <a:gd name="T35" fmla="*/ 2 h 35"/>
                <a:gd name="T36" fmla="*/ 21 w 32"/>
                <a:gd name="T37" fmla="*/ 8 h 35"/>
                <a:gd name="T38" fmla="*/ 19 w 32"/>
                <a:gd name="T39" fmla="*/ 11 h 35"/>
                <a:gd name="T40" fmla="*/ 14 w 32"/>
                <a:gd name="T41" fmla="*/ 17 h 35"/>
                <a:gd name="T42" fmla="*/ 3 w 32"/>
                <a:gd name="T43" fmla="*/ 32 h 35"/>
                <a:gd name="T44" fmla="*/ 3 w 32"/>
                <a:gd name="T4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5">
                  <a:moveTo>
                    <a:pt x="3" y="35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0" y="32"/>
                    <a:pt x="1" y="31"/>
                  </a:cubicBezTo>
                  <a:cubicBezTo>
                    <a:pt x="3" y="25"/>
                    <a:pt x="8" y="20"/>
                    <a:pt x="13" y="15"/>
                  </a:cubicBezTo>
                  <a:cubicBezTo>
                    <a:pt x="15" y="14"/>
                    <a:pt x="16" y="12"/>
                    <a:pt x="18" y="10"/>
                  </a:cubicBezTo>
                  <a:cubicBezTo>
                    <a:pt x="18" y="9"/>
                    <a:pt x="19" y="8"/>
                    <a:pt x="20" y="7"/>
                  </a:cubicBezTo>
                  <a:cubicBezTo>
                    <a:pt x="22" y="4"/>
                    <a:pt x="25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5"/>
                    <a:pt x="26" y="11"/>
                    <a:pt x="21" y="16"/>
                  </a:cubicBezTo>
                  <a:cubicBezTo>
                    <a:pt x="20" y="17"/>
                    <a:pt x="19" y="18"/>
                    <a:pt x="19" y="19"/>
                  </a:cubicBezTo>
                  <a:cubicBezTo>
                    <a:pt x="18" y="19"/>
                    <a:pt x="18" y="20"/>
                    <a:pt x="17" y="21"/>
                  </a:cubicBezTo>
                  <a:cubicBezTo>
                    <a:pt x="13" y="28"/>
                    <a:pt x="7" y="35"/>
                    <a:pt x="3" y="35"/>
                  </a:cubicBezTo>
                  <a:close/>
                  <a:moveTo>
                    <a:pt x="3" y="33"/>
                  </a:moveTo>
                  <a:cubicBezTo>
                    <a:pt x="7" y="33"/>
                    <a:pt x="13" y="24"/>
                    <a:pt x="16" y="20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8" y="17"/>
                    <a:pt x="19" y="16"/>
                    <a:pt x="20" y="15"/>
                  </a:cubicBezTo>
                  <a:cubicBezTo>
                    <a:pt x="23" y="11"/>
                    <a:pt x="28" y="5"/>
                    <a:pt x="28" y="2"/>
                  </a:cubicBezTo>
                  <a:cubicBezTo>
                    <a:pt x="26" y="3"/>
                    <a:pt x="23" y="6"/>
                    <a:pt x="21" y="8"/>
                  </a:cubicBezTo>
                  <a:cubicBezTo>
                    <a:pt x="21" y="9"/>
                    <a:pt x="20" y="10"/>
                    <a:pt x="19" y="11"/>
                  </a:cubicBezTo>
                  <a:cubicBezTo>
                    <a:pt x="18" y="13"/>
                    <a:pt x="16" y="15"/>
                    <a:pt x="14" y="17"/>
                  </a:cubicBezTo>
                  <a:cubicBezTo>
                    <a:pt x="10" y="22"/>
                    <a:pt x="5" y="27"/>
                    <a:pt x="3" y="32"/>
                  </a:cubicBezTo>
                  <a:cubicBezTo>
                    <a:pt x="3" y="32"/>
                    <a:pt x="3" y="32"/>
                    <a:pt x="3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138962" y="2577930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/>
                <a:ea typeface="微软雅黑"/>
              </a:rPr>
              <a:t>PART 01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572785" y="3111572"/>
            <a:ext cx="5043515" cy="1013008"/>
            <a:chOff x="6227397" y="3810238"/>
            <a:chExt cx="5043515" cy="1013008"/>
          </a:xfrm>
        </p:grpSpPr>
        <p:sp>
          <p:nvSpPr>
            <p:cNvPr id="66" name="文本框 65"/>
            <p:cNvSpPr txBox="1"/>
            <p:nvPr/>
          </p:nvSpPr>
          <p:spPr>
            <a:xfrm>
              <a:off x="6227397" y="3810238"/>
              <a:ext cx="4556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+mj-ea"/>
                </a:rPr>
                <a:t>蓝牙连接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6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 flipH="1">
            <a:off x="5002873" y="4300378"/>
            <a:ext cx="1505534" cy="1518604"/>
          </a:xfrm>
          <a:custGeom>
            <a:avLst/>
            <a:gdLst>
              <a:gd name="T0" fmla="*/ 49 w 289"/>
              <a:gd name="T1" fmla="*/ 232 h 292"/>
              <a:gd name="T2" fmla="*/ 69 w 289"/>
              <a:gd name="T3" fmla="*/ 223 h 292"/>
              <a:gd name="T4" fmla="*/ 70 w 289"/>
              <a:gd name="T5" fmla="*/ 221 h 292"/>
              <a:gd name="T6" fmla="*/ 70 w 289"/>
              <a:gd name="T7" fmla="*/ 221 h 292"/>
              <a:gd name="T8" fmla="*/ 74 w 289"/>
              <a:gd name="T9" fmla="*/ 223 h 292"/>
              <a:gd name="T10" fmla="*/ 78 w 289"/>
              <a:gd name="T11" fmla="*/ 223 h 292"/>
              <a:gd name="T12" fmla="*/ 51 w 289"/>
              <a:gd name="T13" fmla="*/ 240 h 292"/>
              <a:gd name="T14" fmla="*/ 56 w 289"/>
              <a:gd name="T15" fmla="*/ 245 h 292"/>
              <a:gd name="T16" fmla="*/ 157 w 289"/>
              <a:gd name="T17" fmla="*/ 258 h 292"/>
              <a:gd name="T18" fmla="*/ 280 w 289"/>
              <a:gd name="T19" fmla="*/ 140 h 292"/>
              <a:gd name="T20" fmla="*/ 206 w 289"/>
              <a:gd name="T21" fmla="*/ 20 h 292"/>
              <a:gd name="T22" fmla="*/ 140 w 289"/>
              <a:gd name="T23" fmla="*/ 9 h 292"/>
              <a:gd name="T24" fmla="*/ 61 w 289"/>
              <a:gd name="T25" fmla="*/ 112 h 292"/>
              <a:gd name="T26" fmla="*/ 173 w 289"/>
              <a:gd name="T27" fmla="*/ 206 h 292"/>
              <a:gd name="T28" fmla="*/ 233 w 289"/>
              <a:gd name="T29" fmla="*/ 186 h 292"/>
              <a:gd name="T30" fmla="*/ 247 w 289"/>
              <a:gd name="T31" fmla="*/ 113 h 292"/>
              <a:gd name="T32" fmla="*/ 126 w 289"/>
              <a:gd name="T33" fmla="*/ 53 h 292"/>
              <a:gd name="T34" fmla="*/ 105 w 289"/>
              <a:gd name="T35" fmla="*/ 166 h 292"/>
              <a:gd name="T36" fmla="*/ 204 w 289"/>
              <a:gd name="T37" fmla="*/ 156 h 292"/>
              <a:gd name="T38" fmla="*/ 180 w 289"/>
              <a:gd name="T39" fmla="*/ 68 h 292"/>
              <a:gd name="T40" fmla="*/ 128 w 289"/>
              <a:gd name="T41" fmla="*/ 86 h 292"/>
              <a:gd name="T42" fmla="*/ 136 w 289"/>
              <a:gd name="T43" fmla="*/ 153 h 292"/>
              <a:gd name="T44" fmla="*/ 164 w 289"/>
              <a:gd name="T45" fmla="*/ 145 h 292"/>
              <a:gd name="T46" fmla="*/ 173 w 289"/>
              <a:gd name="T47" fmla="*/ 117 h 292"/>
              <a:gd name="T48" fmla="*/ 133 w 289"/>
              <a:gd name="T49" fmla="*/ 119 h 292"/>
              <a:gd name="T50" fmla="*/ 152 w 289"/>
              <a:gd name="T51" fmla="*/ 96 h 292"/>
              <a:gd name="T52" fmla="*/ 184 w 289"/>
              <a:gd name="T53" fmla="*/ 126 h 292"/>
              <a:gd name="T54" fmla="*/ 135 w 289"/>
              <a:gd name="T55" fmla="*/ 161 h 292"/>
              <a:gd name="T56" fmla="*/ 167 w 289"/>
              <a:gd name="T57" fmla="*/ 57 h 292"/>
              <a:gd name="T58" fmla="*/ 221 w 289"/>
              <a:gd name="T59" fmla="*/ 122 h 292"/>
              <a:gd name="T60" fmla="*/ 152 w 289"/>
              <a:gd name="T61" fmla="*/ 191 h 292"/>
              <a:gd name="T62" fmla="*/ 77 w 289"/>
              <a:gd name="T63" fmla="*/ 123 h 292"/>
              <a:gd name="T64" fmla="*/ 164 w 289"/>
              <a:gd name="T65" fmla="*/ 35 h 292"/>
              <a:gd name="T66" fmla="*/ 258 w 289"/>
              <a:gd name="T67" fmla="*/ 134 h 292"/>
              <a:gd name="T68" fmla="*/ 173 w 289"/>
              <a:gd name="T69" fmla="*/ 214 h 292"/>
              <a:gd name="T70" fmla="*/ 83 w 289"/>
              <a:gd name="T71" fmla="*/ 186 h 292"/>
              <a:gd name="T72" fmla="*/ 57 w 289"/>
              <a:gd name="T73" fmla="*/ 77 h 292"/>
              <a:gd name="T74" fmla="*/ 155 w 289"/>
              <a:gd name="T75" fmla="*/ 0 h 292"/>
              <a:gd name="T76" fmla="*/ 254 w 289"/>
              <a:gd name="T77" fmla="*/ 51 h 292"/>
              <a:gd name="T78" fmla="*/ 239 w 289"/>
              <a:gd name="T79" fmla="*/ 246 h 292"/>
              <a:gd name="T80" fmla="*/ 118 w 289"/>
              <a:gd name="T81" fmla="*/ 264 h 292"/>
              <a:gd name="T82" fmla="*/ 37 w 289"/>
              <a:gd name="T83" fmla="*/ 252 h 292"/>
              <a:gd name="T84" fmla="*/ 63 w 289"/>
              <a:gd name="T85" fmla="*/ 292 h 292"/>
              <a:gd name="T86" fmla="*/ 6 w 289"/>
              <a:gd name="T87" fmla="*/ 248 h 292"/>
              <a:gd name="T88" fmla="*/ 7 w 289"/>
              <a:gd name="T89" fmla="*/ 24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9" h="292">
                <a:moveTo>
                  <a:pt x="7" y="240"/>
                </a:moveTo>
                <a:cubicBezTo>
                  <a:pt x="21" y="236"/>
                  <a:pt x="36" y="237"/>
                  <a:pt x="49" y="232"/>
                </a:cubicBezTo>
                <a:cubicBezTo>
                  <a:pt x="51" y="232"/>
                  <a:pt x="57" y="229"/>
                  <a:pt x="63" y="226"/>
                </a:cubicBezTo>
                <a:cubicBezTo>
                  <a:pt x="65" y="225"/>
                  <a:pt x="67" y="224"/>
                  <a:pt x="69" y="223"/>
                </a:cubicBezTo>
                <a:cubicBezTo>
                  <a:pt x="70" y="222"/>
                  <a:pt x="70" y="222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2" y="223"/>
                  <a:pt x="72" y="223"/>
                  <a:pt x="72" y="223"/>
                </a:cubicBezTo>
                <a:cubicBezTo>
                  <a:pt x="74" y="223"/>
                  <a:pt x="74" y="223"/>
                  <a:pt x="74" y="223"/>
                </a:cubicBezTo>
                <a:cubicBezTo>
                  <a:pt x="77" y="220"/>
                  <a:pt x="77" y="220"/>
                  <a:pt x="77" y="220"/>
                </a:cubicBezTo>
                <a:cubicBezTo>
                  <a:pt x="78" y="221"/>
                  <a:pt x="78" y="223"/>
                  <a:pt x="78" y="223"/>
                </a:cubicBezTo>
                <a:cubicBezTo>
                  <a:pt x="78" y="227"/>
                  <a:pt x="76" y="228"/>
                  <a:pt x="74" y="229"/>
                </a:cubicBezTo>
                <a:cubicBezTo>
                  <a:pt x="68" y="234"/>
                  <a:pt x="57" y="239"/>
                  <a:pt x="51" y="240"/>
                </a:cubicBezTo>
                <a:cubicBezTo>
                  <a:pt x="46" y="242"/>
                  <a:pt x="41" y="243"/>
                  <a:pt x="36" y="244"/>
                </a:cubicBezTo>
                <a:cubicBezTo>
                  <a:pt x="43" y="244"/>
                  <a:pt x="50" y="245"/>
                  <a:pt x="56" y="245"/>
                </a:cubicBezTo>
                <a:cubicBezTo>
                  <a:pt x="77" y="248"/>
                  <a:pt x="98" y="254"/>
                  <a:pt x="119" y="256"/>
                </a:cubicBezTo>
                <a:cubicBezTo>
                  <a:pt x="130" y="257"/>
                  <a:pt x="143" y="258"/>
                  <a:pt x="157" y="258"/>
                </a:cubicBezTo>
                <a:cubicBezTo>
                  <a:pt x="185" y="258"/>
                  <a:pt x="215" y="254"/>
                  <a:pt x="234" y="239"/>
                </a:cubicBezTo>
                <a:cubicBezTo>
                  <a:pt x="264" y="216"/>
                  <a:pt x="280" y="178"/>
                  <a:pt x="280" y="140"/>
                </a:cubicBezTo>
                <a:cubicBezTo>
                  <a:pt x="280" y="109"/>
                  <a:pt x="270" y="78"/>
                  <a:pt x="248" y="56"/>
                </a:cubicBezTo>
                <a:cubicBezTo>
                  <a:pt x="234" y="42"/>
                  <a:pt x="223" y="27"/>
                  <a:pt x="206" y="20"/>
                </a:cubicBezTo>
                <a:cubicBezTo>
                  <a:pt x="189" y="12"/>
                  <a:pt x="173" y="8"/>
                  <a:pt x="155" y="8"/>
                </a:cubicBezTo>
                <a:cubicBezTo>
                  <a:pt x="150" y="8"/>
                  <a:pt x="146" y="8"/>
                  <a:pt x="140" y="9"/>
                </a:cubicBezTo>
                <a:cubicBezTo>
                  <a:pt x="101" y="14"/>
                  <a:pt x="77" y="42"/>
                  <a:pt x="65" y="80"/>
                </a:cubicBezTo>
                <a:cubicBezTo>
                  <a:pt x="62" y="90"/>
                  <a:pt x="61" y="101"/>
                  <a:pt x="61" y="112"/>
                </a:cubicBezTo>
                <a:cubicBezTo>
                  <a:pt x="61" y="138"/>
                  <a:pt x="69" y="164"/>
                  <a:pt x="88" y="179"/>
                </a:cubicBezTo>
                <a:cubicBezTo>
                  <a:pt x="111" y="198"/>
                  <a:pt x="143" y="206"/>
                  <a:pt x="173" y="206"/>
                </a:cubicBezTo>
                <a:cubicBezTo>
                  <a:pt x="173" y="206"/>
                  <a:pt x="173" y="206"/>
                  <a:pt x="173" y="206"/>
                </a:cubicBezTo>
                <a:cubicBezTo>
                  <a:pt x="197" y="206"/>
                  <a:pt x="219" y="205"/>
                  <a:pt x="233" y="186"/>
                </a:cubicBezTo>
                <a:cubicBezTo>
                  <a:pt x="244" y="172"/>
                  <a:pt x="250" y="152"/>
                  <a:pt x="250" y="134"/>
                </a:cubicBezTo>
                <a:cubicBezTo>
                  <a:pt x="250" y="127"/>
                  <a:pt x="249" y="120"/>
                  <a:pt x="247" y="113"/>
                </a:cubicBezTo>
                <a:cubicBezTo>
                  <a:pt x="236" y="72"/>
                  <a:pt x="203" y="44"/>
                  <a:pt x="164" y="44"/>
                </a:cubicBezTo>
                <a:cubicBezTo>
                  <a:pt x="152" y="44"/>
                  <a:pt x="139" y="46"/>
                  <a:pt x="126" y="53"/>
                </a:cubicBezTo>
                <a:cubicBezTo>
                  <a:pt x="103" y="64"/>
                  <a:pt x="86" y="95"/>
                  <a:pt x="86" y="123"/>
                </a:cubicBezTo>
                <a:cubicBezTo>
                  <a:pt x="86" y="140"/>
                  <a:pt x="92" y="156"/>
                  <a:pt x="105" y="166"/>
                </a:cubicBezTo>
                <a:cubicBezTo>
                  <a:pt x="118" y="177"/>
                  <a:pt x="135" y="182"/>
                  <a:pt x="152" y="182"/>
                </a:cubicBezTo>
                <a:cubicBezTo>
                  <a:pt x="172" y="182"/>
                  <a:pt x="192" y="174"/>
                  <a:pt x="204" y="156"/>
                </a:cubicBezTo>
                <a:cubicBezTo>
                  <a:pt x="210" y="147"/>
                  <a:pt x="213" y="134"/>
                  <a:pt x="213" y="122"/>
                </a:cubicBezTo>
                <a:cubicBezTo>
                  <a:pt x="213" y="98"/>
                  <a:pt x="202" y="75"/>
                  <a:pt x="180" y="68"/>
                </a:cubicBezTo>
                <a:cubicBezTo>
                  <a:pt x="176" y="66"/>
                  <a:pt x="171" y="65"/>
                  <a:pt x="167" y="65"/>
                </a:cubicBezTo>
                <a:cubicBezTo>
                  <a:pt x="152" y="65"/>
                  <a:pt x="138" y="74"/>
                  <a:pt x="128" y="86"/>
                </a:cubicBezTo>
                <a:cubicBezTo>
                  <a:pt x="117" y="98"/>
                  <a:pt x="111" y="114"/>
                  <a:pt x="111" y="127"/>
                </a:cubicBezTo>
                <a:cubicBezTo>
                  <a:pt x="111" y="141"/>
                  <a:pt x="117" y="151"/>
                  <a:pt x="136" y="153"/>
                </a:cubicBezTo>
                <a:cubicBezTo>
                  <a:pt x="137" y="153"/>
                  <a:pt x="138" y="153"/>
                  <a:pt x="139" y="153"/>
                </a:cubicBezTo>
                <a:cubicBezTo>
                  <a:pt x="148" y="153"/>
                  <a:pt x="157" y="150"/>
                  <a:pt x="164" y="145"/>
                </a:cubicBezTo>
                <a:cubicBezTo>
                  <a:pt x="171" y="140"/>
                  <a:pt x="175" y="134"/>
                  <a:pt x="175" y="126"/>
                </a:cubicBezTo>
                <a:cubicBezTo>
                  <a:pt x="175" y="124"/>
                  <a:pt x="175" y="121"/>
                  <a:pt x="173" y="117"/>
                </a:cubicBezTo>
                <a:cubicBezTo>
                  <a:pt x="170" y="109"/>
                  <a:pt x="161" y="104"/>
                  <a:pt x="152" y="104"/>
                </a:cubicBezTo>
                <a:cubicBezTo>
                  <a:pt x="143" y="104"/>
                  <a:pt x="135" y="109"/>
                  <a:pt x="133" y="119"/>
                </a:cubicBezTo>
                <a:cubicBezTo>
                  <a:pt x="125" y="117"/>
                  <a:pt x="125" y="117"/>
                  <a:pt x="125" y="117"/>
                </a:cubicBezTo>
                <a:cubicBezTo>
                  <a:pt x="127" y="103"/>
                  <a:pt x="140" y="95"/>
                  <a:pt x="152" y="96"/>
                </a:cubicBezTo>
                <a:cubicBezTo>
                  <a:pt x="164" y="96"/>
                  <a:pt x="176" y="102"/>
                  <a:pt x="181" y="114"/>
                </a:cubicBezTo>
                <a:cubicBezTo>
                  <a:pt x="183" y="118"/>
                  <a:pt x="184" y="122"/>
                  <a:pt x="184" y="126"/>
                </a:cubicBezTo>
                <a:cubicBezTo>
                  <a:pt x="183" y="149"/>
                  <a:pt x="159" y="161"/>
                  <a:pt x="139" y="161"/>
                </a:cubicBezTo>
                <a:cubicBezTo>
                  <a:pt x="138" y="161"/>
                  <a:pt x="137" y="161"/>
                  <a:pt x="135" y="161"/>
                </a:cubicBezTo>
                <a:cubicBezTo>
                  <a:pt x="113" y="159"/>
                  <a:pt x="102" y="144"/>
                  <a:pt x="103" y="127"/>
                </a:cubicBezTo>
                <a:cubicBezTo>
                  <a:pt x="103" y="96"/>
                  <a:pt x="131" y="58"/>
                  <a:pt x="167" y="57"/>
                </a:cubicBezTo>
                <a:cubicBezTo>
                  <a:pt x="172" y="57"/>
                  <a:pt x="178" y="58"/>
                  <a:pt x="183" y="60"/>
                </a:cubicBezTo>
                <a:cubicBezTo>
                  <a:pt x="209" y="69"/>
                  <a:pt x="221" y="96"/>
                  <a:pt x="221" y="122"/>
                </a:cubicBezTo>
                <a:cubicBezTo>
                  <a:pt x="221" y="136"/>
                  <a:pt x="218" y="149"/>
                  <a:pt x="211" y="160"/>
                </a:cubicBezTo>
                <a:cubicBezTo>
                  <a:pt x="197" y="181"/>
                  <a:pt x="175" y="191"/>
                  <a:pt x="152" y="191"/>
                </a:cubicBezTo>
                <a:cubicBezTo>
                  <a:pt x="133" y="191"/>
                  <a:pt x="114" y="185"/>
                  <a:pt x="100" y="173"/>
                </a:cubicBezTo>
                <a:cubicBezTo>
                  <a:pt x="84" y="160"/>
                  <a:pt x="77" y="142"/>
                  <a:pt x="77" y="123"/>
                </a:cubicBezTo>
                <a:cubicBezTo>
                  <a:pt x="78" y="92"/>
                  <a:pt x="95" y="59"/>
                  <a:pt x="122" y="45"/>
                </a:cubicBezTo>
                <a:cubicBezTo>
                  <a:pt x="137" y="38"/>
                  <a:pt x="151" y="35"/>
                  <a:pt x="164" y="35"/>
                </a:cubicBezTo>
                <a:cubicBezTo>
                  <a:pt x="207" y="35"/>
                  <a:pt x="243" y="67"/>
                  <a:pt x="255" y="111"/>
                </a:cubicBezTo>
                <a:cubicBezTo>
                  <a:pt x="257" y="118"/>
                  <a:pt x="258" y="126"/>
                  <a:pt x="258" y="134"/>
                </a:cubicBezTo>
                <a:cubicBezTo>
                  <a:pt x="258" y="154"/>
                  <a:pt x="252" y="175"/>
                  <a:pt x="240" y="191"/>
                </a:cubicBezTo>
                <a:cubicBezTo>
                  <a:pt x="223" y="214"/>
                  <a:pt x="196" y="214"/>
                  <a:pt x="173" y="214"/>
                </a:cubicBezTo>
                <a:cubicBezTo>
                  <a:pt x="173" y="214"/>
                  <a:pt x="173" y="214"/>
                  <a:pt x="173" y="214"/>
                </a:cubicBezTo>
                <a:cubicBezTo>
                  <a:pt x="141" y="214"/>
                  <a:pt x="108" y="206"/>
                  <a:pt x="83" y="186"/>
                </a:cubicBezTo>
                <a:cubicBezTo>
                  <a:pt x="61" y="168"/>
                  <a:pt x="52" y="139"/>
                  <a:pt x="52" y="112"/>
                </a:cubicBezTo>
                <a:cubicBezTo>
                  <a:pt x="52" y="100"/>
                  <a:pt x="54" y="88"/>
                  <a:pt x="57" y="77"/>
                </a:cubicBezTo>
                <a:cubicBezTo>
                  <a:pt x="69" y="38"/>
                  <a:pt x="97" y="6"/>
                  <a:pt x="139" y="1"/>
                </a:cubicBezTo>
                <a:cubicBezTo>
                  <a:pt x="145" y="0"/>
                  <a:pt x="150" y="0"/>
                  <a:pt x="155" y="0"/>
                </a:cubicBezTo>
                <a:cubicBezTo>
                  <a:pt x="174" y="0"/>
                  <a:pt x="192" y="4"/>
                  <a:pt x="210" y="12"/>
                </a:cubicBezTo>
                <a:cubicBezTo>
                  <a:pt x="229" y="21"/>
                  <a:pt x="241" y="37"/>
                  <a:pt x="254" y="51"/>
                </a:cubicBezTo>
                <a:cubicBezTo>
                  <a:pt x="278" y="74"/>
                  <a:pt x="289" y="107"/>
                  <a:pt x="289" y="140"/>
                </a:cubicBezTo>
                <a:cubicBezTo>
                  <a:pt x="289" y="180"/>
                  <a:pt x="272" y="221"/>
                  <a:pt x="239" y="246"/>
                </a:cubicBezTo>
                <a:cubicBezTo>
                  <a:pt x="218" y="262"/>
                  <a:pt x="186" y="266"/>
                  <a:pt x="157" y="266"/>
                </a:cubicBezTo>
                <a:cubicBezTo>
                  <a:pt x="143" y="266"/>
                  <a:pt x="129" y="265"/>
                  <a:pt x="118" y="264"/>
                </a:cubicBezTo>
                <a:cubicBezTo>
                  <a:pt x="96" y="262"/>
                  <a:pt x="76" y="257"/>
                  <a:pt x="55" y="254"/>
                </a:cubicBezTo>
                <a:cubicBezTo>
                  <a:pt x="49" y="253"/>
                  <a:pt x="43" y="252"/>
                  <a:pt x="37" y="252"/>
                </a:cubicBezTo>
                <a:cubicBezTo>
                  <a:pt x="49" y="260"/>
                  <a:pt x="62" y="275"/>
                  <a:pt x="69" y="287"/>
                </a:cubicBezTo>
                <a:cubicBezTo>
                  <a:pt x="63" y="292"/>
                  <a:pt x="63" y="292"/>
                  <a:pt x="63" y="292"/>
                </a:cubicBezTo>
                <a:cubicBezTo>
                  <a:pt x="48" y="277"/>
                  <a:pt x="30" y="264"/>
                  <a:pt x="13" y="251"/>
                </a:cubicBezTo>
                <a:cubicBezTo>
                  <a:pt x="11" y="250"/>
                  <a:pt x="8" y="249"/>
                  <a:pt x="6" y="248"/>
                </a:cubicBezTo>
                <a:cubicBezTo>
                  <a:pt x="0" y="243"/>
                  <a:pt x="0" y="243"/>
                  <a:pt x="0" y="243"/>
                </a:cubicBezTo>
                <a:lnTo>
                  <a:pt x="7" y="2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flipV="1">
            <a:off x="5683593" y="1981062"/>
            <a:ext cx="1505534" cy="1518604"/>
          </a:xfrm>
          <a:custGeom>
            <a:avLst/>
            <a:gdLst>
              <a:gd name="T0" fmla="*/ 49 w 289"/>
              <a:gd name="T1" fmla="*/ 232 h 292"/>
              <a:gd name="T2" fmla="*/ 69 w 289"/>
              <a:gd name="T3" fmla="*/ 223 h 292"/>
              <a:gd name="T4" fmla="*/ 70 w 289"/>
              <a:gd name="T5" fmla="*/ 221 h 292"/>
              <a:gd name="T6" fmla="*/ 70 w 289"/>
              <a:gd name="T7" fmla="*/ 221 h 292"/>
              <a:gd name="T8" fmla="*/ 74 w 289"/>
              <a:gd name="T9" fmla="*/ 223 h 292"/>
              <a:gd name="T10" fmla="*/ 78 w 289"/>
              <a:gd name="T11" fmla="*/ 223 h 292"/>
              <a:gd name="T12" fmla="*/ 51 w 289"/>
              <a:gd name="T13" fmla="*/ 240 h 292"/>
              <a:gd name="T14" fmla="*/ 56 w 289"/>
              <a:gd name="T15" fmla="*/ 245 h 292"/>
              <a:gd name="T16" fmla="*/ 157 w 289"/>
              <a:gd name="T17" fmla="*/ 258 h 292"/>
              <a:gd name="T18" fmla="*/ 280 w 289"/>
              <a:gd name="T19" fmla="*/ 140 h 292"/>
              <a:gd name="T20" fmla="*/ 206 w 289"/>
              <a:gd name="T21" fmla="*/ 20 h 292"/>
              <a:gd name="T22" fmla="*/ 140 w 289"/>
              <a:gd name="T23" fmla="*/ 9 h 292"/>
              <a:gd name="T24" fmla="*/ 61 w 289"/>
              <a:gd name="T25" fmla="*/ 112 h 292"/>
              <a:gd name="T26" fmla="*/ 173 w 289"/>
              <a:gd name="T27" fmla="*/ 206 h 292"/>
              <a:gd name="T28" fmla="*/ 233 w 289"/>
              <a:gd name="T29" fmla="*/ 186 h 292"/>
              <a:gd name="T30" fmla="*/ 247 w 289"/>
              <a:gd name="T31" fmla="*/ 113 h 292"/>
              <a:gd name="T32" fmla="*/ 126 w 289"/>
              <a:gd name="T33" fmla="*/ 53 h 292"/>
              <a:gd name="T34" fmla="*/ 105 w 289"/>
              <a:gd name="T35" fmla="*/ 166 h 292"/>
              <a:gd name="T36" fmla="*/ 204 w 289"/>
              <a:gd name="T37" fmla="*/ 156 h 292"/>
              <a:gd name="T38" fmla="*/ 180 w 289"/>
              <a:gd name="T39" fmla="*/ 68 h 292"/>
              <a:gd name="T40" fmla="*/ 128 w 289"/>
              <a:gd name="T41" fmla="*/ 86 h 292"/>
              <a:gd name="T42" fmla="*/ 136 w 289"/>
              <a:gd name="T43" fmla="*/ 153 h 292"/>
              <a:gd name="T44" fmla="*/ 164 w 289"/>
              <a:gd name="T45" fmla="*/ 145 h 292"/>
              <a:gd name="T46" fmla="*/ 173 w 289"/>
              <a:gd name="T47" fmla="*/ 117 h 292"/>
              <a:gd name="T48" fmla="*/ 133 w 289"/>
              <a:gd name="T49" fmla="*/ 119 h 292"/>
              <a:gd name="T50" fmla="*/ 152 w 289"/>
              <a:gd name="T51" fmla="*/ 96 h 292"/>
              <a:gd name="T52" fmla="*/ 184 w 289"/>
              <a:gd name="T53" fmla="*/ 126 h 292"/>
              <a:gd name="T54" fmla="*/ 135 w 289"/>
              <a:gd name="T55" fmla="*/ 161 h 292"/>
              <a:gd name="T56" fmla="*/ 167 w 289"/>
              <a:gd name="T57" fmla="*/ 57 h 292"/>
              <a:gd name="T58" fmla="*/ 221 w 289"/>
              <a:gd name="T59" fmla="*/ 122 h 292"/>
              <a:gd name="T60" fmla="*/ 152 w 289"/>
              <a:gd name="T61" fmla="*/ 191 h 292"/>
              <a:gd name="T62" fmla="*/ 77 w 289"/>
              <a:gd name="T63" fmla="*/ 123 h 292"/>
              <a:gd name="T64" fmla="*/ 164 w 289"/>
              <a:gd name="T65" fmla="*/ 35 h 292"/>
              <a:gd name="T66" fmla="*/ 258 w 289"/>
              <a:gd name="T67" fmla="*/ 134 h 292"/>
              <a:gd name="T68" fmla="*/ 173 w 289"/>
              <a:gd name="T69" fmla="*/ 214 h 292"/>
              <a:gd name="T70" fmla="*/ 83 w 289"/>
              <a:gd name="T71" fmla="*/ 186 h 292"/>
              <a:gd name="T72" fmla="*/ 57 w 289"/>
              <a:gd name="T73" fmla="*/ 77 h 292"/>
              <a:gd name="T74" fmla="*/ 155 w 289"/>
              <a:gd name="T75" fmla="*/ 0 h 292"/>
              <a:gd name="T76" fmla="*/ 254 w 289"/>
              <a:gd name="T77" fmla="*/ 51 h 292"/>
              <a:gd name="T78" fmla="*/ 239 w 289"/>
              <a:gd name="T79" fmla="*/ 246 h 292"/>
              <a:gd name="T80" fmla="*/ 118 w 289"/>
              <a:gd name="T81" fmla="*/ 264 h 292"/>
              <a:gd name="T82" fmla="*/ 37 w 289"/>
              <a:gd name="T83" fmla="*/ 252 h 292"/>
              <a:gd name="T84" fmla="*/ 63 w 289"/>
              <a:gd name="T85" fmla="*/ 292 h 292"/>
              <a:gd name="T86" fmla="*/ 6 w 289"/>
              <a:gd name="T87" fmla="*/ 248 h 292"/>
              <a:gd name="T88" fmla="*/ 7 w 289"/>
              <a:gd name="T89" fmla="*/ 24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9" h="292">
                <a:moveTo>
                  <a:pt x="7" y="240"/>
                </a:moveTo>
                <a:cubicBezTo>
                  <a:pt x="21" y="236"/>
                  <a:pt x="36" y="237"/>
                  <a:pt x="49" y="232"/>
                </a:cubicBezTo>
                <a:cubicBezTo>
                  <a:pt x="51" y="232"/>
                  <a:pt x="57" y="229"/>
                  <a:pt x="63" y="226"/>
                </a:cubicBezTo>
                <a:cubicBezTo>
                  <a:pt x="65" y="225"/>
                  <a:pt x="67" y="224"/>
                  <a:pt x="69" y="223"/>
                </a:cubicBezTo>
                <a:cubicBezTo>
                  <a:pt x="70" y="222"/>
                  <a:pt x="70" y="222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0" y="221"/>
                  <a:pt x="70" y="221"/>
                  <a:pt x="70" y="221"/>
                </a:cubicBezTo>
                <a:cubicBezTo>
                  <a:pt x="72" y="223"/>
                  <a:pt x="72" y="223"/>
                  <a:pt x="72" y="223"/>
                </a:cubicBezTo>
                <a:cubicBezTo>
                  <a:pt x="74" y="223"/>
                  <a:pt x="74" y="223"/>
                  <a:pt x="74" y="223"/>
                </a:cubicBezTo>
                <a:cubicBezTo>
                  <a:pt x="77" y="220"/>
                  <a:pt x="77" y="220"/>
                  <a:pt x="77" y="220"/>
                </a:cubicBezTo>
                <a:cubicBezTo>
                  <a:pt x="78" y="221"/>
                  <a:pt x="78" y="223"/>
                  <a:pt x="78" y="223"/>
                </a:cubicBezTo>
                <a:cubicBezTo>
                  <a:pt x="78" y="227"/>
                  <a:pt x="76" y="228"/>
                  <a:pt x="74" y="229"/>
                </a:cubicBezTo>
                <a:cubicBezTo>
                  <a:pt x="68" y="234"/>
                  <a:pt x="57" y="239"/>
                  <a:pt x="51" y="240"/>
                </a:cubicBezTo>
                <a:cubicBezTo>
                  <a:pt x="46" y="242"/>
                  <a:pt x="41" y="243"/>
                  <a:pt x="36" y="244"/>
                </a:cubicBezTo>
                <a:cubicBezTo>
                  <a:pt x="43" y="244"/>
                  <a:pt x="50" y="245"/>
                  <a:pt x="56" y="245"/>
                </a:cubicBezTo>
                <a:cubicBezTo>
                  <a:pt x="77" y="248"/>
                  <a:pt x="98" y="254"/>
                  <a:pt x="119" y="256"/>
                </a:cubicBezTo>
                <a:cubicBezTo>
                  <a:pt x="130" y="257"/>
                  <a:pt x="143" y="258"/>
                  <a:pt x="157" y="258"/>
                </a:cubicBezTo>
                <a:cubicBezTo>
                  <a:pt x="185" y="258"/>
                  <a:pt x="215" y="254"/>
                  <a:pt x="234" y="239"/>
                </a:cubicBezTo>
                <a:cubicBezTo>
                  <a:pt x="264" y="216"/>
                  <a:pt x="280" y="178"/>
                  <a:pt x="280" y="140"/>
                </a:cubicBezTo>
                <a:cubicBezTo>
                  <a:pt x="280" y="109"/>
                  <a:pt x="270" y="78"/>
                  <a:pt x="248" y="56"/>
                </a:cubicBezTo>
                <a:cubicBezTo>
                  <a:pt x="234" y="42"/>
                  <a:pt x="223" y="27"/>
                  <a:pt x="206" y="20"/>
                </a:cubicBezTo>
                <a:cubicBezTo>
                  <a:pt x="189" y="12"/>
                  <a:pt x="173" y="8"/>
                  <a:pt x="155" y="8"/>
                </a:cubicBezTo>
                <a:cubicBezTo>
                  <a:pt x="150" y="8"/>
                  <a:pt x="146" y="8"/>
                  <a:pt x="140" y="9"/>
                </a:cubicBezTo>
                <a:cubicBezTo>
                  <a:pt x="101" y="14"/>
                  <a:pt x="77" y="42"/>
                  <a:pt x="65" y="80"/>
                </a:cubicBezTo>
                <a:cubicBezTo>
                  <a:pt x="62" y="90"/>
                  <a:pt x="61" y="101"/>
                  <a:pt x="61" y="112"/>
                </a:cubicBezTo>
                <a:cubicBezTo>
                  <a:pt x="61" y="138"/>
                  <a:pt x="69" y="164"/>
                  <a:pt x="88" y="179"/>
                </a:cubicBezTo>
                <a:cubicBezTo>
                  <a:pt x="111" y="198"/>
                  <a:pt x="143" y="206"/>
                  <a:pt x="173" y="206"/>
                </a:cubicBezTo>
                <a:cubicBezTo>
                  <a:pt x="173" y="206"/>
                  <a:pt x="173" y="206"/>
                  <a:pt x="173" y="206"/>
                </a:cubicBezTo>
                <a:cubicBezTo>
                  <a:pt x="197" y="206"/>
                  <a:pt x="219" y="205"/>
                  <a:pt x="233" y="186"/>
                </a:cubicBezTo>
                <a:cubicBezTo>
                  <a:pt x="244" y="172"/>
                  <a:pt x="250" y="152"/>
                  <a:pt x="250" y="134"/>
                </a:cubicBezTo>
                <a:cubicBezTo>
                  <a:pt x="250" y="127"/>
                  <a:pt x="249" y="120"/>
                  <a:pt x="247" y="113"/>
                </a:cubicBezTo>
                <a:cubicBezTo>
                  <a:pt x="236" y="72"/>
                  <a:pt x="203" y="44"/>
                  <a:pt x="164" y="44"/>
                </a:cubicBezTo>
                <a:cubicBezTo>
                  <a:pt x="152" y="44"/>
                  <a:pt x="139" y="46"/>
                  <a:pt x="126" y="53"/>
                </a:cubicBezTo>
                <a:cubicBezTo>
                  <a:pt x="103" y="64"/>
                  <a:pt x="86" y="95"/>
                  <a:pt x="86" y="123"/>
                </a:cubicBezTo>
                <a:cubicBezTo>
                  <a:pt x="86" y="140"/>
                  <a:pt x="92" y="156"/>
                  <a:pt x="105" y="166"/>
                </a:cubicBezTo>
                <a:cubicBezTo>
                  <a:pt x="118" y="177"/>
                  <a:pt x="135" y="182"/>
                  <a:pt x="152" y="182"/>
                </a:cubicBezTo>
                <a:cubicBezTo>
                  <a:pt x="172" y="182"/>
                  <a:pt x="192" y="174"/>
                  <a:pt x="204" y="156"/>
                </a:cubicBezTo>
                <a:cubicBezTo>
                  <a:pt x="210" y="147"/>
                  <a:pt x="213" y="134"/>
                  <a:pt x="213" y="122"/>
                </a:cubicBezTo>
                <a:cubicBezTo>
                  <a:pt x="213" y="98"/>
                  <a:pt x="202" y="75"/>
                  <a:pt x="180" y="68"/>
                </a:cubicBezTo>
                <a:cubicBezTo>
                  <a:pt x="176" y="66"/>
                  <a:pt x="171" y="65"/>
                  <a:pt x="167" y="65"/>
                </a:cubicBezTo>
                <a:cubicBezTo>
                  <a:pt x="152" y="65"/>
                  <a:pt x="138" y="74"/>
                  <a:pt x="128" y="86"/>
                </a:cubicBezTo>
                <a:cubicBezTo>
                  <a:pt x="117" y="98"/>
                  <a:pt x="111" y="114"/>
                  <a:pt x="111" y="127"/>
                </a:cubicBezTo>
                <a:cubicBezTo>
                  <a:pt x="111" y="141"/>
                  <a:pt x="117" y="151"/>
                  <a:pt x="136" y="153"/>
                </a:cubicBezTo>
                <a:cubicBezTo>
                  <a:pt x="137" y="153"/>
                  <a:pt x="138" y="153"/>
                  <a:pt x="139" y="153"/>
                </a:cubicBezTo>
                <a:cubicBezTo>
                  <a:pt x="148" y="153"/>
                  <a:pt x="157" y="150"/>
                  <a:pt x="164" y="145"/>
                </a:cubicBezTo>
                <a:cubicBezTo>
                  <a:pt x="171" y="140"/>
                  <a:pt x="175" y="134"/>
                  <a:pt x="175" y="126"/>
                </a:cubicBezTo>
                <a:cubicBezTo>
                  <a:pt x="175" y="124"/>
                  <a:pt x="175" y="121"/>
                  <a:pt x="173" y="117"/>
                </a:cubicBezTo>
                <a:cubicBezTo>
                  <a:pt x="170" y="109"/>
                  <a:pt x="161" y="104"/>
                  <a:pt x="152" y="104"/>
                </a:cubicBezTo>
                <a:cubicBezTo>
                  <a:pt x="143" y="104"/>
                  <a:pt x="135" y="109"/>
                  <a:pt x="133" y="119"/>
                </a:cubicBezTo>
                <a:cubicBezTo>
                  <a:pt x="125" y="117"/>
                  <a:pt x="125" y="117"/>
                  <a:pt x="125" y="117"/>
                </a:cubicBezTo>
                <a:cubicBezTo>
                  <a:pt x="127" y="103"/>
                  <a:pt x="140" y="95"/>
                  <a:pt x="152" y="96"/>
                </a:cubicBezTo>
                <a:cubicBezTo>
                  <a:pt x="164" y="96"/>
                  <a:pt x="176" y="102"/>
                  <a:pt x="181" y="114"/>
                </a:cubicBezTo>
                <a:cubicBezTo>
                  <a:pt x="183" y="118"/>
                  <a:pt x="184" y="122"/>
                  <a:pt x="184" y="126"/>
                </a:cubicBezTo>
                <a:cubicBezTo>
                  <a:pt x="183" y="149"/>
                  <a:pt x="159" y="161"/>
                  <a:pt x="139" y="161"/>
                </a:cubicBezTo>
                <a:cubicBezTo>
                  <a:pt x="138" y="161"/>
                  <a:pt x="137" y="161"/>
                  <a:pt x="135" y="161"/>
                </a:cubicBezTo>
                <a:cubicBezTo>
                  <a:pt x="113" y="159"/>
                  <a:pt x="102" y="144"/>
                  <a:pt x="103" y="127"/>
                </a:cubicBezTo>
                <a:cubicBezTo>
                  <a:pt x="103" y="96"/>
                  <a:pt x="131" y="58"/>
                  <a:pt x="167" y="57"/>
                </a:cubicBezTo>
                <a:cubicBezTo>
                  <a:pt x="172" y="57"/>
                  <a:pt x="178" y="58"/>
                  <a:pt x="183" y="60"/>
                </a:cubicBezTo>
                <a:cubicBezTo>
                  <a:pt x="209" y="69"/>
                  <a:pt x="221" y="96"/>
                  <a:pt x="221" y="122"/>
                </a:cubicBezTo>
                <a:cubicBezTo>
                  <a:pt x="221" y="136"/>
                  <a:pt x="218" y="149"/>
                  <a:pt x="211" y="160"/>
                </a:cubicBezTo>
                <a:cubicBezTo>
                  <a:pt x="197" y="181"/>
                  <a:pt x="175" y="191"/>
                  <a:pt x="152" y="191"/>
                </a:cubicBezTo>
                <a:cubicBezTo>
                  <a:pt x="133" y="191"/>
                  <a:pt x="114" y="185"/>
                  <a:pt x="100" y="173"/>
                </a:cubicBezTo>
                <a:cubicBezTo>
                  <a:pt x="84" y="160"/>
                  <a:pt x="77" y="142"/>
                  <a:pt x="77" y="123"/>
                </a:cubicBezTo>
                <a:cubicBezTo>
                  <a:pt x="78" y="92"/>
                  <a:pt x="95" y="59"/>
                  <a:pt x="122" y="45"/>
                </a:cubicBezTo>
                <a:cubicBezTo>
                  <a:pt x="137" y="38"/>
                  <a:pt x="151" y="35"/>
                  <a:pt x="164" y="35"/>
                </a:cubicBezTo>
                <a:cubicBezTo>
                  <a:pt x="207" y="35"/>
                  <a:pt x="243" y="67"/>
                  <a:pt x="255" y="111"/>
                </a:cubicBezTo>
                <a:cubicBezTo>
                  <a:pt x="257" y="118"/>
                  <a:pt x="258" y="126"/>
                  <a:pt x="258" y="134"/>
                </a:cubicBezTo>
                <a:cubicBezTo>
                  <a:pt x="258" y="154"/>
                  <a:pt x="252" y="175"/>
                  <a:pt x="240" y="191"/>
                </a:cubicBezTo>
                <a:cubicBezTo>
                  <a:pt x="223" y="214"/>
                  <a:pt x="196" y="214"/>
                  <a:pt x="173" y="214"/>
                </a:cubicBezTo>
                <a:cubicBezTo>
                  <a:pt x="173" y="214"/>
                  <a:pt x="173" y="214"/>
                  <a:pt x="173" y="214"/>
                </a:cubicBezTo>
                <a:cubicBezTo>
                  <a:pt x="141" y="214"/>
                  <a:pt x="108" y="206"/>
                  <a:pt x="83" y="186"/>
                </a:cubicBezTo>
                <a:cubicBezTo>
                  <a:pt x="61" y="168"/>
                  <a:pt x="52" y="139"/>
                  <a:pt x="52" y="112"/>
                </a:cubicBezTo>
                <a:cubicBezTo>
                  <a:pt x="52" y="100"/>
                  <a:pt x="54" y="88"/>
                  <a:pt x="57" y="77"/>
                </a:cubicBezTo>
                <a:cubicBezTo>
                  <a:pt x="69" y="38"/>
                  <a:pt x="97" y="6"/>
                  <a:pt x="139" y="1"/>
                </a:cubicBezTo>
                <a:cubicBezTo>
                  <a:pt x="145" y="0"/>
                  <a:pt x="150" y="0"/>
                  <a:pt x="155" y="0"/>
                </a:cubicBezTo>
                <a:cubicBezTo>
                  <a:pt x="174" y="0"/>
                  <a:pt x="192" y="4"/>
                  <a:pt x="210" y="12"/>
                </a:cubicBezTo>
                <a:cubicBezTo>
                  <a:pt x="229" y="21"/>
                  <a:pt x="241" y="37"/>
                  <a:pt x="254" y="51"/>
                </a:cubicBezTo>
                <a:cubicBezTo>
                  <a:pt x="278" y="74"/>
                  <a:pt x="289" y="107"/>
                  <a:pt x="289" y="140"/>
                </a:cubicBezTo>
                <a:cubicBezTo>
                  <a:pt x="289" y="180"/>
                  <a:pt x="272" y="221"/>
                  <a:pt x="239" y="246"/>
                </a:cubicBezTo>
                <a:cubicBezTo>
                  <a:pt x="218" y="262"/>
                  <a:pt x="186" y="266"/>
                  <a:pt x="157" y="266"/>
                </a:cubicBezTo>
                <a:cubicBezTo>
                  <a:pt x="143" y="266"/>
                  <a:pt x="129" y="265"/>
                  <a:pt x="118" y="264"/>
                </a:cubicBezTo>
                <a:cubicBezTo>
                  <a:pt x="96" y="262"/>
                  <a:pt x="76" y="257"/>
                  <a:pt x="55" y="254"/>
                </a:cubicBezTo>
                <a:cubicBezTo>
                  <a:pt x="49" y="253"/>
                  <a:pt x="43" y="252"/>
                  <a:pt x="37" y="252"/>
                </a:cubicBezTo>
                <a:cubicBezTo>
                  <a:pt x="49" y="260"/>
                  <a:pt x="62" y="275"/>
                  <a:pt x="69" y="287"/>
                </a:cubicBezTo>
                <a:cubicBezTo>
                  <a:pt x="63" y="292"/>
                  <a:pt x="63" y="292"/>
                  <a:pt x="63" y="292"/>
                </a:cubicBezTo>
                <a:cubicBezTo>
                  <a:pt x="48" y="277"/>
                  <a:pt x="30" y="264"/>
                  <a:pt x="13" y="251"/>
                </a:cubicBezTo>
                <a:cubicBezTo>
                  <a:pt x="11" y="250"/>
                  <a:pt x="8" y="249"/>
                  <a:pt x="6" y="248"/>
                </a:cubicBezTo>
                <a:cubicBezTo>
                  <a:pt x="0" y="243"/>
                  <a:pt x="0" y="243"/>
                  <a:pt x="0" y="243"/>
                </a:cubicBezTo>
                <a:lnTo>
                  <a:pt x="7" y="2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36360" y="4607625"/>
            <a:ext cx="4467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3.</a:t>
            </a:r>
            <a:r>
              <a:rPr lang="zh-CN" altLang="en-US" sz="2000" dirty="0">
                <a:solidFill>
                  <a:schemeClr val="bg1"/>
                </a:solidFill>
              </a:rPr>
              <a:t>手机与小车进行蓝牙连接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4.APP</a:t>
            </a:r>
            <a:r>
              <a:rPr lang="zh-CN" altLang="en-US" sz="2000" dirty="0">
                <a:solidFill>
                  <a:schemeClr val="bg1"/>
                </a:solidFill>
              </a:rPr>
              <a:t>上完成连接，操控小车运动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87967" y="2740364"/>
            <a:ext cx="3094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小车烧录蓝牙控制程序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2.</a:t>
            </a:r>
            <a:r>
              <a:rPr lang="zh-CN" altLang="en-US" sz="2000" dirty="0">
                <a:solidFill>
                  <a:schemeClr val="bg1"/>
                </a:solidFill>
              </a:rPr>
              <a:t>手机安装蓝牙控制</a:t>
            </a:r>
            <a:r>
              <a:rPr lang="en-US" altLang="zh-CN" sz="2000" dirty="0">
                <a:solidFill>
                  <a:schemeClr val="bg1"/>
                </a:solidFill>
              </a:rPr>
              <a:t>APP</a:t>
            </a:r>
          </a:p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935413" y="2960895"/>
            <a:ext cx="4321174" cy="1905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287295" y="494675"/>
            <a:ext cx="648510" cy="752868"/>
            <a:chOff x="5957888" y="3260725"/>
            <a:chExt cx="276225" cy="320675"/>
          </a:xfrm>
          <a:solidFill>
            <a:schemeClr val="bg1"/>
          </a:solidFill>
        </p:grpSpPr>
        <p:sp>
          <p:nvSpPr>
            <p:cNvPr id="29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122156" y="621830"/>
            <a:ext cx="507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利用蓝牙操控小车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7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2949" y="401934"/>
            <a:ext cx="3296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Arduino</a:t>
            </a:r>
            <a:r>
              <a:rPr lang="zh-CN" altLang="en-US" sz="3200" dirty="0">
                <a:solidFill>
                  <a:schemeClr val="bg1"/>
                </a:solidFill>
              </a:rPr>
              <a:t>蓝牙程序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6492355" y="1268063"/>
            <a:ext cx="4560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getstr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Serial.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getstr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zh-CN" alt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getstr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back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();} 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getstr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();} 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getstr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getstr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brake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();} 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getstr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brake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3756" y="2440465"/>
            <a:ext cx="4141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原理：接受字符，根据字符的不同，小车进行不同的运动。</a:t>
            </a:r>
          </a:p>
        </p:txBody>
      </p:sp>
    </p:spTree>
    <p:extLst>
      <p:ext uri="{BB962C8B-B14F-4D97-AF65-F5344CB8AC3E}">
        <p14:creationId xmlns:p14="http://schemas.microsoft.com/office/powerpoint/2010/main" val="303183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450715" y="1785477"/>
            <a:ext cx="2220322" cy="2532700"/>
            <a:chOff x="6697663" y="946150"/>
            <a:chExt cx="417512" cy="476251"/>
          </a:xfrm>
          <a:solidFill>
            <a:schemeClr val="accent5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713538" y="1265238"/>
              <a:ext cx="134937" cy="114300"/>
            </a:xfrm>
            <a:custGeom>
              <a:avLst/>
              <a:gdLst>
                <a:gd name="T0" fmla="*/ 33 w 35"/>
                <a:gd name="T1" fmla="*/ 30 h 30"/>
                <a:gd name="T2" fmla="*/ 33 w 35"/>
                <a:gd name="T3" fmla="*/ 30 h 30"/>
                <a:gd name="T4" fmla="*/ 31 w 35"/>
                <a:gd name="T5" fmla="*/ 28 h 30"/>
                <a:gd name="T6" fmla="*/ 30 w 35"/>
                <a:gd name="T7" fmla="*/ 25 h 30"/>
                <a:gd name="T8" fmla="*/ 24 w 35"/>
                <a:gd name="T9" fmla="*/ 24 h 30"/>
                <a:gd name="T10" fmla="*/ 23 w 35"/>
                <a:gd name="T11" fmla="*/ 24 h 30"/>
                <a:gd name="T12" fmla="*/ 22 w 35"/>
                <a:gd name="T13" fmla="*/ 23 h 30"/>
                <a:gd name="T14" fmla="*/ 19 w 35"/>
                <a:gd name="T15" fmla="*/ 15 h 30"/>
                <a:gd name="T16" fmla="*/ 12 w 35"/>
                <a:gd name="T17" fmla="*/ 14 h 30"/>
                <a:gd name="T18" fmla="*/ 10 w 35"/>
                <a:gd name="T19" fmla="*/ 14 h 30"/>
                <a:gd name="T20" fmla="*/ 10 w 35"/>
                <a:gd name="T21" fmla="*/ 12 h 30"/>
                <a:gd name="T22" fmla="*/ 8 w 35"/>
                <a:gd name="T23" fmla="*/ 5 h 30"/>
                <a:gd name="T24" fmla="*/ 2 w 35"/>
                <a:gd name="T25" fmla="*/ 4 h 30"/>
                <a:gd name="T26" fmla="*/ 0 w 35"/>
                <a:gd name="T27" fmla="*/ 4 h 30"/>
                <a:gd name="T28" fmla="*/ 1 w 35"/>
                <a:gd name="T29" fmla="*/ 2 h 30"/>
                <a:gd name="T30" fmla="*/ 10 w 35"/>
                <a:gd name="T31" fmla="*/ 3 h 30"/>
                <a:gd name="T32" fmla="*/ 13 w 35"/>
                <a:gd name="T33" fmla="*/ 11 h 30"/>
                <a:gd name="T34" fmla="*/ 20 w 35"/>
                <a:gd name="T35" fmla="*/ 12 h 30"/>
                <a:gd name="T36" fmla="*/ 25 w 35"/>
                <a:gd name="T37" fmla="*/ 21 h 30"/>
                <a:gd name="T38" fmla="*/ 32 w 35"/>
                <a:gd name="T39" fmla="*/ 23 h 30"/>
                <a:gd name="T40" fmla="*/ 34 w 35"/>
                <a:gd name="T41" fmla="*/ 29 h 30"/>
                <a:gd name="T42" fmla="*/ 33 w 35"/>
                <a:gd name="T4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33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2" y="30"/>
                    <a:pt x="31" y="29"/>
                    <a:pt x="31" y="28"/>
                  </a:cubicBezTo>
                  <a:cubicBezTo>
                    <a:pt x="32" y="27"/>
                    <a:pt x="31" y="26"/>
                    <a:pt x="30" y="25"/>
                  </a:cubicBezTo>
                  <a:cubicBezTo>
                    <a:pt x="29" y="24"/>
                    <a:pt x="26" y="24"/>
                    <a:pt x="24" y="24"/>
                  </a:cubicBezTo>
                  <a:cubicBezTo>
                    <a:pt x="24" y="25"/>
                    <a:pt x="23" y="25"/>
                    <a:pt x="23" y="24"/>
                  </a:cubicBezTo>
                  <a:cubicBezTo>
                    <a:pt x="22" y="24"/>
                    <a:pt x="22" y="23"/>
                    <a:pt x="22" y="23"/>
                  </a:cubicBezTo>
                  <a:cubicBezTo>
                    <a:pt x="23" y="19"/>
                    <a:pt x="21" y="16"/>
                    <a:pt x="19" y="15"/>
                  </a:cubicBezTo>
                  <a:cubicBezTo>
                    <a:pt x="16" y="13"/>
                    <a:pt x="14" y="13"/>
                    <a:pt x="12" y="14"/>
                  </a:cubicBezTo>
                  <a:cubicBezTo>
                    <a:pt x="11" y="15"/>
                    <a:pt x="11" y="15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1" y="9"/>
                    <a:pt x="10" y="7"/>
                    <a:pt x="8" y="5"/>
                  </a:cubicBezTo>
                  <a:cubicBezTo>
                    <a:pt x="7" y="4"/>
                    <a:pt x="4" y="3"/>
                    <a:pt x="2" y="4"/>
                  </a:cubicBezTo>
                  <a:cubicBezTo>
                    <a:pt x="2" y="5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3" y="0"/>
                    <a:pt x="7" y="0"/>
                    <a:pt x="10" y="3"/>
                  </a:cubicBezTo>
                  <a:cubicBezTo>
                    <a:pt x="13" y="5"/>
                    <a:pt x="14" y="8"/>
                    <a:pt x="13" y="11"/>
                  </a:cubicBezTo>
                  <a:cubicBezTo>
                    <a:pt x="16" y="10"/>
                    <a:pt x="18" y="11"/>
                    <a:pt x="20" y="12"/>
                  </a:cubicBezTo>
                  <a:cubicBezTo>
                    <a:pt x="23" y="14"/>
                    <a:pt x="25" y="18"/>
                    <a:pt x="25" y="21"/>
                  </a:cubicBezTo>
                  <a:cubicBezTo>
                    <a:pt x="28" y="21"/>
                    <a:pt x="30" y="22"/>
                    <a:pt x="32" y="23"/>
                  </a:cubicBezTo>
                  <a:cubicBezTo>
                    <a:pt x="34" y="25"/>
                    <a:pt x="35" y="27"/>
                    <a:pt x="34" y="29"/>
                  </a:cubicBezTo>
                  <a:cubicBezTo>
                    <a:pt x="34" y="30"/>
                    <a:pt x="34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6697663" y="1268413"/>
              <a:ext cx="150812" cy="153988"/>
            </a:xfrm>
            <a:custGeom>
              <a:avLst/>
              <a:gdLst>
                <a:gd name="T0" fmla="*/ 1 w 39"/>
                <a:gd name="T1" fmla="*/ 40 h 40"/>
                <a:gd name="T2" fmla="*/ 1 w 39"/>
                <a:gd name="T3" fmla="*/ 40 h 40"/>
                <a:gd name="T4" fmla="*/ 0 w 39"/>
                <a:gd name="T5" fmla="*/ 39 h 40"/>
                <a:gd name="T6" fmla="*/ 3 w 39"/>
                <a:gd name="T7" fmla="*/ 12 h 40"/>
                <a:gd name="T8" fmla="*/ 6 w 39"/>
                <a:gd name="T9" fmla="*/ 0 h 40"/>
                <a:gd name="T10" fmla="*/ 7 w 39"/>
                <a:gd name="T11" fmla="*/ 2 h 40"/>
                <a:gd name="T12" fmla="*/ 7 w 39"/>
                <a:gd name="T13" fmla="*/ 2 h 40"/>
                <a:gd name="T14" fmla="*/ 6 w 39"/>
                <a:gd name="T15" fmla="*/ 12 h 40"/>
                <a:gd name="T16" fmla="*/ 3 w 39"/>
                <a:gd name="T17" fmla="*/ 36 h 40"/>
                <a:gd name="T18" fmla="*/ 19 w 39"/>
                <a:gd name="T19" fmla="*/ 32 h 40"/>
                <a:gd name="T20" fmla="*/ 37 w 39"/>
                <a:gd name="T21" fmla="*/ 26 h 40"/>
                <a:gd name="T22" fmla="*/ 39 w 39"/>
                <a:gd name="T23" fmla="*/ 27 h 40"/>
                <a:gd name="T24" fmla="*/ 38 w 39"/>
                <a:gd name="T25" fmla="*/ 29 h 40"/>
                <a:gd name="T26" fmla="*/ 20 w 39"/>
                <a:gd name="T27" fmla="*/ 35 h 40"/>
                <a:gd name="T28" fmla="*/ 2 w 39"/>
                <a:gd name="T29" fmla="*/ 40 h 40"/>
                <a:gd name="T30" fmla="*/ 1 w 3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0">
                  <a:moveTo>
                    <a:pt x="1" y="4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1" y="32"/>
                    <a:pt x="2" y="20"/>
                    <a:pt x="3" y="12"/>
                  </a:cubicBezTo>
                  <a:cubicBezTo>
                    <a:pt x="4" y="0"/>
                    <a:pt x="4" y="0"/>
                    <a:pt x="6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6" y="8"/>
                    <a:pt x="6" y="12"/>
                  </a:cubicBezTo>
                  <a:cubicBezTo>
                    <a:pt x="5" y="20"/>
                    <a:pt x="4" y="30"/>
                    <a:pt x="3" y="36"/>
                  </a:cubicBezTo>
                  <a:cubicBezTo>
                    <a:pt x="10" y="34"/>
                    <a:pt x="15" y="33"/>
                    <a:pt x="19" y="32"/>
                  </a:cubicBezTo>
                  <a:cubicBezTo>
                    <a:pt x="24" y="30"/>
                    <a:pt x="29" y="29"/>
                    <a:pt x="37" y="26"/>
                  </a:cubicBezTo>
                  <a:cubicBezTo>
                    <a:pt x="37" y="26"/>
                    <a:pt x="38" y="26"/>
                    <a:pt x="39" y="27"/>
                  </a:cubicBezTo>
                  <a:cubicBezTo>
                    <a:pt x="39" y="27"/>
                    <a:pt x="39" y="28"/>
                    <a:pt x="38" y="29"/>
                  </a:cubicBezTo>
                  <a:cubicBezTo>
                    <a:pt x="30" y="32"/>
                    <a:pt x="25" y="33"/>
                    <a:pt x="20" y="35"/>
                  </a:cubicBezTo>
                  <a:cubicBezTo>
                    <a:pt x="15" y="36"/>
                    <a:pt x="10" y="37"/>
                    <a:pt x="2" y="40"/>
                  </a:cubicBezTo>
                  <a:cubicBezTo>
                    <a:pt x="2" y="40"/>
                    <a:pt x="2" y="40"/>
                    <a:pt x="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705600" y="1360488"/>
              <a:ext cx="50800" cy="42863"/>
            </a:xfrm>
            <a:custGeom>
              <a:avLst/>
              <a:gdLst>
                <a:gd name="T0" fmla="*/ 12 w 13"/>
                <a:gd name="T1" fmla="*/ 11 h 11"/>
                <a:gd name="T2" fmla="*/ 11 w 13"/>
                <a:gd name="T3" fmla="*/ 11 h 11"/>
                <a:gd name="T4" fmla="*/ 1 w 13"/>
                <a:gd name="T5" fmla="*/ 2 h 11"/>
                <a:gd name="T6" fmla="*/ 1 w 13"/>
                <a:gd name="T7" fmla="*/ 0 h 11"/>
                <a:gd name="T8" fmla="*/ 3 w 13"/>
                <a:gd name="T9" fmla="*/ 1 h 11"/>
                <a:gd name="T10" fmla="*/ 12 w 13"/>
                <a:gd name="T11" fmla="*/ 8 h 11"/>
                <a:gd name="T12" fmla="*/ 13 w 13"/>
                <a:gd name="T13" fmla="*/ 10 h 11"/>
                <a:gd name="T14" fmla="*/ 12 w 1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8" y="10"/>
                    <a:pt x="2" y="6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5" y="3"/>
                    <a:pt x="10" y="8"/>
                    <a:pt x="12" y="8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3" y="11"/>
                    <a:pt x="12" y="11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6756400" y="1095375"/>
              <a:ext cx="188912" cy="219075"/>
            </a:xfrm>
            <a:custGeom>
              <a:avLst/>
              <a:gdLst>
                <a:gd name="T0" fmla="*/ 5 w 119"/>
                <a:gd name="T1" fmla="*/ 138 h 138"/>
                <a:gd name="T2" fmla="*/ 0 w 119"/>
                <a:gd name="T3" fmla="*/ 133 h 138"/>
                <a:gd name="T4" fmla="*/ 112 w 119"/>
                <a:gd name="T5" fmla="*/ 0 h 138"/>
                <a:gd name="T6" fmla="*/ 119 w 119"/>
                <a:gd name="T7" fmla="*/ 5 h 138"/>
                <a:gd name="T8" fmla="*/ 5 w 11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8">
                  <a:moveTo>
                    <a:pt x="5" y="138"/>
                  </a:moveTo>
                  <a:lnTo>
                    <a:pt x="0" y="133"/>
                  </a:lnTo>
                  <a:lnTo>
                    <a:pt x="112" y="0"/>
                  </a:lnTo>
                  <a:lnTo>
                    <a:pt x="119" y="5"/>
                  </a:lnTo>
                  <a:lnTo>
                    <a:pt x="5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802438" y="1133475"/>
              <a:ext cx="188912" cy="219075"/>
            </a:xfrm>
            <a:custGeom>
              <a:avLst/>
              <a:gdLst>
                <a:gd name="T0" fmla="*/ 5 w 119"/>
                <a:gd name="T1" fmla="*/ 138 h 138"/>
                <a:gd name="T2" fmla="*/ 0 w 119"/>
                <a:gd name="T3" fmla="*/ 133 h 138"/>
                <a:gd name="T4" fmla="*/ 112 w 119"/>
                <a:gd name="T5" fmla="*/ 0 h 138"/>
                <a:gd name="T6" fmla="*/ 119 w 119"/>
                <a:gd name="T7" fmla="*/ 5 h 138"/>
                <a:gd name="T8" fmla="*/ 5 w 11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8">
                  <a:moveTo>
                    <a:pt x="5" y="138"/>
                  </a:moveTo>
                  <a:lnTo>
                    <a:pt x="0" y="133"/>
                  </a:lnTo>
                  <a:lnTo>
                    <a:pt x="112" y="0"/>
                  </a:lnTo>
                  <a:lnTo>
                    <a:pt x="119" y="5"/>
                  </a:lnTo>
                  <a:lnTo>
                    <a:pt x="5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891338" y="1057275"/>
              <a:ext cx="131762" cy="115888"/>
            </a:xfrm>
            <a:custGeom>
              <a:avLst/>
              <a:gdLst>
                <a:gd name="T0" fmla="*/ 33 w 34"/>
                <a:gd name="T1" fmla="*/ 30 h 30"/>
                <a:gd name="T2" fmla="*/ 32 w 34"/>
                <a:gd name="T3" fmla="*/ 30 h 30"/>
                <a:gd name="T4" fmla="*/ 15 w 34"/>
                <a:gd name="T5" fmla="*/ 15 h 30"/>
                <a:gd name="T6" fmla="*/ 11 w 34"/>
                <a:gd name="T7" fmla="*/ 12 h 30"/>
                <a:gd name="T8" fmla="*/ 7 w 34"/>
                <a:gd name="T9" fmla="*/ 8 h 30"/>
                <a:gd name="T10" fmla="*/ 5 w 34"/>
                <a:gd name="T11" fmla="*/ 7 h 30"/>
                <a:gd name="T12" fmla="*/ 0 w 34"/>
                <a:gd name="T13" fmla="*/ 2 h 30"/>
                <a:gd name="T14" fmla="*/ 1 w 34"/>
                <a:gd name="T15" fmla="*/ 0 h 30"/>
                <a:gd name="T16" fmla="*/ 3 w 34"/>
                <a:gd name="T17" fmla="*/ 1 h 30"/>
                <a:gd name="T18" fmla="*/ 7 w 34"/>
                <a:gd name="T19" fmla="*/ 5 h 30"/>
                <a:gd name="T20" fmla="*/ 9 w 34"/>
                <a:gd name="T21" fmla="*/ 6 h 30"/>
                <a:gd name="T22" fmla="*/ 13 w 34"/>
                <a:gd name="T23" fmla="*/ 9 h 30"/>
                <a:gd name="T24" fmla="*/ 17 w 34"/>
                <a:gd name="T25" fmla="*/ 13 h 30"/>
                <a:gd name="T26" fmla="*/ 33 w 34"/>
                <a:gd name="T27" fmla="*/ 27 h 30"/>
                <a:gd name="T28" fmla="*/ 33 w 34"/>
                <a:gd name="T29" fmla="*/ 27 h 30"/>
                <a:gd name="T30" fmla="*/ 34 w 34"/>
                <a:gd name="T31" fmla="*/ 28 h 30"/>
                <a:gd name="T32" fmla="*/ 34 w 34"/>
                <a:gd name="T33" fmla="*/ 29 h 30"/>
                <a:gd name="T34" fmla="*/ 33 w 34"/>
                <a:gd name="T3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0">
                  <a:moveTo>
                    <a:pt x="33" y="30"/>
                  </a:moveTo>
                  <a:cubicBezTo>
                    <a:pt x="32" y="30"/>
                    <a:pt x="32" y="30"/>
                    <a:pt x="32" y="30"/>
                  </a:cubicBezTo>
                  <a:cubicBezTo>
                    <a:pt x="27" y="25"/>
                    <a:pt x="21" y="21"/>
                    <a:pt x="15" y="15"/>
                  </a:cubicBezTo>
                  <a:cubicBezTo>
                    <a:pt x="13" y="14"/>
                    <a:pt x="12" y="13"/>
                    <a:pt x="11" y="12"/>
                  </a:cubicBezTo>
                  <a:cubicBezTo>
                    <a:pt x="9" y="11"/>
                    <a:pt x="8" y="9"/>
                    <a:pt x="7" y="8"/>
                  </a:cubicBezTo>
                  <a:cubicBezTo>
                    <a:pt x="6" y="8"/>
                    <a:pt x="6" y="8"/>
                    <a:pt x="5" y="7"/>
                  </a:cubicBezTo>
                  <a:cubicBezTo>
                    <a:pt x="3" y="6"/>
                    <a:pt x="1" y="4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2"/>
                    <a:pt x="5" y="4"/>
                    <a:pt x="7" y="5"/>
                  </a:cubicBezTo>
                  <a:cubicBezTo>
                    <a:pt x="7" y="5"/>
                    <a:pt x="8" y="6"/>
                    <a:pt x="9" y="6"/>
                  </a:cubicBezTo>
                  <a:cubicBezTo>
                    <a:pt x="10" y="7"/>
                    <a:pt x="11" y="8"/>
                    <a:pt x="13" y="9"/>
                  </a:cubicBezTo>
                  <a:cubicBezTo>
                    <a:pt x="14" y="10"/>
                    <a:pt x="15" y="12"/>
                    <a:pt x="17" y="13"/>
                  </a:cubicBezTo>
                  <a:cubicBezTo>
                    <a:pt x="23" y="18"/>
                    <a:pt x="28" y="22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891338" y="1008063"/>
              <a:ext cx="174625" cy="165100"/>
            </a:xfrm>
            <a:custGeom>
              <a:avLst/>
              <a:gdLst>
                <a:gd name="T0" fmla="*/ 33 w 45"/>
                <a:gd name="T1" fmla="*/ 43 h 43"/>
                <a:gd name="T2" fmla="*/ 32 w 45"/>
                <a:gd name="T3" fmla="*/ 43 h 43"/>
                <a:gd name="T4" fmla="*/ 32 w 45"/>
                <a:gd name="T5" fmla="*/ 41 h 43"/>
                <a:gd name="T6" fmla="*/ 32 w 45"/>
                <a:gd name="T7" fmla="*/ 40 h 43"/>
                <a:gd name="T8" fmla="*/ 34 w 45"/>
                <a:gd name="T9" fmla="*/ 38 h 43"/>
                <a:gd name="T10" fmla="*/ 35 w 45"/>
                <a:gd name="T11" fmla="*/ 37 h 43"/>
                <a:gd name="T12" fmla="*/ 35 w 45"/>
                <a:gd name="T13" fmla="*/ 36 h 43"/>
                <a:gd name="T14" fmla="*/ 37 w 45"/>
                <a:gd name="T15" fmla="*/ 35 h 43"/>
                <a:gd name="T16" fmla="*/ 37 w 45"/>
                <a:gd name="T17" fmla="*/ 35 h 43"/>
                <a:gd name="T18" fmla="*/ 37 w 45"/>
                <a:gd name="T19" fmla="*/ 34 h 43"/>
                <a:gd name="T20" fmla="*/ 38 w 45"/>
                <a:gd name="T21" fmla="*/ 33 h 43"/>
                <a:gd name="T22" fmla="*/ 39 w 45"/>
                <a:gd name="T23" fmla="*/ 33 h 43"/>
                <a:gd name="T24" fmla="*/ 39 w 45"/>
                <a:gd name="T25" fmla="*/ 31 h 43"/>
                <a:gd name="T26" fmla="*/ 40 w 45"/>
                <a:gd name="T27" fmla="*/ 31 h 43"/>
                <a:gd name="T28" fmla="*/ 40 w 45"/>
                <a:gd name="T29" fmla="*/ 30 h 43"/>
                <a:gd name="T30" fmla="*/ 41 w 45"/>
                <a:gd name="T31" fmla="*/ 29 h 43"/>
                <a:gd name="T32" fmla="*/ 11 w 45"/>
                <a:gd name="T33" fmla="*/ 4 h 43"/>
                <a:gd name="T34" fmla="*/ 10 w 45"/>
                <a:gd name="T35" fmla="*/ 5 h 43"/>
                <a:gd name="T36" fmla="*/ 9 w 45"/>
                <a:gd name="T37" fmla="*/ 6 h 43"/>
                <a:gd name="T38" fmla="*/ 9 w 45"/>
                <a:gd name="T39" fmla="*/ 7 h 43"/>
                <a:gd name="T40" fmla="*/ 8 w 45"/>
                <a:gd name="T41" fmla="*/ 8 h 43"/>
                <a:gd name="T42" fmla="*/ 7 w 45"/>
                <a:gd name="T43" fmla="*/ 9 h 43"/>
                <a:gd name="T44" fmla="*/ 6 w 45"/>
                <a:gd name="T45" fmla="*/ 11 h 43"/>
                <a:gd name="T46" fmla="*/ 5 w 45"/>
                <a:gd name="T47" fmla="*/ 11 h 43"/>
                <a:gd name="T48" fmla="*/ 5 w 45"/>
                <a:gd name="T49" fmla="*/ 13 h 43"/>
                <a:gd name="T50" fmla="*/ 4 w 45"/>
                <a:gd name="T51" fmla="*/ 14 h 43"/>
                <a:gd name="T52" fmla="*/ 3 w 45"/>
                <a:gd name="T53" fmla="*/ 14 h 43"/>
                <a:gd name="T54" fmla="*/ 3 w 45"/>
                <a:gd name="T55" fmla="*/ 15 h 43"/>
                <a:gd name="T56" fmla="*/ 1 w 45"/>
                <a:gd name="T57" fmla="*/ 16 h 43"/>
                <a:gd name="T58" fmla="*/ 0 w 45"/>
                <a:gd name="T59" fmla="*/ 15 h 43"/>
                <a:gd name="T60" fmla="*/ 2 w 45"/>
                <a:gd name="T61" fmla="*/ 12 h 43"/>
                <a:gd name="T62" fmla="*/ 2 w 45"/>
                <a:gd name="T63" fmla="*/ 11 h 43"/>
                <a:gd name="T64" fmla="*/ 3 w 45"/>
                <a:gd name="T65" fmla="*/ 10 h 43"/>
                <a:gd name="T66" fmla="*/ 4 w 45"/>
                <a:gd name="T67" fmla="*/ 8 h 43"/>
                <a:gd name="T68" fmla="*/ 5 w 45"/>
                <a:gd name="T69" fmla="*/ 8 h 43"/>
                <a:gd name="T70" fmla="*/ 5 w 45"/>
                <a:gd name="T71" fmla="*/ 7 h 43"/>
                <a:gd name="T72" fmla="*/ 6 w 45"/>
                <a:gd name="T73" fmla="*/ 5 h 43"/>
                <a:gd name="T74" fmla="*/ 7 w 45"/>
                <a:gd name="T75" fmla="*/ 4 h 43"/>
                <a:gd name="T76" fmla="*/ 8 w 45"/>
                <a:gd name="T77" fmla="*/ 3 h 43"/>
                <a:gd name="T78" fmla="*/ 9 w 45"/>
                <a:gd name="T79" fmla="*/ 2 h 43"/>
                <a:gd name="T80" fmla="*/ 10 w 45"/>
                <a:gd name="T81" fmla="*/ 0 h 43"/>
                <a:gd name="T82" fmla="*/ 12 w 45"/>
                <a:gd name="T83" fmla="*/ 0 h 43"/>
                <a:gd name="T84" fmla="*/ 44 w 45"/>
                <a:gd name="T85" fmla="*/ 27 h 43"/>
                <a:gd name="T86" fmla="*/ 45 w 45"/>
                <a:gd name="T87" fmla="*/ 28 h 43"/>
                <a:gd name="T88" fmla="*/ 44 w 45"/>
                <a:gd name="T89" fmla="*/ 29 h 43"/>
                <a:gd name="T90" fmla="*/ 43 w 45"/>
                <a:gd name="T91" fmla="*/ 31 h 43"/>
                <a:gd name="T92" fmla="*/ 43 w 45"/>
                <a:gd name="T93" fmla="*/ 32 h 43"/>
                <a:gd name="T94" fmla="*/ 42 w 45"/>
                <a:gd name="T95" fmla="*/ 34 h 43"/>
                <a:gd name="T96" fmla="*/ 42 w 45"/>
                <a:gd name="T97" fmla="*/ 34 h 43"/>
                <a:gd name="T98" fmla="*/ 40 w 45"/>
                <a:gd name="T99" fmla="*/ 35 h 43"/>
                <a:gd name="T100" fmla="*/ 40 w 45"/>
                <a:gd name="T101" fmla="*/ 36 h 43"/>
                <a:gd name="T102" fmla="*/ 38 w 45"/>
                <a:gd name="T103" fmla="*/ 38 h 43"/>
                <a:gd name="T104" fmla="*/ 38 w 45"/>
                <a:gd name="T105" fmla="*/ 38 h 43"/>
                <a:gd name="T106" fmla="*/ 36 w 45"/>
                <a:gd name="T107" fmla="*/ 40 h 43"/>
                <a:gd name="T108" fmla="*/ 36 w 45"/>
                <a:gd name="T109" fmla="*/ 40 h 43"/>
                <a:gd name="T110" fmla="*/ 35 w 45"/>
                <a:gd name="T111" fmla="*/ 42 h 43"/>
                <a:gd name="T112" fmla="*/ 34 w 45"/>
                <a:gd name="T113" fmla="*/ 43 h 43"/>
                <a:gd name="T114" fmla="*/ 33 w 45"/>
                <a:gd name="T1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" h="43">
                  <a:moveTo>
                    <a:pt x="33" y="43"/>
                  </a:moveTo>
                  <a:cubicBezTo>
                    <a:pt x="33" y="43"/>
                    <a:pt x="32" y="43"/>
                    <a:pt x="32" y="43"/>
                  </a:cubicBezTo>
                  <a:cubicBezTo>
                    <a:pt x="31" y="42"/>
                    <a:pt x="31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8"/>
                    <a:pt x="34" y="38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36" y="36"/>
                    <a:pt x="36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4"/>
                    <a:pt x="37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38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5"/>
                    <a:pt x="10" y="5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6" y="11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6" y="11"/>
                    <a:pt x="6" y="12"/>
                    <a:pt x="5" y="13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6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6"/>
                    <a:pt x="6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9" y="2"/>
                    <a:pt x="9" y="2"/>
                  </a:cubicBezTo>
                  <a:cubicBezTo>
                    <a:pt x="9" y="1"/>
                    <a:pt x="10" y="1"/>
                    <a:pt x="10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9"/>
                    <a:pt x="45" y="29"/>
                    <a:pt x="44" y="29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4" y="31"/>
                    <a:pt x="44" y="32"/>
                    <a:pt x="43" y="32"/>
                  </a:cubicBezTo>
                  <a:cubicBezTo>
                    <a:pt x="43" y="33"/>
                    <a:pt x="43" y="33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0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39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9"/>
                    <a:pt x="37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1"/>
                    <a:pt x="35" y="42"/>
                  </a:cubicBezTo>
                  <a:cubicBezTo>
                    <a:pt x="34" y="42"/>
                    <a:pt x="34" y="42"/>
                    <a:pt x="34" y="43"/>
                  </a:cubicBezTo>
                  <a:cubicBezTo>
                    <a:pt x="34" y="43"/>
                    <a:pt x="33" y="43"/>
                    <a:pt x="3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918325" y="1019175"/>
              <a:ext cx="139700" cy="111125"/>
            </a:xfrm>
            <a:custGeom>
              <a:avLst/>
              <a:gdLst>
                <a:gd name="T0" fmla="*/ 34 w 36"/>
                <a:gd name="T1" fmla="*/ 29 h 29"/>
                <a:gd name="T2" fmla="*/ 33 w 36"/>
                <a:gd name="T3" fmla="*/ 28 h 29"/>
                <a:gd name="T4" fmla="*/ 30 w 36"/>
                <a:gd name="T5" fmla="*/ 26 h 29"/>
                <a:gd name="T6" fmla="*/ 26 w 36"/>
                <a:gd name="T7" fmla="*/ 23 h 29"/>
                <a:gd name="T8" fmla="*/ 24 w 36"/>
                <a:gd name="T9" fmla="*/ 21 h 29"/>
                <a:gd name="T10" fmla="*/ 16 w 36"/>
                <a:gd name="T11" fmla="*/ 15 h 29"/>
                <a:gd name="T12" fmla="*/ 12 w 36"/>
                <a:gd name="T13" fmla="*/ 12 h 29"/>
                <a:gd name="T14" fmla="*/ 8 w 36"/>
                <a:gd name="T15" fmla="*/ 9 h 29"/>
                <a:gd name="T16" fmla="*/ 7 w 36"/>
                <a:gd name="T17" fmla="*/ 8 h 29"/>
                <a:gd name="T18" fmla="*/ 1 w 36"/>
                <a:gd name="T19" fmla="*/ 2 h 29"/>
                <a:gd name="T20" fmla="*/ 1 w 36"/>
                <a:gd name="T21" fmla="*/ 0 h 29"/>
                <a:gd name="T22" fmla="*/ 3 w 36"/>
                <a:gd name="T23" fmla="*/ 1 h 29"/>
                <a:gd name="T24" fmla="*/ 9 w 36"/>
                <a:gd name="T25" fmla="*/ 6 h 29"/>
                <a:gd name="T26" fmla="*/ 10 w 36"/>
                <a:gd name="T27" fmla="*/ 7 h 29"/>
                <a:gd name="T28" fmla="*/ 14 w 36"/>
                <a:gd name="T29" fmla="*/ 10 h 29"/>
                <a:gd name="T30" fmla="*/ 18 w 36"/>
                <a:gd name="T31" fmla="*/ 13 h 29"/>
                <a:gd name="T32" fmla="*/ 26 w 36"/>
                <a:gd name="T33" fmla="*/ 19 h 29"/>
                <a:gd name="T34" fmla="*/ 28 w 36"/>
                <a:gd name="T35" fmla="*/ 21 h 29"/>
                <a:gd name="T36" fmla="*/ 31 w 36"/>
                <a:gd name="T37" fmla="*/ 23 h 29"/>
                <a:gd name="T38" fmla="*/ 35 w 36"/>
                <a:gd name="T39" fmla="*/ 26 h 29"/>
                <a:gd name="T40" fmla="*/ 35 w 36"/>
                <a:gd name="T41" fmla="*/ 28 h 29"/>
                <a:gd name="T42" fmla="*/ 34 w 36"/>
                <a:gd name="T4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9">
                  <a:moveTo>
                    <a:pt x="34" y="29"/>
                  </a:moveTo>
                  <a:cubicBezTo>
                    <a:pt x="34" y="29"/>
                    <a:pt x="33" y="29"/>
                    <a:pt x="33" y="28"/>
                  </a:cubicBezTo>
                  <a:cubicBezTo>
                    <a:pt x="32" y="27"/>
                    <a:pt x="31" y="27"/>
                    <a:pt x="30" y="26"/>
                  </a:cubicBezTo>
                  <a:cubicBezTo>
                    <a:pt x="28" y="25"/>
                    <a:pt x="27" y="24"/>
                    <a:pt x="26" y="23"/>
                  </a:cubicBezTo>
                  <a:cubicBezTo>
                    <a:pt x="25" y="23"/>
                    <a:pt x="25" y="22"/>
                    <a:pt x="24" y="21"/>
                  </a:cubicBezTo>
                  <a:cubicBezTo>
                    <a:pt x="21" y="19"/>
                    <a:pt x="19" y="17"/>
                    <a:pt x="16" y="15"/>
                  </a:cubicBezTo>
                  <a:cubicBezTo>
                    <a:pt x="15" y="14"/>
                    <a:pt x="14" y="13"/>
                    <a:pt x="12" y="12"/>
                  </a:cubicBezTo>
                  <a:cubicBezTo>
                    <a:pt x="11" y="11"/>
                    <a:pt x="10" y="10"/>
                    <a:pt x="8" y="9"/>
                  </a:cubicBezTo>
                  <a:cubicBezTo>
                    <a:pt x="8" y="9"/>
                    <a:pt x="7" y="8"/>
                    <a:pt x="7" y="8"/>
                  </a:cubicBezTo>
                  <a:cubicBezTo>
                    <a:pt x="5" y="7"/>
                    <a:pt x="2" y="5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3"/>
                    <a:pt x="7" y="4"/>
                    <a:pt x="9" y="6"/>
                  </a:cubicBezTo>
                  <a:cubicBezTo>
                    <a:pt x="9" y="6"/>
                    <a:pt x="10" y="6"/>
                    <a:pt x="10" y="7"/>
                  </a:cubicBezTo>
                  <a:cubicBezTo>
                    <a:pt x="12" y="8"/>
                    <a:pt x="13" y="9"/>
                    <a:pt x="14" y="10"/>
                  </a:cubicBezTo>
                  <a:cubicBezTo>
                    <a:pt x="16" y="11"/>
                    <a:pt x="17" y="12"/>
                    <a:pt x="18" y="13"/>
                  </a:cubicBezTo>
                  <a:cubicBezTo>
                    <a:pt x="21" y="15"/>
                    <a:pt x="23" y="17"/>
                    <a:pt x="26" y="19"/>
                  </a:cubicBezTo>
                  <a:cubicBezTo>
                    <a:pt x="27" y="20"/>
                    <a:pt x="27" y="20"/>
                    <a:pt x="28" y="21"/>
                  </a:cubicBezTo>
                  <a:cubicBezTo>
                    <a:pt x="29" y="22"/>
                    <a:pt x="30" y="23"/>
                    <a:pt x="31" y="23"/>
                  </a:cubicBezTo>
                  <a:cubicBezTo>
                    <a:pt x="32" y="24"/>
                    <a:pt x="34" y="25"/>
                    <a:pt x="35" y="26"/>
                  </a:cubicBezTo>
                  <a:cubicBezTo>
                    <a:pt x="36" y="27"/>
                    <a:pt x="36" y="28"/>
                    <a:pt x="35" y="28"/>
                  </a:cubicBezTo>
                  <a:cubicBezTo>
                    <a:pt x="35" y="29"/>
                    <a:pt x="34" y="29"/>
                    <a:pt x="3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10388" y="1030288"/>
              <a:ext cx="136525" cy="115888"/>
            </a:xfrm>
            <a:custGeom>
              <a:avLst/>
              <a:gdLst>
                <a:gd name="T0" fmla="*/ 34 w 35"/>
                <a:gd name="T1" fmla="*/ 30 h 30"/>
                <a:gd name="T2" fmla="*/ 33 w 35"/>
                <a:gd name="T3" fmla="*/ 30 h 30"/>
                <a:gd name="T4" fmla="*/ 26 w 35"/>
                <a:gd name="T5" fmla="*/ 24 h 30"/>
                <a:gd name="T6" fmla="*/ 19 w 35"/>
                <a:gd name="T7" fmla="*/ 19 h 30"/>
                <a:gd name="T8" fmla="*/ 8 w 35"/>
                <a:gd name="T9" fmla="*/ 9 h 30"/>
                <a:gd name="T10" fmla="*/ 5 w 35"/>
                <a:gd name="T11" fmla="*/ 7 h 30"/>
                <a:gd name="T12" fmla="*/ 3 w 35"/>
                <a:gd name="T13" fmla="*/ 6 h 30"/>
                <a:gd name="T14" fmla="*/ 0 w 35"/>
                <a:gd name="T15" fmla="*/ 3 h 30"/>
                <a:gd name="T16" fmla="*/ 1 w 35"/>
                <a:gd name="T17" fmla="*/ 1 h 30"/>
                <a:gd name="T18" fmla="*/ 3 w 35"/>
                <a:gd name="T19" fmla="*/ 1 h 30"/>
                <a:gd name="T20" fmla="*/ 5 w 35"/>
                <a:gd name="T21" fmla="*/ 3 h 30"/>
                <a:gd name="T22" fmla="*/ 7 w 35"/>
                <a:gd name="T23" fmla="*/ 4 h 30"/>
                <a:gd name="T24" fmla="*/ 10 w 35"/>
                <a:gd name="T25" fmla="*/ 7 h 30"/>
                <a:gd name="T26" fmla="*/ 21 w 35"/>
                <a:gd name="T27" fmla="*/ 17 h 30"/>
                <a:gd name="T28" fmla="*/ 27 w 35"/>
                <a:gd name="T29" fmla="*/ 22 h 30"/>
                <a:gd name="T30" fmla="*/ 35 w 35"/>
                <a:gd name="T31" fmla="*/ 27 h 30"/>
                <a:gd name="T32" fmla="*/ 35 w 35"/>
                <a:gd name="T33" fmla="*/ 30 h 30"/>
                <a:gd name="T34" fmla="*/ 34 w 35"/>
                <a:gd name="T3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0">
                  <a:moveTo>
                    <a:pt x="34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0" y="28"/>
                    <a:pt x="28" y="26"/>
                    <a:pt x="26" y="24"/>
                  </a:cubicBezTo>
                  <a:cubicBezTo>
                    <a:pt x="23" y="22"/>
                    <a:pt x="21" y="21"/>
                    <a:pt x="19" y="1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8"/>
                    <a:pt x="6" y="8"/>
                    <a:pt x="5" y="7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2"/>
                    <a:pt x="4" y="3"/>
                    <a:pt x="5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8" y="5"/>
                    <a:pt x="9" y="6"/>
                    <a:pt x="10" y="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8"/>
                    <a:pt x="25" y="20"/>
                    <a:pt x="27" y="22"/>
                  </a:cubicBezTo>
                  <a:cubicBezTo>
                    <a:pt x="30" y="23"/>
                    <a:pt x="32" y="25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35" y="30"/>
                    <a:pt x="34" y="30"/>
                    <a:pt x="3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6899275" y="1046163"/>
              <a:ext cx="139700" cy="111125"/>
            </a:xfrm>
            <a:custGeom>
              <a:avLst/>
              <a:gdLst>
                <a:gd name="T0" fmla="*/ 34 w 36"/>
                <a:gd name="T1" fmla="*/ 29 h 29"/>
                <a:gd name="T2" fmla="*/ 33 w 36"/>
                <a:gd name="T3" fmla="*/ 29 h 29"/>
                <a:gd name="T4" fmla="*/ 26 w 36"/>
                <a:gd name="T5" fmla="*/ 23 h 29"/>
                <a:gd name="T6" fmla="*/ 19 w 36"/>
                <a:gd name="T7" fmla="*/ 18 h 29"/>
                <a:gd name="T8" fmla="*/ 8 w 36"/>
                <a:gd name="T9" fmla="*/ 9 h 29"/>
                <a:gd name="T10" fmla="*/ 5 w 36"/>
                <a:gd name="T11" fmla="*/ 6 h 29"/>
                <a:gd name="T12" fmla="*/ 4 w 36"/>
                <a:gd name="T13" fmla="*/ 5 h 29"/>
                <a:gd name="T14" fmla="*/ 0 w 36"/>
                <a:gd name="T15" fmla="*/ 2 h 29"/>
                <a:gd name="T16" fmla="*/ 1 w 36"/>
                <a:gd name="T17" fmla="*/ 0 h 29"/>
                <a:gd name="T18" fmla="*/ 3 w 36"/>
                <a:gd name="T19" fmla="*/ 1 h 29"/>
                <a:gd name="T20" fmla="*/ 5 w 36"/>
                <a:gd name="T21" fmla="*/ 3 h 29"/>
                <a:gd name="T22" fmla="*/ 7 w 36"/>
                <a:gd name="T23" fmla="*/ 4 h 29"/>
                <a:gd name="T24" fmla="*/ 10 w 36"/>
                <a:gd name="T25" fmla="*/ 6 h 29"/>
                <a:gd name="T26" fmla="*/ 21 w 36"/>
                <a:gd name="T27" fmla="*/ 16 h 29"/>
                <a:gd name="T28" fmla="*/ 28 w 36"/>
                <a:gd name="T29" fmla="*/ 21 h 29"/>
                <a:gd name="T30" fmla="*/ 35 w 36"/>
                <a:gd name="T31" fmla="*/ 27 h 29"/>
                <a:gd name="T32" fmla="*/ 35 w 36"/>
                <a:gd name="T33" fmla="*/ 29 h 29"/>
                <a:gd name="T34" fmla="*/ 34 w 36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29">
                  <a:moveTo>
                    <a:pt x="34" y="29"/>
                  </a:moveTo>
                  <a:cubicBezTo>
                    <a:pt x="34" y="29"/>
                    <a:pt x="33" y="29"/>
                    <a:pt x="33" y="29"/>
                  </a:cubicBezTo>
                  <a:cubicBezTo>
                    <a:pt x="31" y="27"/>
                    <a:pt x="28" y="25"/>
                    <a:pt x="26" y="23"/>
                  </a:cubicBezTo>
                  <a:cubicBezTo>
                    <a:pt x="24" y="22"/>
                    <a:pt x="21" y="20"/>
                    <a:pt x="19" y="1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6" y="3"/>
                    <a:pt x="6" y="3"/>
                    <a:pt x="7" y="4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8"/>
                    <a:pt x="25" y="19"/>
                    <a:pt x="28" y="21"/>
                  </a:cubicBezTo>
                  <a:cubicBezTo>
                    <a:pt x="30" y="23"/>
                    <a:pt x="33" y="25"/>
                    <a:pt x="35" y="27"/>
                  </a:cubicBezTo>
                  <a:cubicBezTo>
                    <a:pt x="36" y="27"/>
                    <a:pt x="36" y="28"/>
                    <a:pt x="35" y="29"/>
                  </a:cubicBezTo>
                  <a:cubicBezTo>
                    <a:pt x="35" y="29"/>
                    <a:pt x="34" y="29"/>
                    <a:pt x="3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934200" y="946150"/>
              <a:ext cx="180975" cy="173038"/>
            </a:xfrm>
            <a:custGeom>
              <a:avLst/>
              <a:gdLst>
                <a:gd name="T0" fmla="*/ 32 w 47"/>
                <a:gd name="T1" fmla="*/ 45 h 45"/>
                <a:gd name="T2" fmla="*/ 31 w 47"/>
                <a:gd name="T3" fmla="*/ 44 h 45"/>
                <a:gd name="T4" fmla="*/ 31 w 47"/>
                <a:gd name="T5" fmla="*/ 42 h 45"/>
                <a:gd name="T6" fmla="*/ 43 w 47"/>
                <a:gd name="T7" fmla="*/ 27 h 45"/>
                <a:gd name="T8" fmla="*/ 44 w 47"/>
                <a:gd name="T9" fmla="*/ 26 h 45"/>
                <a:gd name="T10" fmla="*/ 19 w 47"/>
                <a:gd name="T11" fmla="*/ 4 h 45"/>
                <a:gd name="T12" fmla="*/ 16 w 47"/>
                <a:gd name="T13" fmla="*/ 4 h 45"/>
                <a:gd name="T14" fmla="*/ 4 w 47"/>
                <a:gd name="T15" fmla="*/ 18 h 45"/>
                <a:gd name="T16" fmla="*/ 3 w 47"/>
                <a:gd name="T17" fmla="*/ 18 h 45"/>
                <a:gd name="T18" fmla="*/ 2 w 47"/>
                <a:gd name="T19" fmla="*/ 20 h 45"/>
                <a:gd name="T20" fmla="*/ 0 w 47"/>
                <a:gd name="T21" fmla="*/ 18 h 45"/>
                <a:gd name="T22" fmla="*/ 1 w 47"/>
                <a:gd name="T23" fmla="*/ 16 h 45"/>
                <a:gd name="T24" fmla="*/ 13 w 47"/>
                <a:gd name="T25" fmla="*/ 2 h 45"/>
                <a:gd name="T26" fmla="*/ 13 w 47"/>
                <a:gd name="T27" fmla="*/ 1 h 45"/>
                <a:gd name="T28" fmla="*/ 20 w 47"/>
                <a:gd name="T29" fmla="*/ 2 h 45"/>
                <a:gd name="T30" fmla="*/ 20 w 47"/>
                <a:gd name="T31" fmla="*/ 2 h 45"/>
                <a:gd name="T32" fmla="*/ 21 w 47"/>
                <a:gd name="T33" fmla="*/ 2 h 45"/>
                <a:gd name="T34" fmla="*/ 45 w 47"/>
                <a:gd name="T35" fmla="*/ 23 h 45"/>
                <a:gd name="T36" fmla="*/ 46 w 47"/>
                <a:gd name="T37" fmla="*/ 24 h 45"/>
                <a:gd name="T38" fmla="*/ 46 w 47"/>
                <a:gd name="T39" fmla="*/ 29 h 45"/>
                <a:gd name="T40" fmla="*/ 33 w 47"/>
                <a:gd name="T41" fmla="*/ 44 h 45"/>
                <a:gd name="T42" fmla="*/ 32 w 47"/>
                <a:gd name="T4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45">
                  <a:moveTo>
                    <a:pt x="32" y="45"/>
                  </a:moveTo>
                  <a:cubicBezTo>
                    <a:pt x="31" y="45"/>
                    <a:pt x="31" y="45"/>
                    <a:pt x="31" y="44"/>
                  </a:cubicBezTo>
                  <a:cubicBezTo>
                    <a:pt x="30" y="44"/>
                    <a:pt x="30" y="43"/>
                    <a:pt x="31" y="4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6"/>
                    <a:pt x="44" y="26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7" y="4"/>
                    <a:pt x="16" y="3"/>
                    <a:pt x="16" y="4"/>
                  </a:cubicBezTo>
                  <a:cubicBezTo>
                    <a:pt x="15" y="4"/>
                    <a:pt x="4" y="18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3" y="19"/>
                    <a:pt x="3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3"/>
                    <a:pt x="46" y="24"/>
                    <a:pt x="46" y="24"/>
                  </a:cubicBezTo>
                  <a:cubicBezTo>
                    <a:pt x="47" y="25"/>
                    <a:pt x="47" y="28"/>
                    <a:pt x="46" y="29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5"/>
                    <a:pt x="3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713538" y="1057275"/>
              <a:ext cx="188912" cy="222250"/>
            </a:xfrm>
            <a:custGeom>
              <a:avLst/>
              <a:gdLst>
                <a:gd name="T0" fmla="*/ 1 w 49"/>
                <a:gd name="T1" fmla="*/ 58 h 58"/>
                <a:gd name="T2" fmla="*/ 0 w 49"/>
                <a:gd name="T3" fmla="*/ 58 h 58"/>
                <a:gd name="T4" fmla="*/ 0 w 49"/>
                <a:gd name="T5" fmla="*/ 56 h 58"/>
                <a:gd name="T6" fmla="*/ 47 w 49"/>
                <a:gd name="T7" fmla="*/ 1 h 58"/>
                <a:gd name="T8" fmla="*/ 49 w 49"/>
                <a:gd name="T9" fmla="*/ 1 h 58"/>
                <a:gd name="T10" fmla="*/ 49 w 49"/>
                <a:gd name="T11" fmla="*/ 3 h 58"/>
                <a:gd name="T12" fmla="*/ 3 w 49"/>
                <a:gd name="T13" fmla="*/ 58 h 58"/>
                <a:gd name="T14" fmla="*/ 1 w 49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8">
                  <a:moveTo>
                    <a:pt x="1" y="58"/>
                  </a:moveTo>
                  <a:cubicBezTo>
                    <a:pt x="1" y="58"/>
                    <a:pt x="1" y="58"/>
                    <a:pt x="0" y="58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8" y="0"/>
                    <a:pt x="49" y="1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834188" y="1160463"/>
              <a:ext cx="192087" cy="219075"/>
            </a:xfrm>
            <a:custGeom>
              <a:avLst/>
              <a:gdLst>
                <a:gd name="T0" fmla="*/ 2 w 50"/>
                <a:gd name="T1" fmla="*/ 57 h 57"/>
                <a:gd name="T2" fmla="*/ 1 w 50"/>
                <a:gd name="T3" fmla="*/ 57 h 57"/>
                <a:gd name="T4" fmla="*/ 1 w 50"/>
                <a:gd name="T5" fmla="*/ 55 h 57"/>
                <a:gd name="T6" fmla="*/ 47 w 50"/>
                <a:gd name="T7" fmla="*/ 0 h 57"/>
                <a:gd name="T8" fmla="*/ 49 w 50"/>
                <a:gd name="T9" fmla="*/ 0 h 57"/>
                <a:gd name="T10" fmla="*/ 49 w 50"/>
                <a:gd name="T11" fmla="*/ 2 h 57"/>
                <a:gd name="T12" fmla="*/ 3 w 50"/>
                <a:gd name="T13" fmla="*/ 56 h 57"/>
                <a:gd name="T14" fmla="*/ 2 w 50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7">
                  <a:moveTo>
                    <a:pt x="2" y="57"/>
                  </a:moveTo>
                  <a:cubicBezTo>
                    <a:pt x="2" y="57"/>
                    <a:pt x="1" y="57"/>
                    <a:pt x="1" y="57"/>
                  </a:cubicBezTo>
                  <a:cubicBezTo>
                    <a:pt x="0" y="56"/>
                    <a:pt x="0" y="55"/>
                    <a:pt x="1" y="5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8" y="0"/>
                    <a:pt x="49" y="0"/>
                  </a:cubicBezTo>
                  <a:cubicBezTo>
                    <a:pt x="49" y="1"/>
                    <a:pt x="50" y="2"/>
                    <a:pt x="49" y="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2" y="57"/>
                    <a:pt x="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138962" y="2577930"/>
            <a:ext cx="284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/>
                <a:ea typeface="微软雅黑"/>
              </a:rPr>
              <a:t>PART 02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24406" y="3225130"/>
            <a:ext cx="5043515" cy="991739"/>
            <a:chOff x="6227397" y="3831507"/>
            <a:chExt cx="5043515" cy="991739"/>
          </a:xfrm>
        </p:grpSpPr>
        <p:sp>
          <p:nvSpPr>
            <p:cNvPr id="23" name="文本框 22"/>
            <p:cNvSpPr txBox="1"/>
            <p:nvPr/>
          </p:nvSpPr>
          <p:spPr>
            <a:xfrm>
              <a:off x="6227397" y="3831507"/>
              <a:ext cx="4556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chemeClr val="bg1"/>
                  </a:solidFill>
                  <a:latin typeface="+mj-ea"/>
                </a:rPr>
                <a:t>openCV</a:t>
              </a:r>
              <a:r>
                <a:rPr lang="zh-CN" altLang="en-US" sz="4000" dirty="0">
                  <a:solidFill>
                    <a:schemeClr val="bg1"/>
                  </a:solidFill>
                  <a:latin typeface="+mj-ea"/>
                </a:rPr>
                <a:t>简介</a:t>
              </a:r>
              <a:endParaRPr lang="zh-CN" altLang="en-US" sz="4000" dirty="0">
                <a:solidFill>
                  <a:schemeClr val="bg1"/>
                </a:solidFill>
                <a:latin typeface="+mj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227397" y="4823246"/>
              <a:ext cx="5043515" cy="0"/>
            </a:xfrm>
            <a:prstGeom prst="line">
              <a:avLst/>
            </a:prstGeom>
            <a:ln w="95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5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4197908"/>
            <a:ext cx="12192000" cy="17971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22032" y="4267758"/>
            <a:ext cx="114149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OpenCV</a:t>
            </a:r>
            <a:r>
              <a:rPr lang="zh-CN" altLang="en-US" sz="2800" dirty="0">
                <a:solidFill>
                  <a:schemeClr val="bg1"/>
                </a:solidFill>
              </a:rPr>
              <a:t>是一个</a:t>
            </a:r>
            <a:r>
              <a:rPr lang="en-US" altLang="zh-CN" sz="2800" dirty="0">
                <a:solidFill>
                  <a:schemeClr val="bg1"/>
                </a:solidFill>
              </a:rPr>
              <a:t>2000</a:t>
            </a:r>
            <a:r>
              <a:rPr lang="zh-CN" altLang="en-US" sz="2800" dirty="0">
                <a:solidFill>
                  <a:schemeClr val="bg1"/>
                </a:solidFill>
              </a:rPr>
              <a:t>年发布的开源计算机视觉库，有进行物体识别、图像分割、人脸识别、动作识别等多种功能，可以在</a:t>
            </a:r>
            <a:r>
              <a:rPr lang="en-US" altLang="zh-CN" sz="2800" dirty="0">
                <a:solidFill>
                  <a:schemeClr val="bg1"/>
                </a:solidFill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Windows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Android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Mac OS</a:t>
            </a:r>
            <a:r>
              <a:rPr lang="zh-CN" altLang="en-US" sz="2800" dirty="0">
                <a:solidFill>
                  <a:schemeClr val="bg1"/>
                </a:solidFill>
              </a:rPr>
              <a:t>等操作系统上运行，以轻量级、高效著称，且提供多种语言接口。</a:t>
            </a:r>
            <a:endParaRPr lang="zh-CN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5241131" y="1146658"/>
            <a:ext cx="1635125" cy="1900238"/>
          </a:xfrm>
          <a:custGeom>
            <a:avLst/>
            <a:gdLst>
              <a:gd name="T0" fmla="*/ 390 w 1030"/>
              <a:gd name="T1" fmla="*/ 13 h 1197"/>
              <a:gd name="T2" fmla="*/ 443 w 1030"/>
              <a:gd name="T3" fmla="*/ 3 h 1197"/>
              <a:gd name="T4" fmla="*/ 502 w 1030"/>
              <a:gd name="T5" fmla="*/ 0 h 1197"/>
              <a:gd name="T6" fmla="*/ 528 w 1030"/>
              <a:gd name="T7" fmla="*/ 0 h 1197"/>
              <a:gd name="T8" fmla="*/ 557 w 1030"/>
              <a:gd name="T9" fmla="*/ 0 h 1197"/>
              <a:gd name="T10" fmla="*/ 580 w 1030"/>
              <a:gd name="T11" fmla="*/ 3 h 1197"/>
              <a:gd name="T12" fmla="*/ 625 w 1030"/>
              <a:gd name="T13" fmla="*/ 11 h 1197"/>
              <a:gd name="T14" fmla="*/ 665 w 1030"/>
              <a:gd name="T15" fmla="*/ 21 h 1197"/>
              <a:gd name="T16" fmla="*/ 693 w 1030"/>
              <a:gd name="T17" fmla="*/ 30 h 1197"/>
              <a:gd name="T18" fmla="*/ 712 w 1030"/>
              <a:gd name="T19" fmla="*/ 38 h 1197"/>
              <a:gd name="T20" fmla="*/ 743 w 1030"/>
              <a:gd name="T21" fmla="*/ 51 h 1197"/>
              <a:gd name="T22" fmla="*/ 768 w 1030"/>
              <a:gd name="T23" fmla="*/ 65 h 1197"/>
              <a:gd name="T24" fmla="*/ 792 w 1030"/>
              <a:gd name="T25" fmla="*/ 80 h 1197"/>
              <a:gd name="T26" fmla="*/ 805 w 1030"/>
              <a:gd name="T27" fmla="*/ 88 h 1197"/>
              <a:gd name="T28" fmla="*/ 832 w 1030"/>
              <a:gd name="T29" fmla="*/ 108 h 1197"/>
              <a:gd name="T30" fmla="*/ 843 w 1030"/>
              <a:gd name="T31" fmla="*/ 116 h 1197"/>
              <a:gd name="T32" fmla="*/ 862 w 1030"/>
              <a:gd name="T33" fmla="*/ 133 h 1197"/>
              <a:gd name="T34" fmla="*/ 873 w 1030"/>
              <a:gd name="T35" fmla="*/ 144 h 1197"/>
              <a:gd name="T36" fmla="*/ 883 w 1030"/>
              <a:gd name="T37" fmla="*/ 153 h 1197"/>
              <a:gd name="T38" fmla="*/ 898 w 1030"/>
              <a:gd name="T39" fmla="*/ 171 h 1197"/>
              <a:gd name="T40" fmla="*/ 915 w 1030"/>
              <a:gd name="T41" fmla="*/ 189 h 1197"/>
              <a:gd name="T42" fmla="*/ 927 w 1030"/>
              <a:gd name="T43" fmla="*/ 204 h 1197"/>
              <a:gd name="T44" fmla="*/ 937 w 1030"/>
              <a:gd name="T45" fmla="*/ 216 h 1197"/>
              <a:gd name="T46" fmla="*/ 947 w 1030"/>
              <a:gd name="T47" fmla="*/ 234 h 1197"/>
              <a:gd name="T48" fmla="*/ 958 w 1030"/>
              <a:gd name="T49" fmla="*/ 253 h 1197"/>
              <a:gd name="T50" fmla="*/ 972 w 1030"/>
              <a:gd name="T51" fmla="*/ 276 h 1197"/>
              <a:gd name="T52" fmla="*/ 977 w 1030"/>
              <a:gd name="T53" fmla="*/ 286 h 1197"/>
              <a:gd name="T54" fmla="*/ 988 w 1030"/>
              <a:gd name="T55" fmla="*/ 311 h 1197"/>
              <a:gd name="T56" fmla="*/ 995 w 1030"/>
              <a:gd name="T57" fmla="*/ 327 h 1197"/>
              <a:gd name="T58" fmla="*/ 1000 w 1030"/>
              <a:gd name="T59" fmla="*/ 339 h 1197"/>
              <a:gd name="T60" fmla="*/ 1007 w 1030"/>
              <a:gd name="T61" fmla="*/ 364 h 1197"/>
              <a:gd name="T62" fmla="*/ 1009 w 1030"/>
              <a:gd name="T63" fmla="*/ 369 h 1197"/>
              <a:gd name="T64" fmla="*/ 1015 w 1030"/>
              <a:gd name="T65" fmla="*/ 392 h 1197"/>
              <a:gd name="T66" fmla="*/ 1019 w 1030"/>
              <a:gd name="T67" fmla="*/ 404 h 1197"/>
              <a:gd name="T68" fmla="*/ 1025 w 1030"/>
              <a:gd name="T69" fmla="*/ 442 h 1197"/>
              <a:gd name="T70" fmla="*/ 1029 w 1030"/>
              <a:gd name="T71" fmla="*/ 469 h 1197"/>
              <a:gd name="T72" fmla="*/ 1029 w 1030"/>
              <a:gd name="T73" fmla="*/ 490 h 1197"/>
              <a:gd name="T74" fmla="*/ 1030 w 1030"/>
              <a:gd name="T75" fmla="*/ 520 h 1197"/>
              <a:gd name="T76" fmla="*/ 1029 w 1030"/>
              <a:gd name="T77" fmla="*/ 545 h 1197"/>
              <a:gd name="T78" fmla="*/ 1027 w 1030"/>
              <a:gd name="T79" fmla="*/ 572 h 1197"/>
              <a:gd name="T80" fmla="*/ 1025 w 1030"/>
              <a:gd name="T81" fmla="*/ 575 h 1197"/>
              <a:gd name="T82" fmla="*/ 1022 w 1030"/>
              <a:gd name="T83" fmla="*/ 603 h 1197"/>
              <a:gd name="T84" fmla="*/ 1014 w 1030"/>
              <a:gd name="T85" fmla="*/ 642 h 1197"/>
              <a:gd name="T86" fmla="*/ 1004 w 1030"/>
              <a:gd name="T87" fmla="*/ 677 h 1197"/>
              <a:gd name="T88" fmla="*/ 992 w 1030"/>
              <a:gd name="T89" fmla="*/ 706 h 1197"/>
              <a:gd name="T90" fmla="*/ 970 w 1030"/>
              <a:gd name="T91" fmla="*/ 751 h 1197"/>
              <a:gd name="T92" fmla="*/ 938 w 1030"/>
              <a:gd name="T93" fmla="*/ 808 h 1197"/>
              <a:gd name="T94" fmla="*/ 920 w 1030"/>
              <a:gd name="T95" fmla="*/ 841 h 1197"/>
              <a:gd name="T96" fmla="*/ 898 w 1030"/>
              <a:gd name="T97" fmla="*/ 878 h 1197"/>
              <a:gd name="T98" fmla="*/ 863 w 1030"/>
              <a:gd name="T99" fmla="*/ 938 h 1197"/>
              <a:gd name="T100" fmla="*/ 857 w 1030"/>
              <a:gd name="T101" fmla="*/ 949 h 1197"/>
              <a:gd name="T102" fmla="*/ 832 w 1030"/>
              <a:gd name="T103" fmla="*/ 994 h 1197"/>
              <a:gd name="T104" fmla="*/ 820 w 1030"/>
              <a:gd name="T105" fmla="*/ 1034 h 1197"/>
              <a:gd name="T106" fmla="*/ 820 w 1030"/>
              <a:gd name="T107" fmla="*/ 1059 h 1197"/>
              <a:gd name="T108" fmla="*/ 820 w 1030"/>
              <a:gd name="T109" fmla="*/ 1082 h 1197"/>
              <a:gd name="T110" fmla="*/ 820 w 1030"/>
              <a:gd name="T111" fmla="*/ 1122 h 1197"/>
              <a:gd name="T112" fmla="*/ 818 w 1030"/>
              <a:gd name="T113" fmla="*/ 1152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30" h="1197">
                <a:moveTo>
                  <a:pt x="252" y="71"/>
                </a:moveTo>
                <a:lnTo>
                  <a:pt x="258" y="66"/>
                </a:lnTo>
                <a:lnTo>
                  <a:pt x="163" y="136"/>
                </a:lnTo>
                <a:lnTo>
                  <a:pt x="365" y="21"/>
                </a:lnTo>
                <a:lnTo>
                  <a:pt x="143" y="156"/>
                </a:lnTo>
                <a:lnTo>
                  <a:pt x="390" y="13"/>
                </a:lnTo>
                <a:lnTo>
                  <a:pt x="138" y="161"/>
                </a:lnTo>
                <a:lnTo>
                  <a:pt x="398" y="13"/>
                </a:lnTo>
                <a:lnTo>
                  <a:pt x="128" y="173"/>
                </a:lnTo>
                <a:lnTo>
                  <a:pt x="412" y="10"/>
                </a:lnTo>
                <a:lnTo>
                  <a:pt x="108" y="198"/>
                </a:lnTo>
                <a:lnTo>
                  <a:pt x="443" y="3"/>
                </a:lnTo>
                <a:lnTo>
                  <a:pt x="107" y="199"/>
                </a:lnTo>
                <a:lnTo>
                  <a:pt x="447" y="3"/>
                </a:lnTo>
                <a:lnTo>
                  <a:pt x="88" y="224"/>
                </a:lnTo>
                <a:lnTo>
                  <a:pt x="478" y="0"/>
                </a:lnTo>
                <a:lnTo>
                  <a:pt x="75" y="244"/>
                </a:lnTo>
                <a:lnTo>
                  <a:pt x="502" y="0"/>
                </a:lnTo>
                <a:lnTo>
                  <a:pt x="73" y="248"/>
                </a:lnTo>
                <a:lnTo>
                  <a:pt x="503" y="0"/>
                </a:lnTo>
                <a:lnTo>
                  <a:pt x="62" y="267"/>
                </a:lnTo>
                <a:lnTo>
                  <a:pt x="527" y="0"/>
                </a:lnTo>
                <a:lnTo>
                  <a:pt x="62" y="267"/>
                </a:lnTo>
                <a:lnTo>
                  <a:pt x="528" y="0"/>
                </a:lnTo>
                <a:lnTo>
                  <a:pt x="60" y="271"/>
                </a:lnTo>
                <a:lnTo>
                  <a:pt x="532" y="0"/>
                </a:lnTo>
                <a:lnTo>
                  <a:pt x="53" y="282"/>
                </a:lnTo>
                <a:lnTo>
                  <a:pt x="545" y="0"/>
                </a:lnTo>
                <a:lnTo>
                  <a:pt x="48" y="292"/>
                </a:lnTo>
                <a:lnTo>
                  <a:pt x="557" y="0"/>
                </a:lnTo>
                <a:lnTo>
                  <a:pt x="45" y="301"/>
                </a:lnTo>
                <a:lnTo>
                  <a:pt x="565" y="1"/>
                </a:lnTo>
                <a:lnTo>
                  <a:pt x="43" y="304"/>
                </a:lnTo>
                <a:lnTo>
                  <a:pt x="568" y="1"/>
                </a:lnTo>
                <a:lnTo>
                  <a:pt x="40" y="314"/>
                </a:lnTo>
                <a:lnTo>
                  <a:pt x="580" y="3"/>
                </a:lnTo>
                <a:lnTo>
                  <a:pt x="33" y="329"/>
                </a:lnTo>
                <a:lnTo>
                  <a:pt x="595" y="5"/>
                </a:lnTo>
                <a:lnTo>
                  <a:pt x="28" y="344"/>
                </a:lnTo>
                <a:lnTo>
                  <a:pt x="612" y="8"/>
                </a:lnTo>
                <a:lnTo>
                  <a:pt x="23" y="357"/>
                </a:lnTo>
                <a:lnTo>
                  <a:pt x="625" y="11"/>
                </a:lnTo>
                <a:lnTo>
                  <a:pt x="22" y="364"/>
                </a:lnTo>
                <a:lnTo>
                  <a:pt x="633" y="13"/>
                </a:lnTo>
                <a:lnTo>
                  <a:pt x="17" y="381"/>
                </a:lnTo>
                <a:lnTo>
                  <a:pt x="648" y="16"/>
                </a:lnTo>
                <a:lnTo>
                  <a:pt x="13" y="396"/>
                </a:lnTo>
                <a:lnTo>
                  <a:pt x="665" y="21"/>
                </a:lnTo>
                <a:lnTo>
                  <a:pt x="8" y="414"/>
                </a:lnTo>
                <a:lnTo>
                  <a:pt x="680" y="26"/>
                </a:lnTo>
                <a:lnTo>
                  <a:pt x="8" y="414"/>
                </a:lnTo>
                <a:lnTo>
                  <a:pt x="682" y="26"/>
                </a:lnTo>
                <a:lnTo>
                  <a:pt x="7" y="425"/>
                </a:lnTo>
                <a:lnTo>
                  <a:pt x="693" y="30"/>
                </a:lnTo>
                <a:lnTo>
                  <a:pt x="5" y="435"/>
                </a:lnTo>
                <a:lnTo>
                  <a:pt x="702" y="35"/>
                </a:lnTo>
                <a:lnTo>
                  <a:pt x="5" y="440"/>
                </a:lnTo>
                <a:lnTo>
                  <a:pt x="707" y="36"/>
                </a:lnTo>
                <a:lnTo>
                  <a:pt x="3" y="445"/>
                </a:lnTo>
                <a:lnTo>
                  <a:pt x="712" y="38"/>
                </a:lnTo>
                <a:lnTo>
                  <a:pt x="2" y="460"/>
                </a:lnTo>
                <a:lnTo>
                  <a:pt x="725" y="43"/>
                </a:lnTo>
                <a:lnTo>
                  <a:pt x="2" y="465"/>
                </a:lnTo>
                <a:lnTo>
                  <a:pt x="730" y="46"/>
                </a:lnTo>
                <a:lnTo>
                  <a:pt x="0" y="480"/>
                </a:lnTo>
                <a:lnTo>
                  <a:pt x="743" y="51"/>
                </a:lnTo>
                <a:lnTo>
                  <a:pt x="0" y="487"/>
                </a:lnTo>
                <a:lnTo>
                  <a:pt x="748" y="55"/>
                </a:lnTo>
                <a:lnTo>
                  <a:pt x="0" y="494"/>
                </a:lnTo>
                <a:lnTo>
                  <a:pt x="755" y="58"/>
                </a:lnTo>
                <a:lnTo>
                  <a:pt x="0" y="509"/>
                </a:lnTo>
                <a:lnTo>
                  <a:pt x="768" y="65"/>
                </a:lnTo>
                <a:lnTo>
                  <a:pt x="0" y="522"/>
                </a:lnTo>
                <a:lnTo>
                  <a:pt x="780" y="71"/>
                </a:lnTo>
                <a:lnTo>
                  <a:pt x="0" y="532"/>
                </a:lnTo>
                <a:lnTo>
                  <a:pt x="788" y="78"/>
                </a:lnTo>
                <a:lnTo>
                  <a:pt x="0" y="535"/>
                </a:lnTo>
                <a:lnTo>
                  <a:pt x="792" y="80"/>
                </a:lnTo>
                <a:lnTo>
                  <a:pt x="0" y="539"/>
                </a:lnTo>
                <a:lnTo>
                  <a:pt x="795" y="81"/>
                </a:lnTo>
                <a:lnTo>
                  <a:pt x="2" y="552"/>
                </a:lnTo>
                <a:lnTo>
                  <a:pt x="805" y="88"/>
                </a:lnTo>
                <a:lnTo>
                  <a:pt x="2" y="552"/>
                </a:lnTo>
                <a:lnTo>
                  <a:pt x="805" y="88"/>
                </a:lnTo>
                <a:lnTo>
                  <a:pt x="2" y="562"/>
                </a:lnTo>
                <a:lnTo>
                  <a:pt x="813" y="95"/>
                </a:lnTo>
                <a:lnTo>
                  <a:pt x="3" y="572"/>
                </a:lnTo>
                <a:lnTo>
                  <a:pt x="822" y="100"/>
                </a:lnTo>
                <a:lnTo>
                  <a:pt x="5" y="585"/>
                </a:lnTo>
                <a:lnTo>
                  <a:pt x="832" y="108"/>
                </a:lnTo>
                <a:lnTo>
                  <a:pt x="5" y="592"/>
                </a:lnTo>
                <a:lnTo>
                  <a:pt x="837" y="113"/>
                </a:lnTo>
                <a:lnTo>
                  <a:pt x="7" y="597"/>
                </a:lnTo>
                <a:lnTo>
                  <a:pt x="842" y="116"/>
                </a:lnTo>
                <a:lnTo>
                  <a:pt x="7" y="598"/>
                </a:lnTo>
                <a:lnTo>
                  <a:pt x="843" y="116"/>
                </a:lnTo>
                <a:lnTo>
                  <a:pt x="8" y="612"/>
                </a:lnTo>
                <a:lnTo>
                  <a:pt x="853" y="126"/>
                </a:lnTo>
                <a:lnTo>
                  <a:pt x="10" y="617"/>
                </a:lnTo>
                <a:lnTo>
                  <a:pt x="857" y="129"/>
                </a:lnTo>
                <a:lnTo>
                  <a:pt x="12" y="623"/>
                </a:lnTo>
                <a:lnTo>
                  <a:pt x="862" y="133"/>
                </a:lnTo>
                <a:lnTo>
                  <a:pt x="12" y="625"/>
                </a:lnTo>
                <a:lnTo>
                  <a:pt x="863" y="134"/>
                </a:lnTo>
                <a:lnTo>
                  <a:pt x="12" y="627"/>
                </a:lnTo>
                <a:lnTo>
                  <a:pt x="865" y="136"/>
                </a:lnTo>
                <a:lnTo>
                  <a:pt x="15" y="640"/>
                </a:lnTo>
                <a:lnTo>
                  <a:pt x="873" y="144"/>
                </a:lnTo>
                <a:lnTo>
                  <a:pt x="17" y="647"/>
                </a:lnTo>
                <a:lnTo>
                  <a:pt x="880" y="151"/>
                </a:lnTo>
                <a:lnTo>
                  <a:pt x="17" y="648"/>
                </a:lnTo>
                <a:lnTo>
                  <a:pt x="882" y="151"/>
                </a:lnTo>
                <a:lnTo>
                  <a:pt x="18" y="652"/>
                </a:lnTo>
                <a:lnTo>
                  <a:pt x="883" y="153"/>
                </a:lnTo>
                <a:lnTo>
                  <a:pt x="22" y="663"/>
                </a:lnTo>
                <a:lnTo>
                  <a:pt x="892" y="163"/>
                </a:lnTo>
                <a:lnTo>
                  <a:pt x="25" y="673"/>
                </a:lnTo>
                <a:lnTo>
                  <a:pt x="898" y="171"/>
                </a:lnTo>
                <a:lnTo>
                  <a:pt x="25" y="673"/>
                </a:lnTo>
                <a:lnTo>
                  <a:pt x="898" y="171"/>
                </a:lnTo>
                <a:lnTo>
                  <a:pt x="30" y="687"/>
                </a:lnTo>
                <a:lnTo>
                  <a:pt x="908" y="181"/>
                </a:lnTo>
                <a:lnTo>
                  <a:pt x="32" y="695"/>
                </a:lnTo>
                <a:lnTo>
                  <a:pt x="913" y="188"/>
                </a:lnTo>
                <a:lnTo>
                  <a:pt x="33" y="696"/>
                </a:lnTo>
                <a:lnTo>
                  <a:pt x="915" y="189"/>
                </a:lnTo>
                <a:lnTo>
                  <a:pt x="37" y="703"/>
                </a:lnTo>
                <a:lnTo>
                  <a:pt x="920" y="196"/>
                </a:lnTo>
                <a:lnTo>
                  <a:pt x="37" y="706"/>
                </a:lnTo>
                <a:lnTo>
                  <a:pt x="920" y="198"/>
                </a:lnTo>
                <a:lnTo>
                  <a:pt x="42" y="715"/>
                </a:lnTo>
                <a:lnTo>
                  <a:pt x="927" y="204"/>
                </a:lnTo>
                <a:lnTo>
                  <a:pt x="42" y="715"/>
                </a:lnTo>
                <a:lnTo>
                  <a:pt x="927" y="204"/>
                </a:lnTo>
                <a:lnTo>
                  <a:pt x="47" y="726"/>
                </a:lnTo>
                <a:lnTo>
                  <a:pt x="935" y="214"/>
                </a:lnTo>
                <a:lnTo>
                  <a:pt x="47" y="728"/>
                </a:lnTo>
                <a:lnTo>
                  <a:pt x="937" y="216"/>
                </a:lnTo>
                <a:lnTo>
                  <a:pt x="50" y="735"/>
                </a:lnTo>
                <a:lnTo>
                  <a:pt x="938" y="221"/>
                </a:lnTo>
                <a:lnTo>
                  <a:pt x="53" y="741"/>
                </a:lnTo>
                <a:lnTo>
                  <a:pt x="943" y="229"/>
                </a:lnTo>
                <a:lnTo>
                  <a:pt x="57" y="746"/>
                </a:lnTo>
                <a:lnTo>
                  <a:pt x="947" y="234"/>
                </a:lnTo>
                <a:lnTo>
                  <a:pt x="57" y="750"/>
                </a:lnTo>
                <a:lnTo>
                  <a:pt x="948" y="236"/>
                </a:lnTo>
                <a:lnTo>
                  <a:pt x="60" y="755"/>
                </a:lnTo>
                <a:lnTo>
                  <a:pt x="952" y="241"/>
                </a:lnTo>
                <a:lnTo>
                  <a:pt x="67" y="766"/>
                </a:lnTo>
                <a:lnTo>
                  <a:pt x="958" y="253"/>
                </a:lnTo>
                <a:lnTo>
                  <a:pt x="68" y="770"/>
                </a:lnTo>
                <a:lnTo>
                  <a:pt x="960" y="254"/>
                </a:lnTo>
                <a:lnTo>
                  <a:pt x="75" y="780"/>
                </a:lnTo>
                <a:lnTo>
                  <a:pt x="967" y="266"/>
                </a:lnTo>
                <a:lnTo>
                  <a:pt x="80" y="790"/>
                </a:lnTo>
                <a:lnTo>
                  <a:pt x="972" y="276"/>
                </a:lnTo>
                <a:lnTo>
                  <a:pt x="82" y="793"/>
                </a:lnTo>
                <a:lnTo>
                  <a:pt x="973" y="279"/>
                </a:lnTo>
                <a:lnTo>
                  <a:pt x="82" y="795"/>
                </a:lnTo>
                <a:lnTo>
                  <a:pt x="973" y="281"/>
                </a:lnTo>
                <a:lnTo>
                  <a:pt x="85" y="800"/>
                </a:lnTo>
                <a:lnTo>
                  <a:pt x="977" y="286"/>
                </a:lnTo>
                <a:lnTo>
                  <a:pt x="90" y="808"/>
                </a:lnTo>
                <a:lnTo>
                  <a:pt x="982" y="296"/>
                </a:lnTo>
                <a:lnTo>
                  <a:pt x="97" y="818"/>
                </a:lnTo>
                <a:lnTo>
                  <a:pt x="985" y="306"/>
                </a:lnTo>
                <a:lnTo>
                  <a:pt x="98" y="823"/>
                </a:lnTo>
                <a:lnTo>
                  <a:pt x="988" y="311"/>
                </a:lnTo>
                <a:lnTo>
                  <a:pt x="102" y="830"/>
                </a:lnTo>
                <a:lnTo>
                  <a:pt x="990" y="317"/>
                </a:lnTo>
                <a:lnTo>
                  <a:pt x="107" y="836"/>
                </a:lnTo>
                <a:lnTo>
                  <a:pt x="994" y="324"/>
                </a:lnTo>
                <a:lnTo>
                  <a:pt x="108" y="840"/>
                </a:lnTo>
                <a:lnTo>
                  <a:pt x="995" y="327"/>
                </a:lnTo>
                <a:lnTo>
                  <a:pt x="108" y="840"/>
                </a:lnTo>
                <a:lnTo>
                  <a:pt x="995" y="327"/>
                </a:lnTo>
                <a:lnTo>
                  <a:pt x="108" y="841"/>
                </a:lnTo>
                <a:lnTo>
                  <a:pt x="997" y="329"/>
                </a:lnTo>
                <a:lnTo>
                  <a:pt x="113" y="849"/>
                </a:lnTo>
                <a:lnTo>
                  <a:pt x="1000" y="339"/>
                </a:lnTo>
                <a:lnTo>
                  <a:pt x="117" y="854"/>
                </a:lnTo>
                <a:lnTo>
                  <a:pt x="1002" y="344"/>
                </a:lnTo>
                <a:lnTo>
                  <a:pt x="120" y="861"/>
                </a:lnTo>
                <a:lnTo>
                  <a:pt x="1004" y="352"/>
                </a:lnTo>
                <a:lnTo>
                  <a:pt x="127" y="871"/>
                </a:lnTo>
                <a:lnTo>
                  <a:pt x="1007" y="364"/>
                </a:lnTo>
                <a:lnTo>
                  <a:pt x="127" y="871"/>
                </a:lnTo>
                <a:lnTo>
                  <a:pt x="1007" y="364"/>
                </a:lnTo>
                <a:lnTo>
                  <a:pt x="127" y="871"/>
                </a:lnTo>
                <a:lnTo>
                  <a:pt x="1009" y="364"/>
                </a:lnTo>
                <a:lnTo>
                  <a:pt x="128" y="874"/>
                </a:lnTo>
                <a:lnTo>
                  <a:pt x="1009" y="369"/>
                </a:lnTo>
                <a:lnTo>
                  <a:pt x="133" y="883"/>
                </a:lnTo>
                <a:lnTo>
                  <a:pt x="1012" y="377"/>
                </a:lnTo>
                <a:lnTo>
                  <a:pt x="133" y="884"/>
                </a:lnTo>
                <a:lnTo>
                  <a:pt x="1012" y="377"/>
                </a:lnTo>
                <a:lnTo>
                  <a:pt x="140" y="896"/>
                </a:lnTo>
                <a:lnTo>
                  <a:pt x="1015" y="392"/>
                </a:lnTo>
                <a:lnTo>
                  <a:pt x="143" y="899"/>
                </a:lnTo>
                <a:lnTo>
                  <a:pt x="1017" y="396"/>
                </a:lnTo>
                <a:lnTo>
                  <a:pt x="143" y="899"/>
                </a:lnTo>
                <a:lnTo>
                  <a:pt x="1017" y="397"/>
                </a:lnTo>
                <a:lnTo>
                  <a:pt x="147" y="906"/>
                </a:lnTo>
                <a:lnTo>
                  <a:pt x="1019" y="404"/>
                </a:lnTo>
                <a:lnTo>
                  <a:pt x="153" y="918"/>
                </a:lnTo>
                <a:lnTo>
                  <a:pt x="1020" y="417"/>
                </a:lnTo>
                <a:lnTo>
                  <a:pt x="158" y="926"/>
                </a:lnTo>
                <a:lnTo>
                  <a:pt x="1024" y="429"/>
                </a:lnTo>
                <a:lnTo>
                  <a:pt x="165" y="938"/>
                </a:lnTo>
                <a:lnTo>
                  <a:pt x="1025" y="442"/>
                </a:lnTo>
                <a:lnTo>
                  <a:pt x="168" y="943"/>
                </a:lnTo>
                <a:lnTo>
                  <a:pt x="1025" y="450"/>
                </a:lnTo>
                <a:lnTo>
                  <a:pt x="173" y="953"/>
                </a:lnTo>
                <a:lnTo>
                  <a:pt x="1027" y="460"/>
                </a:lnTo>
                <a:lnTo>
                  <a:pt x="177" y="959"/>
                </a:lnTo>
                <a:lnTo>
                  <a:pt x="1029" y="469"/>
                </a:lnTo>
                <a:lnTo>
                  <a:pt x="180" y="964"/>
                </a:lnTo>
                <a:lnTo>
                  <a:pt x="1029" y="475"/>
                </a:lnTo>
                <a:lnTo>
                  <a:pt x="180" y="964"/>
                </a:lnTo>
                <a:lnTo>
                  <a:pt x="1029" y="477"/>
                </a:lnTo>
                <a:lnTo>
                  <a:pt x="187" y="974"/>
                </a:lnTo>
                <a:lnTo>
                  <a:pt x="1029" y="490"/>
                </a:lnTo>
                <a:lnTo>
                  <a:pt x="190" y="981"/>
                </a:lnTo>
                <a:lnTo>
                  <a:pt x="1029" y="497"/>
                </a:lnTo>
                <a:lnTo>
                  <a:pt x="193" y="988"/>
                </a:lnTo>
                <a:lnTo>
                  <a:pt x="1030" y="505"/>
                </a:lnTo>
                <a:lnTo>
                  <a:pt x="198" y="999"/>
                </a:lnTo>
                <a:lnTo>
                  <a:pt x="1030" y="520"/>
                </a:lnTo>
                <a:lnTo>
                  <a:pt x="202" y="1004"/>
                </a:lnTo>
                <a:lnTo>
                  <a:pt x="1030" y="527"/>
                </a:lnTo>
                <a:lnTo>
                  <a:pt x="205" y="1012"/>
                </a:lnTo>
                <a:lnTo>
                  <a:pt x="1029" y="539"/>
                </a:lnTo>
                <a:lnTo>
                  <a:pt x="205" y="1019"/>
                </a:lnTo>
                <a:lnTo>
                  <a:pt x="1029" y="545"/>
                </a:lnTo>
                <a:lnTo>
                  <a:pt x="207" y="1021"/>
                </a:lnTo>
                <a:lnTo>
                  <a:pt x="1029" y="547"/>
                </a:lnTo>
                <a:lnTo>
                  <a:pt x="208" y="1031"/>
                </a:lnTo>
                <a:lnTo>
                  <a:pt x="1029" y="558"/>
                </a:lnTo>
                <a:lnTo>
                  <a:pt x="208" y="1042"/>
                </a:lnTo>
                <a:lnTo>
                  <a:pt x="1027" y="572"/>
                </a:lnTo>
                <a:lnTo>
                  <a:pt x="210" y="1044"/>
                </a:lnTo>
                <a:lnTo>
                  <a:pt x="1027" y="573"/>
                </a:lnTo>
                <a:lnTo>
                  <a:pt x="210" y="1044"/>
                </a:lnTo>
                <a:lnTo>
                  <a:pt x="1025" y="573"/>
                </a:lnTo>
                <a:lnTo>
                  <a:pt x="210" y="1044"/>
                </a:lnTo>
                <a:lnTo>
                  <a:pt x="1025" y="575"/>
                </a:lnTo>
                <a:lnTo>
                  <a:pt x="210" y="1046"/>
                </a:lnTo>
                <a:lnTo>
                  <a:pt x="1025" y="575"/>
                </a:lnTo>
                <a:lnTo>
                  <a:pt x="210" y="1059"/>
                </a:lnTo>
                <a:lnTo>
                  <a:pt x="1024" y="590"/>
                </a:lnTo>
                <a:lnTo>
                  <a:pt x="210" y="1071"/>
                </a:lnTo>
                <a:lnTo>
                  <a:pt x="1022" y="603"/>
                </a:lnTo>
                <a:lnTo>
                  <a:pt x="210" y="1082"/>
                </a:lnTo>
                <a:lnTo>
                  <a:pt x="1019" y="617"/>
                </a:lnTo>
                <a:lnTo>
                  <a:pt x="210" y="1096"/>
                </a:lnTo>
                <a:lnTo>
                  <a:pt x="1015" y="632"/>
                </a:lnTo>
                <a:lnTo>
                  <a:pt x="210" y="1104"/>
                </a:lnTo>
                <a:lnTo>
                  <a:pt x="1014" y="642"/>
                </a:lnTo>
                <a:lnTo>
                  <a:pt x="210" y="1111"/>
                </a:lnTo>
                <a:lnTo>
                  <a:pt x="1012" y="648"/>
                </a:lnTo>
                <a:lnTo>
                  <a:pt x="210" y="1124"/>
                </a:lnTo>
                <a:lnTo>
                  <a:pt x="1007" y="665"/>
                </a:lnTo>
                <a:lnTo>
                  <a:pt x="210" y="1132"/>
                </a:lnTo>
                <a:lnTo>
                  <a:pt x="1004" y="677"/>
                </a:lnTo>
                <a:lnTo>
                  <a:pt x="210" y="1139"/>
                </a:lnTo>
                <a:lnTo>
                  <a:pt x="1000" y="685"/>
                </a:lnTo>
                <a:lnTo>
                  <a:pt x="212" y="1150"/>
                </a:lnTo>
                <a:lnTo>
                  <a:pt x="995" y="700"/>
                </a:lnTo>
                <a:lnTo>
                  <a:pt x="212" y="1155"/>
                </a:lnTo>
                <a:lnTo>
                  <a:pt x="992" y="706"/>
                </a:lnTo>
                <a:lnTo>
                  <a:pt x="213" y="1160"/>
                </a:lnTo>
                <a:lnTo>
                  <a:pt x="988" y="713"/>
                </a:lnTo>
                <a:lnTo>
                  <a:pt x="218" y="1170"/>
                </a:lnTo>
                <a:lnTo>
                  <a:pt x="982" y="730"/>
                </a:lnTo>
                <a:lnTo>
                  <a:pt x="227" y="1180"/>
                </a:lnTo>
                <a:lnTo>
                  <a:pt x="970" y="751"/>
                </a:lnTo>
                <a:lnTo>
                  <a:pt x="237" y="1189"/>
                </a:lnTo>
                <a:lnTo>
                  <a:pt x="960" y="771"/>
                </a:lnTo>
                <a:lnTo>
                  <a:pt x="250" y="1195"/>
                </a:lnTo>
                <a:lnTo>
                  <a:pt x="947" y="795"/>
                </a:lnTo>
                <a:lnTo>
                  <a:pt x="263" y="1197"/>
                </a:lnTo>
                <a:lnTo>
                  <a:pt x="938" y="808"/>
                </a:lnTo>
                <a:lnTo>
                  <a:pt x="267" y="1197"/>
                </a:lnTo>
                <a:lnTo>
                  <a:pt x="937" y="813"/>
                </a:lnTo>
                <a:lnTo>
                  <a:pt x="293" y="1197"/>
                </a:lnTo>
                <a:lnTo>
                  <a:pt x="923" y="835"/>
                </a:lnTo>
                <a:lnTo>
                  <a:pt x="300" y="1197"/>
                </a:lnTo>
                <a:lnTo>
                  <a:pt x="920" y="841"/>
                </a:lnTo>
                <a:lnTo>
                  <a:pt x="302" y="1197"/>
                </a:lnTo>
                <a:lnTo>
                  <a:pt x="918" y="843"/>
                </a:lnTo>
                <a:lnTo>
                  <a:pt x="323" y="1197"/>
                </a:lnTo>
                <a:lnTo>
                  <a:pt x="908" y="861"/>
                </a:lnTo>
                <a:lnTo>
                  <a:pt x="342" y="1197"/>
                </a:lnTo>
                <a:lnTo>
                  <a:pt x="898" y="878"/>
                </a:lnTo>
                <a:lnTo>
                  <a:pt x="365" y="1197"/>
                </a:lnTo>
                <a:lnTo>
                  <a:pt x="887" y="898"/>
                </a:lnTo>
                <a:lnTo>
                  <a:pt x="392" y="1197"/>
                </a:lnTo>
                <a:lnTo>
                  <a:pt x="875" y="919"/>
                </a:lnTo>
                <a:lnTo>
                  <a:pt x="412" y="1197"/>
                </a:lnTo>
                <a:lnTo>
                  <a:pt x="863" y="938"/>
                </a:lnTo>
                <a:lnTo>
                  <a:pt x="417" y="1197"/>
                </a:lnTo>
                <a:lnTo>
                  <a:pt x="862" y="943"/>
                </a:lnTo>
                <a:lnTo>
                  <a:pt x="423" y="1197"/>
                </a:lnTo>
                <a:lnTo>
                  <a:pt x="858" y="948"/>
                </a:lnTo>
                <a:lnTo>
                  <a:pt x="425" y="1197"/>
                </a:lnTo>
                <a:lnTo>
                  <a:pt x="857" y="949"/>
                </a:lnTo>
                <a:lnTo>
                  <a:pt x="435" y="1197"/>
                </a:lnTo>
                <a:lnTo>
                  <a:pt x="853" y="958"/>
                </a:lnTo>
                <a:lnTo>
                  <a:pt x="455" y="1197"/>
                </a:lnTo>
                <a:lnTo>
                  <a:pt x="842" y="976"/>
                </a:lnTo>
                <a:lnTo>
                  <a:pt x="478" y="1197"/>
                </a:lnTo>
                <a:lnTo>
                  <a:pt x="832" y="994"/>
                </a:lnTo>
                <a:lnTo>
                  <a:pt x="500" y="1197"/>
                </a:lnTo>
                <a:lnTo>
                  <a:pt x="825" y="1011"/>
                </a:lnTo>
                <a:lnTo>
                  <a:pt x="515" y="1197"/>
                </a:lnTo>
                <a:lnTo>
                  <a:pt x="823" y="1021"/>
                </a:lnTo>
                <a:lnTo>
                  <a:pt x="537" y="1197"/>
                </a:lnTo>
                <a:lnTo>
                  <a:pt x="820" y="1034"/>
                </a:lnTo>
                <a:lnTo>
                  <a:pt x="552" y="1197"/>
                </a:lnTo>
                <a:lnTo>
                  <a:pt x="820" y="1042"/>
                </a:lnTo>
                <a:lnTo>
                  <a:pt x="553" y="1197"/>
                </a:lnTo>
                <a:lnTo>
                  <a:pt x="820" y="1044"/>
                </a:lnTo>
                <a:lnTo>
                  <a:pt x="577" y="1197"/>
                </a:lnTo>
                <a:lnTo>
                  <a:pt x="820" y="1059"/>
                </a:lnTo>
                <a:lnTo>
                  <a:pt x="600" y="1197"/>
                </a:lnTo>
                <a:lnTo>
                  <a:pt x="820" y="1072"/>
                </a:lnTo>
                <a:lnTo>
                  <a:pt x="610" y="1197"/>
                </a:lnTo>
                <a:lnTo>
                  <a:pt x="820" y="1077"/>
                </a:lnTo>
                <a:lnTo>
                  <a:pt x="618" y="1197"/>
                </a:lnTo>
                <a:lnTo>
                  <a:pt x="820" y="1082"/>
                </a:lnTo>
                <a:lnTo>
                  <a:pt x="642" y="1197"/>
                </a:lnTo>
                <a:lnTo>
                  <a:pt x="820" y="1096"/>
                </a:lnTo>
                <a:lnTo>
                  <a:pt x="668" y="1197"/>
                </a:lnTo>
                <a:lnTo>
                  <a:pt x="820" y="1111"/>
                </a:lnTo>
                <a:lnTo>
                  <a:pt x="688" y="1197"/>
                </a:lnTo>
                <a:lnTo>
                  <a:pt x="820" y="1122"/>
                </a:lnTo>
                <a:lnTo>
                  <a:pt x="690" y="1197"/>
                </a:lnTo>
                <a:lnTo>
                  <a:pt x="820" y="1124"/>
                </a:lnTo>
                <a:lnTo>
                  <a:pt x="712" y="1197"/>
                </a:lnTo>
                <a:lnTo>
                  <a:pt x="820" y="1135"/>
                </a:lnTo>
                <a:lnTo>
                  <a:pt x="738" y="1197"/>
                </a:lnTo>
                <a:lnTo>
                  <a:pt x="818" y="1152"/>
                </a:lnTo>
                <a:lnTo>
                  <a:pt x="757" y="1197"/>
                </a:lnTo>
                <a:lnTo>
                  <a:pt x="813" y="1165"/>
                </a:lnTo>
                <a:lnTo>
                  <a:pt x="787" y="1192"/>
                </a:lnTo>
                <a:lnTo>
                  <a:pt x="790" y="1190"/>
                </a:lnTo>
              </a:path>
            </a:pathLst>
          </a:custGeom>
          <a:noFill/>
          <a:ln w="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666580" y="3055011"/>
            <a:ext cx="784225" cy="709613"/>
            <a:chOff x="5703888" y="3316288"/>
            <a:chExt cx="784225" cy="709613"/>
          </a:xfrm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6445251" y="3865563"/>
              <a:ext cx="39688" cy="23813"/>
            </a:xfrm>
            <a:custGeom>
              <a:avLst/>
              <a:gdLst>
                <a:gd name="T0" fmla="*/ 0 w 25"/>
                <a:gd name="T1" fmla="*/ 15 h 15"/>
                <a:gd name="T2" fmla="*/ 25 w 25"/>
                <a:gd name="T3" fmla="*/ 0 h 15"/>
                <a:gd name="T4" fmla="*/ 13 w 25"/>
                <a:gd name="T5" fmla="*/ 11 h 15"/>
                <a:gd name="T6" fmla="*/ 17 w 25"/>
                <a:gd name="T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5">
                  <a:moveTo>
                    <a:pt x="0" y="15"/>
                  </a:moveTo>
                  <a:lnTo>
                    <a:pt x="25" y="0"/>
                  </a:lnTo>
                  <a:lnTo>
                    <a:pt x="13" y="11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6445251" y="3743325"/>
              <a:ext cx="39688" cy="20638"/>
            </a:xfrm>
            <a:custGeom>
              <a:avLst/>
              <a:gdLst>
                <a:gd name="T0" fmla="*/ 0 w 25"/>
                <a:gd name="T1" fmla="*/ 13 h 13"/>
                <a:gd name="T2" fmla="*/ 25 w 25"/>
                <a:gd name="T3" fmla="*/ 0 h 13"/>
                <a:gd name="T4" fmla="*/ 13 w 25"/>
                <a:gd name="T5" fmla="*/ 12 h 13"/>
                <a:gd name="T6" fmla="*/ 17 w 25"/>
                <a:gd name="T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  <a:lnTo>
                    <a:pt x="13" y="12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445251" y="3619500"/>
              <a:ext cx="39688" cy="20638"/>
            </a:xfrm>
            <a:custGeom>
              <a:avLst/>
              <a:gdLst>
                <a:gd name="T0" fmla="*/ 0 w 25"/>
                <a:gd name="T1" fmla="*/ 13 h 13"/>
                <a:gd name="T2" fmla="*/ 25 w 25"/>
                <a:gd name="T3" fmla="*/ 0 h 13"/>
                <a:gd name="T4" fmla="*/ 12 w 25"/>
                <a:gd name="T5" fmla="*/ 12 h 13"/>
                <a:gd name="T6" fmla="*/ 22 w 25"/>
                <a:gd name="T7" fmla="*/ 7 h 13"/>
                <a:gd name="T8" fmla="*/ 13 w 25"/>
                <a:gd name="T9" fmla="*/ 12 h 13"/>
                <a:gd name="T10" fmla="*/ 17 w 25"/>
                <a:gd name="T11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  <a:lnTo>
                    <a:pt x="12" y="12"/>
                  </a:lnTo>
                  <a:lnTo>
                    <a:pt x="22" y="7"/>
                  </a:lnTo>
                  <a:lnTo>
                    <a:pt x="13" y="12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445251" y="3495675"/>
              <a:ext cx="39688" cy="23813"/>
            </a:xfrm>
            <a:custGeom>
              <a:avLst/>
              <a:gdLst>
                <a:gd name="T0" fmla="*/ 0 w 25"/>
                <a:gd name="T1" fmla="*/ 15 h 15"/>
                <a:gd name="T2" fmla="*/ 25 w 25"/>
                <a:gd name="T3" fmla="*/ 0 h 15"/>
                <a:gd name="T4" fmla="*/ 2 w 25"/>
                <a:gd name="T5" fmla="*/ 13 h 15"/>
                <a:gd name="T6" fmla="*/ 25 w 25"/>
                <a:gd name="T7" fmla="*/ 1 h 15"/>
                <a:gd name="T8" fmla="*/ 13 w 25"/>
                <a:gd name="T9" fmla="*/ 11 h 15"/>
                <a:gd name="T10" fmla="*/ 17 w 25"/>
                <a:gd name="T1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0" y="15"/>
                  </a:moveTo>
                  <a:lnTo>
                    <a:pt x="25" y="0"/>
                  </a:lnTo>
                  <a:lnTo>
                    <a:pt x="2" y="13"/>
                  </a:lnTo>
                  <a:lnTo>
                    <a:pt x="25" y="1"/>
                  </a:lnTo>
                  <a:lnTo>
                    <a:pt x="13" y="11"/>
                  </a:lnTo>
                  <a:lnTo>
                    <a:pt x="17" y="1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5703888" y="3408363"/>
              <a:ext cx="784225" cy="617538"/>
            </a:xfrm>
            <a:custGeom>
              <a:avLst/>
              <a:gdLst>
                <a:gd name="T0" fmla="*/ 12 w 494"/>
                <a:gd name="T1" fmla="*/ 264 h 389"/>
                <a:gd name="T2" fmla="*/ 494 w 494"/>
                <a:gd name="T3" fmla="*/ 0 h 389"/>
                <a:gd name="T4" fmla="*/ 494 w 494"/>
                <a:gd name="T5" fmla="*/ 7 h 389"/>
                <a:gd name="T6" fmla="*/ 494 w 494"/>
                <a:gd name="T7" fmla="*/ 22 h 389"/>
                <a:gd name="T8" fmla="*/ 494 w 494"/>
                <a:gd name="T9" fmla="*/ 33 h 389"/>
                <a:gd name="T10" fmla="*/ 494 w 494"/>
                <a:gd name="T11" fmla="*/ 46 h 389"/>
                <a:gd name="T12" fmla="*/ 455 w 494"/>
                <a:gd name="T13" fmla="*/ 85 h 389"/>
                <a:gd name="T14" fmla="*/ 455 w 494"/>
                <a:gd name="T15" fmla="*/ 91 h 389"/>
                <a:gd name="T16" fmla="*/ 455 w 494"/>
                <a:gd name="T17" fmla="*/ 91 h 389"/>
                <a:gd name="T18" fmla="*/ 460 w 494"/>
                <a:gd name="T19" fmla="*/ 101 h 389"/>
                <a:gd name="T20" fmla="*/ 470 w 494"/>
                <a:gd name="T21" fmla="*/ 106 h 389"/>
                <a:gd name="T22" fmla="*/ 484 w 494"/>
                <a:gd name="T23" fmla="*/ 110 h 389"/>
                <a:gd name="T24" fmla="*/ 489 w 494"/>
                <a:gd name="T25" fmla="*/ 113 h 389"/>
                <a:gd name="T26" fmla="*/ 490 w 494"/>
                <a:gd name="T27" fmla="*/ 118 h 389"/>
                <a:gd name="T28" fmla="*/ 494 w 494"/>
                <a:gd name="T29" fmla="*/ 128 h 389"/>
                <a:gd name="T30" fmla="*/ 494 w 494"/>
                <a:gd name="T31" fmla="*/ 128 h 389"/>
                <a:gd name="T32" fmla="*/ 455 w 494"/>
                <a:gd name="T33" fmla="*/ 161 h 389"/>
                <a:gd name="T34" fmla="*/ 455 w 494"/>
                <a:gd name="T35" fmla="*/ 171 h 389"/>
                <a:gd name="T36" fmla="*/ 460 w 494"/>
                <a:gd name="T37" fmla="*/ 179 h 389"/>
                <a:gd name="T38" fmla="*/ 462 w 494"/>
                <a:gd name="T39" fmla="*/ 179 h 389"/>
                <a:gd name="T40" fmla="*/ 477 w 494"/>
                <a:gd name="T41" fmla="*/ 186 h 389"/>
                <a:gd name="T42" fmla="*/ 480 w 494"/>
                <a:gd name="T43" fmla="*/ 186 h 389"/>
                <a:gd name="T44" fmla="*/ 485 w 494"/>
                <a:gd name="T45" fmla="*/ 189 h 389"/>
                <a:gd name="T46" fmla="*/ 487 w 494"/>
                <a:gd name="T47" fmla="*/ 189 h 389"/>
                <a:gd name="T48" fmla="*/ 492 w 494"/>
                <a:gd name="T49" fmla="*/ 199 h 389"/>
                <a:gd name="T50" fmla="*/ 494 w 494"/>
                <a:gd name="T51" fmla="*/ 204 h 389"/>
                <a:gd name="T52" fmla="*/ 459 w 494"/>
                <a:gd name="T53" fmla="*/ 231 h 389"/>
                <a:gd name="T54" fmla="*/ 455 w 494"/>
                <a:gd name="T55" fmla="*/ 246 h 389"/>
                <a:gd name="T56" fmla="*/ 459 w 494"/>
                <a:gd name="T57" fmla="*/ 254 h 389"/>
                <a:gd name="T58" fmla="*/ 462 w 494"/>
                <a:gd name="T59" fmla="*/ 259 h 389"/>
                <a:gd name="T60" fmla="*/ 470 w 494"/>
                <a:gd name="T61" fmla="*/ 263 h 389"/>
                <a:gd name="T62" fmla="*/ 487 w 494"/>
                <a:gd name="T63" fmla="*/ 268 h 389"/>
                <a:gd name="T64" fmla="*/ 492 w 494"/>
                <a:gd name="T65" fmla="*/ 278 h 389"/>
                <a:gd name="T66" fmla="*/ 494 w 494"/>
                <a:gd name="T67" fmla="*/ 284 h 389"/>
                <a:gd name="T68" fmla="*/ 442 w 494"/>
                <a:gd name="T69" fmla="*/ 324 h 389"/>
                <a:gd name="T70" fmla="*/ 429 w 494"/>
                <a:gd name="T71" fmla="*/ 337 h 389"/>
                <a:gd name="T72" fmla="*/ 404 w 494"/>
                <a:gd name="T73" fmla="*/ 362 h 389"/>
                <a:gd name="T74" fmla="*/ 397 w 494"/>
                <a:gd name="T75" fmla="*/ 369 h 389"/>
                <a:gd name="T76" fmla="*/ 379 w 494"/>
                <a:gd name="T77" fmla="*/ 38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4" h="389">
                  <a:moveTo>
                    <a:pt x="9" y="266"/>
                  </a:moveTo>
                  <a:lnTo>
                    <a:pt x="12" y="264"/>
                  </a:lnTo>
                  <a:lnTo>
                    <a:pt x="0" y="284"/>
                  </a:lnTo>
                  <a:lnTo>
                    <a:pt x="494" y="0"/>
                  </a:lnTo>
                  <a:lnTo>
                    <a:pt x="2" y="289"/>
                  </a:lnTo>
                  <a:lnTo>
                    <a:pt x="494" y="7"/>
                  </a:lnTo>
                  <a:lnTo>
                    <a:pt x="12" y="299"/>
                  </a:lnTo>
                  <a:lnTo>
                    <a:pt x="494" y="22"/>
                  </a:lnTo>
                  <a:lnTo>
                    <a:pt x="25" y="303"/>
                  </a:lnTo>
                  <a:lnTo>
                    <a:pt x="494" y="33"/>
                  </a:lnTo>
                  <a:lnTo>
                    <a:pt x="35" y="311"/>
                  </a:lnTo>
                  <a:lnTo>
                    <a:pt x="494" y="46"/>
                  </a:lnTo>
                  <a:lnTo>
                    <a:pt x="45" y="319"/>
                  </a:lnTo>
                  <a:lnTo>
                    <a:pt x="455" y="85"/>
                  </a:lnTo>
                  <a:lnTo>
                    <a:pt x="50" y="324"/>
                  </a:lnTo>
                  <a:lnTo>
                    <a:pt x="455" y="91"/>
                  </a:lnTo>
                  <a:lnTo>
                    <a:pt x="50" y="324"/>
                  </a:lnTo>
                  <a:lnTo>
                    <a:pt x="455" y="91"/>
                  </a:lnTo>
                  <a:lnTo>
                    <a:pt x="59" y="332"/>
                  </a:lnTo>
                  <a:lnTo>
                    <a:pt x="460" y="101"/>
                  </a:lnTo>
                  <a:lnTo>
                    <a:pt x="65" y="339"/>
                  </a:lnTo>
                  <a:lnTo>
                    <a:pt x="470" y="106"/>
                  </a:lnTo>
                  <a:lnTo>
                    <a:pt x="74" y="347"/>
                  </a:lnTo>
                  <a:lnTo>
                    <a:pt x="484" y="110"/>
                  </a:lnTo>
                  <a:lnTo>
                    <a:pt x="77" y="351"/>
                  </a:lnTo>
                  <a:lnTo>
                    <a:pt x="489" y="113"/>
                  </a:lnTo>
                  <a:lnTo>
                    <a:pt x="80" y="354"/>
                  </a:lnTo>
                  <a:lnTo>
                    <a:pt x="490" y="118"/>
                  </a:lnTo>
                  <a:lnTo>
                    <a:pt x="87" y="361"/>
                  </a:lnTo>
                  <a:lnTo>
                    <a:pt x="494" y="128"/>
                  </a:lnTo>
                  <a:lnTo>
                    <a:pt x="87" y="362"/>
                  </a:lnTo>
                  <a:lnTo>
                    <a:pt x="494" y="128"/>
                  </a:lnTo>
                  <a:lnTo>
                    <a:pt x="95" y="369"/>
                  </a:lnTo>
                  <a:lnTo>
                    <a:pt x="455" y="161"/>
                  </a:lnTo>
                  <a:lnTo>
                    <a:pt x="100" y="374"/>
                  </a:lnTo>
                  <a:lnTo>
                    <a:pt x="455" y="171"/>
                  </a:lnTo>
                  <a:lnTo>
                    <a:pt x="107" y="381"/>
                  </a:lnTo>
                  <a:lnTo>
                    <a:pt x="460" y="179"/>
                  </a:lnTo>
                  <a:lnTo>
                    <a:pt x="109" y="382"/>
                  </a:lnTo>
                  <a:lnTo>
                    <a:pt x="462" y="179"/>
                  </a:lnTo>
                  <a:lnTo>
                    <a:pt x="125" y="389"/>
                  </a:lnTo>
                  <a:lnTo>
                    <a:pt x="477" y="186"/>
                  </a:lnTo>
                  <a:lnTo>
                    <a:pt x="129" y="389"/>
                  </a:lnTo>
                  <a:lnTo>
                    <a:pt x="480" y="186"/>
                  </a:lnTo>
                  <a:lnTo>
                    <a:pt x="139" y="389"/>
                  </a:lnTo>
                  <a:lnTo>
                    <a:pt x="485" y="189"/>
                  </a:lnTo>
                  <a:lnTo>
                    <a:pt x="142" y="389"/>
                  </a:lnTo>
                  <a:lnTo>
                    <a:pt x="487" y="189"/>
                  </a:lnTo>
                  <a:lnTo>
                    <a:pt x="164" y="389"/>
                  </a:lnTo>
                  <a:lnTo>
                    <a:pt x="492" y="199"/>
                  </a:lnTo>
                  <a:lnTo>
                    <a:pt x="174" y="389"/>
                  </a:lnTo>
                  <a:lnTo>
                    <a:pt x="494" y="204"/>
                  </a:lnTo>
                  <a:lnTo>
                    <a:pt x="185" y="389"/>
                  </a:lnTo>
                  <a:lnTo>
                    <a:pt x="459" y="231"/>
                  </a:lnTo>
                  <a:lnTo>
                    <a:pt x="209" y="389"/>
                  </a:lnTo>
                  <a:lnTo>
                    <a:pt x="455" y="246"/>
                  </a:lnTo>
                  <a:lnTo>
                    <a:pt x="225" y="389"/>
                  </a:lnTo>
                  <a:lnTo>
                    <a:pt x="459" y="254"/>
                  </a:lnTo>
                  <a:lnTo>
                    <a:pt x="237" y="389"/>
                  </a:lnTo>
                  <a:lnTo>
                    <a:pt x="462" y="259"/>
                  </a:lnTo>
                  <a:lnTo>
                    <a:pt x="252" y="389"/>
                  </a:lnTo>
                  <a:lnTo>
                    <a:pt x="470" y="263"/>
                  </a:lnTo>
                  <a:lnTo>
                    <a:pt x="275" y="389"/>
                  </a:lnTo>
                  <a:lnTo>
                    <a:pt x="487" y="268"/>
                  </a:lnTo>
                  <a:lnTo>
                    <a:pt x="299" y="389"/>
                  </a:lnTo>
                  <a:lnTo>
                    <a:pt x="492" y="278"/>
                  </a:lnTo>
                  <a:lnTo>
                    <a:pt x="310" y="389"/>
                  </a:lnTo>
                  <a:lnTo>
                    <a:pt x="494" y="284"/>
                  </a:lnTo>
                  <a:lnTo>
                    <a:pt x="332" y="389"/>
                  </a:lnTo>
                  <a:lnTo>
                    <a:pt x="442" y="324"/>
                  </a:lnTo>
                  <a:lnTo>
                    <a:pt x="340" y="389"/>
                  </a:lnTo>
                  <a:lnTo>
                    <a:pt x="429" y="337"/>
                  </a:lnTo>
                  <a:lnTo>
                    <a:pt x="359" y="389"/>
                  </a:lnTo>
                  <a:lnTo>
                    <a:pt x="404" y="362"/>
                  </a:lnTo>
                  <a:lnTo>
                    <a:pt x="364" y="389"/>
                  </a:lnTo>
                  <a:lnTo>
                    <a:pt x="397" y="369"/>
                  </a:lnTo>
                  <a:lnTo>
                    <a:pt x="379" y="389"/>
                  </a:lnTo>
                  <a:lnTo>
                    <a:pt x="379" y="387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5703888" y="3316288"/>
              <a:ext cx="784225" cy="503238"/>
            </a:xfrm>
            <a:custGeom>
              <a:avLst/>
              <a:gdLst>
                <a:gd name="T0" fmla="*/ 9 w 494"/>
                <a:gd name="T1" fmla="*/ 246 h 317"/>
                <a:gd name="T2" fmla="*/ 12 w 494"/>
                <a:gd name="T3" fmla="*/ 244 h 317"/>
                <a:gd name="T4" fmla="*/ 0 w 494"/>
                <a:gd name="T5" fmla="*/ 261 h 317"/>
                <a:gd name="T6" fmla="*/ 455 w 494"/>
                <a:gd name="T7" fmla="*/ 0 h 317"/>
                <a:gd name="T8" fmla="*/ 0 w 494"/>
                <a:gd name="T9" fmla="*/ 266 h 317"/>
                <a:gd name="T10" fmla="*/ 464 w 494"/>
                <a:gd name="T11" fmla="*/ 0 h 317"/>
                <a:gd name="T12" fmla="*/ 5 w 494"/>
                <a:gd name="T13" fmla="*/ 276 h 317"/>
                <a:gd name="T14" fmla="*/ 485 w 494"/>
                <a:gd name="T15" fmla="*/ 0 h 317"/>
                <a:gd name="T16" fmla="*/ 22 w 494"/>
                <a:gd name="T17" fmla="*/ 282 h 317"/>
                <a:gd name="T18" fmla="*/ 494 w 494"/>
                <a:gd name="T19" fmla="*/ 10 h 317"/>
                <a:gd name="T20" fmla="*/ 29 w 494"/>
                <a:gd name="T21" fmla="*/ 284 h 317"/>
                <a:gd name="T22" fmla="*/ 494 w 494"/>
                <a:gd name="T23" fmla="*/ 16 h 317"/>
                <a:gd name="T24" fmla="*/ 37 w 494"/>
                <a:gd name="T25" fmla="*/ 292 h 317"/>
                <a:gd name="T26" fmla="*/ 494 w 494"/>
                <a:gd name="T27" fmla="*/ 30 h 317"/>
                <a:gd name="T28" fmla="*/ 37 w 494"/>
                <a:gd name="T29" fmla="*/ 294 h 317"/>
                <a:gd name="T30" fmla="*/ 494 w 494"/>
                <a:gd name="T31" fmla="*/ 31 h 317"/>
                <a:gd name="T32" fmla="*/ 37 w 494"/>
                <a:gd name="T33" fmla="*/ 307 h 317"/>
                <a:gd name="T34" fmla="*/ 494 w 494"/>
                <a:gd name="T35" fmla="*/ 45 h 317"/>
                <a:gd name="T36" fmla="*/ 34 w 494"/>
                <a:gd name="T37" fmla="*/ 314 h 317"/>
                <a:gd name="T38" fmla="*/ 494 w 494"/>
                <a:gd name="T39" fmla="*/ 50 h 317"/>
                <a:gd name="T40" fmla="*/ 29 w 494"/>
                <a:gd name="T41" fmla="*/ 317 h 317"/>
                <a:gd name="T42" fmla="*/ 494 w 494"/>
                <a:gd name="T43" fmla="*/ 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4" h="317">
                  <a:moveTo>
                    <a:pt x="9" y="246"/>
                  </a:moveTo>
                  <a:lnTo>
                    <a:pt x="12" y="244"/>
                  </a:lnTo>
                  <a:lnTo>
                    <a:pt x="0" y="261"/>
                  </a:lnTo>
                  <a:lnTo>
                    <a:pt x="455" y="0"/>
                  </a:lnTo>
                  <a:lnTo>
                    <a:pt x="0" y="266"/>
                  </a:lnTo>
                  <a:lnTo>
                    <a:pt x="464" y="0"/>
                  </a:lnTo>
                  <a:lnTo>
                    <a:pt x="5" y="276"/>
                  </a:lnTo>
                  <a:lnTo>
                    <a:pt x="485" y="0"/>
                  </a:lnTo>
                  <a:lnTo>
                    <a:pt x="22" y="282"/>
                  </a:lnTo>
                  <a:lnTo>
                    <a:pt x="494" y="10"/>
                  </a:lnTo>
                  <a:lnTo>
                    <a:pt x="29" y="284"/>
                  </a:lnTo>
                  <a:lnTo>
                    <a:pt x="494" y="16"/>
                  </a:lnTo>
                  <a:lnTo>
                    <a:pt x="37" y="292"/>
                  </a:lnTo>
                  <a:lnTo>
                    <a:pt x="494" y="30"/>
                  </a:lnTo>
                  <a:lnTo>
                    <a:pt x="37" y="294"/>
                  </a:lnTo>
                  <a:lnTo>
                    <a:pt x="494" y="31"/>
                  </a:lnTo>
                  <a:lnTo>
                    <a:pt x="37" y="307"/>
                  </a:lnTo>
                  <a:lnTo>
                    <a:pt x="494" y="45"/>
                  </a:lnTo>
                  <a:lnTo>
                    <a:pt x="34" y="314"/>
                  </a:lnTo>
                  <a:lnTo>
                    <a:pt x="494" y="50"/>
                  </a:lnTo>
                  <a:lnTo>
                    <a:pt x="29" y="317"/>
                  </a:lnTo>
                  <a:lnTo>
                    <a:pt x="494" y="5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5703888" y="3316288"/>
              <a:ext cx="709613" cy="379413"/>
            </a:xfrm>
            <a:custGeom>
              <a:avLst/>
              <a:gdLst>
                <a:gd name="T0" fmla="*/ 9 w 447"/>
                <a:gd name="T1" fmla="*/ 168 h 239"/>
                <a:gd name="T2" fmla="*/ 12 w 447"/>
                <a:gd name="T3" fmla="*/ 166 h 239"/>
                <a:gd name="T4" fmla="*/ 0 w 447"/>
                <a:gd name="T5" fmla="*/ 179 h 239"/>
                <a:gd name="T6" fmla="*/ 314 w 447"/>
                <a:gd name="T7" fmla="*/ 0 h 239"/>
                <a:gd name="T8" fmla="*/ 0 w 447"/>
                <a:gd name="T9" fmla="*/ 184 h 239"/>
                <a:gd name="T10" fmla="*/ 320 w 447"/>
                <a:gd name="T11" fmla="*/ 0 h 239"/>
                <a:gd name="T12" fmla="*/ 2 w 447"/>
                <a:gd name="T13" fmla="*/ 193 h 239"/>
                <a:gd name="T14" fmla="*/ 337 w 447"/>
                <a:gd name="T15" fmla="*/ 0 h 239"/>
                <a:gd name="T16" fmla="*/ 4 w 447"/>
                <a:gd name="T17" fmla="*/ 196 h 239"/>
                <a:gd name="T18" fmla="*/ 345 w 447"/>
                <a:gd name="T19" fmla="*/ 0 h 239"/>
                <a:gd name="T20" fmla="*/ 15 w 447"/>
                <a:gd name="T21" fmla="*/ 203 h 239"/>
                <a:gd name="T22" fmla="*/ 369 w 447"/>
                <a:gd name="T23" fmla="*/ 0 h 239"/>
                <a:gd name="T24" fmla="*/ 29 w 447"/>
                <a:gd name="T25" fmla="*/ 206 h 239"/>
                <a:gd name="T26" fmla="*/ 387 w 447"/>
                <a:gd name="T27" fmla="*/ 0 h 239"/>
                <a:gd name="T28" fmla="*/ 37 w 447"/>
                <a:gd name="T29" fmla="*/ 216 h 239"/>
                <a:gd name="T30" fmla="*/ 412 w 447"/>
                <a:gd name="T31" fmla="*/ 0 h 239"/>
                <a:gd name="T32" fmla="*/ 39 w 447"/>
                <a:gd name="T33" fmla="*/ 224 h 239"/>
                <a:gd name="T34" fmla="*/ 430 w 447"/>
                <a:gd name="T35" fmla="*/ 0 h 239"/>
                <a:gd name="T36" fmla="*/ 29 w 447"/>
                <a:gd name="T37" fmla="*/ 239 h 239"/>
                <a:gd name="T38" fmla="*/ 447 w 447"/>
                <a:gd name="T3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239">
                  <a:moveTo>
                    <a:pt x="9" y="168"/>
                  </a:moveTo>
                  <a:lnTo>
                    <a:pt x="12" y="166"/>
                  </a:lnTo>
                  <a:lnTo>
                    <a:pt x="0" y="179"/>
                  </a:lnTo>
                  <a:lnTo>
                    <a:pt x="314" y="0"/>
                  </a:lnTo>
                  <a:lnTo>
                    <a:pt x="0" y="184"/>
                  </a:lnTo>
                  <a:lnTo>
                    <a:pt x="320" y="0"/>
                  </a:lnTo>
                  <a:lnTo>
                    <a:pt x="2" y="193"/>
                  </a:lnTo>
                  <a:lnTo>
                    <a:pt x="337" y="0"/>
                  </a:lnTo>
                  <a:lnTo>
                    <a:pt x="4" y="196"/>
                  </a:lnTo>
                  <a:lnTo>
                    <a:pt x="345" y="0"/>
                  </a:lnTo>
                  <a:lnTo>
                    <a:pt x="15" y="203"/>
                  </a:lnTo>
                  <a:lnTo>
                    <a:pt x="369" y="0"/>
                  </a:lnTo>
                  <a:lnTo>
                    <a:pt x="29" y="206"/>
                  </a:lnTo>
                  <a:lnTo>
                    <a:pt x="387" y="0"/>
                  </a:lnTo>
                  <a:lnTo>
                    <a:pt x="37" y="216"/>
                  </a:lnTo>
                  <a:lnTo>
                    <a:pt x="412" y="0"/>
                  </a:lnTo>
                  <a:lnTo>
                    <a:pt x="39" y="224"/>
                  </a:lnTo>
                  <a:lnTo>
                    <a:pt x="430" y="0"/>
                  </a:lnTo>
                  <a:lnTo>
                    <a:pt x="29" y="239"/>
                  </a:lnTo>
                  <a:lnTo>
                    <a:pt x="447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5703888" y="3316288"/>
              <a:ext cx="495300" cy="258763"/>
            </a:xfrm>
            <a:custGeom>
              <a:avLst/>
              <a:gdLst>
                <a:gd name="T0" fmla="*/ 0 w 312"/>
                <a:gd name="T1" fmla="*/ 0 h 163"/>
                <a:gd name="T2" fmla="*/ 0 w 312"/>
                <a:gd name="T3" fmla="*/ 0 h 163"/>
                <a:gd name="T4" fmla="*/ 0 w 312"/>
                <a:gd name="T5" fmla="*/ 3 h 163"/>
                <a:gd name="T6" fmla="*/ 5 w 312"/>
                <a:gd name="T7" fmla="*/ 0 h 163"/>
                <a:gd name="T8" fmla="*/ 0 w 312"/>
                <a:gd name="T9" fmla="*/ 6 h 163"/>
                <a:gd name="T10" fmla="*/ 10 w 312"/>
                <a:gd name="T11" fmla="*/ 0 h 163"/>
                <a:gd name="T12" fmla="*/ 0 w 312"/>
                <a:gd name="T13" fmla="*/ 11 h 163"/>
                <a:gd name="T14" fmla="*/ 22 w 312"/>
                <a:gd name="T15" fmla="*/ 0 h 163"/>
                <a:gd name="T16" fmla="*/ 0 w 312"/>
                <a:gd name="T17" fmla="*/ 21 h 163"/>
                <a:gd name="T18" fmla="*/ 39 w 312"/>
                <a:gd name="T19" fmla="*/ 0 h 163"/>
                <a:gd name="T20" fmla="*/ 0 w 312"/>
                <a:gd name="T21" fmla="*/ 26 h 163"/>
                <a:gd name="T22" fmla="*/ 47 w 312"/>
                <a:gd name="T23" fmla="*/ 0 h 163"/>
                <a:gd name="T24" fmla="*/ 0 w 312"/>
                <a:gd name="T25" fmla="*/ 35 h 163"/>
                <a:gd name="T26" fmla="*/ 62 w 312"/>
                <a:gd name="T27" fmla="*/ 0 h 163"/>
                <a:gd name="T28" fmla="*/ 0 w 312"/>
                <a:gd name="T29" fmla="*/ 46 h 163"/>
                <a:gd name="T30" fmla="*/ 82 w 312"/>
                <a:gd name="T31" fmla="*/ 0 h 163"/>
                <a:gd name="T32" fmla="*/ 0 w 312"/>
                <a:gd name="T33" fmla="*/ 53 h 163"/>
                <a:gd name="T34" fmla="*/ 94 w 312"/>
                <a:gd name="T35" fmla="*/ 0 h 163"/>
                <a:gd name="T36" fmla="*/ 0 w 312"/>
                <a:gd name="T37" fmla="*/ 58 h 163"/>
                <a:gd name="T38" fmla="*/ 100 w 312"/>
                <a:gd name="T39" fmla="*/ 0 h 163"/>
                <a:gd name="T40" fmla="*/ 0 w 312"/>
                <a:gd name="T41" fmla="*/ 71 h 163"/>
                <a:gd name="T42" fmla="*/ 125 w 312"/>
                <a:gd name="T43" fmla="*/ 0 h 163"/>
                <a:gd name="T44" fmla="*/ 0 w 312"/>
                <a:gd name="T45" fmla="*/ 86 h 163"/>
                <a:gd name="T46" fmla="*/ 150 w 312"/>
                <a:gd name="T47" fmla="*/ 0 h 163"/>
                <a:gd name="T48" fmla="*/ 0 w 312"/>
                <a:gd name="T49" fmla="*/ 88 h 163"/>
                <a:gd name="T50" fmla="*/ 154 w 312"/>
                <a:gd name="T51" fmla="*/ 0 h 163"/>
                <a:gd name="T52" fmla="*/ 0 w 312"/>
                <a:gd name="T53" fmla="*/ 93 h 163"/>
                <a:gd name="T54" fmla="*/ 162 w 312"/>
                <a:gd name="T55" fmla="*/ 0 h 163"/>
                <a:gd name="T56" fmla="*/ 0 w 312"/>
                <a:gd name="T57" fmla="*/ 104 h 163"/>
                <a:gd name="T58" fmla="*/ 184 w 312"/>
                <a:gd name="T59" fmla="*/ 0 h 163"/>
                <a:gd name="T60" fmla="*/ 2 w 312"/>
                <a:gd name="T61" fmla="*/ 114 h 163"/>
                <a:gd name="T62" fmla="*/ 200 w 312"/>
                <a:gd name="T63" fmla="*/ 0 h 163"/>
                <a:gd name="T64" fmla="*/ 5 w 312"/>
                <a:gd name="T65" fmla="*/ 119 h 163"/>
                <a:gd name="T66" fmla="*/ 212 w 312"/>
                <a:gd name="T67" fmla="*/ 0 h 163"/>
                <a:gd name="T68" fmla="*/ 12 w 312"/>
                <a:gd name="T69" fmla="*/ 124 h 163"/>
                <a:gd name="T70" fmla="*/ 227 w 312"/>
                <a:gd name="T71" fmla="*/ 0 h 163"/>
                <a:gd name="T72" fmla="*/ 19 w 312"/>
                <a:gd name="T73" fmla="*/ 126 h 163"/>
                <a:gd name="T74" fmla="*/ 239 w 312"/>
                <a:gd name="T75" fmla="*/ 0 h 163"/>
                <a:gd name="T76" fmla="*/ 22 w 312"/>
                <a:gd name="T77" fmla="*/ 126 h 163"/>
                <a:gd name="T78" fmla="*/ 242 w 312"/>
                <a:gd name="T79" fmla="*/ 0 h 163"/>
                <a:gd name="T80" fmla="*/ 32 w 312"/>
                <a:gd name="T81" fmla="*/ 131 h 163"/>
                <a:gd name="T82" fmla="*/ 262 w 312"/>
                <a:gd name="T83" fmla="*/ 0 h 163"/>
                <a:gd name="T84" fmla="*/ 39 w 312"/>
                <a:gd name="T85" fmla="*/ 143 h 163"/>
                <a:gd name="T86" fmla="*/ 289 w 312"/>
                <a:gd name="T87" fmla="*/ 0 h 163"/>
                <a:gd name="T88" fmla="*/ 37 w 312"/>
                <a:gd name="T89" fmla="*/ 154 h 163"/>
                <a:gd name="T90" fmla="*/ 305 w 312"/>
                <a:gd name="T91" fmla="*/ 0 h 163"/>
                <a:gd name="T92" fmla="*/ 29 w 312"/>
                <a:gd name="T93" fmla="*/ 163 h 163"/>
                <a:gd name="T94" fmla="*/ 312 w 312"/>
                <a:gd name="T9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2" h="16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5" y="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22" y="0"/>
                  </a:lnTo>
                  <a:lnTo>
                    <a:pt x="0" y="21"/>
                  </a:lnTo>
                  <a:lnTo>
                    <a:pt x="39" y="0"/>
                  </a:lnTo>
                  <a:lnTo>
                    <a:pt x="0" y="26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62" y="0"/>
                  </a:lnTo>
                  <a:lnTo>
                    <a:pt x="0" y="46"/>
                  </a:lnTo>
                  <a:lnTo>
                    <a:pt x="82" y="0"/>
                  </a:lnTo>
                  <a:lnTo>
                    <a:pt x="0" y="53"/>
                  </a:lnTo>
                  <a:lnTo>
                    <a:pt x="94" y="0"/>
                  </a:lnTo>
                  <a:lnTo>
                    <a:pt x="0" y="58"/>
                  </a:lnTo>
                  <a:lnTo>
                    <a:pt x="100" y="0"/>
                  </a:lnTo>
                  <a:lnTo>
                    <a:pt x="0" y="71"/>
                  </a:lnTo>
                  <a:lnTo>
                    <a:pt x="125" y="0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0" y="88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0" y="104"/>
                  </a:lnTo>
                  <a:lnTo>
                    <a:pt x="184" y="0"/>
                  </a:lnTo>
                  <a:lnTo>
                    <a:pt x="2" y="114"/>
                  </a:lnTo>
                  <a:lnTo>
                    <a:pt x="200" y="0"/>
                  </a:lnTo>
                  <a:lnTo>
                    <a:pt x="5" y="119"/>
                  </a:lnTo>
                  <a:lnTo>
                    <a:pt x="212" y="0"/>
                  </a:lnTo>
                  <a:lnTo>
                    <a:pt x="12" y="124"/>
                  </a:lnTo>
                  <a:lnTo>
                    <a:pt x="227" y="0"/>
                  </a:lnTo>
                  <a:lnTo>
                    <a:pt x="19" y="126"/>
                  </a:lnTo>
                  <a:lnTo>
                    <a:pt x="239" y="0"/>
                  </a:lnTo>
                  <a:lnTo>
                    <a:pt x="22" y="126"/>
                  </a:lnTo>
                  <a:lnTo>
                    <a:pt x="242" y="0"/>
                  </a:lnTo>
                  <a:lnTo>
                    <a:pt x="32" y="131"/>
                  </a:lnTo>
                  <a:lnTo>
                    <a:pt x="262" y="0"/>
                  </a:lnTo>
                  <a:lnTo>
                    <a:pt x="39" y="143"/>
                  </a:lnTo>
                  <a:lnTo>
                    <a:pt x="289" y="0"/>
                  </a:lnTo>
                  <a:lnTo>
                    <a:pt x="37" y="154"/>
                  </a:lnTo>
                  <a:lnTo>
                    <a:pt x="305" y="0"/>
                  </a:lnTo>
                  <a:lnTo>
                    <a:pt x="29" y="163"/>
                  </a:lnTo>
                  <a:lnTo>
                    <a:pt x="312" y="0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Freeform 14"/>
          <p:cNvSpPr>
            <a:spLocks/>
          </p:cNvSpPr>
          <p:nvPr/>
        </p:nvSpPr>
        <p:spPr bwMode="auto">
          <a:xfrm>
            <a:off x="5965029" y="3742118"/>
            <a:ext cx="187325" cy="92075"/>
          </a:xfrm>
          <a:custGeom>
            <a:avLst/>
            <a:gdLst>
              <a:gd name="T0" fmla="*/ 0 w 118"/>
              <a:gd name="T1" fmla="*/ 0 h 58"/>
              <a:gd name="T2" fmla="*/ 0 w 118"/>
              <a:gd name="T3" fmla="*/ 0 h 58"/>
              <a:gd name="T4" fmla="*/ 2 w 118"/>
              <a:gd name="T5" fmla="*/ 8 h 58"/>
              <a:gd name="T6" fmla="*/ 17 w 118"/>
              <a:gd name="T7" fmla="*/ 0 h 58"/>
              <a:gd name="T8" fmla="*/ 3 w 118"/>
              <a:gd name="T9" fmla="*/ 18 h 58"/>
              <a:gd name="T10" fmla="*/ 33 w 118"/>
              <a:gd name="T11" fmla="*/ 0 h 58"/>
              <a:gd name="T12" fmla="*/ 5 w 118"/>
              <a:gd name="T13" fmla="*/ 23 h 58"/>
              <a:gd name="T14" fmla="*/ 45 w 118"/>
              <a:gd name="T15" fmla="*/ 0 h 58"/>
              <a:gd name="T16" fmla="*/ 5 w 118"/>
              <a:gd name="T17" fmla="*/ 23 h 58"/>
              <a:gd name="T18" fmla="*/ 47 w 118"/>
              <a:gd name="T19" fmla="*/ 0 h 58"/>
              <a:gd name="T20" fmla="*/ 8 w 118"/>
              <a:gd name="T21" fmla="*/ 31 h 58"/>
              <a:gd name="T22" fmla="*/ 62 w 118"/>
              <a:gd name="T23" fmla="*/ 0 h 58"/>
              <a:gd name="T24" fmla="*/ 13 w 118"/>
              <a:gd name="T25" fmla="*/ 38 h 58"/>
              <a:gd name="T26" fmla="*/ 80 w 118"/>
              <a:gd name="T27" fmla="*/ 0 h 58"/>
              <a:gd name="T28" fmla="*/ 23 w 118"/>
              <a:gd name="T29" fmla="*/ 46 h 58"/>
              <a:gd name="T30" fmla="*/ 105 w 118"/>
              <a:gd name="T31" fmla="*/ 0 h 58"/>
              <a:gd name="T32" fmla="*/ 35 w 118"/>
              <a:gd name="T33" fmla="*/ 55 h 58"/>
              <a:gd name="T34" fmla="*/ 118 w 118"/>
              <a:gd name="T35" fmla="*/ 6 h 58"/>
              <a:gd name="T36" fmla="*/ 37 w 118"/>
              <a:gd name="T37" fmla="*/ 55 h 58"/>
              <a:gd name="T38" fmla="*/ 118 w 118"/>
              <a:gd name="T39" fmla="*/ 6 h 58"/>
              <a:gd name="T40" fmla="*/ 43 w 118"/>
              <a:gd name="T41" fmla="*/ 56 h 58"/>
              <a:gd name="T42" fmla="*/ 117 w 118"/>
              <a:gd name="T43" fmla="*/ 13 h 58"/>
              <a:gd name="T44" fmla="*/ 47 w 118"/>
              <a:gd name="T45" fmla="*/ 58 h 58"/>
              <a:gd name="T46" fmla="*/ 117 w 118"/>
              <a:gd name="T47" fmla="*/ 18 h 58"/>
              <a:gd name="T48" fmla="*/ 48 w 118"/>
              <a:gd name="T49" fmla="*/ 58 h 58"/>
              <a:gd name="T50" fmla="*/ 115 w 118"/>
              <a:gd name="T51" fmla="*/ 20 h 58"/>
              <a:gd name="T52" fmla="*/ 68 w 118"/>
              <a:gd name="T53" fmla="*/ 58 h 58"/>
              <a:gd name="T54" fmla="*/ 107 w 118"/>
              <a:gd name="T55" fmla="*/ 36 h 58"/>
              <a:gd name="T56" fmla="*/ 77 w 118"/>
              <a:gd name="T57" fmla="*/ 56 h 58"/>
              <a:gd name="T58" fmla="*/ 100 w 118"/>
              <a:gd name="T59" fmla="*/ 43 h 58"/>
              <a:gd name="T60" fmla="*/ 85 w 118"/>
              <a:gd name="T61" fmla="*/ 53 h 58"/>
              <a:gd name="T62" fmla="*/ 90 w 118"/>
              <a:gd name="T63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58">
                <a:moveTo>
                  <a:pt x="0" y="0"/>
                </a:moveTo>
                <a:lnTo>
                  <a:pt x="0" y="0"/>
                </a:lnTo>
                <a:lnTo>
                  <a:pt x="2" y="8"/>
                </a:lnTo>
                <a:lnTo>
                  <a:pt x="17" y="0"/>
                </a:lnTo>
                <a:lnTo>
                  <a:pt x="3" y="18"/>
                </a:lnTo>
                <a:lnTo>
                  <a:pt x="33" y="0"/>
                </a:lnTo>
                <a:lnTo>
                  <a:pt x="5" y="23"/>
                </a:lnTo>
                <a:lnTo>
                  <a:pt x="45" y="0"/>
                </a:lnTo>
                <a:lnTo>
                  <a:pt x="5" y="23"/>
                </a:lnTo>
                <a:lnTo>
                  <a:pt x="47" y="0"/>
                </a:lnTo>
                <a:lnTo>
                  <a:pt x="8" y="31"/>
                </a:lnTo>
                <a:lnTo>
                  <a:pt x="62" y="0"/>
                </a:lnTo>
                <a:lnTo>
                  <a:pt x="13" y="38"/>
                </a:lnTo>
                <a:lnTo>
                  <a:pt x="80" y="0"/>
                </a:lnTo>
                <a:lnTo>
                  <a:pt x="23" y="46"/>
                </a:lnTo>
                <a:lnTo>
                  <a:pt x="105" y="0"/>
                </a:lnTo>
                <a:lnTo>
                  <a:pt x="35" y="55"/>
                </a:lnTo>
                <a:lnTo>
                  <a:pt x="118" y="6"/>
                </a:lnTo>
                <a:lnTo>
                  <a:pt x="37" y="55"/>
                </a:lnTo>
                <a:lnTo>
                  <a:pt x="118" y="6"/>
                </a:lnTo>
                <a:lnTo>
                  <a:pt x="43" y="56"/>
                </a:lnTo>
                <a:lnTo>
                  <a:pt x="117" y="13"/>
                </a:lnTo>
                <a:lnTo>
                  <a:pt x="47" y="58"/>
                </a:lnTo>
                <a:lnTo>
                  <a:pt x="117" y="18"/>
                </a:lnTo>
                <a:lnTo>
                  <a:pt x="48" y="58"/>
                </a:lnTo>
                <a:lnTo>
                  <a:pt x="115" y="20"/>
                </a:lnTo>
                <a:lnTo>
                  <a:pt x="68" y="58"/>
                </a:lnTo>
                <a:lnTo>
                  <a:pt x="107" y="36"/>
                </a:lnTo>
                <a:lnTo>
                  <a:pt x="77" y="56"/>
                </a:lnTo>
                <a:lnTo>
                  <a:pt x="100" y="43"/>
                </a:lnTo>
                <a:lnTo>
                  <a:pt x="85" y="53"/>
                </a:lnTo>
                <a:lnTo>
                  <a:pt x="90" y="51"/>
                </a:lnTo>
              </a:path>
            </a:pathLst>
          </a:custGeom>
          <a:noFill/>
          <a:ln w="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87295" y="464530"/>
            <a:ext cx="648510" cy="752868"/>
            <a:chOff x="5957888" y="3260725"/>
            <a:chExt cx="276225" cy="320675"/>
          </a:xfrm>
          <a:solidFill>
            <a:schemeClr val="bg1"/>
          </a:solidFill>
        </p:grpSpPr>
        <p:sp>
          <p:nvSpPr>
            <p:cNvPr id="43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0218"/>
            <p:cNvSpPr>
              <a:spLocks/>
            </p:cNvSpPr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0219"/>
            <p:cNvSpPr>
              <a:spLocks/>
            </p:cNvSpPr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40220"/>
            <p:cNvSpPr>
              <a:spLocks/>
            </p:cNvSpPr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40221"/>
            <p:cNvSpPr>
              <a:spLocks/>
            </p:cNvSpPr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40222"/>
            <p:cNvSpPr>
              <a:spLocks/>
            </p:cNvSpPr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40223"/>
            <p:cNvSpPr>
              <a:spLocks/>
            </p:cNvSpPr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40224"/>
            <p:cNvSpPr>
              <a:spLocks/>
            </p:cNvSpPr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40225"/>
            <p:cNvSpPr>
              <a:spLocks/>
            </p:cNvSpPr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218831" y="601002"/>
            <a:ext cx="286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+mj-ea"/>
              </a:rPr>
              <a:t>openCV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368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5512" y="934497"/>
            <a:ext cx="42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openCV</a:t>
            </a:r>
            <a:r>
              <a:rPr lang="en-US" altLang="zh-CN" sz="3200" dirty="0" smtClean="0">
                <a:solidFill>
                  <a:schemeClr val="bg1"/>
                </a:solidFill>
              </a:rPr>
              <a:t> 3.3 </a:t>
            </a:r>
            <a:r>
              <a:rPr lang="zh-CN" altLang="en-US" sz="3200" dirty="0" smtClean="0">
                <a:solidFill>
                  <a:schemeClr val="bg1"/>
                </a:solidFill>
              </a:rPr>
              <a:t>新特性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7833" y="2180493"/>
            <a:ext cx="75161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对深度学习（</a:t>
            </a:r>
            <a:r>
              <a:rPr lang="en-US" altLang="zh-CN" sz="2000" dirty="0" err="1">
                <a:solidFill>
                  <a:schemeClr val="bg1"/>
                </a:solidFill>
                <a:latin typeface="-apple-system"/>
              </a:rPr>
              <a:t>dnn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模块）提供了更好的支持，</a:t>
            </a:r>
            <a:r>
              <a:rPr lang="en-US" altLang="zh-CN" sz="2000" dirty="0" err="1">
                <a:solidFill>
                  <a:schemeClr val="bg1"/>
                </a:solidFill>
                <a:latin typeface="-apple-system"/>
              </a:rPr>
              <a:t>dnn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模块目前支持</a:t>
            </a:r>
            <a:r>
              <a:rPr lang="en-US" altLang="zh-CN" sz="2000" dirty="0" err="1">
                <a:solidFill>
                  <a:schemeClr val="bg1"/>
                </a:solidFill>
                <a:latin typeface="-apple-system"/>
              </a:rPr>
              <a:t>Caffe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-apple-system"/>
              </a:rPr>
              <a:t>TensorFlow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-apple-system"/>
              </a:rPr>
              <a:t>Torch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-apple-system"/>
              </a:rPr>
              <a:t>PyTorch</a:t>
            </a:r>
            <a:r>
              <a:rPr lang="zh-CN" altLang="en-US" sz="2000" dirty="0">
                <a:solidFill>
                  <a:schemeClr val="bg1"/>
                </a:solidFill>
                <a:latin typeface="-apple-system"/>
              </a:rPr>
              <a:t>等深度学习框架</a:t>
            </a:r>
            <a:r>
              <a:rPr lang="zh-CN" altLang="en-US" sz="2000" dirty="0" smtClean="0">
                <a:solidFill>
                  <a:schemeClr val="bg1"/>
                </a:solidFill>
                <a:latin typeface="-apple-system"/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  <a:latin typeface="-apple-system"/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  <a:latin typeface="-apple-system"/>
              </a:rPr>
            </a:b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7832" y="3084844"/>
            <a:ext cx="8380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-apple-system"/>
              </a:rPr>
              <a:t>新版</a:t>
            </a:r>
            <a:r>
              <a:rPr lang="en-US" altLang="zh-CN" sz="2400" dirty="0" err="1">
                <a:solidFill>
                  <a:schemeClr val="bg1"/>
                </a:solidFill>
                <a:latin typeface="-apple-system"/>
              </a:rPr>
              <a:t>OpenCV</a:t>
            </a:r>
            <a:r>
              <a:rPr lang="zh-CN" altLang="en-US" sz="2400" dirty="0">
                <a:solidFill>
                  <a:schemeClr val="bg1"/>
                </a:solidFill>
                <a:latin typeface="-apple-system"/>
              </a:rPr>
              <a:t>兼容以下热门网络架构：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  <a:latin typeface="-apple-system"/>
              </a:rPr>
              <a:t>AlexNet</a:t>
            </a:r>
            <a:endParaRPr lang="en-US" altLang="zh-CN" sz="2400" dirty="0">
              <a:solidFill>
                <a:schemeClr val="bg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  <a:latin typeface="-apple-system"/>
              </a:rPr>
              <a:t>GoogLeNet</a:t>
            </a:r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1"/>
                </a:solidFill>
                <a:latin typeface="-apple-system"/>
              </a:rPr>
              <a:t>ResNet</a:t>
            </a:r>
            <a:endParaRPr lang="en-US" altLang="zh-CN" sz="2400" dirty="0" smtClean="0">
              <a:solidFill>
                <a:schemeClr val="bg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1"/>
                </a:solidFill>
                <a:latin typeface="-apple-system"/>
              </a:rPr>
              <a:t>SqueezeNet</a:t>
            </a:r>
            <a:r>
              <a:rPr lang="en-US" altLang="zh-CN" sz="2400" dirty="0" smtClean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v1.1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VGG-based FCN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  <a:latin typeface="-apple-system"/>
              </a:rPr>
              <a:t>ENet</a:t>
            </a:r>
            <a:endParaRPr lang="en-US" altLang="zh-CN" sz="2400" dirty="0">
              <a:solidFill>
                <a:schemeClr val="bg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VGG-based SSD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  <a:latin typeface="-apple-system"/>
              </a:rPr>
              <a:t>MobileNet</a:t>
            </a:r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-based SSD</a:t>
            </a:r>
            <a:endParaRPr lang="en-US" altLang="zh-CN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2281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3954"/>
      </a:accent1>
      <a:accent2>
        <a:srgbClr val="ED7D31"/>
      </a:accent2>
      <a:accent3>
        <a:srgbClr val="3DB39D"/>
      </a:accent3>
      <a:accent4>
        <a:srgbClr val="FFC000"/>
      </a:accent4>
      <a:accent5>
        <a:srgbClr val="4472C4"/>
      </a:accent5>
      <a:accent6>
        <a:srgbClr val="E95770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9021</TotalTime>
  <Words>487</Words>
  <Application>Microsoft Office PowerPoint</Application>
  <PresentationFormat>宽屏</PresentationFormat>
  <Paragraphs>100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Calibri</vt:lpstr>
      <vt:lpstr>微软雅黑</vt:lpstr>
      <vt:lpstr>Consolas</vt:lpstr>
      <vt:lpstr>-apple-system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https://shop58478898.taobao.com/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https://shop58478898.taobao.com/</dc:title>
  <dc:creator>https://shop58478898.taobao.com/</dc:creator>
  <cp:lastModifiedBy>Bruce</cp:lastModifiedBy>
  <cp:revision>705</cp:revision>
  <dcterms:created xsi:type="dcterms:W3CDTF">2015-08-10T10:22:59Z</dcterms:created>
  <dcterms:modified xsi:type="dcterms:W3CDTF">2018-11-29T15:00:32Z</dcterms:modified>
</cp:coreProperties>
</file>