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67" r:id="rId4"/>
    <p:sldId id="259" r:id="rId5"/>
    <p:sldId id="271" r:id="rId6"/>
    <p:sldId id="272" r:id="rId7"/>
    <p:sldId id="262" r:id="rId8"/>
    <p:sldId id="269" r:id="rId9"/>
    <p:sldId id="264" r:id="rId10"/>
    <p:sldId id="260" r:id="rId11"/>
    <p:sldId id="273" r:id="rId12"/>
    <p:sldId id="275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7834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38" y="-96"/>
      </p:cViewPr>
      <p:guideLst>
        <p:guide orient="horz" pos="2175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23D75-5B05-4CB5-9D9F-B187A3E2BD2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7B36E0D-13F2-43C0-A777-1688EB1D81C8}" type="pres">
      <dgm:prSet presAssocID="{54523D75-5B05-4CB5-9D9F-B187A3E2BD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70D20-0896-44F9-BFE6-C74D4FE5C779}" type="presOf" srcId="{54523D75-5B05-4CB5-9D9F-B187A3E2BD2B}" destId="{87B36E0D-13F2-43C0-A777-1688EB1D81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2019/11/28 Thursday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66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24F1-4B9E-4DF1-BC6A-28B050516B9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24F1-4B9E-4DF1-BC6A-28B050516B9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24F1-4B9E-4DF1-BC6A-28B050516B9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2019/11/28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5103495" y="2586990"/>
            <a:ext cx="812800" cy="812800"/>
          </a:xfrm>
          <a:prstGeom prst="ellipse">
            <a:avLst/>
          </a:pr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653655" y="1924685"/>
            <a:ext cx="1108075" cy="484505"/>
            <a:chOff x="14412" y="1741"/>
            <a:chExt cx="1745" cy="763"/>
          </a:xfrm>
        </p:grpSpPr>
        <p:cxnSp>
          <p:nvCxnSpPr>
            <p:cNvPr id="23" name="一橙设计盗版必究"/>
            <p:cNvCxnSpPr/>
            <p:nvPr/>
          </p:nvCxnSpPr>
          <p:spPr>
            <a:xfrm flipV="1">
              <a:off x="14866" y="1741"/>
              <a:ext cx="342" cy="342"/>
            </a:xfrm>
            <a:prstGeom prst="line">
              <a:avLst/>
            </a:prstGeom>
            <a:ln w="12700">
              <a:solidFill>
                <a:srgbClr val="709C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一橙设计盗版必究"/>
            <p:cNvSpPr/>
            <p:nvPr/>
          </p:nvSpPr>
          <p:spPr>
            <a:xfrm>
              <a:off x="14412" y="1855"/>
              <a:ext cx="567" cy="567"/>
            </a:xfrm>
            <a:prstGeom prst="arc">
              <a:avLst>
                <a:gd name="adj1" fmla="val 18994279"/>
                <a:gd name="adj2" fmla="val 18668272"/>
              </a:avLst>
            </a:prstGeom>
            <a:ln w="12700">
              <a:solidFill>
                <a:srgbClr val="709C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一橙设计盗版必究"/>
            <p:cNvSpPr/>
            <p:nvPr/>
          </p:nvSpPr>
          <p:spPr>
            <a:xfrm>
              <a:off x="15819" y="2166"/>
              <a:ext cx="339" cy="339"/>
            </a:xfrm>
            <a:prstGeom prst="ellipse">
              <a:avLst/>
            </a:prstGeom>
            <a:solidFill>
              <a:srgbClr val="709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一橙设计盗版必究"/>
          <p:cNvSpPr/>
          <p:nvPr/>
        </p:nvSpPr>
        <p:spPr>
          <a:xfrm>
            <a:off x="6223000" y="2497436"/>
            <a:ext cx="215265" cy="215265"/>
          </a:xfrm>
          <a:prstGeom prst="ellipse">
            <a:avLst/>
          </a:prstGeom>
          <a:solidFill>
            <a:srgbClr val="709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2247900" y="1332230"/>
            <a:ext cx="533400" cy="70866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0880000">
            <a:off x="2970530" y="1416685"/>
            <a:ext cx="406400" cy="53975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20880000">
            <a:off x="2656840" y="2723515"/>
            <a:ext cx="406400" cy="53975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noFill/>
          <a:ln>
            <a:solidFill>
              <a:srgbClr val="578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4226" y="2194560"/>
            <a:ext cx="10697548" cy="18288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操作系统课程</a:t>
            </a:r>
            <a:r>
              <a:rPr lang="en-US" altLang="zh-CN" sz="54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FAQ</a:t>
            </a:r>
            <a:r>
              <a:rPr lang="zh-CN" altLang="en-US" sz="54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系统设计与开发</a:t>
            </a:r>
            <a:endParaRPr lang="en-US" altLang="zh-CN" sz="5400" b="1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26171" y="5392269"/>
            <a:ext cx="2845603" cy="1048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汇报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人：马艳娇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指导教师：松云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3061" y="545465"/>
            <a:ext cx="11061700" cy="5821045"/>
            <a:chOff x="3607" y="2132"/>
            <a:chExt cx="12016" cy="6536"/>
          </a:xfrm>
        </p:grpSpPr>
        <p:sp>
          <p:nvSpPr>
            <p:cNvPr id="43" name="矩形 42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557346" cy="1780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2"/>
          <a:stretch>
            <a:fillRect/>
          </a:stretch>
        </p:blipFill>
        <p:spPr>
          <a:xfrm rot="5400000">
            <a:off x="10554823" y="5230844"/>
            <a:ext cx="1833772" cy="144058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908877" y="4516096"/>
            <a:ext cx="357309" cy="224567"/>
            <a:chOff x="22024938" y="8484127"/>
            <a:chExt cx="612665" cy="385057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>
            <a:xfrm>
              <a:off x="22024938" y="8484127"/>
              <a:ext cx="612665" cy="38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502"/>
                    <a:pt x="0" y="1507"/>
                  </a:cubicBezTo>
                  <a:cubicBezTo>
                    <a:pt x="0" y="20093"/>
                    <a:pt x="0" y="20093"/>
                    <a:pt x="0" y="20093"/>
                  </a:cubicBezTo>
                  <a:cubicBezTo>
                    <a:pt x="0" y="20847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847"/>
                    <a:pt x="21600" y="20093"/>
                  </a:cubicBezTo>
                  <a:cubicBezTo>
                    <a:pt x="21600" y="1507"/>
                    <a:pt x="21600" y="1507"/>
                    <a:pt x="21600" y="1507"/>
                  </a:cubicBezTo>
                  <a:cubicBezTo>
                    <a:pt x="21600" y="502"/>
                    <a:pt x="21094" y="0"/>
                    <a:pt x="20588" y="0"/>
                  </a:cubicBezTo>
                  <a:close/>
                  <a:moveTo>
                    <a:pt x="20756" y="20344"/>
                  </a:moveTo>
                  <a:cubicBezTo>
                    <a:pt x="844" y="20344"/>
                    <a:pt x="844" y="20344"/>
                    <a:pt x="844" y="20344"/>
                  </a:cubicBezTo>
                  <a:cubicBezTo>
                    <a:pt x="844" y="1005"/>
                    <a:pt x="844" y="1005"/>
                    <a:pt x="844" y="1005"/>
                  </a:cubicBezTo>
                  <a:cubicBezTo>
                    <a:pt x="20756" y="1005"/>
                    <a:pt x="20756" y="1005"/>
                    <a:pt x="20756" y="1005"/>
                  </a:cubicBezTo>
                  <a:lnTo>
                    <a:pt x="20756" y="2034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6"/>
            <p:cNvSpPr/>
            <p:nvPr/>
          </p:nvSpPr>
          <p:spPr>
            <a:xfrm>
              <a:off x="22097729" y="8536977"/>
              <a:ext cx="469103" cy="27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20555"/>
                  </a:moveTo>
                  <a:cubicBezTo>
                    <a:pt x="0" y="21252"/>
                    <a:pt x="441" y="21600"/>
                    <a:pt x="661" y="21252"/>
                  </a:cubicBezTo>
                  <a:cubicBezTo>
                    <a:pt x="7935" y="11845"/>
                    <a:pt x="7935" y="11845"/>
                    <a:pt x="7935" y="11845"/>
                  </a:cubicBezTo>
                  <a:cubicBezTo>
                    <a:pt x="10580" y="15329"/>
                    <a:pt x="10580" y="15329"/>
                    <a:pt x="10580" y="15329"/>
                  </a:cubicBezTo>
                  <a:cubicBezTo>
                    <a:pt x="10580" y="15329"/>
                    <a:pt x="11020" y="15329"/>
                    <a:pt x="11020" y="15329"/>
                  </a:cubicBezTo>
                  <a:cubicBezTo>
                    <a:pt x="13665" y="11845"/>
                    <a:pt x="13665" y="11845"/>
                    <a:pt x="13665" y="11845"/>
                  </a:cubicBezTo>
                  <a:cubicBezTo>
                    <a:pt x="20939" y="21252"/>
                    <a:pt x="20939" y="21252"/>
                    <a:pt x="20939" y="21252"/>
                  </a:cubicBezTo>
                  <a:cubicBezTo>
                    <a:pt x="21159" y="21600"/>
                    <a:pt x="21600" y="21252"/>
                    <a:pt x="21600" y="20555"/>
                  </a:cubicBezTo>
                  <a:cubicBezTo>
                    <a:pt x="21600" y="20206"/>
                    <a:pt x="21600" y="19858"/>
                    <a:pt x="21600" y="19858"/>
                  </a:cubicBezTo>
                  <a:cubicBezTo>
                    <a:pt x="14547" y="10800"/>
                    <a:pt x="14547" y="10800"/>
                    <a:pt x="14547" y="10800"/>
                  </a:cubicBezTo>
                  <a:cubicBezTo>
                    <a:pt x="21600" y="1394"/>
                    <a:pt x="21600" y="1394"/>
                    <a:pt x="21600" y="1394"/>
                  </a:cubicBezTo>
                  <a:cubicBezTo>
                    <a:pt x="21600" y="1394"/>
                    <a:pt x="21600" y="1045"/>
                    <a:pt x="21600" y="1045"/>
                  </a:cubicBezTo>
                  <a:cubicBezTo>
                    <a:pt x="21600" y="348"/>
                    <a:pt x="21380" y="0"/>
                    <a:pt x="21159" y="0"/>
                  </a:cubicBezTo>
                  <a:cubicBezTo>
                    <a:pt x="21159" y="0"/>
                    <a:pt x="20939" y="348"/>
                    <a:pt x="20939" y="348"/>
                  </a:cubicBezTo>
                  <a:cubicBezTo>
                    <a:pt x="10800" y="13587"/>
                    <a:pt x="10800" y="13587"/>
                    <a:pt x="10800" y="13587"/>
                  </a:cubicBezTo>
                  <a:cubicBezTo>
                    <a:pt x="661" y="348"/>
                    <a:pt x="661" y="348"/>
                    <a:pt x="661" y="348"/>
                  </a:cubicBezTo>
                  <a:cubicBezTo>
                    <a:pt x="661" y="348"/>
                    <a:pt x="441" y="0"/>
                    <a:pt x="441" y="0"/>
                  </a:cubicBezTo>
                  <a:cubicBezTo>
                    <a:pt x="220" y="0"/>
                    <a:pt x="0" y="348"/>
                    <a:pt x="0" y="1045"/>
                  </a:cubicBezTo>
                  <a:cubicBezTo>
                    <a:pt x="0" y="1045"/>
                    <a:pt x="0" y="1394"/>
                    <a:pt x="0" y="1394"/>
                  </a:cubicBezTo>
                  <a:cubicBezTo>
                    <a:pt x="7053" y="10800"/>
                    <a:pt x="7053" y="10800"/>
                    <a:pt x="7053" y="10800"/>
                  </a:cubicBezTo>
                  <a:cubicBezTo>
                    <a:pt x="0" y="19858"/>
                    <a:pt x="0" y="19858"/>
                    <a:pt x="0" y="19858"/>
                  </a:cubicBezTo>
                  <a:cubicBezTo>
                    <a:pt x="0" y="19858"/>
                    <a:pt x="0" y="20206"/>
                    <a:pt x="0" y="2055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" name="Freeform 11"/>
          <p:cNvSpPr/>
          <p:nvPr/>
        </p:nvSpPr>
        <p:spPr>
          <a:xfrm>
            <a:off x="2262070" y="2233194"/>
            <a:ext cx="326810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1" h="21600" extrusionOk="0">
                <a:moveTo>
                  <a:pt x="20127" y="844"/>
                </a:moveTo>
                <a:cubicBezTo>
                  <a:pt x="19413" y="337"/>
                  <a:pt x="18699" y="0"/>
                  <a:pt x="17806" y="0"/>
                </a:cubicBezTo>
                <a:cubicBezTo>
                  <a:pt x="17092" y="0"/>
                  <a:pt x="16378" y="337"/>
                  <a:pt x="15664" y="844"/>
                </a:cubicBezTo>
                <a:cubicBezTo>
                  <a:pt x="1205" y="14513"/>
                  <a:pt x="1205" y="14513"/>
                  <a:pt x="1205" y="14513"/>
                </a:cubicBezTo>
                <a:cubicBezTo>
                  <a:pt x="-402" y="16031"/>
                  <a:pt x="-402" y="18731"/>
                  <a:pt x="1205" y="20419"/>
                </a:cubicBezTo>
                <a:cubicBezTo>
                  <a:pt x="2097" y="21094"/>
                  <a:pt x="3168" y="21600"/>
                  <a:pt x="4418" y="21600"/>
                </a:cubicBezTo>
                <a:cubicBezTo>
                  <a:pt x="5489" y="21600"/>
                  <a:pt x="6560" y="21094"/>
                  <a:pt x="7453" y="20419"/>
                </a:cubicBezTo>
                <a:cubicBezTo>
                  <a:pt x="19056" y="9281"/>
                  <a:pt x="19056" y="9281"/>
                  <a:pt x="19056" y="9281"/>
                </a:cubicBezTo>
                <a:cubicBezTo>
                  <a:pt x="19234" y="9113"/>
                  <a:pt x="19234" y="8944"/>
                  <a:pt x="19056" y="8775"/>
                </a:cubicBezTo>
                <a:cubicBezTo>
                  <a:pt x="18877" y="8606"/>
                  <a:pt x="18699" y="8606"/>
                  <a:pt x="18520" y="8775"/>
                </a:cubicBezTo>
                <a:cubicBezTo>
                  <a:pt x="6917" y="19744"/>
                  <a:pt x="6917" y="19744"/>
                  <a:pt x="6917" y="19744"/>
                </a:cubicBezTo>
                <a:cubicBezTo>
                  <a:pt x="6203" y="20419"/>
                  <a:pt x="5310" y="20756"/>
                  <a:pt x="4418" y="20756"/>
                </a:cubicBezTo>
                <a:cubicBezTo>
                  <a:pt x="3347" y="20756"/>
                  <a:pt x="2454" y="20419"/>
                  <a:pt x="1919" y="19744"/>
                </a:cubicBezTo>
                <a:cubicBezTo>
                  <a:pt x="1205" y="19238"/>
                  <a:pt x="848" y="18394"/>
                  <a:pt x="848" y="17381"/>
                </a:cubicBezTo>
                <a:cubicBezTo>
                  <a:pt x="848" y="16537"/>
                  <a:pt x="1205" y="15694"/>
                  <a:pt x="1919" y="15019"/>
                </a:cubicBezTo>
                <a:cubicBezTo>
                  <a:pt x="16378" y="1350"/>
                  <a:pt x="16378" y="1350"/>
                  <a:pt x="16378" y="1350"/>
                </a:cubicBezTo>
                <a:cubicBezTo>
                  <a:pt x="17092" y="506"/>
                  <a:pt x="18699" y="506"/>
                  <a:pt x="19413" y="1350"/>
                </a:cubicBezTo>
                <a:cubicBezTo>
                  <a:pt x="20305" y="2194"/>
                  <a:pt x="20305" y="3544"/>
                  <a:pt x="19413" y="4387"/>
                </a:cubicBezTo>
                <a:cubicBezTo>
                  <a:pt x="6024" y="17213"/>
                  <a:pt x="6024" y="17213"/>
                  <a:pt x="6024" y="17213"/>
                </a:cubicBezTo>
                <a:cubicBezTo>
                  <a:pt x="5667" y="17550"/>
                  <a:pt x="4953" y="17381"/>
                  <a:pt x="4596" y="17213"/>
                </a:cubicBezTo>
                <a:cubicBezTo>
                  <a:pt x="4239" y="16875"/>
                  <a:pt x="4239" y="16200"/>
                  <a:pt x="4596" y="15863"/>
                </a:cubicBezTo>
                <a:cubicBezTo>
                  <a:pt x="15307" y="5738"/>
                  <a:pt x="15307" y="5738"/>
                  <a:pt x="15307" y="5738"/>
                </a:cubicBezTo>
                <a:cubicBezTo>
                  <a:pt x="15486" y="5738"/>
                  <a:pt x="15486" y="5569"/>
                  <a:pt x="15486" y="5569"/>
                </a:cubicBezTo>
                <a:cubicBezTo>
                  <a:pt x="15486" y="5400"/>
                  <a:pt x="15486" y="5231"/>
                  <a:pt x="15307" y="5231"/>
                </a:cubicBezTo>
                <a:cubicBezTo>
                  <a:pt x="15307" y="5063"/>
                  <a:pt x="14950" y="5063"/>
                  <a:pt x="14772" y="5231"/>
                </a:cubicBezTo>
                <a:cubicBezTo>
                  <a:pt x="4061" y="15356"/>
                  <a:pt x="4061" y="15356"/>
                  <a:pt x="4061" y="15356"/>
                </a:cubicBezTo>
                <a:cubicBezTo>
                  <a:pt x="3347" y="16031"/>
                  <a:pt x="3347" y="17044"/>
                  <a:pt x="4061" y="17719"/>
                </a:cubicBezTo>
                <a:cubicBezTo>
                  <a:pt x="4775" y="18225"/>
                  <a:pt x="5846" y="18225"/>
                  <a:pt x="6560" y="17719"/>
                </a:cubicBezTo>
                <a:cubicBezTo>
                  <a:pt x="20127" y="4894"/>
                  <a:pt x="20127" y="4894"/>
                  <a:pt x="20127" y="4894"/>
                </a:cubicBezTo>
                <a:cubicBezTo>
                  <a:pt x="21198" y="3712"/>
                  <a:pt x="21198" y="1856"/>
                  <a:pt x="20127" y="84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5" name="组合 34"/>
          <p:cNvGrpSpPr/>
          <p:nvPr/>
        </p:nvGrpSpPr>
        <p:grpSpPr>
          <a:xfrm>
            <a:off x="9757188" y="4468023"/>
            <a:ext cx="356129" cy="332446"/>
            <a:chOff x="18343775" y="10603820"/>
            <a:chExt cx="610643" cy="570034"/>
          </a:xfrm>
          <a:solidFill>
            <a:schemeClr val="bg1"/>
          </a:solidFill>
        </p:grpSpPr>
        <p:sp>
          <p:nvSpPr>
            <p:cNvPr id="36" name="Freeform 48"/>
            <p:cNvSpPr/>
            <p:nvPr/>
          </p:nvSpPr>
          <p:spPr>
            <a:xfrm>
              <a:off x="18343775" y="10603820"/>
              <a:ext cx="610643" cy="5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3163"/>
                  </a:moveTo>
                  <a:cubicBezTo>
                    <a:pt x="19575" y="12994"/>
                    <a:pt x="19575" y="12994"/>
                    <a:pt x="19575" y="12994"/>
                  </a:cubicBezTo>
                  <a:cubicBezTo>
                    <a:pt x="21600" y="12994"/>
                    <a:pt x="21600" y="12994"/>
                    <a:pt x="21600" y="12994"/>
                  </a:cubicBezTo>
                  <a:cubicBezTo>
                    <a:pt x="21600" y="8438"/>
                    <a:pt x="21600" y="8438"/>
                    <a:pt x="21600" y="8438"/>
                  </a:cubicBezTo>
                  <a:cubicBezTo>
                    <a:pt x="19575" y="8438"/>
                    <a:pt x="19575" y="8438"/>
                    <a:pt x="19575" y="8438"/>
                  </a:cubicBezTo>
                  <a:cubicBezTo>
                    <a:pt x="19575" y="8269"/>
                    <a:pt x="19575" y="8269"/>
                    <a:pt x="19575" y="8269"/>
                  </a:cubicBezTo>
                  <a:cubicBezTo>
                    <a:pt x="19406" y="7594"/>
                    <a:pt x="19069" y="6919"/>
                    <a:pt x="18731" y="6244"/>
                  </a:cubicBezTo>
                  <a:cubicBezTo>
                    <a:pt x="18731" y="6075"/>
                    <a:pt x="18731" y="6075"/>
                    <a:pt x="18731" y="6075"/>
                  </a:cubicBezTo>
                  <a:cubicBezTo>
                    <a:pt x="20081" y="4725"/>
                    <a:pt x="20081" y="4725"/>
                    <a:pt x="20081" y="4725"/>
                  </a:cubicBezTo>
                  <a:cubicBezTo>
                    <a:pt x="16875" y="1519"/>
                    <a:pt x="16875" y="1519"/>
                    <a:pt x="16875" y="1519"/>
                  </a:cubicBezTo>
                  <a:cubicBezTo>
                    <a:pt x="15525" y="2869"/>
                    <a:pt x="15525" y="2869"/>
                    <a:pt x="15525" y="2869"/>
                  </a:cubicBezTo>
                  <a:cubicBezTo>
                    <a:pt x="15356" y="2700"/>
                    <a:pt x="15356" y="2700"/>
                    <a:pt x="15356" y="2700"/>
                  </a:cubicBezTo>
                  <a:cubicBezTo>
                    <a:pt x="14681" y="2362"/>
                    <a:pt x="14006" y="2194"/>
                    <a:pt x="13162" y="1856"/>
                  </a:cubicBezTo>
                  <a:cubicBezTo>
                    <a:pt x="12994" y="1856"/>
                    <a:pt x="12994" y="1856"/>
                    <a:pt x="12994" y="1856"/>
                  </a:cubicBezTo>
                  <a:cubicBezTo>
                    <a:pt x="12994" y="0"/>
                    <a:pt x="12994" y="0"/>
                    <a:pt x="12994" y="0"/>
                  </a:cubicBezTo>
                  <a:cubicBezTo>
                    <a:pt x="8606" y="0"/>
                    <a:pt x="8606" y="0"/>
                    <a:pt x="8606" y="0"/>
                  </a:cubicBezTo>
                  <a:cubicBezTo>
                    <a:pt x="8606" y="1856"/>
                    <a:pt x="8606" y="1856"/>
                    <a:pt x="8606" y="1856"/>
                  </a:cubicBezTo>
                  <a:cubicBezTo>
                    <a:pt x="8437" y="1856"/>
                    <a:pt x="8437" y="1856"/>
                    <a:pt x="8437" y="1856"/>
                  </a:cubicBezTo>
                  <a:cubicBezTo>
                    <a:pt x="7594" y="2194"/>
                    <a:pt x="6919" y="2362"/>
                    <a:pt x="6244" y="2700"/>
                  </a:cubicBezTo>
                  <a:cubicBezTo>
                    <a:pt x="6075" y="2869"/>
                    <a:pt x="6075" y="2869"/>
                    <a:pt x="6075" y="2869"/>
                  </a:cubicBezTo>
                  <a:cubicBezTo>
                    <a:pt x="4725" y="1519"/>
                    <a:pt x="4725" y="1519"/>
                    <a:pt x="4725" y="1519"/>
                  </a:cubicBezTo>
                  <a:cubicBezTo>
                    <a:pt x="1519" y="4725"/>
                    <a:pt x="1519" y="4725"/>
                    <a:pt x="1519" y="4725"/>
                  </a:cubicBezTo>
                  <a:cubicBezTo>
                    <a:pt x="2869" y="6075"/>
                    <a:pt x="2869" y="6075"/>
                    <a:pt x="2869" y="6075"/>
                  </a:cubicBezTo>
                  <a:cubicBezTo>
                    <a:pt x="2869" y="6244"/>
                    <a:pt x="2869" y="6244"/>
                    <a:pt x="2869" y="6244"/>
                  </a:cubicBezTo>
                  <a:cubicBezTo>
                    <a:pt x="2531" y="6919"/>
                    <a:pt x="2194" y="7594"/>
                    <a:pt x="2025" y="8269"/>
                  </a:cubicBezTo>
                  <a:cubicBezTo>
                    <a:pt x="1856" y="8438"/>
                    <a:pt x="1856" y="8438"/>
                    <a:pt x="1856" y="8438"/>
                  </a:cubicBezTo>
                  <a:cubicBezTo>
                    <a:pt x="0" y="8438"/>
                    <a:pt x="0" y="8438"/>
                    <a:pt x="0" y="8438"/>
                  </a:cubicBezTo>
                  <a:cubicBezTo>
                    <a:pt x="0" y="12994"/>
                    <a:pt x="0" y="12994"/>
                    <a:pt x="0" y="12994"/>
                  </a:cubicBezTo>
                  <a:cubicBezTo>
                    <a:pt x="1856" y="12994"/>
                    <a:pt x="1856" y="12994"/>
                    <a:pt x="1856" y="12994"/>
                  </a:cubicBezTo>
                  <a:cubicBezTo>
                    <a:pt x="2025" y="13163"/>
                    <a:pt x="2025" y="13163"/>
                    <a:pt x="2025" y="13163"/>
                  </a:cubicBezTo>
                  <a:cubicBezTo>
                    <a:pt x="2194" y="13837"/>
                    <a:pt x="2531" y="14513"/>
                    <a:pt x="2869" y="15188"/>
                  </a:cubicBezTo>
                  <a:cubicBezTo>
                    <a:pt x="2869" y="15356"/>
                    <a:pt x="2869" y="15356"/>
                    <a:pt x="2869" y="15356"/>
                  </a:cubicBezTo>
                  <a:cubicBezTo>
                    <a:pt x="1519" y="16706"/>
                    <a:pt x="1519" y="16706"/>
                    <a:pt x="1519" y="16706"/>
                  </a:cubicBezTo>
                  <a:cubicBezTo>
                    <a:pt x="4725" y="19913"/>
                    <a:pt x="4725" y="19913"/>
                    <a:pt x="4725" y="19913"/>
                  </a:cubicBezTo>
                  <a:cubicBezTo>
                    <a:pt x="6075" y="18563"/>
                    <a:pt x="6075" y="18563"/>
                    <a:pt x="6075" y="18563"/>
                  </a:cubicBezTo>
                  <a:cubicBezTo>
                    <a:pt x="6244" y="18731"/>
                    <a:pt x="6244" y="18731"/>
                    <a:pt x="6244" y="18731"/>
                  </a:cubicBezTo>
                  <a:cubicBezTo>
                    <a:pt x="6919" y="19069"/>
                    <a:pt x="7594" y="19406"/>
                    <a:pt x="8437" y="19575"/>
                  </a:cubicBezTo>
                  <a:cubicBezTo>
                    <a:pt x="8606" y="19575"/>
                    <a:pt x="8606" y="19575"/>
                    <a:pt x="8606" y="19575"/>
                  </a:cubicBezTo>
                  <a:cubicBezTo>
                    <a:pt x="8606" y="21600"/>
                    <a:pt x="8606" y="21600"/>
                    <a:pt x="8606" y="21600"/>
                  </a:cubicBezTo>
                  <a:cubicBezTo>
                    <a:pt x="12994" y="21600"/>
                    <a:pt x="12994" y="21600"/>
                    <a:pt x="12994" y="21600"/>
                  </a:cubicBezTo>
                  <a:cubicBezTo>
                    <a:pt x="12994" y="19575"/>
                    <a:pt x="12994" y="19575"/>
                    <a:pt x="12994" y="19575"/>
                  </a:cubicBezTo>
                  <a:cubicBezTo>
                    <a:pt x="13162" y="19575"/>
                    <a:pt x="13162" y="19575"/>
                    <a:pt x="13162" y="19575"/>
                  </a:cubicBezTo>
                  <a:cubicBezTo>
                    <a:pt x="14006" y="19406"/>
                    <a:pt x="14681" y="19069"/>
                    <a:pt x="15356" y="18731"/>
                  </a:cubicBezTo>
                  <a:cubicBezTo>
                    <a:pt x="15525" y="18563"/>
                    <a:pt x="15525" y="18563"/>
                    <a:pt x="15525" y="18563"/>
                  </a:cubicBezTo>
                  <a:cubicBezTo>
                    <a:pt x="16875" y="19913"/>
                    <a:pt x="16875" y="19913"/>
                    <a:pt x="16875" y="19913"/>
                  </a:cubicBezTo>
                  <a:cubicBezTo>
                    <a:pt x="20081" y="16706"/>
                    <a:pt x="20081" y="16706"/>
                    <a:pt x="20081" y="16706"/>
                  </a:cubicBezTo>
                  <a:cubicBezTo>
                    <a:pt x="18731" y="15356"/>
                    <a:pt x="18731" y="15356"/>
                    <a:pt x="18731" y="15356"/>
                  </a:cubicBezTo>
                  <a:cubicBezTo>
                    <a:pt x="18731" y="15188"/>
                    <a:pt x="18731" y="15188"/>
                    <a:pt x="18731" y="15188"/>
                  </a:cubicBezTo>
                  <a:cubicBezTo>
                    <a:pt x="19069" y="14513"/>
                    <a:pt x="19406" y="13837"/>
                    <a:pt x="19575" y="13163"/>
                  </a:cubicBezTo>
                  <a:close/>
                  <a:moveTo>
                    <a:pt x="18900" y="16706"/>
                  </a:moveTo>
                  <a:cubicBezTo>
                    <a:pt x="16875" y="18900"/>
                    <a:pt x="16875" y="18900"/>
                    <a:pt x="16875" y="18900"/>
                  </a:cubicBezTo>
                  <a:cubicBezTo>
                    <a:pt x="15525" y="17719"/>
                    <a:pt x="15525" y="17719"/>
                    <a:pt x="15525" y="17719"/>
                  </a:cubicBezTo>
                  <a:cubicBezTo>
                    <a:pt x="14850" y="18056"/>
                    <a:pt x="14850" y="18056"/>
                    <a:pt x="14850" y="18056"/>
                  </a:cubicBezTo>
                  <a:cubicBezTo>
                    <a:pt x="14344" y="18394"/>
                    <a:pt x="13669" y="18563"/>
                    <a:pt x="12994" y="18731"/>
                  </a:cubicBezTo>
                  <a:cubicBezTo>
                    <a:pt x="12319" y="19069"/>
                    <a:pt x="12319" y="19069"/>
                    <a:pt x="12319" y="19069"/>
                  </a:cubicBezTo>
                  <a:cubicBezTo>
                    <a:pt x="12319" y="20756"/>
                    <a:pt x="12319" y="20756"/>
                    <a:pt x="12319" y="20756"/>
                  </a:cubicBezTo>
                  <a:cubicBezTo>
                    <a:pt x="9281" y="20756"/>
                    <a:pt x="9281" y="20756"/>
                    <a:pt x="9281" y="20756"/>
                  </a:cubicBezTo>
                  <a:cubicBezTo>
                    <a:pt x="9281" y="19069"/>
                    <a:pt x="9281" y="19069"/>
                    <a:pt x="9281" y="19069"/>
                  </a:cubicBezTo>
                  <a:cubicBezTo>
                    <a:pt x="8606" y="18731"/>
                    <a:pt x="8606" y="18731"/>
                    <a:pt x="8606" y="18731"/>
                  </a:cubicBezTo>
                  <a:cubicBezTo>
                    <a:pt x="7931" y="18563"/>
                    <a:pt x="7256" y="18394"/>
                    <a:pt x="6750" y="18056"/>
                  </a:cubicBezTo>
                  <a:cubicBezTo>
                    <a:pt x="6075" y="17719"/>
                    <a:pt x="6075" y="17719"/>
                    <a:pt x="6075" y="17719"/>
                  </a:cubicBezTo>
                  <a:cubicBezTo>
                    <a:pt x="4725" y="18900"/>
                    <a:pt x="4725" y="18900"/>
                    <a:pt x="4725" y="18900"/>
                  </a:cubicBezTo>
                  <a:cubicBezTo>
                    <a:pt x="2700" y="16706"/>
                    <a:pt x="2700" y="16706"/>
                    <a:pt x="2700" y="16706"/>
                  </a:cubicBezTo>
                  <a:cubicBezTo>
                    <a:pt x="3881" y="15525"/>
                    <a:pt x="3881" y="15525"/>
                    <a:pt x="3881" y="15525"/>
                  </a:cubicBezTo>
                  <a:cubicBezTo>
                    <a:pt x="3544" y="14850"/>
                    <a:pt x="3544" y="14850"/>
                    <a:pt x="3544" y="14850"/>
                  </a:cubicBezTo>
                  <a:cubicBezTo>
                    <a:pt x="3206" y="14344"/>
                    <a:pt x="2869" y="13669"/>
                    <a:pt x="2700" y="12994"/>
                  </a:cubicBezTo>
                  <a:cubicBezTo>
                    <a:pt x="2531" y="12150"/>
                    <a:pt x="2531" y="12150"/>
                    <a:pt x="2531" y="12150"/>
                  </a:cubicBezTo>
                  <a:cubicBezTo>
                    <a:pt x="844" y="12150"/>
                    <a:pt x="844" y="12150"/>
                    <a:pt x="844" y="12150"/>
                  </a:cubicBezTo>
                  <a:cubicBezTo>
                    <a:pt x="844" y="9281"/>
                    <a:pt x="844" y="9281"/>
                    <a:pt x="844" y="9281"/>
                  </a:cubicBezTo>
                  <a:cubicBezTo>
                    <a:pt x="2531" y="9281"/>
                    <a:pt x="2531" y="9281"/>
                    <a:pt x="2531" y="9281"/>
                  </a:cubicBezTo>
                  <a:cubicBezTo>
                    <a:pt x="2700" y="8438"/>
                    <a:pt x="2700" y="8438"/>
                    <a:pt x="2700" y="8438"/>
                  </a:cubicBezTo>
                  <a:cubicBezTo>
                    <a:pt x="2869" y="7763"/>
                    <a:pt x="3206" y="7256"/>
                    <a:pt x="3544" y="6581"/>
                  </a:cubicBezTo>
                  <a:cubicBezTo>
                    <a:pt x="3881" y="5906"/>
                    <a:pt x="3881" y="5906"/>
                    <a:pt x="3881" y="5906"/>
                  </a:cubicBezTo>
                  <a:cubicBezTo>
                    <a:pt x="2700" y="4725"/>
                    <a:pt x="2700" y="4725"/>
                    <a:pt x="2700" y="4725"/>
                  </a:cubicBezTo>
                  <a:cubicBezTo>
                    <a:pt x="4725" y="2531"/>
                    <a:pt x="4725" y="2531"/>
                    <a:pt x="4725" y="2531"/>
                  </a:cubicBezTo>
                  <a:cubicBezTo>
                    <a:pt x="6075" y="3881"/>
                    <a:pt x="6075" y="3881"/>
                    <a:pt x="6075" y="3881"/>
                  </a:cubicBezTo>
                  <a:cubicBezTo>
                    <a:pt x="6750" y="3375"/>
                    <a:pt x="6750" y="3375"/>
                    <a:pt x="6750" y="3375"/>
                  </a:cubicBezTo>
                  <a:cubicBezTo>
                    <a:pt x="7256" y="3037"/>
                    <a:pt x="7931" y="2869"/>
                    <a:pt x="8606" y="2700"/>
                  </a:cubicBezTo>
                  <a:cubicBezTo>
                    <a:pt x="9281" y="2531"/>
                    <a:pt x="9281" y="2531"/>
                    <a:pt x="9281" y="2531"/>
                  </a:cubicBezTo>
                  <a:cubicBezTo>
                    <a:pt x="9281" y="675"/>
                    <a:pt x="9281" y="675"/>
                    <a:pt x="9281" y="675"/>
                  </a:cubicBezTo>
                  <a:cubicBezTo>
                    <a:pt x="12319" y="675"/>
                    <a:pt x="12319" y="675"/>
                    <a:pt x="12319" y="675"/>
                  </a:cubicBezTo>
                  <a:cubicBezTo>
                    <a:pt x="12319" y="2531"/>
                    <a:pt x="12319" y="2531"/>
                    <a:pt x="12319" y="2531"/>
                  </a:cubicBezTo>
                  <a:cubicBezTo>
                    <a:pt x="12994" y="2700"/>
                    <a:pt x="12994" y="2700"/>
                    <a:pt x="12994" y="2700"/>
                  </a:cubicBezTo>
                  <a:cubicBezTo>
                    <a:pt x="13669" y="2869"/>
                    <a:pt x="14344" y="3037"/>
                    <a:pt x="14850" y="3375"/>
                  </a:cubicBezTo>
                  <a:cubicBezTo>
                    <a:pt x="15525" y="3881"/>
                    <a:pt x="15525" y="3881"/>
                    <a:pt x="15525" y="3881"/>
                  </a:cubicBezTo>
                  <a:cubicBezTo>
                    <a:pt x="16875" y="2531"/>
                    <a:pt x="16875" y="2531"/>
                    <a:pt x="16875" y="2531"/>
                  </a:cubicBezTo>
                  <a:cubicBezTo>
                    <a:pt x="18900" y="4725"/>
                    <a:pt x="18900" y="4725"/>
                    <a:pt x="18900" y="4725"/>
                  </a:cubicBezTo>
                  <a:cubicBezTo>
                    <a:pt x="17719" y="5906"/>
                    <a:pt x="17719" y="5906"/>
                    <a:pt x="17719" y="5906"/>
                  </a:cubicBezTo>
                  <a:cubicBezTo>
                    <a:pt x="18056" y="6581"/>
                    <a:pt x="18056" y="6581"/>
                    <a:pt x="18056" y="6581"/>
                  </a:cubicBezTo>
                  <a:cubicBezTo>
                    <a:pt x="18394" y="7256"/>
                    <a:pt x="18731" y="7763"/>
                    <a:pt x="18900" y="8438"/>
                  </a:cubicBezTo>
                  <a:cubicBezTo>
                    <a:pt x="19069" y="9281"/>
                    <a:pt x="19069" y="9281"/>
                    <a:pt x="19069" y="9281"/>
                  </a:cubicBezTo>
                  <a:cubicBezTo>
                    <a:pt x="20756" y="9281"/>
                    <a:pt x="20756" y="9281"/>
                    <a:pt x="20756" y="9281"/>
                  </a:cubicBezTo>
                  <a:cubicBezTo>
                    <a:pt x="20756" y="12150"/>
                    <a:pt x="20756" y="12150"/>
                    <a:pt x="20756" y="12150"/>
                  </a:cubicBezTo>
                  <a:cubicBezTo>
                    <a:pt x="19069" y="12150"/>
                    <a:pt x="19069" y="12150"/>
                    <a:pt x="19069" y="12150"/>
                  </a:cubicBezTo>
                  <a:cubicBezTo>
                    <a:pt x="18900" y="12994"/>
                    <a:pt x="18900" y="12994"/>
                    <a:pt x="18900" y="12994"/>
                  </a:cubicBezTo>
                  <a:cubicBezTo>
                    <a:pt x="18731" y="13669"/>
                    <a:pt x="18394" y="14344"/>
                    <a:pt x="18056" y="14850"/>
                  </a:cubicBezTo>
                  <a:cubicBezTo>
                    <a:pt x="17719" y="15525"/>
                    <a:pt x="17719" y="15525"/>
                    <a:pt x="17719" y="15525"/>
                  </a:cubicBezTo>
                  <a:lnTo>
                    <a:pt x="18900" y="1670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49"/>
            <p:cNvSpPr/>
            <p:nvPr/>
          </p:nvSpPr>
          <p:spPr>
            <a:xfrm>
              <a:off x="18529798" y="10777473"/>
              <a:ext cx="234552" cy="21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20" y="0"/>
                  </a:moveTo>
                  <a:cubicBezTo>
                    <a:pt x="4849" y="0"/>
                    <a:pt x="0" y="4849"/>
                    <a:pt x="0" y="11020"/>
                  </a:cubicBezTo>
                  <a:cubicBezTo>
                    <a:pt x="0" y="16751"/>
                    <a:pt x="4849" y="21600"/>
                    <a:pt x="11020" y="21600"/>
                  </a:cubicBezTo>
                  <a:cubicBezTo>
                    <a:pt x="16751" y="21600"/>
                    <a:pt x="21600" y="16751"/>
                    <a:pt x="21600" y="11020"/>
                  </a:cubicBezTo>
                  <a:cubicBezTo>
                    <a:pt x="21600" y="4849"/>
                    <a:pt x="16751" y="0"/>
                    <a:pt x="11020" y="0"/>
                  </a:cubicBezTo>
                  <a:close/>
                  <a:moveTo>
                    <a:pt x="17192" y="17192"/>
                  </a:moveTo>
                  <a:cubicBezTo>
                    <a:pt x="15429" y="18955"/>
                    <a:pt x="13224" y="19837"/>
                    <a:pt x="11020" y="19837"/>
                  </a:cubicBezTo>
                  <a:cubicBezTo>
                    <a:pt x="8816" y="19837"/>
                    <a:pt x="6612" y="18955"/>
                    <a:pt x="4849" y="17192"/>
                  </a:cubicBezTo>
                  <a:cubicBezTo>
                    <a:pt x="3086" y="15429"/>
                    <a:pt x="2204" y="13224"/>
                    <a:pt x="2204" y="11020"/>
                  </a:cubicBezTo>
                  <a:cubicBezTo>
                    <a:pt x="2204" y="8376"/>
                    <a:pt x="3086" y="6171"/>
                    <a:pt x="4849" y="4408"/>
                  </a:cubicBezTo>
                  <a:cubicBezTo>
                    <a:pt x="6612" y="3086"/>
                    <a:pt x="8816" y="2204"/>
                    <a:pt x="11020" y="2204"/>
                  </a:cubicBezTo>
                  <a:cubicBezTo>
                    <a:pt x="13224" y="2204"/>
                    <a:pt x="15429" y="3086"/>
                    <a:pt x="17192" y="4408"/>
                  </a:cubicBezTo>
                  <a:cubicBezTo>
                    <a:pt x="18955" y="6171"/>
                    <a:pt x="19837" y="8376"/>
                    <a:pt x="19837" y="11020"/>
                  </a:cubicBezTo>
                  <a:cubicBezTo>
                    <a:pt x="19837" y="13224"/>
                    <a:pt x="18955" y="15429"/>
                    <a:pt x="17192" y="171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" name="Freeform 73"/>
          <p:cNvSpPr/>
          <p:nvPr/>
        </p:nvSpPr>
        <p:spPr>
          <a:xfrm>
            <a:off x="2266867" y="4466921"/>
            <a:ext cx="317215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031"/>
                </a:moveTo>
                <a:cubicBezTo>
                  <a:pt x="21600" y="5738"/>
                  <a:pt x="21600" y="5738"/>
                  <a:pt x="21600" y="5738"/>
                </a:cubicBezTo>
                <a:cubicBezTo>
                  <a:pt x="21600" y="5569"/>
                  <a:pt x="21411" y="5400"/>
                  <a:pt x="21221" y="5400"/>
                </a:cubicBezTo>
                <a:cubicBezTo>
                  <a:pt x="10989" y="169"/>
                  <a:pt x="10989" y="169"/>
                  <a:pt x="10989" y="169"/>
                </a:cubicBezTo>
                <a:cubicBezTo>
                  <a:pt x="10989" y="0"/>
                  <a:pt x="10800" y="0"/>
                  <a:pt x="10800" y="0"/>
                </a:cubicBezTo>
                <a:cubicBezTo>
                  <a:pt x="10800" y="0"/>
                  <a:pt x="10611" y="0"/>
                  <a:pt x="10611" y="169"/>
                </a:cubicBezTo>
                <a:cubicBezTo>
                  <a:pt x="189" y="5400"/>
                  <a:pt x="189" y="5400"/>
                  <a:pt x="189" y="5400"/>
                </a:cubicBezTo>
                <a:cubicBezTo>
                  <a:pt x="189" y="5400"/>
                  <a:pt x="0" y="5569"/>
                  <a:pt x="0" y="5738"/>
                </a:cubicBezTo>
                <a:cubicBezTo>
                  <a:pt x="0" y="15863"/>
                  <a:pt x="0" y="15863"/>
                  <a:pt x="0" y="15863"/>
                </a:cubicBezTo>
                <a:cubicBezTo>
                  <a:pt x="0" y="15863"/>
                  <a:pt x="0" y="16031"/>
                  <a:pt x="0" y="16031"/>
                </a:cubicBezTo>
                <a:cubicBezTo>
                  <a:pt x="0" y="16031"/>
                  <a:pt x="189" y="16200"/>
                  <a:pt x="189" y="16369"/>
                </a:cubicBezTo>
                <a:cubicBezTo>
                  <a:pt x="10611" y="21600"/>
                  <a:pt x="10611" y="21600"/>
                  <a:pt x="10611" y="21600"/>
                </a:cubicBezTo>
                <a:cubicBezTo>
                  <a:pt x="10611" y="21600"/>
                  <a:pt x="10800" y="21600"/>
                  <a:pt x="10989" y="21600"/>
                </a:cubicBezTo>
                <a:cubicBezTo>
                  <a:pt x="21221" y="16369"/>
                  <a:pt x="21221" y="16369"/>
                  <a:pt x="21221" y="16369"/>
                </a:cubicBezTo>
                <a:cubicBezTo>
                  <a:pt x="21411" y="16200"/>
                  <a:pt x="21600" y="16031"/>
                  <a:pt x="21600" y="16031"/>
                </a:cubicBezTo>
                <a:close/>
                <a:moveTo>
                  <a:pt x="10421" y="20588"/>
                </a:moveTo>
                <a:cubicBezTo>
                  <a:pt x="947" y="15694"/>
                  <a:pt x="947" y="15694"/>
                  <a:pt x="947" y="15694"/>
                </a:cubicBezTo>
                <a:cubicBezTo>
                  <a:pt x="947" y="6412"/>
                  <a:pt x="947" y="6412"/>
                  <a:pt x="947" y="6412"/>
                </a:cubicBezTo>
                <a:cubicBezTo>
                  <a:pt x="10421" y="11306"/>
                  <a:pt x="10421" y="11306"/>
                  <a:pt x="10421" y="11306"/>
                </a:cubicBezTo>
                <a:lnTo>
                  <a:pt x="10421" y="20588"/>
                </a:lnTo>
                <a:close/>
                <a:moveTo>
                  <a:pt x="10800" y="10631"/>
                </a:moveTo>
                <a:cubicBezTo>
                  <a:pt x="1326" y="5738"/>
                  <a:pt x="1326" y="5738"/>
                  <a:pt x="1326" y="5738"/>
                </a:cubicBezTo>
                <a:cubicBezTo>
                  <a:pt x="10800" y="844"/>
                  <a:pt x="10800" y="844"/>
                  <a:pt x="10800" y="844"/>
                </a:cubicBezTo>
                <a:cubicBezTo>
                  <a:pt x="20274" y="5738"/>
                  <a:pt x="20274" y="5738"/>
                  <a:pt x="20274" y="5738"/>
                </a:cubicBezTo>
                <a:lnTo>
                  <a:pt x="10800" y="10631"/>
                </a:lnTo>
                <a:close/>
                <a:moveTo>
                  <a:pt x="20653" y="15694"/>
                </a:moveTo>
                <a:cubicBezTo>
                  <a:pt x="11179" y="20588"/>
                  <a:pt x="11179" y="20588"/>
                  <a:pt x="11179" y="20588"/>
                </a:cubicBezTo>
                <a:cubicBezTo>
                  <a:pt x="11179" y="11306"/>
                  <a:pt x="11179" y="11306"/>
                  <a:pt x="11179" y="11306"/>
                </a:cubicBezTo>
                <a:cubicBezTo>
                  <a:pt x="20653" y="6412"/>
                  <a:pt x="20653" y="6412"/>
                  <a:pt x="20653" y="6412"/>
                </a:cubicBezTo>
                <a:lnTo>
                  <a:pt x="20653" y="1569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5917344" y="2214437"/>
            <a:ext cx="357309" cy="333548"/>
            <a:chOff x="18353003" y="4956338"/>
            <a:chExt cx="612664" cy="571922"/>
          </a:xfrm>
          <a:solidFill>
            <a:schemeClr val="bg1"/>
          </a:solidFill>
        </p:grpSpPr>
        <p:sp>
          <p:nvSpPr>
            <p:cNvPr id="40" name="Freeform 87"/>
            <p:cNvSpPr/>
            <p:nvPr/>
          </p:nvSpPr>
          <p:spPr>
            <a:xfrm>
              <a:off x="18353003" y="4956338"/>
              <a:ext cx="612664" cy="15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851"/>
                    <a:pt x="0" y="3703"/>
                  </a:cubicBezTo>
                  <a:cubicBezTo>
                    <a:pt x="0" y="17897"/>
                    <a:pt x="0" y="17897"/>
                    <a:pt x="0" y="17897"/>
                  </a:cubicBezTo>
                  <a:cubicBezTo>
                    <a:pt x="0" y="1974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19749"/>
                    <a:pt x="21600" y="17897"/>
                  </a:cubicBezTo>
                  <a:cubicBezTo>
                    <a:pt x="21600" y="3703"/>
                    <a:pt x="21600" y="3703"/>
                    <a:pt x="21600" y="3703"/>
                  </a:cubicBezTo>
                  <a:cubicBezTo>
                    <a:pt x="21600" y="1851"/>
                    <a:pt x="21094" y="0"/>
                    <a:pt x="20588" y="0"/>
                  </a:cubicBezTo>
                  <a:close/>
                  <a:moveTo>
                    <a:pt x="20756" y="18514"/>
                  </a:moveTo>
                  <a:cubicBezTo>
                    <a:pt x="844" y="18514"/>
                    <a:pt x="844" y="18514"/>
                    <a:pt x="844" y="18514"/>
                  </a:cubicBezTo>
                  <a:cubicBezTo>
                    <a:pt x="844" y="3086"/>
                    <a:pt x="844" y="3086"/>
                    <a:pt x="844" y="3086"/>
                  </a:cubicBezTo>
                  <a:cubicBezTo>
                    <a:pt x="20756" y="3086"/>
                    <a:pt x="20756" y="3086"/>
                    <a:pt x="20756" y="3086"/>
                  </a:cubicBezTo>
                  <a:lnTo>
                    <a:pt x="20756" y="1851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88"/>
            <p:cNvSpPr/>
            <p:nvPr/>
          </p:nvSpPr>
          <p:spPr>
            <a:xfrm>
              <a:off x="18353003" y="5165854"/>
              <a:ext cx="612664" cy="151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89"/>
            <p:cNvSpPr/>
            <p:nvPr/>
          </p:nvSpPr>
          <p:spPr>
            <a:xfrm>
              <a:off x="18353003" y="5375369"/>
              <a:ext cx="612664" cy="152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85455" y="920062"/>
            <a:ext cx="2485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3200" kern="100" dirty="0">
                <a:latin typeface="+mn-ea"/>
                <a:cs typeface="Times New Roman"/>
              </a:rPr>
              <a:t>分工</a:t>
            </a:r>
            <a:r>
              <a:rPr lang="zh-CN" altLang="en-US" sz="3200" kern="100" dirty="0" smtClean="0">
                <a:latin typeface="+mn-ea"/>
                <a:cs typeface="Times New Roman"/>
              </a:rPr>
              <a:t>内容</a:t>
            </a:r>
            <a:r>
              <a:rPr lang="zh-CN" altLang="en-US" sz="3200" b="1" kern="100" dirty="0" smtClean="0">
                <a:latin typeface="黑体"/>
                <a:ea typeface="宋体"/>
                <a:cs typeface="Times New Roman"/>
              </a:rPr>
              <a:t>：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6793" y="1866187"/>
            <a:ext cx="9888053" cy="43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宋体"/>
                <a:ea typeface="宋体"/>
                <a:cs typeface="Times New Roman"/>
              </a:rPr>
              <a:t>   </a:t>
            </a:r>
            <a:endParaRPr lang="zh-CN" altLang="zh-CN" sz="2000" kern="100" dirty="0">
              <a:effectLst/>
              <a:latin typeface="华文中宋" pitchFamily="2" charset="-122"/>
              <a:ea typeface="华文中宋" pitchFamily="2" charset="-122"/>
              <a:cs typeface="Mongolian Bait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360" y="1008493"/>
            <a:ext cx="611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学生用户的前端与后台实现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428251" y="2208661"/>
            <a:ext cx="10652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工具：</a:t>
            </a:r>
            <a:r>
              <a:rPr lang="en-US" altLang="zh-CN" sz="3200" dirty="0" smtClean="0"/>
              <a:t>Adobe Dreamweaver </a:t>
            </a:r>
            <a:r>
              <a:rPr lang="en-US" altLang="zh-CN" sz="3200" dirty="0" smtClean="0"/>
              <a:t>CS6</a:t>
            </a:r>
            <a:r>
              <a:rPr lang="zh-CN" altLang="en-US" sz="3200" dirty="0" smtClean="0"/>
              <a:t>、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IDEA</a:t>
            </a:r>
            <a:r>
              <a:rPr lang="en-US" altLang="zh-CN" sz="3200" dirty="0"/>
              <a:t>(</a:t>
            </a:r>
            <a:r>
              <a:rPr lang="zh-CN" altLang="en-US" sz="3200" dirty="0"/>
              <a:t>集成化环境</a:t>
            </a:r>
            <a:r>
              <a:rPr lang="en-US" altLang="zh-CN" sz="3200" dirty="0"/>
              <a:t>) 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JDK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428251" y="3455987"/>
            <a:ext cx="6696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知识点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DW</a:t>
            </a:r>
            <a:r>
              <a:rPr lang="zh-CN" altLang="en-US" sz="3200" dirty="0"/>
              <a:t>、</a:t>
            </a:r>
            <a:r>
              <a:rPr lang="en-US" altLang="zh-CN" sz="3200" dirty="0"/>
              <a:t>JDK</a:t>
            </a:r>
            <a:r>
              <a:rPr lang="zh-CN" altLang="en-US" sz="3200" dirty="0"/>
              <a:t>的相关知识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428251" y="4448275"/>
            <a:ext cx="65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知识来源：网络课堂、参考书籍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56681" y="730712"/>
            <a:ext cx="11061700" cy="5821045"/>
            <a:chOff x="3607" y="2132"/>
            <a:chExt cx="12016" cy="6536"/>
          </a:xfrm>
        </p:grpSpPr>
        <p:sp>
          <p:nvSpPr>
            <p:cNvPr id="43" name="矩形 42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557346" cy="1780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2"/>
          <a:stretch>
            <a:fillRect/>
          </a:stretch>
        </p:blipFill>
        <p:spPr>
          <a:xfrm rot="5400000">
            <a:off x="10554823" y="5230844"/>
            <a:ext cx="1833772" cy="144058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908877" y="4516096"/>
            <a:ext cx="357309" cy="224567"/>
            <a:chOff x="22024938" y="8484127"/>
            <a:chExt cx="612665" cy="385057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>
            <a:xfrm>
              <a:off x="22024938" y="8484127"/>
              <a:ext cx="612665" cy="38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502"/>
                    <a:pt x="0" y="1507"/>
                  </a:cubicBezTo>
                  <a:cubicBezTo>
                    <a:pt x="0" y="20093"/>
                    <a:pt x="0" y="20093"/>
                    <a:pt x="0" y="20093"/>
                  </a:cubicBezTo>
                  <a:cubicBezTo>
                    <a:pt x="0" y="20847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847"/>
                    <a:pt x="21600" y="20093"/>
                  </a:cubicBezTo>
                  <a:cubicBezTo>
                    <a:pt x="21600" y="1507"/>
                    <a:pt x="21600" y="1507"/>
                    <a:pt x="21600" y="1507"/>
                  </a:cubicBezTo>
                  <a:cubicBezTo>
                    <a:pt x="21600" y="502"/>
                    <a:pt x="21094" y="0"/>
                    <a:pt x="20588" y="0"/>
                  </a:cubicBezTo>
                  <a:close/>
                  <a:moveTo>
                    <a:pt x="20756" y="20344"/>
                  </a:moveTo>
                  <a:cubicBezTo>
                    <a:pt x="844" y="20344"/>
                    <a:pt x="844" y="20344"/>
                    <a:pt x="844" y="20344"/>
                  </a:cubicBezTo>
                  <a:cubicBezTo>
                    <a:pt x="844" y="1005"/>
                    <a:pt x="844" y="1005"/>
                    <a:pt x="844" y="1005"/>
                  </a:cubicBezTo>
                  <a:cubicBezTo>
                    <a:pt x="20756" y="1005"/>
                    <a:pt x="20756" y="1005"/>
                    <a:pt x="20756" y="1005"/>
                  </a:cubicBezTo>
                  <a:lnTo>
                    <a:pt x="20756" y="2034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6"/>
            <p:cNvSpPr/>
            <p:nvPr/>
          </p:nvSpPr>
          <p:spPr>
            <a:xfrm>
              <a:off x="22097729" y="8536977"/>
              <a:ext cx="469103" cy="27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20555"/>
                  </a:moveTo>
                  <a:cubicBezTo>
                    <a:pt x="0" y="21252"/>
                    <a:pt x="441" y="21600"/>
                    <a:pt x="661" y="21252"/>
                  </a:cubicBezTo>
                  <a:cubicBezTo>
                    <a:pt x="7935" y="11845"/>
                    <a:pt x="7935" y="11845"/>
                    <a:pt x="7935" y="11845"/>
                  </a:cubicBezTo>
                  <a:cubicBezTo>
                    <a:pt x="10580" y="15329"/>
                    <a:pt x="10580" y="15329"/>
                    <a:pt x="10580" y="15329"/>
                  </a:cubicBezTo>
                  <a:cubicBezTo>
                    <a:pt x="10580" y="15329"/>
                    <a:pt x="11020" y="15329"/>
                    <a:pt x="11020" y="15329"/>
                  </a:cubicBezTo>
                  <a:cubicBezTo>
                    <a:pt x="13665" y="11845"/>
                    <a:pt x="13665" y="11845"/>
                    <a:pt x="13665" y="11845"/>
                  </a:cubicBezTo>
                  <a:cubicBezTo>
                    <a:pt x="20939" y="21252"/>
                    <a:pt x="20939" y="21252"/>
                    <a:pt x="20939" y="21252"/>
                  </a:cubicBezTo>
                  <a:cubicBezTo>
                    <a:pt x="21159" y="21600"/>
                    <a:pt x="21600" y="21252"/>
                    <a:pt x="21600" y="20555"/>
                  </a:cubicBezTo>
                  <a:cubicBezTo>
                    <a:pt x="21600" y="20206"/>
                    <a:pt x="21600" y="19858"/>
                    <a:pt x="21600" y="19858"/>
                  </a:cubicBezTo>
                  <a:cubicBezTo>
                    <a:pt x="14547" y="10800"/>
                    <a:pt x="14547" y="10800"/>
                    <a:pt x="14547" y="10800"/>
                  </a:cubicBezTo>
                  <a:cubicBezTo>
                    <a:pt x="21600" y="1394"/>
                    <a:pt x="21600" y="1394"/>
                    <a:pt x="21600" y="1394"/>
                  </a:cubicBezTo>
                  <a:cubicBezTo>
                    <a:pt x="21600" y="1394"/>
                    <a:pt x="21600" y="1045"/>
                    <a:pt x="21600" y="1045"/>
                  </a:cubicBezTo>
                  <a:cubicBezTo>
                    <a:pt x="21600" y="348"/>
                    <a:pt x="21380" y="0"/>
                    <a:pt x="21159" y="0"/>
                  </a:cubicBezTo>
                  <a:cubicBezTo>
                    <a:pt x="21159" y="0"/>
                    <a:pt x="20939" y="348"/>
                    <a:pt x="20939" y="348"/>
                  </a:cubicBezTo>
                  <a:cubicBezTo>
                    <a:pt x="10800" y="13587"/>
                    <a:pt x="10800" y="13587"/>
                    <a:pt x="10800" y="13587"/>
                  </a:cubicBezTo>
                  <a:cubicBezTo>
                    <a:pt x="661" y="348"/>
                    <a:pt x="661" y="348"/>
                    <a:pt x="661" y="348"/>
                  </a:cubicBezTo>
                  <a:cubicBezTo>
                    <a:pt x="661" y="348"/>
                    <a:pt x="441" y="0"/>
                    <a:pt x="441" y="0"/>
                  </a:cubicBezTo>
                  <a:cubicBezTo>
                    <a:pt x="220" y="0"/>
                    <a:pt x="0" y="348"/>
                    <a:pt x="0" y="1045"/>
                  </a:cubicBezTo>
                  <a:cubicBezTo>
                    <a:pt x="0" y="1045"/>
                    <a:pt x="0" y="1394"/>
                    <a:pt x="0" y="1394"/>
                  </a:cubicBezTo>
                  <a:cubicBezTo>
                    <a:pt x="7053" y="10800"/>
                    <a:pt x="7053" y="10800"/>
                    <a:pt x="7053" y="10800"/>
                  </a:cubicBezTo>
                  <a:cubicBezTo>
                    <a:pt x="0" y="19858"/>
                    <a:pt x="0" y="19858"/>
                    <a:pt x="0" y="19858"/>
                  </a:cubicBezTo>
                  <a:cubicBezTo>
                    <a:pt x="0" y="19858"/>
                    <a:pt x="0" y="20206"/>
                    <a:pt x="0" y="2055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" name="Freeform 11"/>
          <p:cNvSpPr/>
          <p:nvPr/>
        </p:nvSpPr>
        <p:spPr>
          <a:xfrm>
            <a:off x="2262070" y="2233194"/>
            <a:ext cx="326810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1" h="21600" extrusionOk="0">
                <a:moveTo>
                  <a:pt x="20127" y="844"/>
                </a:moveTo>
                <a:cubicBezTo>
                  <a:pt x="19413" y="337"/>
                  <a:pt x="18699" y="0"/>
                  <a:pt x="17806" y="0"/>
                </a:cubicBezTo>
                <a:cubicBezTo>
                  <a:pt x="17092" y="0"/>
                  <a:pt x="16378" y="337"/>
                  <a:pt x="15664" y="844"/>
                </a:cubicBezTo>
                <a:cubicBezTo>
                  <a:pt x="1205" y="14513"/>
                  <a:pt x="1205" y="14513"/>
                  <a:pt x="1205" y="14513"/>
                </a:cubicBezTo>
                <a:cubicBezTo>
                  <a:pt x="-402" y="16031"/>
                  <a:pt x="-402" y="18731"/>
                  <a:pt x="1205" y="20419"/>
                </a:cubicBezTo>
                <a:cubicBezTo>
                  <a:pt x="2097" y="21094"/>
                  <a:pt x="3168" y="21600"/>
                  <a:pt x="4418" y="21600"/>
                </a:cubicBezTo>
                <a:cubicBezTo>
                  <a:pt x="5489" y="21600"/>
                  <a:pt x="6560" y="21094"/>
                  <a:pt x="7453" y="20419"/>
                </a:cubicBezTo>
                <a:cubicBezTo>
                  <a:pt x="19056" y="9281"/>
                  <a:pt x="19056" y="9281"/>
                  <a:pt x="19056" y="9281"/>
                </a:cubicBezTo>
                <a:cubicBezTo>
                  <a:pt x="19234" y="9113"/>
                  <a:pt x="19234" y="8944"/>
                  <a:pt x="19056" y="8775"/>
                </a:cubicBezTo>
                <a:cubicBezTo>
                  <a:pt x="18877" y="8606"/>
                  <a:pt x="18699" y="8606"/>
                  <a:pt x="18520" y="8775"/>
                </a:cubicBezTo>
                <a:cubicBezTo>
                  <a:pt x="6917" y="19744"/>
                  <a:pt x="6917" y="19744"/>
                  <a:pt x="6917" y="19744"/>
                </a:cubicBezTo>
                <a:cubicBezTo>
                  <a:pt x="6203" y="20419"/>
                  <a:pt x="5310" y="20756"/>
                  <a:pt x="4418" y="20756"/>
                </a:cubicBezTo>
                <a:cubicBezTo>
                  <a:pt x="3347" y="20756"/>
                  <a:pt x="2454" y="20419"/>
                  <a:pt x="1919" y="19744"/>
                </a:cubicBezTo>
                <a:cubicBezTo>
                  <a:pt x="1205" y="19238"/>
                  <a:pt x="848" y="18394"/>
                  <a:pt x="848" y="17381"/>
                </a:cubicBezTo>
                <a:cubicBezTo>
                  <a:pt x="848" y="16537"/>
                  <a:pt x="1205" y="15694"/>
                  <a:pt x="1919" y="15019"/>
                </a:cubicBezTo>
                <a:cubicBezTo>
                  <a:pt x="16378" y="1350"/>
                  <a:pt x="16378" y="1350"/>
                  <a:pt x="16378" y="1350"/>
                </a:cubicBezTo>
                <a:cubicBezTo>
                  <a:pt x="17092" y="506"/>
                  <a:pt x="18699" y="506"/>
                  <a:pt x="19413" y="1350"/>
                </a:cubicBezTo>
                <a:cubicBezTo>
                  <a:pt x="20305" y="2194"/>
                  <a:pt x="20305" y="3544"/>
                  <a:pt x="19413" y="4387"/>
                </a:cubicBezTo>
                <a:cubicBezTo>
                  <a:pt x="6024" y="17213"/>
                  <a:pt x="6024" y="17213"/>
                  <a:pt x="6024" y="17213"/>
                </a:cubicBezTo>
                <a:cubicBezTo>
                  <a:pt x="5667" y="17550"/>
                  <a:pt x="4953" y="17381"/>
                  <a:pt x="4596" y="17213"/>
                </a:cubicBezTo>
                <a:cubicBezTo>
                  <a:pt x="4239" y="16875"/>
                  <a:pt x="4239" y="16200"/>
                  <a:pt x="4596" y="15863"/>
                </a:cubicBezTo>
                <a:cubicBezTo>
                  <a:pt x="15307" y="5738"/>
                  <a:pt x="15307" y="5738"/>
                  <a:pt x="15307" y="5738"/>
                </a:cubicBezTo>
                <a:cubicBezTo>
                  <a:pt x="15486" y="5738"/>
                  <a:pt x="15486" y="5569"/>
                  <a:pt x="15486" y="5569"/>
                </a:cubicBezTo>
                <a:cubicBezTo>
                  <a:pt x="15486" y="5400"/>
                  <a:pt x="15486" y="5231"/>
                  <a:pt x="15307" y="5231"/>
                </a:cubicBezTo>
                <a:cubicBezTo>
                  <a:pt x="15307" y="5063"/>
                  <a:pt x="14950" y="5063"/>
                  <a:pt x="14772" y="5231"/>
                </a:cubicBezTo>
                <a:cubicBezTo>
                  <a:pt x="4061" y="15356"/>
                  <a:pt x="4061" y="15356"/>
                  <a:pt x="4061" y="15356"/>
                </a:cubicBezTo>
                <a:cubicBezTo>
                  <a:pt x="3347" y="16031"/>
                  <a:pt x="3347" y="17044"/>
                  <a:pt x="4061" y="17719"/>
                </a:cubicBezTo>
                <a:cubicBezTo>
                  <a:pt x="4775" y="18225"/>
                  <a:pt x="5846" y="18225"/>
                  <a:pt x="6560" y="17719"/>
                </a:cubicBezTo>
                <a:cubicBezTo>
                  <a:pt x="20127" y="4894"/>
                  <a:pt x="20127" y="4894"/>
                  <a:pt x="20127" y="4894"/>
                </a:cubicBezTo>
                <a:cubicBezTo>
                  <a:pt x="21198" y="3712"/>
                  <a:pt x="21198" y="1856"/>
                  <a:pt x="20127" y="84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5" name="组合 34"/>
          <p:cNvGrpSpPr/>
          <p:nvPr/>
        </p:nvGrpSpPr>
        <p:grpSpPr>
          <a:xfrm>
            <a:off x="9757188" y="4468023"/>
            <a:ext cx="356129" cy="332446"/>
            <a:chOff x="18343775" y="10603820"/>
            <a:chExt cx="610643" cy="570034"/>
          </a:xfrm>
          <a:solidFill>
            <a:schemeClr val="bg1"/>
          </a:solidFill>
        </p:grpSpPr>
        <p:sp>
          <p:nvSpPr>
            <p:cNvPr id="36" name="Freeform 48"/>
            <p:cNvSpPr/>
            <p:nvPr/>
          </p:nvSpPr>
          <p:spPr>
            <a:xfrm>
              <a:off x="18343775" y="10603820"/>
              <a:ext cx="610643" cy="5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3163"/>
                  </a:moveTo>
                  <a:cubicBezTo>
                    <a:pt x="19575" y="12994"/>
                    <a:pt x="19575" y="12994"/>
                    <a:pt x="19575" y="12994"/>
                  </a:cubicBezTo>
                  <a:cubicBezTo>
                    <a:pt x="21600" y="12994"/>
                    <a:pt x="21600" y="12994"/>
                    <a:pt x="21600" y="12994"/>
                  </a:cubicBezTo>
                  <a:cubicBezTo>
                    <a:pt x="21600" y="8438"/>
                    <a:pt x="21600" y="8438"/>
                    <a:pt x="21600" y="8438"/>
                  </a:cubicBezTo>
                  <a:cubicBezTo>
                    <a:pt x="19575" y="8438"/>
                    <a:pt x="19575" y="8438"/>
                    <a:pt x="19575" y="8438"/>
                  </a:cubicBezTo>
                  <a:cubicBezTo>
                    <a:pt x="19575" y="8269"/>
                    <a:pt x="19575" y="8269"/>
                    <a:pt x="19575" y="8269"/>
                  </a:cubicBezTo>
                  <a:cubicBezTo>
                    <a:pt x="19406" y="7594"/>
                    <a:pt x="19069" y="6919"/>
                    <a:pt x="18731" y="6244"/>
                  </a:cubicBezTo>
                  <a:cubicBezTo>
                    <a:pt x="18731" y="6075"/>
                    <a:pt x="18731" y="6075"/>
                    <a:pt x="18731" y="6075"/>
                  </a:cubicBezTo>
                  <a:cubicBezTo>
                    <a:pt x="20081" y="4725"/>
                    <a:pt x="20081" y="4725"/>
                    <a:pt x="20081" y="4725"/>
                  </a:cubicBezTo>
                  <a:cubicBezTo>
                    <a:pt x="16875" y="1519"/>
                    <a:pt x="16875" y="1519"/>
                    <a:pt x="16875" y="1519"/>
                  </a:cubicBezTo>
                  <a:cubicBezTo>
                    <a:pt x="15525" y="2869"/>
                    <a:pt x="15525" y="2869"/>
                    <a:pt x="15525" y="2869"/>
                  </a:cubicBezTo>
                  <a:cubicBezTo>
                    <a:pt x="15356" y="2700"/>
                    <a:pt x="15356" y="2700"/>
                    <a:pt x="15356" y="2700"/>
                  </a:cubicBezTo>
                  <a:cubicBezTo>
                    <a:pt x="14681" y="2362"/>
                    <a:pt x="14006" y="2194"/>
                    <a:pt x="13162" y="1856"/>
                  </a:cubicBezTo>
                  <a:cubicBezTo>
                    <a:pt x="12994" y="1856"/>
                    <a:pt x="12994" y="1856"/>
                    <a:pt x="12994" y="1856"/>
                  </a:cubicBezTo>
                  <a:cubicBezTo>
                    <a:pt x="12994" y="0"/>
                    <a:pt x="12994" y="0"/>
                    <a:pt x="12994" y="0"/>
                  </a:cubicBezTo>
                  <a:cubicBezTo>
                    <a:pt x="8606" y="0"/>
                    <a:pt x="8606" y="0"/>
                    <a:pt x="8606" y="0"/>
                  </a:cubicBezTo>
                  <a:cubicBezTo>
                    <a:pt x="8606" y="1856"/>
                    <a:pt x="8606" y="1856"/>
                    <a:pt x="8606" y="1856"/>
                  </a:cubicBezTo>
                  <a:cubicBezTo>
                    <a:pt x="8437" y="1856"/>
                    <a:pt x="8437" y="1856"/>
                    <a:pt x="8437" y="1856"/>
                  </a:cubicBezTo>
                  <a:cubicBezTo>
                    <a:pt x="7594" y="2194"/>
                    <a:pt x="6919" y="2362"/>
                    <a:pt x="6244" y="2700"/>
                  </a:cubicBezTo>
                  <a:cubicBezTo>
                    <a:pt x="6075" y="2869"/>
                    <a:pt x="6075" y="2869"/>
                    <a:pt x="6075" y="2869"/>
                  </a:cubicBezTo>
                  <a:cubicBezTo>
                    <a:pt x="4725" y="1519"/>
                    <a:pt x="4725" y="1519"/>
                    <a:pt x="4725" y="1519"/>
                  </a:cubicBezTo>
                  <a:cubicBezTo>
                    <a:pt x="1519" y="4725"/>
                    <a:pt x="1519" y="4725"/>
                    <a:pt x="1519" y="4725"/>
                  </a:cubicBezTo>
                  <a:cubicBezTo>
                    <a:pt x="2869" y="6075"/>
                    <a:pt x="2869" y="6075"/>
                    <a:pt x="2869" y="6075"/>
                  </a:cubicBezTo>
                  <a:cubicBezTo>
                    <a:pt x="2869" y="6244"/>
                    <a:pt x="2869" y="6244"/>
                    <a:pt x="2869" y="6244"/>
                  </a:cubicBezTo>
                  <a:cubicBezTo>
                    <a:pt x="2531" y="6919"/>
                    <a:pt x="2194" y="7594"/>
                    <a:pt x="2025" y="8269"/>
                  </a:cubicBezTo>
                  <a:cubicBezTo>
                    <a:pt x="1856" y="8438"/>
                    <a:pt x="1856" y="8438"/>
                    <a:pt x="1856" y="8438"/>
                  </a:cubicBezTo>
                  <a:cubicBezTo>
                    <a:pt x="0" y="8438"/>
                    <a:pt x="0" y="8438"/>
                    <a:pt x="0" y="8438"/>
                  </a:cubicBezTo>
                  <a:cubicBezTo>
                    <a:pt x="0" y="12994"/>
                    <a:pt x="0" y="12994"/>
                    <a:pt x="0" y="12994"/>
                  </a:cubicBezTo>
                  <a:cubicBezTo>
                    <a:pt x="1856" y="12994"/>
                    <a:pt x="1856" y="12994"/>
                    <a:pt x="1856" y="12994"/>
                  </a:cubicBezTo>
                  <a:cubicBezTo>
                    <a:pt x="2025" y="13163"/>
                    <a:pt x="2025" y="13163"/>
                    <a:pt x="2025" y="13163"/>
                  </a:cubicBezTo>
                  <a:cubicBezTo>
                    <a:pt x="2194" y="13837"/>
                    <a:pt x="2531" y="14513"/>
                    <a:pt x="2869" y="15188"/>
                  </a:cubicBezTo>
                  <a:cubicBezTo>
                    <a:pt x="2869" y="15356"/>
                    <a:pt x="2869" y="15356"/>
                    <a:pt x="2869" y="15356"/>
                  </a:cubicBezTo>
                  <a:cubicBezTo>
                    <a:pt x="1519" y="16706"/>
                    <a:pt x="1519" y="16706"/>
                    <a:pt x="1519" y="16706"/>
                  </a:cubicBezTo>
                  <a:cubicBezTo>
                    <a:pt x="4725" y="19913"/>
                    <a:pt x="4725" y="19913"/>
                    <a:pt x="4725" y="19913"/>
                  </a:cubicBezTo>
                  <a:cubicBezTo>
                    <a:pt x="6075" y="18563"/>
                    <a:pt x="6075" y="18563"/>
                    <a:pt x="6075" y="18563"/>
                  </a:cubicBezTo>
                  <a:cubicBezTo>
                    <a:pt x="6244" y="18731"/>
                    <a:pt x="6244" y="18731"/>
                    <a:pt x="6244" y="18731"/>
                  </a:cubicBezTo>
                  <a:cubicBezTo>
                    <a:pt x="6919" y="19069"/>
                    <a:pt x="7594" y="19406"/>
                    <a:pt x="8437" y="19575"/>
                  </a:cubicBezTo>
                  <a:cubicBezTo>
                    <a:pt x="8606" y="19575"/>
                    <a:pt x="8606" y="19575"/>
                    <a:pt x="8606" y="19575"/>
                  </a:cubicBezTo>
                  <a:cubicBezTo>
                    <a:pt x="8606" y="21600"/>
                    <a:pt x="8606" y="21600"/>
                    <a:pt x="8606" y="21600"/>
                  </a:cubicBezTo>
                  <a:cubicBezTo>
                    <a:pt x="12994" y="21600"/>
                    <a:pt x="12994" y="21600"/>
                    <a:pt x="12994" y="21600"/>
                  </a:cubicBezTo>
                  <a:cubicBezTo>
                    <a:pt x="12994" y="19575"/>
                    <a:pt x="12994" y="19575"/>
                    <a:pt x="12994" y="19575"/>
                  </a:cubicBezTo>
                  <a:cubicBezTo>
                    <a:pt x="13162" y="19575"/>
                    <a:pt x="13162" y="19575"/>
                    <a:pt x="13162" y="19575"/>
                  </a:cubicBezTo>
                  <a:cubicBezTo>
                    <a:pt x="14006" y="19406"/>
                    <a:pt x="14681" y="19069"/>
                    <a:pt x="15356" y="18731"/>
                  </a:cubicBezTo>
                  <a:cubicBezTo>
                    <a:pt x="15525" y="18563"/>
                    <a:pt x="15525" y="18563"/>
                    <a:pt x="15525" y="18563"/>
                  </a:cubicBezTo>
                  <a:cubicBezTo>
                    <a:pt x="16875" y="19913"/>
                    <a:pt x="16875" y="19913"/>
                    <a:pt x="16875" y="19913"/>
                  </a:cubicBezTo>
                  <a:cubicBezTo>
                    <a:pt x="20081" y="16706"/>
                    <a:pt x="20081" y="16706"/>
                    <a:pt x="20081" y="16706"/>
                  </a:cubicBezTo>
                  <a:cubicBezTo>
                    <a:pt x="18731" y="15356"/>
                    <a:pt x="18731" y="15356"/>
                    <a:pt x="18731" y="15356"/>
                  </a:cubicBezTo>
                  <a:cubicBezTo>
                    <a:pt x="18731" y="15188"/>
                    <a:pt x="18731" y="15188"/>
                    <a:pt x="18731" y="15188"/>
                  </a:cubicBezTo>
                  <a:cubicBezTo>
                    <a:pt x="19069" y="14513"/>
                    <a:pt x="19406" y="13837"/>
                    <a:pt x="19575" y="13163"/>
                  </a:cubicBezTo>
                  <a:close/>
                  <a:moveTo>
                    <a:pt x="18900" y="16706"/>
                  </a:moveTo>
                  <a:cubicBezTo>
                    <a:pt x="16875" y="18900"/>
                    <a:pt x="16875" y="18900"/>
                    <a:pt x="16875" y="18900"/>
                  </a:cubicBezTo>
                  <a:cubicBezTo>
                    <a:pt x="15525" y="17719"/>
                    <a:pt x="15525" y="17719"/>
                    <a:pt x="15525" y="17719"/>
                  </a:cubicBezTo>
                  <a:cubicBezTo>
                    <a:pt x="14850" y="18056"/>
                    <a:pt x="14850" y="18056"/>
                    <a:pt x="14850" y="18056"/>
                  </a:cubicBezTo>
                  <a:cubicBezTo>
                    <a:pt x="14344" y="18394"/>
                    <a:pt x="13669" y="18563"/>
                    <a:pt x="12994" y="18731"/>
                  </a:cubicBezTo>
                  <a:cubicBezTo>
                    <a:pt x="12319" y="19069"/>
                    <a:pt x="12319" y="19069"/>
                    <a:pt x="12319" y="19069"/>
                  </a:cubicBezTo>
                  <a:cubicBezTo>
                    <a:pt x="12319" y="20756"/>
                    <a:pt x="12319" y="20756"/>
                    <a:pt x="12319" y="20756"/>
                  </a:cubicBezTo>
                  <a:cubicBezTo>
                    <a:pt x="9281" y="20756"/>
                    <a:pt x="9281" y="20756"/>
                    <a:pt x="9281" y="20756"/>
                  </a:cubicBezTo>
                  <a:cubicBezTo>
                    <a:pt x="9281" y="19069"/>
                    <a:pt x="9281" y="19069"/>
                    <a:pt x="9281" y="19069"/>
                  </a:cubicBezTo>
                  <a:cubicBezTo>
                    <a:pt x="8606" y="18731"/>
                    <a:pt x="8606" y="18731"/>
                    <a:pt x="8606" y="18731"/>
                  </a:cubicBezTo>
                  <a:cubicBezTo>
                    <a:pt x="7931" y="18563"/>
                    <a:pt x="7256" y="18394"/>
                    <a:pt x="6750" y="18056"/>
                  </a:cubicBezTo>
                  <a:cubicBezTo>
                    <a:pt x="6075" y="17719"/>
                    <a:pt x="6075" y="17719"/>
                    <a:pt x="6075" y="17719"/>
                  </a:cubicBezTo>
                  <a:cubicBezTo>
                    <a:pt x="4725" y="18900"/>
                    <a:pt x="4725" y="18900"/>
                    <a:pt x="4725" y="18900"/>
                  </a:cubicBezTo>
                  <a:cubicBezTo>
                    <a:pt x="2700" y="16706"/>
                    <a:pt x="2700" y="16706"/>
                    <a:pt x="2700" y="16706"/>
                  </a:cubicBezTo>
                  <a:cubicBezTo>
                    <a:pt x="3881" y="15525"/>
                    <a:pt x="3881" y="15525"/>
                    <a:pt x="3881" y="15525"/>
                  </a:cubicBezTo>
                  <a:cubicBezTo>
                    <a:pt x="3544" y="14850"/>
                    <a:pt x="3544" y="14850"/>
                    <a:pt x="3544" y="14850"/>
                  </a:cubicBezTo>
                  <a:cubicBezTo>
                    <a:pt x="3206" y="14344"/>
                    <a:pt x="2869" y="13669"/>
                    <a:pt x="2700" y="12994"/>
                  </a:cubicBezTo>
                  <a:cubicBezTo>
                    <a:pt x="2531" y="12150"/>
                    <a:pt x="2531" y="12150"/>
                    <a:pt x="2531" y="12150"/>
                  </a:cubicBezTo>
                  <a:cubicBezTo>
                    <a:pt x="844" y="12150"/>
                    <a:pt x="844" y="12150"/>
                    <a:pt x="844" y="12150"/>
                  </a:cubicBezTo>
                  <a:cubicBezTo>
                    <a:pt x="844" y="9281"/>
                    <a:pt x="844" y="9281"/>
                    <a:pt x="844" y="9281"/>
                  </a:cubicBezTo>
                  <a:cubicBezTo>
                    <a:pt x="2531" y="9281"/>
                    <a:pt x="2531" y="9281"/>
                    <a:pt x="2531" y="9281"/>
                  </a:cubicBezTo>
                  <a:cubicBezTo>
                    <a:pt x="2700" y="8438"/>
                    <a:pt x="2700" y="8438"/>
                    <a:pt x="2700" y="8438"/>
                  </a:cubicBezTo>
                  <a:cubicBezTo>
                    <a:pt x="2869" y="7763"/>
                    <a:pt x="3206" y="7256"/>
                    <a:pt x="3544" y="6581"/>
                  </a:cubicBezTo>
                  <a:cubicBezTo>
                    <a:pt x="3881" y="5906"/>
                    <a:pt x="3881" y="5906"/>
                    <a:pt x="3881" y="5906"/>
                  </a:cubicBezTo>
                  <a:cubicBezTo>
                    <a:pt x="2700" y="4725"/>
                    <a:pt x="2700" y="4725"/>
                    <a:pt x="2700" y="4725"/>
                  </a:cubicBezTo>
                  <a:cubicBezTo>
                    <a:pt x="4725" y="2531"/>
                    <a:pt x="4725" y="2531"/>
                    <a:pt x="4725" y="2531"/>
                  </a:cubicBezTo>
                  <a:cubicBezTo>
                    <a:pt x="6075" y="3881"/>
                    <a:pt x="6075" y="3881"/>
                    <a:pt x="6075" y="3881"/>
                  </a:cubicBezTo>
                  <a:cubicBezTo>
                    <a:pt x="6750" y="3375"/>
                    <a:pt x="6750" y="3375"/>
                    <a:pt x="6750" y="3375"/>
                  </a:cubicBezTo>
                  <a:cubicBezTo>
                    <a:pt x="7256" y="3037"/>
                    <a:pt x="7931" y="2869"/>
                    <a:pt x="8606" y="2700"/>
                  </a:cubicBezTo>
                  <a:cubicBezTo>
                    <a:pt x="9281" y="2531"/>
                    <a:pt x="9281" y="2531"/>
                    <a:pt x="9281" y="2531"/>
                  </a:cubicBezTo>
                  <a:cubicBezTo>
                    <a:pt x="9281" y="675"/>
                    <a:pt x="9281" y="675"/>
                    <a:pt x="9281" y="675"/>
                  </a:cubicBezTo>
                  <a:cubicBezTo>
                    <a:pt x="12319" y="675"/>
                    <a:pt x="12319" y="675"/>
                    <a:pt x="12319" y="675"/>
                  </a:cubicBezTo>
                  <a:cubicBezTo>
                    <a:pt x="12319" y="2531"/>
                    <a:pt x="12319" y="2531"/>
                    <a:pt x="12319" y="2531"/>
                  </a:cubicBezTo>
                  <a:cubicBezTo>
                    <a:pt x="12994" y="2700"/>
                    <a:pt x="12994" y="2700"/>
                    <a:pt x="12994" y="2700"/>
                  </a:cubicBezTo>
                  <a:cubicBezTo>
                    <a:pt x="13669" y="2869"/>
                    <a:pt x="14344" y="3037"/>
                    <a:pt x="14850" y="3375"/>
                  </a:cubicBezTo>
                  <a:cubicBezTo>
                    <a:pt x="15525" y="3881"/>
                    <a:pt x="15525" y="3881"/>
                    <a:pt x="15525" y="3881"/>
                  </a:cubicBezTo>
                  <a:cubicBezTo>
                    <a:pt x="16875" y="2531"/>
                    <a:pt x="16875" y="2531"/>
                    <a:pt x="16875" y="2531"/>
                  </a:cubicBezTo>
                  <a:cubicBezTo>
                    <a:pt x="18900" y="4725"/>
                    <a:pt x="18900" y="4725"/>
                    <a:pt x="18900" y="4725"/>
                  </a:cubicBezTo>
                  <a:cubicBezTo>
                    <a:pt x="17719" y="5906"/>
                    <a:pt x="17719" y="5906"/>
                    <a:pt x="17719" y="5906"/>
                  </a:cubicBezTo>
                  <a:cubicBezTo>
                    <a:pt x="18056" y="6581"/>
                    <a:pt x="18056" y="6581"/>
                    <a:pt x="18056" y="6581"/>
                  </a:cubicBezTo>
                  <a:cubicBezTo>
                    <a:pt x="18394" y="7256"/>
                    <a:pt x="18731" y="7763"/>
                    <a:pt x="18900" y="8438"/>
                  </a:cubicBezTo>
                  <a:cubicBezTo>
                    <a:pt x="19069" y="9281"/>
                    <a:pt x="19069" y="9281"/>
                    <a:pt x="19069" y="9281"/>
                  </a:cubicBezTo>
                  <a:cubicBezTo>
                    <a:pt x="20756" y="9281"/>
                    <a:pt x="20756" y="9281"/>
                    <a:pt x="20756" y="9281"/>
                  </a:cubicBezTo>
                  <a:cubicBezTo>
                    <a:pt x="20756" y="12150"/>
                    <a:pt x="20756" y="12150"/>
                    <a:pt x="20756" y="12150"/>
                  </a:cubicBezTo>
                  <a:cubicBezTo>
                    <a:pt x="19069" y="12150"/>
                    <a:pt x="19069" y="12150"/>
                    <a:pt x="19069" y="12150"/>
                  </a:cubicBezTo>
                  <a:cubicBezTo>
                    <a:pt x="18900" y="12994"/>
                    <a:pt x="18900" y="12994"/>
                    <a:pt x="18900" y="12994"/>
                  </a:cubicBezTo>
                  <a:cubicBezTo>
                    <a:pt x="18731" y="13669"/>
                    <a:pt x="18394" y="14344"/>
                    <a:pt x="18056" y="14850"/>
                  </a:cubicBezTo>
                  <a:cubicBezTo>
                    <a:pt x="17719" y="15525"/>
                    <a:pt x="17719" y="15525"/>
                    <a:pt x="17719" y="15525"/>
                  </a:cubicBezTo>
                  <a:lnTo>
                    <a:pt x="18900" y="1670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49"/>
            <p:cNvSpPr/>
            <p:nvPr/>
          </p:nvSpPr>
          <p:spPr>
            <a:xfrm>
              <a:off x="18529798" y="10777473"/>
              <a:ext cx="234552" cy="21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20" y="0"/>
                  </a:moveTo>
                  <a:cubicBezTo>
                    <a:pt x="4849" y="0"/>
                    <a:pt x="0" y="4849"/>
                    <a:pt x="0" y="11020"/>
                  </a:cubicBezTo>
                  <a:cubicBezTo>
                    <a:pt x="0" y="16751"/>
                    <a:pt x="4849" y="21600"/>
                    <a:pt x="11020" y="21600"/>
                  </a:cubicBezTo>
                  <a:cubicBezTo>
                    <a:pt x="16751" y="21600"/>
                    <a:pt x="21600" y="16751"/>
                    <a:pt x="21600" y="11020"/>
                  </a:cubicBezTo>
                  <a:cubicBezTo>
                    <a:pt x="21600" y="4849"/>
                    <a:pt x="16751" y="0"/>
                    <a:pt x="11020" y="0"/>
                  </a:cubicBezTo>
                  <a:close/>
                  <a:moveTo>
                    <a:pt x="17192" y="17192"/>
                  </a:moveTo>
                  <a:cubicBezTo>
                    <a:pt x="15429" y="18955"/>
                    <a:pt x="13224" y="19837"/>
                    <a:pt x="11020" y="19837"/>
                  </a:cubicBezTo>
                  <a:cubicBezTo>
                    <a:pt x="8816" y="19837"/>
                    <a:pt x="6612" y="18955"/>
                    <a:pt x="4849" y="17192"/>
                  </a:cubicBezTo>
                  <a:cubicBezTo>
                    <a:pt x="3086" y="15429"/>
                    <a:pt x="2204" y="13224"/>
                    <a:pt x="2204" y="11020"/>
                  </a:cubicBezTo>
                  <a:cubicBezTo>
                    <a:pt x="2204" y="8376"/>
                    <a:pt x="3086" y="6171"/>
                    <a:pt x="4849" y="4408"/>
                  </a:cubicBezTo>
                  <a:cubicBezTo>
                    <a:pt x="6612" y="3086"/>
                    <a:pt x="8816" y="2204"/>
                    <a:pt x="11020" y="2204"/>
                  </a:cubicBezTo>
                  <a:cubicBezTo>
                    <a:pt x="13224" y="2204"/>
                    <a:pt x="15429" y="3086"/>
                    <a:pt x="17192" y="4408"/>
                  </a:cubicBezTo>
                  <a:cubicBezTo>
                    <a:pt x="18955" y="6171"/>
                    <a:pt x="19837" y="8376"/>
                    <a:pt x="19837" y="11020"/>
                  </a:cubicBezTo>
                  <a:cubicBezTo>
                    <a:pt x="19837" y="13224"/>
                    <a:pt x="18955" y="15429"/>
                    <a:pt x="17192" y="171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" name="Freeform 73"/>
          <p:cNvSpPr/>
          <p:nvPr/>
        </p:nvSpPr>
        <p:spPr>
          <a:xfrm>
            <a:off x="2266867" y="4466921"/>
            <a:ext cx="317215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031"/>
                </a:moveTo>
                <a:cubicBezTo>
                  <a:pt x="21600" y="5738"/>
                  <a:pt x="21600" y="5738"/>
                  <a:pt x="21600" y="5738"/>
                </a:cubicBezTo>
                <a:cubicBezTo>
                  <a:pt x="21600" y="5569"/>
                  <a:pt x="21411" y="5400"/>
                  <a:pt x="21221" y="5400"/>
                </a:cubicBezTo>
                <a:cubicBezTo>
                  <a:pt x="10989" y="169"/>
                  <a:pt x="10989" y="169"/>
                  <a:pt x="10989" y="169"/>
                </a:cubicBezTo>
                <a:cubicBezTo>
                  <a:pt x="10989" y="0"/>
                  <a:pt x="10800" y="0"/>
                  <a:pt x="10800" y="0"/>
                </a:cubicBezTo>
                <a:cubicBezTo>
                  <a:pt x="10800" y="0"/>
                  <a:pt x="10611" y="0"/>
                  <a:pt x="10611" y="169"/>
                </a:cubicBezTo>
                <a:cubicBezTo>
                  <a:pt x="189" y="5400"/>
                  <a:pt x="189" y="5400"/>
                  <a:pt x="189" y="5400"/>
                </a:cubicBezTo>
                <a:cubicBezTo>
                  <a:pt x="189" y="5400"/>
                  <a:pt x="0" y="5569"/>
                  <a:pt x="0" y="5738"/>
                </a:cubicBezTo>
                <a:cubicBezTo>
                  <a:pt x="0" y="15863"/>
                  <a:pt x="0" y="15863"/>
                  <a:pt x="0" y="15863"/>
                </a:cubicBezTo>
                <a:cubicBezTo>
                  <a:pt x="0" y="15863"/>
                  <a:pt x="0" y="16031"/>
                  <a:pt x="0" y="16031"/>
                </a:cubicBezTo>
                <a:cubicBezTo>
                  <a:pt x="0" y="16031"/>
                  <a:pt x="189" y="16200"/>
                  <a:pt x="189" y="16369"/>
                </a:cubicBezTo>
                <a:cubicBezTo>
                  <a:pt x="10611" y="21600"/>
                  <a:pt x="10611" y="21600"/>
                  <a:pt x="10611" y="21600"/>
                </a:cubicBezTo>
                <a:cubicBezTo>
                  <a:pt x="10611" y="21600"/>
                  <a:pt x="10800" y="21600"/>
                  <a:pt x="10989" y="21600"/>
                </a:cubicBezTo>
                <a:cubicBezTo>
                  <a:pt x="21221" y="16369"/>
                  <a:pt x="21221" y="16369"/>
                  <a:pt x="21221" y="16369"/>
                </a:cubicBezTo>
                <a:cubicBezTo>
                  <a:pt x="21411" y="16200"/>
                  <a:pt x="21600" y="16031"/>
                  <a:pt x="21600" y="16031"/>
                </a:cubicBezTo>
                <a:close/>
                <a:moveTo>
                  <a:pt x="10421" y="20588"/>
                </a:moveTo>
                <a:cubicBezTo>
                  <a:pt x="947" y="15694"/>
                  <a:pt x="947" y="15694"/>
                  <a:pt x="947" y="15694"/>
                </a:cubicBezTo>
                <a:cubicBezTo>
                  <a:pt x="947" y="6412"/>
                  <a:pt x="947" y="6412"/>
                  <a:pt x="947" y="6412"/>
                </a:cubicBezTo>
                <a:cubicBezTo>
                  <a:pt x="10421" y="11306"/>
                  <a:pt x="10421" y="11306"/>
                  <a:pt x="10421" y="11306"/>
                </a:cubicBezTo>
                <a:lnTo>
                  <a:pt x="10421" y="20588"/>
                </a:lnTo>
                <a:close/>
                <a:moveTo>
                  <a:pt x="10800" y="10631"/>
                </a:moveTo>
                <a:cubicBezTo>
                  <a:pt x="1326" y="5738"/>
                  <a:pt x="1326" y="5738"/>
                  <a:pt x="1326" y="5738"/>
                </a:cubicBezTo>
                <a:cubicBezTo>
                  <a:pt x="10800" y="844"/>
                  <a:pt x="10800" y="844"/>
                  <a:pt x="10800" y="844"/>
                </a:cubicBezTo>
                <a:cubicBezTo>
                  <a:pt x="20274" y="5738"/>
                  <a:pt x="20274" y="5738"/>
                  <a:pt x="20274" y="5738"/>
                </a:cubicBezTo>
                <a:lnTo>
                  <a:pt x="10800" y="10631"/>
                </a:lnTo>
                <a:close/>
                <a:moveTo>
                  <a:pt x="20653" y="15694"/>
                </a:moveTo>
                <a:cubicBezTo>
                  <a:pt x="11179" y="20588"/>
                  <a:pt x="11179" y="20588"/>
                  <a:pt x="11179" y="20588"/>
                </a:cubicBezTo>
                <a:cubicBezTo>
                  <a:pt x="11179" y="11306"/>
                  <a:pt x="11179" y="11306"/>
                  <a:pt x="11179" y="11306"/>
                </a:cubicBezTo>
                <a:cubicBezTo>
                  <a:pt x="20653" y="6412"/>
                  <a:pt x="20653" y="6412"/>
                  <a:pt x="20653" y="6412"/>
                </a:cubicBezTo>
                <a:lnTo>
                  <a:pt x="20653" y="1569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5917344" y="2214437"/>
            <a:ext cx="357309" cy="333548"/>
            <a:chOff x="18353003" y="4956338"/>
            <a:chExt cx="612664" cy="571922"/>
          </a:xfrm>
          <a:solidFill>
            <a:schemeClr val="bg1"/>
          </a:solidFill>
        </p:grpSpPr>
        <p:sp>
          <p:nvSpPr>
            <p:cNvPr id="40" name="Freeform 87"/>
            <p:cNvSpPr/>
            <p:nvPr/>
          </p:nvSpPr>
          <p:spPr>
            <a:xfrm>
              <a:off x="18353003" y="4956338"/>
              <a:ext cx="612664" cy="15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851"/>
                    <a:pt x="0" y="3703"/>
                  </a:cubicBezTo>
                  <a:cubicBezTo>
                    <a:pt x="0" y="17897"/>
                    <a:pt x="0" y="17897"/>
                    <a:pt x="0" y="17897"/>
                  </a:cubicBezTo>
                  <a:cubicBezTo>
                    <a:pt x="0" y="1974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19749"/>
                    <a:pt x="21600" y="17897"/>
                  </a:cubicBezTo>
                  <a:cubicBezTo>
                    <a:pt x="21600" y="3703"/>
                    <a:pt x="21600" y="3703"/>
                    <a:pt x="21600" y="3703"/>
                  </a:cubicBezTo>
                  <a:cubicBezTo>
                    <a:pt x="21600" y="1851"/>
                    <a:pt x="21094" y="0"/>
                    <a:pt x="20588" y="0"/>
                  </a:cubicBezTo>
                  <a:close/>
                  <a:moveTo>
                    <a:pt x="20756" y="18514"/>
                  </a:moveTo>
                  <a:cubicBezTo>
                    <a:pt x="844" y="18514"/>
                    <a:pt x="844" y="18514"/>
                    <a:pt x="844" y="18514"/>
                  </a:cubicBezTo>
                  <a:cubicBezTo>
                    <a:pt x="844" y="3086"/>
                    <a:pt x="844" y="3086"/>
                    <a:pt x="844" y="3086"/>
                  </a:cubicBezTo>
                  <a:cubicBezTo>
                    <a:pt x="20756" y="3086"/>
                    <a:pt x="20756" y="3086"/>
                    <a:pt x="20756" y="3086"/>
                  </a:cubicBezTo>
                  <a:lnTo>
                    <a:pt x="20756" y="1851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88"/>
            <p:cNvSpPr/>
            <p:nvPr/>
          </p:nvSpPr>
          <p:spPr>
            <a:xfrm>
              <a:off x="18353003" y="5165854"/>
              <a:ext cx="612664" cy="151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89"/>
            <p:cNvSpPr/>
            <p:nvPr/>
          </p:nvSpPr>
          <p:spPr>
            <a:xfrm>
              <a:off x="18353003" y="5375369"/>
              <a:ext cx="612664" cy="152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6491" y="1059341"/>
            <a:ext cx="978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Calibri"/>
                <a:ea typeface="黑体"/>
                <a:cs typeface="Times New Roman"/>
              </a:rPr>
              <a:t>5</a:t>
            </a:r>
            <a:r>
              <a:rPr lang="zh-CN" altLang="zh-CN" sz="3200" b="1" kern="100" dirty="0" smtClean="0">
                <a:latin typeface="Calibri"/>
                <a:ea typeface="黑体"/>
                <a:cs typeface="Times New Roman"/>
              </a:rPr>
              <a:t>．</a:t>
            </a:r>
            <a:r>
              <a:rPr lang="zh-CN" altLang="zh-CN" sz="3200" b="1" kern="100" dirty="0">
                <a:latin typeface="Calibri"/>
                <a:ea typeface="黑体"/>
                <a:cs typeface="Times New Roman"/>
              </a:rPr>
              <a:t>研究过程中可能遇到的困难和问题，解决的措施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6793" y="2477523"/>
            <a:ext cx="98880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宋体"/>
                <a:ea typeface="宋体"/>
                <a:cs typeface="Times New Roman"/>
              </a:rPr>
              <a:t>   </a:t>
            </a:r>
            <a:r>
              <a:rPr lang="en-US" altLang="zh-CN" sz="2800" kern="100" dirty="0" smtClean="0">
                <a:latin typeface="华文中宋" pitchFamily="2" charset="-122"/>
                <a:ea typeface="华文中宋" pitchFamily="2" charset="-122"/>
                <a:cs typeface="Times New Roman"/>
              </a:rPr>
              <a:t>1</a:t>
            </a:r>
            <a:r>
              <a:rPr lang="zh-CN" altLang="zh-CN" sz="2800" kern="100" dirty="0">
                <a:latin typeface="华文中宋" pitchFamily="2" charset="-122"/>
                <a:ea typeface="华文中宋" pitchFamily="2" charset="-122"/>
                <a:cs typeface="Times New Roman"/>
              </a:rPr>
              <a:t>、词条收集过少——在搜索引擎上进行查找作为参考</a:t>
            </a:r>
            <a:endParaRPr lang="zh-CN" altLang="zh-CN" sz="2000" kern="100" dirty="0">
              <a:latin typeface="华文中宋" pitchFamily="2" charset="-122"/>
              <a:ea typeface="华文中宋" pitchFamily="2" charset="-122"/>
              <a:cs typeface="Mongolian Baiti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kern="100" dirty="0">
                <a:latin typeface="华文中宋" pitchFamily="2" charset="-122"/>
                <a:ea typeface="华文中宋" pitchFamily="2" charset="-122"/>
                <a:cs typeface="Times New Roman"/>
              </a:rPr>
              <a:t>   2</a:t>
            </a:r>
            <a:r>
              <a:rPr lang="zh-CN" altLang="zh-CN" sz="2800" kern="100" dirty="0">
                <a:latin typeface="华文中宋" pitchFamily="2" charset="-122"/>
                <a:ea typeface="华文中宋" pitchFamily="2" charset="-122"/>
                <a:cs typeface="Times New Roman"/>
              </a:rPr>
              <a:t>、页面设计过于简陋——学习界面设计相关软件进行美化</a:t>
            </a:r>
            <a:endParaRPr lang="zh-CN" altLang="zh-CN" sz="2000" kern="100" dirty="0">
              <a:latin typeface="华文中宋" pitchFamily="2" charset="-122"/>
              <a:ea typeface="华文中宋" pitchFamily="2" charset="-122"/>
              <a:cs typeface="Mongolian Baiti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kern="100" dirty="0">
                <a:latin typeface="华文中宋" pitchFamily="2" charset="-122"/>
                <a:ea typeface="华文中宋" pitchFamily="2" charset="-122"/>
                <a:cs typeface="Times New Roman"/>
              </a:rPr>
              <a:t>   3</a:t>
            </a:r>
            <a:r>
              <a:rPr lang="zh-CN" altLang="zh-CN" sz="2800" kern="100" dirty="0">
                <a:latin typeface="华文中宋" pitchFamily="2" charset="-122"/>
                <a:ea typeface="华文中宋" pitchFamily="2" charset="-122"/>
                <a:cs typeface="Times New Roman"/>
              </a:rPr>
              <a:t>、相关制作技术不成熟</a:t>
            </a:r>
            <a:r>
              <a:rPr lang="zh-CN" altLang="zh-CN" sz="2800" kern="100" dirty="0" smtClean="0">
                <a:latin typeface="华文中宋" pitchFamily="2" charset="-122"/>
                <a:ea typeface="华文中宋" pitchFamily="2" charset="-122"/>
                <a:cs typeface="Times New Roman"/>
              </a:rPr>
              <a:t>——</a:t>
            </a:r>
            <a:r>
              <a:rPr lang="zh-CN" altLang="en-US" sz="2800" kern="100" dirty="0" smtClean="0">
                <a:latin typeface="华文中宋" pitchFamily="2" charset="-122"/>
                <a:ea typeface="华文中宋" pitchFamily="2" charset="-122"/>
                <a:cs typeface="Times New Roman"/>
              </a:rPr>
              <a:t>通过书籍、资料进行学习</a:t>
            </a:r>
            <a:endParaRPr lang="zh-CN" altLang="zh-CN" sz="2000" kern="100" dirty="0">
              <a:effectLst/>
              <a:latin typeface="华文中宋" pitchFamily="2" charset="-122"/>
              <a:ea typeface="华文中宋" pitchFamily="2" charset="-122"/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21993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2140" y="545465"/>
            <a:ext cx="11061700" cy="5821045"/>
            <a:chOff x="3607" y="2132"/>
            <a:chExt cx="12016" cy="6536"/>
          </a:xfrm>
        </p:grpSpPr>
        <p:sp>
          <p:nvSpPr>
            <p:cNvPr id="43" name="矩形 42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557346" cy="1780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2"/>
          <a:stretch>
            <a:fillRect/>
          </a:stretch>
        </p:blipFill>
        <p:spPr>
          <a:xfrm rot="5400000">
            <a:off x="10554823" y="5230844"/>
            <a:ext cx="1833772" cy="144058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908877" y="4516096"/>
            <a:ext cx="357309" cy="224567"/>
            <a:chOff x="22024938" y="8484127"/>
            <a:chExt cx="612665" cy="385057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>
            <a:xfrm>
              <a:off x="22024938" y="8484127"/>
              <a:ext cx="612665" cy="38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502"/>
                    <a:pt x="0" y="1507"/>
                  </a:cubicBezTo>
                  <a:cubicBezTo>
                    <a:pt x="0" y="20093"/>
                    <a:pt x="0" y="20093"/>
                    <a:pt x="0" y="20093"/>
                  </a:cubicBezTo>
                  <a:cubicBezTo>
                    <a:pt x="0" y="20847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847"/>
                    <a:pt x="21600" y="20093"/>
                  </a:cubicBezTo>
                  <a:cubicBezTo>
                    <a:pt x="21600" y="1507"/>
                    <a:pt x="21600" y="1507"/>
                    <a:pt x="21600" y="1507"/>
                  </a:cubicBezTo>
                  <a:cubicBezTo>
                    <a:pt x="21600" y="502"/>
                    <a:pt x="21094" y="0"/>
                    <a:pt x="20588" y="0"/>
                  </a:cubicBezTo>
                  <a:close/>
                  <a:moveTo>
                    <a:pt x="20756" y="20344"/>
                  </a:moveTo>
                  <a:cubicBezTo>
                    <a:pt x="844" y="20344"/>
                    <a:pt x="844" y="20344"/>
                    <a:pt x="844" y="20344"/>
                  </a:cubicBezTo>
                  <a:cubicBezTo>
                    <a:pt x="844" y="1005"/>
                    <a:pt x="844" y="1005"/>
                    <a:pt x="844" y="1005"/>
                  </a:cubicBezTo>
                  <a:cubicBezTo>
                    <a:pt x="20756" y="1005"/>
                    <a:pt x="20756" y="1005"/>
                    <a:pt x="20756" y="1005"/>
                  </a:cubicBezTo>
                  <a:lnTo>
                    <a:pt x="20756" y="2034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6"/>
            <p:cNvSpPr/>
            <p:nvPr/>
          </p:nvSpPr>
          <p:spPr>
            <a:xfrm>
              <a:off x="22097729" y="8536977"/>
              <a:ext cx="469103" cy="27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20555"/>
                  </a:moveTo>
                  <a:cubicBezTo>
                    <a:pt x="0" y="21252"/>
                    <a:pt x="441" y="21600"/>
                    <a:pt x="661" y="21252"/>
                  </a:cubicBezTo>
                  <a:cubicBezTo>
                    <a:pt x="7935" y="11845"/>
                    <a:pt x="7935" y="11845"/>
                    <a:pt x="7935" y="11845"/>
                  </a:cubicBezTo>
                  <a:cubicBezTo>
                    <a:pt x="10580" y="15329"/>
                    <a:pt x="10580" y="15329"/>
                    <a:pt x="10580" y="15329"/>
                  </a:cubicBezTo>
                  <a:cubicBezTo>
                    <a:pt x="10580" y="15329"/>
                    <a:pt x="11020" y="15329"/>
                    <a:pt x="11020" y="15329"/>
                  </a:cubicBezTo>
                  <a:cubicBezTo>
                    <a:pt x="13665" y="11845"/>
                    <a:pt x="13665" y="11845"/>
                    <a:pt x="13665" y="11845"/>
                  </a:cubicBezTo>
                  <a:cubicBezTo>
                    <a:pt x="20939" y="21252"/>
                    <a:pt x="20939" y="21252"/>
                    <a:pt x="20939" y="21252"/>
                  </a:cubicBezTo>
                  <a:cubicBezTo>
                    <a:pt x="21159" y="21600"/>
                    <a:pt x="21600" y="21252"/>
                    <a:pt x="21600" y="20555"/>
                  </a:cubicBezTo>
                  <a:cubicBezTo>
                    <a:pt x="21600" y="20206"/>
                    <a:pt x="21600" y="19858"/>
                    <a:pt x="21600" y="19858"/>
                  </a:cubicBezTo>
                  <a:cubicBezTo>
                    <a:pt x="14547" y="10800"/>
                    <a:pt x="14547" y="10800"/>
                    <a:pt x="14547" y="10800"/>
                  </a:cubicBezTo>
                  <a:cubicBezTo>
                    <a:pt x="21600" y="1394"/>
                    <a:pt x="21600" y="1394"/>
                    <a:pt x="21600" y="1394"/>
                  </a:cubicBezTo>
                  <a:cubicBezTo>
                    <a:pt x="21600" y="1394"/>
                    <a:pt x="21600" y="1045"/>
                    <a:pt x="21600" y="1045"/>
                  </a:cubicBezTo>
                  <a:cubicBezTo>
                    <a:pt x="21600" y="348"/>
                    <a:pt x="21380" y="0"/>
                    <a:pt x="21159" y="0"/>
                  </a:cubicBezTo>
                  <a:cubicBezTo>
                    <a:pt x="21159" y="0"/>
                    <a:pt x="20939" y="348"/>
                    <a:pt x="20939" y="348"/>
                  </a:cubicBezTo>
                  <a:cubicBezTo>
                    <a:pt x="10800" y="13587"/>
                    <a:pt x="10800" y="13587"/>
                    <a:pt x="10800" y="13587"/>
                  </a:cubicBezTo>
                  <a:cubicBezTo>
                    <a:pt x="661" y="348"/>
                    <a:pt x="661" y="348"/>
                    <a:pt x="661" y="348"/>
                  </a:cubicBezTo>
                  <a:cubicBezTo>
                    <a:pt x="661" y="348"/>
                    <a:pt x="441" y="0"/>
                    <a:pt x="441" y="0"/>
                  </a:cubicBezTo>
                  <a:cubicBezTo>
                    <a:pt x="220" y="0"/>
                    <a:pt x="0" y="348"/>
                    <a:pt x="0" y="1045"/>
                  </a:cubicBezTo>
                  <a:cubicBezTo>
                    <a:pt x="0" y="1045"/>
                    <a:pt x="0" y="1394"/>
                    <a:pt x="0" y="1394"/>
                  </a:cubicBezTo>
                  <a:cubicBezTo>
                    <a:pt x="7053" y="10800"/>
                    <a:pt x="7053" y="10800"/>
                    <a:pt x="7053" y="10800"/>
                  </a:cubicBezTo>
                  <a:cubicBezTo>
                    <a:pt x="0" y="19858"/>
                    <a:pt x="0" y="19858"/>
                    <a:pt x="0" y="19858"/>
                  </a:cubicBezTo>
                  <a:cubicBezTo>
                    <a:pt x="0" y="19858"/>
                    <a:pt x="0" y="20206"/>
                    <a:pt x="0" y="2055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" name="Freeform 11"/>
          <p:cNvSpPr/>
          <p:nvPr/>
        </p:nvSpPr>
        <p:spPr>
          <a:xfrm>
            <a:off x="2262070" y="2233194"/>
            <a:ext cx="326810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1" h="21600" extrusionOk="0">
                <a:moveTo>
                  <a:pt x="20127" y="844"/>
                </a:moveTo>
                <a:cubicBezTo>
                  <a:pt x="19413" y="337"/>
                  <a:pt x="18699" y="0"/>
                  <a:pt x="17806" y="0"/>
                </a:cubicBezTo>
                <a:cubicBezTo>
                  <a:pt x="17092" y="0"/>
                  <a:pt x="16378" y="337"/>
                  <a:pt x="15664" y="844"/>
                </a:cubicBezTo>
                <a:cubicBezTo>
                  <a:pt x="1205" y="14513"/>
                  <a:pt x="1205" y="14513"/>
                  <a:pt x="1205" y="14513"/>
                </a:cubicBezTo>
                <a:cubicBezTo>
                  <a:pt x="-402" y="16031"/>
                  <a:pt x="-402" y="18731"/>
                  <a:pt x="1205" y="20419"/>
                </a:cubicBezTo>
                <a:cubicBezTo>
                  <a:pt x="2097" y="21094"/>
                  <a:pt x="3168" y="21600"/>
                  <a:pt x="4418" y="21600"/>
                </a:cubicBezTo>
                <a:cubicBezTo>
                  <a:pt x="5489" y="21600"/>
                  <a:pt x="6560" y="21094"/>
                  <a:pt x="7453" y="20419"/>
                </a:cubicBezTo>
                <a:cubicBezTo>
                  <a:pt x="19056" y="9281"/>
                  <a:pt x="19056" y="9281"/>
                  <a:pt x="19056" y="9281"/>
                </a:cubicBezTo>
                <a:cubicBezTo>
                  <a:pt x="19234" y="9113"/>
                  <a:pt x="19234" y="8944"/>
                  <a:pt x="19056" y="8775"/>
                </a:cubicBezTo>
                <a:cubicBezTo>
                  <a:pt x="18877" y="8606"/>
                  <a:pt x="18699" y="8606"/>
                  <a:pt x="18520" y="8775"/>
                </a:cubicBezTo>
                <a:cubicBezTo>
                  <a:pt x="6917" y="19744"/>
                  <a:pt x="6917" y="19744"/>
                  <a:pt x="6917" y="19744"/>
                </a:cubicBezTo>
                <a:cubicBezTo>
                  <a:pt x="6203" y="20419"/>
                  <a:pt x="5310" y="20756"/>
                  <a:pt x="4418" y="20756"/>
                </a:cubicBezTo>
                <a:cubicBezTo>
                  <a:pt x="3347" y="20756"/>
                  <a:pt x="2454" y="20419"/>
                  <a:pt x="1919" y="19744"/>
                </a:cubicBezTo>
                <a:cubicBezTo>
                  <a:pt x="1205" y="19238"/>
                  <a:pt x="848" y="18394"/>
                  <a:pt x="848" y="17381"/>
                </a:cubicBezTo>
                <a:cubicBezTo>
                  <a:pt x="848" y="16537"/>
                  <a:pt x="1205" y="15694"/>
                  <a:pt x="1919" y="15019"/>
                </a:cubicBezTo>
                <a:cubicBezTo>
                  <a:pt x="16378" y="1350"/>
                  <a:pt x="16378" y="1350"/>
                  <a:pt x="16378" y="1350"/>
                </a:cubicBezTo>
                <a:cubicBezTo>
                  <a:pt x="17092" y="506"/>
                  <a:pt x="18699" y="506"/>
                  <a:pt x="19413" y="1350"/>
                </a:cubicBezTo>
                <a:cubicBezTo>
                  <a:pt x="20305" y="2194"/>
                  <a:pt x="20305" y="3544"/>
                  <a:pt x="19413" y="4387"/>
                </a:cubicBezTo>
                <a:cubicBezTo>
                  <a:pt x="6024" y="17213"/>
                  <a:pt x="6024" y="17213"/>
                  <a:pt x="6024" y="17213"/>
                </a:cubicBezTo>
                <a:cubicBezTo>
                  <a:pt x="5667" y="17550"/>
                  <a:pt x="4953" y="17381"/>
                  <a:pt x="4596" y="17213"/>
                </a:cubicBezTo>
                <a:cubicBezTo>
                  <a:pt x="4239" y="16875"/>
                  <a:pt x="4239" y="16200"/>
                  <a:pt x="4596" y="15863"/>
                </a:cubicBezTo>
                <a:cubicBezTo>
                  <a:pt x="15307" y="5738"/>
                  <a:pt x="15307" y="5738"/>
                  <a:pt x="15307" y="5738"/>
                </a:cubicBezTo>
                <a:cubicBezTo>
                  <a:pt x="15486" y="5738"/>
                  <a:pt x="15486" y="5569"/>
                  <a:pt x="15486" y="5569"/>
                </a:cubicBezTo>
                <a:cubicBezTo>
                  <a:pt x="15486" y="5400"/>
                  <a:pt x="15486" y="5231"/>
                  <a:pt x="15307" y="5231"/>
                </a:cubicBezTo>
                <a:cubicBezTo>
                  <a:pt x="15307" y="5063"/>
                  <a:pt x="14950" y="5063"/>
                  <a:pt x="14772" y="5231"/>
                </a:cubicBezTo>
                <a:cubicBezTo>
                  <a:pt x="4061" y="15356"/>
                  <a:pt x="4061" y="15356"/>
                  <a:pt x="4061" y="15356"/>
                </a:cubicBezTo>
                <a:cubicBezTo>
                  <a:pt x="3347" y="16031"/>
                  <a:pt x="3347" y="17044"/>
                  <a:pt x="4061" y="17719"/>
                </a:cubicBezTo>
                <a:cubicBezTo>
                  <a:pt x="4775" y="18225"/>
                  <a:pt x="5846" y="18225"/>
                  <a:pt x="6560" y="17719"/>
                </a:cubicBezTo>
                <a:cubicBezTo>
                  <a:pt x="20127" y="4894"/>
                  <a:pt x="20127" y="4894"/>
                  <a:pt x="20127" y="4894"/>
                </a:cubicBezTo>
                <a:cubicBezTo>
                  <a:pt x="21198" y="3712"/>
                  <a:pt x="21198" y="1856"/>
                  <a:pt x="20127" y="84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5" name="组合 34"/>
          <p:cNvGrpSpPr/>
          <p:nvPr/>
        </p:nvGrpSpPr>
        <p:grpSpPr>
          <a:xfrm>
            <a:off x="9757188" y="4468023"/>
            <a:ext cx="356129" cy="332446"/>
            <a:chOff x="18343775" y="10603820"/>
            <a:chExt cx="610643" cy="570034"/>
          </a:xfrm>
          <a:solidFill>
            <a:schemeClr val="bg1"/>
          </a:solidFill>
        </p:grpSpPr>
        <p:sp>
          <p:nvSpPr>
            <p:cNvPr id="36" name="Freeform 48"/>
            <p:cNvSpPr/>
            <p:nvPr/>
          </p:nvSpPr>
          <p:spPr>
            <a:xfrm>
              <a:off x="18343775" y="10603820"/>
              <a:ext cx="610643" cy="57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3163"/>
                  </a:moveTo>
                  <a:cubicBezTo>
                    <a:pt x="19575" y="12994"/>
                    <a:pt x="19575" y="12994"/>
                    <a:pt x="19575" y="12994"/>
                  </a:cubicBezTo>
                  <a:cubicBezTo>
                    <a:pt x="21600" y="12994"/>
                    <a:pt x="21600" y="12994"/>
                    <a:pt x="21600" y="12994"/>
                  </a:cubicBezTo>
                  <a:cubicBezTo>
                    <a:pt x="21600" y="8438"/>
                    <a:pt x="21600" y="8438"/>
                    <a:pt x="21600" y="8438"/>
                  </a:cubicBezTo>
                  <a:cubicBezTo>
                    <a:pt x="19575" y="8438"/>
                    <a:pt x="19575" y="8438"/>
                    <a:pt x="19575" y="8438"/>
                  </a:cubicBezTo>
                  <a:cubicBezTo>
                    <a:pt x="19575" y="8269"/>
                    <a:pt x="19575" y="8269"/>
                    <a:pt x="19575" y="8269"/>
                  </a:cubicBezTo>
                  <a:cubicBezTo>
                    <a:pt x="19406" y="7594"/>
                    <a:pt x="19069" y="6919"/>
                    <a:pt x="18731" y="6244"/>
                  </a:cubicBezTo>
                  <a:cubicBezTo>
                    <a:pt x="18731" y="6075"/>
                    <a:pt x="18731" y="6075"/>
                    <a:pt x="18731" y="6075"/>
                  </a:cubicBezTo>
                  <a:cubicBezTo>
                    <a:pt x="20081" y="4725"/>
                    <a:pt x="20081" y="4725"/>
                    <a:pt x="20081" y="4725"/>
                  </a:cubicBezTo>
                  <a:cubicBezTo>
                    <a:pt x="16875" y="1519"/>
                    <a:pt x="16875" y="1519"/>
                    <a:pt x="16875" y="1519"/>
                  </a:cubicBezTo>
                  <a:cubicBezTo>
                    <a:pt x="15525" y="2869"/>
                    <a:pt x="15525" y="2869"/>
                    <a:pt x="15525" y="2869"/>
                  </a:cubicBezTo>
                  <a:cubicBezTo>
                    <a:pt x="15356" y="2700"/>
                    <a:pt x="15356" y="2700"/>
                    <a:pt x="15356" y="2700"/>
                  </a:cubicBezTo>
                  <a:cubicBezTo>
                    <a:pt x="14681" y="2362"/>
                    <a:pt x="14006" y="2194"/>
                    <a:pt x="13162" y="1856"/>
                  </a:cubicBezTo>
                  <a:cubicBezTo>
                    <a:pt x="12994" y="1856"/>
                    <a:pt x="12994" y="1856"/>
                    <a:pt x="12994" y="1856"/>
                  </a:cubicBezTo>
                  <a:cubicBezTo>
                    <a:pt x="12994" y="0"/>
                    <a:pt x="12994" y="0"/>
                    <a:pt x="12994" y="0"/>
                  </a:cubicBezTo>
                  <a:cubicBezTo>
                    <a:pt x="8606" y="0"/>
                    <a:pt x="8606" y="0"/>
                    <a:pt x="8606" y="0"/>
                  </a:cubicBezTo>
                  <a:cubicBezTo>
                    <a:pt x="8606" y="1856"/>
                    <a:pt x="8606" y="1856"/>
                    <a:pt x="8606" y="1856"/>
                  </a:cubicBezTo>
                  <a:cubicBezTo>
                    <a:pt x="8437" y="1856"/>
                    <a:pt x="8437" y="1856"/>
                    <a:pt x="8437" y="1856"/>
                  </a:cubicBezTo>
                  <a:cubicBezTo>
                    <a:pt x="7594" y="2194"/>
                    <a:pt x="6919" y="2362"/>
                    <a:pt x="6244" y="2700"/>
                  </a:cubicBezTo>
                  <a:cubicBezTo>
                    <a:pt x="6075" y="2869"/>
                    <a:pt x="6075" y="2869"/>
                    <a:pt x="6075" y="2869"/>
                  </a:cubicBezTo>
                  <a:cubicBezTo>
                    <a:pt x="4725" y="1519"/>
                    <a:pt x="4725" y="1519"/>
                    <a:pt x="4725" y="1519"/>
                  </a:cubicBezTo>
                  <a:cubicBezTo>
                    <a:pt x="1519" y="4725"/>
                    <a:pt x="1519" y="4725"/>
                    <a:pt x="1519" y="4725"/>
                  </a:cubicBezTo>
                  <a:cubicBezTo>
                    <a:pt x="2869" y="6075"/>
                    <a:pt x="2869" y="6075"/>
                    <a:pt x="2869" y="6075"/>
                  </a:cubicBezTo>
                  <a:cubicBezTo>
                    <a:pt x="2869" y="6244"/>
                    <a:pt x="2869" y="6244"/>
                    <a:pt x="2869" y="6244"/>
                  </a:cubicBezTo>
                  <a:cubicBezTo>
                    <a:pt x="2531" y="6919"/>
                    <a:pt x="2194" y="7594"/>
                    <a:pt x="2025" y="8269"/>
                  </a:cubicBezTo>
                  <a:cubicBezTo>
                    <a:pt x="1856" y="8438"/>
                    <a:pt x="1856" y="8438"/>
                    <a:pt x="1856" y="8438"/>
                  </a:cubicBezTo>
                  <a:cubicBezTo>
                    <a:pt x="0" y="8438"/>
                    <a:pt x="0" y="8438"/>
                    <a:pt x="0" y="8438"/>
                  </a:cubicBezTo>
                  <a:cubicBezTo>
                    <a:pt x="0" y="12994"/>
                    <a:pt x="0" y="12994"/>
                    <a:pt x="0" y="12994"/>
                  </a:cubicBezTo>
                  <a:cubicBezTo>
                    <a:pt x="1856" y="12994"/>
                    <a:pt x="1856" y="12994"/>
                    <a:pt x="1856" y="12994"/>
                  </a:cubicBezTo>
                  <a:cubicBezTo>
                    <a:pt x="2025" y="13163"/>
                    <a:pt x="2025" y="13163"/>
                    <a:pt x="2025" y="13163"/>
                  </a:cubicBezTo>
                  <a:cubicBezTo>
                    <a:pt x="2194" y="13837"/>
                    <a:pt x="2531" y="14513"/>
                    <a:pt x="2869" y="15188"/>
                  </a:cubicBezTo>
                  <a:cubicBezTo>
                    <a:pt x="2869" y="15356"/>
                    <a:pt x="2869" y="15356"/>
                    <a:pt x="2869" y="15356"/>
                  </a:cubicBezTo>
                  <a:cubicBezTo>
                    <a:pt x="1519" y="16706"/>
                    <a:pt x="1519" y="16706"/>
                    <a:pt x="1519" y="16706"/>
                  </a:cubicBezTo>
                  <a:cubicBezTo>
                    <a:pt x="4725" y="19913"/>
                    <a:pt x="4725" y="19913"/>
                    <a:pt x="4725" y="19913"/>
                  </a:cubicBezTo>
                  <a:cubicBezTo>
                    <a:pt x="6075" y="18563"/>
                    <a:pt x="6075" y="18563"/>
                    <a:pt x="6075" y="18563"/>
                  </a:cubicBezTo>
                  <a:cubicBezTo>
                    <a:pt x="6244" y="18731"/>
                    <a:pt x="6244" y="18731"/>
                    <a:pt x="6244" y="18731"/>
                  </a:cubicBezTo>
                  <a:cubicBezTo>
                    <a:pt x="6919" y="19069"/>
                    <a:pt x="7594" y="19406"/>
                    <a:pt x="8437" y="19575"/>
                  </a:cubicBezTo>
                  <a:cubicBezTo>
                    <a:pt x="8606" y="19575"/>
                    <a:pt x="8606" y="19575"/>
                    <a:pt x="8606" y="19575"/>
                  </a:cubicBezTo>
                  <a:cubicBezTo>
                    <a:pt x="8606" y="21600"/>
                    <a:pt x="8606" y="21600"/>
                    <a:pt x="8606" y="21600"/>
                  </a:cubicBezTo>
                  <a:cubicBezTo>
                    <a:pt x="12994" y="21600"/>
                    <a:pt x="12994" y="21600"/>
                    <a:pt x="12994" y="21600"/>
                  </a:cubicBezTo>
                  <a:cubicBezTo>
                    <a:pt x="12994" y="19575"/>
                    <a:pt x="12994" y="19575"/>
                    <a:pt x="12994" y="19575"/>
                  </a:cubicBezTo>
                  <a:cubicBezTo>
                    <a:pt x="13162" y="19575"/>
                    <a:pt x="13162" y="19575"/>
                    <a:pt x="13162" y="19575"/>
                  </a:cubicBezTo>
                  <a:cubicBezTo>
                    <a:pt x="14006" y="19406"/>
                    <a:pt x="14681" y="19069"/>
                    <a:pt x="15356" y="18731"/>
                  </a:cubicBezTo>
                  <a:cubicBezTo>
                    <a:pt x="15525" y="18563"/>
                    <a:pt x="15525" y="18563"/>
                    <a:pt x="15525" y="18563"/>
                  </a:cubicBezTo>
                  <a:cubicBezTo>
                    <a:pt x="16875" y="19913"/>
                    <a:pt x="16875" y="19913"/>
                    <a:pt x="16875" y="19913"/>
                  </a:cubicBezTo>
                  <a:cubicBezTo>
                    <a:pt x="20081" y="16706"/>
                    <a:pt x="20081" y="16706"/>
                    <a:pt x="20081" y="16706"/>
                  </a:cubicBezTo>
                  <a:cubicBezTo>
                    <a:pt x="18731" y="15356"/>
                    <a:pt x="18731" y="15356"/>
                    <a:pt x="18731" y="15356"/>
                  </a:cubicBezTo>
                  <a:cubicBezTo>
                    <a:pt x="18731" y="15188"/>
                    <a:pt x="18731" y="15188"/>
                    <a:pt x="18731" y="15188"/>
                  </a:cubicBezTo>
                  <a:cubicBezTo>
                    <a:pt x="19069" y="14513"/>
                    <a:pt x="19406" y="13837"/>
                    <a:pt x="19575" y="13163"/>
                  </a:cubicBezTo>
                  <a:close/>
                  <a:moveTo>
                    <a:pt x="18900" y="16706"/>
                  </a:moveTo>
                  <a:cubicBezTo>
                    <a:pt x="16875" y="18900"/>
                    <a:pt x="16875" y="18900"/>
                    <a:pt x="16875" y="18900"/>
                  </a:cubicBezTo>
                  <a:cubicBezTo>
                    <a:pt x="15525" y="17719"/>
                    <a:pt x="15525" y="17719"/>
                    <a:pt x="15525" y="17719"/>
                  </a:cubicBezTo>
                  <a:cubicBezTo>
                    <a:pt x="14850" y="18056"/>
                    <a:pt x="14850" y="18056"/>
                    <a:pt x="14850" y="18056"/>
                  </a:cubicBezTo>
                  <a:cubicBezTo>
                    <a:pt x="14344" y="18394"/>
                    <a:pt x="13669" y="18563"/>
                    <a:pt x="12994" y="18731"/>
                  </a:cubicBezTo>
                  <a:cubicBezTo>
                    <a:pt x="12319" y="19069"/>
                    <a:pt x="12319" y="19069"/>
                    <a:pt x="12319" y="19069"/>
                  </a:cubicBezTo>
                  <a:cubicBezTo>
                    <a:pt x="12319" y="20756"/>
                    <a:pt x="12319" y="20756"/>
                    <a:pt x="12319" y="20756"/>
                  </a:cubicBezTo>
                  <a:cubicBezTo>
                    <a:pt x="9281" y="20756"/>
                    <a:pt x="9281" y="20756"/>
                    <a:pt x="9281" y="20756"/>
                  </a:cubicBezTo>
                  <a:cubicBezTo>
                    <a:pt x="9281" y="19069"/>
                    <a:pt x="9281" y="19069"/>
                    <a:pt x="9281" y="19069"/>
                  </a:cubicBezTo>
                  <a:cubicBezTo>
                    <a:pt x="8606" y="18731"/>
                    <a:pt x="8606" y="18731"/>
                    <a:pt x="8606" y="18731"/>
                  </a:cubicBezTo>
                  <a:cubicBezTo>
                    <a:pt x="7931" y="18563"/>
                    <a:pt x="7256" y="18394"/>
                    <a:pt x="6750" y="18056"/>
                  </a:cubicBezTo>
                  <a:cubicBezTo>
                    <a:pt x="6075" y="17719"/>
                    <a:pt x="6075" y="17719"/>
                    <a:pt x="6075" y="17719"/>
                  </a:cubicBezTo>
                  <a:cubicBezTo>
                    <a:pt x="4725" y="18900"/>
                    <a:pt x="4725" y="18900"/>
                    <a:pt x="4725" y="18900"/>
                  </a:cubicBezTo>
                  <a:cubicBezTo>
                    <a:pt x="2700" y="16706"/>
                    <a:pt x="2700" y="16706"/>
                    <a:pt x="2700" y="16706"/>
                  </a:cubicBezTo>
                  <a:cubicBezTo>
                    <a:pt x="3881" y="15525"/>
                    <a:pt x="3881" y="15525"/>
                    <a:pt x="3881" y="15525"/>
                  </a:cubicBezTo>
                  <a:cubicBezTo>
                    <a:pt x="3544" y="14850"/>
                    <a:pt x="3544" y="14850"/>
                    <a:pt x="3544" y="14850"/>
                  </a:cubicBezTo>
                  <a:cubicBezTo>
                    <a:pt x="3206" y="14344"/>
                    <a:pt x="2869" y="13669"/>
                    <a:pt x="2700" y="12994"/>
                  </a:cubicBezTo>
                  <a:cubicBezTo>
                    <a:pt x="2531" y="12150"/>
                    <a:pt x="2531" y="12150"/>
                    <a:pt x="2531" y="12150"/>
                  </a:cubicBezTo>
                  <a:cubicBezTo>
                    <a:pt x="844" y="12150"/>
                    <a:pt x="844" y="12150"/>
                    <a:pt x="844" y="12150"/>
                  </a:cubicBezTo>
                  <a:cubicBezTo>
                    <a:pt x="844" y="9281"/>
                    <a:pt x="844" y="9281"/>
                    <a:pt x="844" y="9281"/>
                  </a:cubicBezTo>
                  <a:cubicBezTo>
                    <a:pt x="2531" y="9281"/>
                    <a:pt x="2531" y="9281"/>
                    <a:pt x="2531" y="9281"/>
                  </a:cubicBezTo>
                  <a:cubicBezTo>
                    <a:pt x="2700" y="8438"/>
                    <a:pt x="2700" y="8438"/>
                    <a:pt x="2700" y="8438"/>
                  </a:cubicBezTo>
                  <a:cubicBezTo>
                    <a:pt x="2869" y="7763"/>
                    <a:pt x="3206" y="7256"/>
                    <a:pt x="3544" y="6581"/>
                  </a:cubicBezTo>
                  <a:cubicBezTo>
                    <a:pt x="3881" y="5906"/>
                    <a:pt x="3881" y="5906"/>
                    <a:pt x="3881" y="5906"/>
                  </a:cubicBezTo>
                  <a:cubicBezTo>
                    <a:pt x="2700" y="4725"/>
                    <a:pt x="2700" y="4725"/>
                    <a:pt x="2700" y="4725"/>
                  </a:cubicBezTo>
                  <a:cubicBezTo>
                    <a:pt x="4725" y="2531"/>
                    <a:pt x="4725" y="2531"/>
                    <a:pt x="4725" y="2531"/>
                  </a:cubicBezTo>
                  <a:cubicBezTo>
                    <a:pt x="6075" y="3881"/>
                    <a:pt x="6075" y="3881"/>
                    <a:pt x="6075" y="3881"/>
                  </a:cubicBezTo>
                  <a:cubicBezTo>
                    <a:pt x="6750" y="3375"/>
                    <a:pt x="6750" y="3375"/>
                    <a:pt x="6750" y="3375"/>
                  </a:cubicBezTo>
                  <a:cubicBezTo>
                    <a:pt x="7256" y="3037"/>
                    <a:pt x="7931" y="2869"/>
                    <a:pt x="8606" y="2700"/>
                  </a:cubicBezTo>
                  <a:cubicBezTo>
                    <a:pt x="9281" y="2531"/>
                    <a:pt x="9281" y="2531"/>
                    <a:pt x="9281" y="2531"/>
                  </a:cubicBezTo>
                  <a:cubicBezTo>
                    <a:pt x="9281" y="675"/>
                    <a:pt x="9281" y="675"/>
                    <a:pt x="9281" y="675"/>
                  </a:cubicBezTo>
                  <a:cubicBezTo>
                    <a:pt x="12319" y="675"/>
                    <a:pt x="12319" y="675"/>
                    <a:pt x="12319" y="675"/>
                  </a:cubicBezTo>
                  <a:cubicBezTo>
                    <a:pt x="12319" y="2531"/>
                    <a:pt x="12319" y="2531"/>
                    <a:pt x="12319" y="2531"/>
                  </a:cubicBezTo>
                  <a:cubicBezTo>
                    <a:pt x="12994" y="2700"/>
                    <a:pt x="12994" y="2700"/>
                    <a:pt x="12994" y="2700"/>
                  </a:cubicBezTo>
                  <a:cubicBezTo>
                    <a:pt x="13669" y="2869"/>
                    <a:pt x="14344" y="3037"/>
                    <a:pt x="14850" y="3375"/>
                  </a:cubicBezTo>
                  <a:cubicBezTo>
                    <a:pt x="15525" y="3881"/>
                    <a:pt x="15525" y="3881"/>
                    <a:pt x="15525" y="3881"/>
                  </a:cubicBezTo>
                  <a:cubicBezTo>
                    <a:pt x="16875" y="2531"/>
                    <a:pt x="16875" y="2531"/>
                    <a:pt x="16875" y="2531"/>
                  </a:cubicBezTo>
                  <a:cubicBezTo>
                    <a:pt x="18900" y="4725"/>
                    <a:pt x="18900" y="4725"/>
                    <a:pt x="18900" y="4725"/>
                  </a:cubicBezTo>
                  <a:cubicBezTo>
                    <a:pt x="17719" y="5906"/>
                    <a:pt x="17719" y="5906"/>
                    <a:pt x="17719" y="5906"/>
                  </a:cubicBezTo>
                  <a:cubicBezTo>
                    <a:pt x="18056" y="6581"/>
                    <a:pt x="18056" y="6581"/>
                    <a:pt x="18056" y="6581"/>
                  </a:cubicBezTo>
                  <a:cubicBezTo>
                    <a:pt x="18394" y="7256"/>
                    <a:pt x="18731" y="7763"/>
                    <a:pt x="18900" y="8438"/>
                  </a:cubicBezTo>
                  <a:cubicBezTo>
                    <a:pt x="19069" y="9281"/>
                    <a:pt x="19069" y="9281"/>
                    <a:pt x="19069" y="9281"/>
                  </a:cubicBezTo>
                  <a:cubicBezTo>
                    <a:pt x="20756" y="9281"/>
                    <a:pt x="20756" y="9281"/>
                    <a:pt x="20756" y="9281"/>
                  </a:cubicBezTo>
                  <a:cubicBezTo>
                    <a:pt x="20756" y="12150"/>
                    <a:pt x="20756" y="12150"/>
                    <a:pt x="20756" y="12150"/>
                  </a:cubicBezTo>
                  <a:cubicBezTo>
                    <a:pt x="19069" y="12150"/>
                    <a:pt x="19069" y="12150"/>
                    <a:pt x="19069" y="12150"/>
                  </a:cubicBezTo>
                  <a:cubicBezTo>
                    <a:pt x="18900" y="12994"/>
                    <a:pt x="18900" y="12994"/>
                    <a:pt x="18900" y="12994"/>
                  </a:cubicBezTo>
                  <a:cubicBezTo>
                    <a:pt x="18731" y="13669"/>
                    <a:pt x="18394" y="14344"/>
                    <a:pt x="18056" y="14850"/>
                  </a:cubicBezTo>
                  <a:cubicBezTo>
                    <a:pt x="17719" y="15525"/>
                    <a:pt x="17719" y="15525"/>
                    <a:pt x="17719" y="15525"/>
                  </a:cubicBezTo>
                  <a:lnTo>
                    <a:pt x="18900" y="1670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49"/>
            <p:cNvSpPr/>
            <p:nvPr/>
          </p:nvSpPr>
          <p:spPr>
            <a:xfrm>
              <a:off x="18529798" y="10777473"/>
              <a:ext cx="234552" cy="21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20" y="0"/>
                  </a:moveTo>
                  <a:cubicBezTo>
                    <a:pt x="4849" y="0"/>
                    <a:pt x="0" y="4849"/>
                    <a:pt x="0" y="11020"/>
                  </a:cubicBezTo>
                  <a:cubicBezTo>
                    <a:pt x="0" y="16751"/>
                    <a:pt x="4849" y="21600"/>
                    <a:pt x="11020" y="21600"/>
                  </a:cubicBezTo>
                  <a:cubicBezTo>
                    <a:pt x="16751" y="21600"/>
                    <a:pt x="21600" y="16751"/>
                    <a:pt x="21600" y="11020"/>
                  </a:cubicBezTo>
                  <a:cubicBezTo>
                    <a:pt x="21600" y="4849"/>
                    <a:pt x="16751" y="0"/>
                    <a:pt x="11020" y="0"/>
                  </a:cubicBezTo>
                  <a:close/>
                  <a:moveTo>
                    <a:pt x="17192" y="17192"/>
                  </a:moveTo>
                  <a:cubicBezTo>
                    <a:pt x="15429" y="18955"/>
                    <a:pt x="13224" y="19837"/>
                    <a:pt x="11020" y="19837"/>
                  </a:cubicBezTo>
                  <a:cubicBezTo>
                    <a:pt x="8816" y="19837"/>
                    <a:pt x="6612" y="18955"/>
                    <a:pt x="4849" y="17192"/>
                  </a:cubicBezTo>
                  <a:cubicBezTo>
                    <a:pt x="3086" y="15429"/>
                    <a:pt x="2204" y="13224"/>
                    <a:pt x="2204" y="11020"/>
                  </a:cubicBezTo>
                  <a:cubicBezTo>
                    <a:pt x="2204" y="8376"/>
                    <a:pt x="3086" y="6171"/>
                    <a:pt x="4849" y="4408"/>
                  </a:cubicBezTo>
                  <a:cubicBezTo>
                    <a:pt x="6612" y="3086"/>
                    <a:pt x="8816" y="2204"/>
                    <a:pt x="11020" y="2204"/>
                  </a:cubicBezTo>
                  <a:cubicBezTo>
                    <a:pt x="13224" y="2204"/>
                    <a:pt x="15429" y="3086"/>
                    <a:pt x="17192" y="4408"/>
                  </a:cubicBezTo>
                  <a:cubicBezTo>
                    <a:pt x="18955" y="6171"/>
                    <a:pt x="19837" y="8376"/>
                    <a:pt x="19837" y="11020"/>
                  </a:cubicBezTo>
                  <a:cubicBezTo>
                    <a:pt x="19837" y="13224"/>
                    <a:pt x="18955" y="15429"/>
                    <a:pt x="17192" y="171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" name="Freeform 73"/>
          <p:cNvSpPr/>
          <p:nvPr/>
        </p:nvSpPr>
        <p:spPr>
          <a:xfrm>
            <a:off x="2266867" y="4466921"/>
            <a:ext cx="317215" cy="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031"/>
                </a:moveTo>
                <a:cubicBezTo>
                  <a:pt x="21600" y="5738"/>
                  <a:pt x="21600" y="5738"/>
                  <a:pt x="21600" y="5738"/>
                </a:cubicBezTo>
                <a:cubicBezTo>
                  <a:pt x="21600" y="5569"/>
                  <a:pt x="21411" y="5400"/>
                  <a:pt x="21221" y="5400"/>
                </a:cubicBezTo>
                <a:cubicBezTo>
                  <a:pt x="10989" y="169"/>
                  <a:pt x="10989" y="169"/>
                  <a:pt x="10989" y="169"/>
                </a:cubicBezTo>
                <a:cubicBezTo>
                  <a:pt x="10989" y="0"/>
                  <a:pt x="10800" y="0"/>
                  <a:pt x="10800" y="0"/>
                </a:cubicBezTo>
                <a:cubicBezTo>
                  <a:pt x="10800" y="0"/>
                  <a:pt x="10611" y="0"/>
                  <a:pt x="10611" y="169"/>
                </a:cubicBezTo>
                <a:cubicBezTo>
                  <a:pt x="189" y="5400"/>
                  <a:pt x="189" y="5400"/>
                  <a:pt x="189" y="5400"/>
                </a:cubicBezTo>
                <a:cubicBezTo>
                  <a:pt x="189" y="5400"/>
                  <a:pt x="0" y="5569"/>
                  <a:pt x="0" y="5738"/>
                </a:cubicBezTo>
                <a:cubicBezTo>
                  <a:pt x="0" y="15863"/>
                  <a:pt x="0" y="15863"/>
                  <a:pt x="0" y="15863"/>
                </a:cubicBezTo>
                <a:cubicBezTo>
                  <a:pt x="0" y="15863"/>
                  <a:pt x="0" y="16031"/>
                  <a:pt x="0" y="16031"/>
                </a:cubicBezTo>
                <a:cubicBezTo>
                  <a:pt x="0" y="16031"/>
                  <a:pt x="189" y="16200"/>
                  <a:pt x="189" y="16369"/>
                </a:cubicBezTo>
                <a:cubicBezTo>
                  <a:pt x="10611" y="21600"/>
                  <a:pt x="10611" y="21600"/>
                  <a:pt x="10611" y="21600"/>
                </a:cubicBezTo>
                <a:cubicBezTo>
                  <a:pt x="10611" y="21600"/>
                  <a:pt x="10800" y="21600"/>
                  <a:pt x="10989" y="21600"/>
                </a:cubicBezTo>
                <a:cubicBezTo>
                  <a:pt x="21221" y="16369"/>
                  <a:pt x="21221" y="16369"/>
                  <a:pt x="21221" y="16369"/>
                </a:cubicBezTo>
                <a:cubicBezTo>
                  <a:pt x="21411" y="16200"/>
                  <a:pt x="21600" y="16031"/>
                  <a:pt x="21600" y="16031"/>
                </a:cubicBezTo>
                <a:close/>
                <a:moveTo>
                  <a:pt x="10421" y="20588"/>
                </a:moveTo>
                <a:cubicBezTo>
                  <a:pt x="947" y="15694"/>
                  <a:pt x="947" y="15694"/>
                  <a:pt x="947" y="15694"/>
                </a:cubicBezTo>
                <a:cubicBezTo>
                  <a:pt x="947" y="6412"/>
                  <a:pt x="947" y="6412"/>
                  <a:pt x="947" y="6412"/>
                </a:cubicBezTo>
                <a:cubicBezTo>
                  <a:pt x="10421" y="11306"/>
                  <a:pt x="10421" y="11306"/>
                  <a:pt x="10421" y="11306"/>
                </a:cubicBezTo>
                <a:lnTo>
                  <a:pt x="10421" y="20588"/>
                </a:lnTo>
                <a:close/>
                <a:moveTo>
                  <a:pt x="10800" y="10631"/>
                </a:moveTo>
                <a:cubicBezTo>
                  <a:pt x="1326" y="5738"/>
                  <a:pt x="1326" y="5738"/>
                  <a:pt x="1326" y="5738"/>
                </a:cubicBezTo>
                <a:cubicBezTo>
                  <a:pt x="10800" y="844"/>
                  <a:pt x="10800" y="844"/>
                  <a:pt x="10800" y="844"/>
                </a:cubicBezTo>
                <a:cubicBezTo>
                  <a:pt x="20274" y="5738"/>
                  <a:pt x="20274" y="5738"/>
                  <a:pt x="20274" y="5738"/>
                </a:cubicBezTo>
                <a:lnTo>
                  <a:pt x="10800" y="10631"/>
                </a:lnTo>
                <a:close/>
                <a:moveTo>
                  <a:pt x="20653" y="15694"/>
                </a:moveTo>
                <a:cubicBezTo>
                  <a:pt x="11179" y="20588"/>
                  <a:pt x="11179" y="20588"/>
                  <a:pt x="11179" y="20588"/>
                </a:cubicBezTo>
                <a:cubicBezTo>
                  <a:pt x="11179" y="11306"/>
                  <a:pt x="11179" y="11306"/>
                  <a:pt x="11179" y="11306"/>
                </a:cubicBezTo>
                <a:cubicBezTo>
                  <a:pt x="20653" y="6412"/>
                  <a:pt x="20653" y="6412"/>
                  <a:pt x="20653" y="6412"/>
                </a:cubicBezTo>
                <a:lnTo>
                  <a:pt x="20653" y="1569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5917344" y="2214437"/>
            <a:ext cx="357309" cy="333548"/>
            <a:chOff x="18353003" y="4956338"/>
            <a:chExt cx="612664" cy="571922"/>
          </a:xfrm>
          <a:solidFill>
            <a:schemeClr val="bg1"/>
          </a:solidFill>
        </p:grpSpPr>
        <p:sp>
          <p:nvSpPr>
            <p:cNvPr id="40" name="Freeform 87"/>
            <p:cNvSpPr/>
            <p:nvPr/>
          </p:nvSpPr>
          <p:spPr>
            <a:xfrm>
              <a:off x="18353003" y="4956338"/>
              <a:ext cx="612664" cy="15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851"/>
                    <a:pt x="0" y="3703"/>
                  </a:cubicBezTo>
                  <a:cubicBezTo>
                    <a:pt x="0" y="17897"/>
                    <a:pt x="0" y="17897"/>
                    <a:pt x="0" y="17897"/>
                  </a:cubicBezTo>
                  <a:cubicBezTo>
                    <a:pt x="0" y="1974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19749"/>
                    <a:pt x="21600" y="17897"/>
                  </a:cubicBezTo>
                  <a:cubicBezTo>
                    <a:pt x="21600" y="3703"/>
                    <a:pt x="21600" y="3703"/>
                    <a:pt x="21600" y="3703"/>
                  </a:cubicBezTo>
                  <a:cubicBezTo>
                    <a:pt x="21600" y="1851"/>
                    <a:pt x="21094" y="0"/>
                    <a:pt x="20588" y="0"/>
                  </a:cubicBezTo>
                  <a:close/>
                  <a:moveTo>
                    <a:pt x="20756" y="18514"/>
                  </a:moveTo>
                  <a:cubicBezTo>
                    <a:pt x="844" y="18514"/>
                    <a:pt x="844" y="18514"/>
                    <a:pt x="844" y="18514"/>
                  </a:cubicBezTo>
                  <a:cubicBezTo>
                    <a:pt x="844" y="3086"/>
                    <a:pt x="844" y="3086"/>
                    <a:pt x="844" y="3086"/>
                  </a:cubicBezTo>
                  <a:cubicBezTo>
                    <a:pt x="20756" y="3086"/>
                    <a:pt x="20756" y="3086"/>
                    <a:pt x="20756" y="3086"/>
                  </a:cubicBezTo>
                  <a:lnTo>
                    <a:pt x="20756" y="1851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88"/>
            <p:cNvSpPr/>
            <p:nvPr/>
          </p:nvSpPr>
          <p:spPr>
            <a:xfrm>
              <a:off x="18353003" y="5165854"/>
              <a:ext cx="612664" cy="151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89"/>
            <p:cNvSpPr/>
            <p:nvPr/>
          </p:nvSpPr>
          <p:spPr>
            <a:xfrm>
              <a:off x="18353003" y="5375369"/>
              <a:ext cx="612664" cy="152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0"/>
                  </a:moveTo>
                  <a:cubicBezTo>
                    <a:pt x="1012" y="0"/>
                    <a:pt x="1012" y="0"/>
                    <a:pt x="1012" y="0"/>
                  </a:cubicBezTo>
                  <a:cubicBezTo>
                    <a:pt x="506" y="0"/>
                    <a:pt x="0" y="1906"/>
                    <a:pt x="0" y="3812"/>
                  </a:cubicBezTo>
                  <a:cubicBezTo>
                    <a:pt x="0" y="17788"/>
                    <a:pt x="0" y="17788"/>
                    <a:pt x="0" y="17788"/>
                  </a:cubicBezTo>
                  <a:cubicBezTo>
                    <a:pt x="0" y="20329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0329"/>
                    <a:pt x="21600" y="17788"/>
                  </a:cubicBezTo>
                  <a:cubicBezTo>
                    <a:pt x="21600" y="3812"/>
                    <a:pt x="21600" y="3812"/>
                    <a:pt x="21600" y="3812"/>
                  </a:cubicBezTo>
                  <a:cubicBezTo>
                    <a:pt x="21600" y="1906"/>
                    <a:pt x="21094" y="0"/>
                    <a:pt x="20588" y="0"/>
                  </a:cubicBezTo>
                  <a:close/>
                  <a:moveTo>
                    <a:pt x="20756" y="19059"/>
                  </a:moveTo>
                  <a:cubicBezTo>
                    <a:pt x="844" y="19059"/>
                    <a:pt x="844" y="19059"/>
                    <a:pt x="844" y="19059"/>
                  </a:cubicBezTo>
                  <a:cubicBezTo>
                    <a:pt x="844" y="3176"/>
                    <a:pt x="844" y="3176"/>
                    <a:pt x="844" y="3176"/>
                  </a:cubicBezTo>
                  <a:cubicBezTo>
                    <a:pt x="20756" y="3176"/>
                    <a:pt x="20756" y="3176"/>
                    <a:pt x="20756" y="3176"/>
                  </a:cubicBezTo>
                  <a:lnTo>
                    <a:pt x="20756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6491" y="1059341"/>
            <a:ext cx="9784927" cy="65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Calibri"/>
                <a:ea typeface="黑体"/>
                <a:cs typeface="Times New Roman"/>
              </a:rPr>
              <a:t>6</a:t>
            </a:r>
            <a:r>
              <a:rPr lang="zh-CN" altLang="zh-CN" sz="3200" b="1" kern="100" dirty="0" smtClean="0">
                <a:latin typeface="Calibri"/>
                <a:ea typeface="黑体"/>
                <a:cs typeface="Times New Roman"/>
              </a:rPr>
              <a:t>．</a:t>
            </a:r>
            <a:r>
              <a:rPr lang="zh-CN" altLang="en-US" sz="3200" b="1" kern="100" dirty="0" smtClean="0">
                <a:latin typeface="Calibri"/>
                <a:ea typeface="黑体"/>
                <a:cs typeface="Times New Roman"/>
              </a:rPr>
              <a:t>论文规划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6793" y="2477523"/>
            <a:ext cx="9888053" cy="43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宋体"/>
                <a:ea typeface="宋体"/>
                <a:cs typeface="Times New Roman"/>
              </a:rPr>
              <a:t>   </a:t>
            </a:r>
            <a:endParaRPr lang="zh-CN" altLang="zh-CN" sz="2000" kern="100" dirty="0">
              <a:effectLst/>
              <a:latin typeface="华文中宋" pitchFamily="2" charset="-122"/>
              <a:ea typeface="华文中宋" pitchFamily="2" charset="-122"/>
              <a:cs typeface="Mongolian Bait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7347" y="2380661"/>
            <a:ext cx="726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论文题目：</a:t>
            </a:r>
            <a:r>
              <a:rPr lang="en-US" altLang="zh-CN" sz="2800" b="1" dirty="0" smtClean="0"/>
              <a:t>FAQ</a:t>
            </a:r>
            <a:r>
              <a:rPr lang="zh-CN" altLang="en-US" sz="2800" b="1" dirty="0" smtClean="0"/>
              <a:t>系统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前端设计与实现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57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8354" y="2151530"/>
            <a:ext cx="62932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Ending</a:t>
            </a:r>
            <a:r>
              <a:rPr lang="zh-CN" altLang="en-US" sz="138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！</a:t>
            </a:r>
            <a:endParaRPr lang="zh-CN" altLang="en-US" sz="138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6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5103495" y="2586990"/>
            <a:ext cx="812800" cy="812800"/>
          </a:xfrm>
          <a:prstGeom prst="ellipse">
            <a:avLst/>
          </a:pr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653655" y="1924685"/>
            <a:ext cx="1108075" cy="484505"/>
            <a:chOff x="14412" y="1741"/>
            <a:chExt cx="1745" cy="763"/>
          </a:xfrm>
        </p:grpSpPr>
        <p:cxnSp>
          <p:nvCxnSpPr>
            <p:cNvPr id="23" name="一橙设计盗版必究"/>
            <p:cNvCxnSpPr/>
            <p:nvPr/>
          </p:nvCxnSpPr>
          <p:spPr>
            <a:xfrm flipV="1">
              <a:off x="14866" y="1741"/>
              <a:ext cx="342" cy="342"/>
            </a:xfrm>
            <a:prstGeom prst="line">
              <a:avLst/>
            </a:prstGeom>
            <a:ln w="12700">
              <a:solidFill>
                <a:srgbClr val="709C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一橙设计盗版必究"/>
            <p:cNvSpPr/>
            <p:nvPr/>
          </p:nvSpPr>
          <p:spPr>
            <a:xfrm>
              <a:off x="14412" y="1855"/>
              <a:ext cx="567" cy="567"/>
            </a:xfrm>
            <a:prstGeom prst="arc">
              <a:avLst>
                <a:gd name="adj1" fmla="val 18994279"/>
                <a:gd name="adj2" fmla="val 18668272"/>
              </a:avLst>
            </a:prstGeom>
            <a:ln w="12700">
              <a:solidFill>
                <a:srgbClr val="709C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一橙设计盗版必究"/>
            <p:cNvSpPr/>
            <p:nvPr/>
          </p:nvSpPr>
          <p:spPr>
            <a:xfrm>
              <a:off x="15819" y="2166"/>
              <a:ext cx="339" cy="339"/>
            </a:xfrm>
            <a:prstGeom prst="ellipse">
              <a:avLst/>
            </a:prstGeom>
            <a:solidFill>
              <a:srgbClr val="709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一橙设计盗版必究"/>
          <p:cNvSpPr/>
          <p:nvPr/>
        </p:nvSpPr>
        <p:spPr>
          <a:xfrm>
            <a:off x="6223000" y="2497436"/>
            <a:ext cx="215265" cy="215265"/>
          </a:xfrm>
          <a:prstGeom prst="ellipse">
            <a:avLst/>
          </a:prstGeom>
          <a:solidFill>
            <a:srgbClr val="709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2247900" y="1332230"/>
            <a:ext cx="533400" cy="70866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0880000">
            <a:off x="2970530" y="1416685"/>
            <a:ext cx="406400" cy="53975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solidFill>
            <a:srgbClr val="578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20880000">
            <a:off x="2656840" y="2723515"/>
            <a:ext cx="406400" cy="539750"/>
          </a:xfrm>
          <a:custGeom>
            <a:avLst/>
            <a:gdLst>
              <a:gd name="connisteX0" fmla="*/ 49550 w 533708"/>
              <a:gd name="connsiteY0" fmla="*/ 26364 h 708354"/>
              <a:gd name="connisteX1" fmla="*/ 60980 w 533708"/>
              <a:gd name="connsiteY1" fmla="*/ 461339 h 708354"/>
              <a:gd name="connisteX2" fmla="*/ 401975 w 533708"/>
              <a:gd name="connsiteY2" fmla="*/ 708354 h 708354"/>
              <a:gd name="connisteX3" fmla="*/ 531515 w 533708"/>
              <a:gd name="connsiteY3" fmla="*/ 461339 h 708354"/>
              <a:gd name="connisteX4" fmla="*/ 437535 w 533708"/>
              <a:gd name="connsiteY4" fmla="*/ 120344 h 708354"/>
              <a:gd name="connisteX5" fmla="*/ 49550 w 533708"/>
              <a:gd name="connsiteY5" fmla="*/ 26364 h 7083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33708" h="708354">
                <a:moveTo>
                  <a:pt x="49551" y="26364"/>
                </a:moveTo>
                <a:cubicBezTo>
                  <a:pt x="-26014" y="94309"/>
                  <a:pt x="-9504" y="324814"/>
                  <a:pt x="60981" y="461339"/>
                </a:cubicBezTo>
                <a:cubicBezTo>
                  <a:pt x="131466" y="597864"/>
                  <a:pt x="307996" y="708354"/>
                  <a:pt x="401976" y="708354"/>
                </a:cubicBezTo>
                <a:cubicBezTo>
                  <a:pt x="495956" y="708354"/>
                  <a:pt x="524531" y="578814"/>
                  <a:pt x="531516" y="461339"/>
                </a:cubicBezTo>
                <a:cubicBezTo>
                  <a:pt x="538501" y="343864"/>
                  <a:pt x="534056" y="207339"/>
                  <a:pt x="437536" y="120344"/>
                </a:cubicBezTo>
                <a:cubicBezTo>
                  <a:pt x="341016" y="33349"/>
                  <a:pt x="125116" y="-41581"/>
                  <a:pt x="49551" y="26364"/>
                </a:cubicBezTo>
                <a:close/>
              </a:path>
            </a:pathLst>
          </a:custGeom>
          <a:noFill/>
          <a:ln>
            <a:solidFill>
              <a:srgbClr val="578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0146" y="134470"/>
            <a:ext cx="1737753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目录</a:t>
            </a:r>
            <a:endParaRPr lang="en-US" altLang="zh-CN" sz="54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5611" y="1093595"/>
            <a:ext cx="7587624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en-US" altLang="zh-CN" sz="3200" b="1" kern="100" dirty="0" smtClean="0">
                <a:solidFill>
                  <a:prstClr val="black"/>
                </a:solidFill>
                <a:latin typeface="黑体"/>
                <a:ea typeface="宋体"/>
                <a:cs typeface="Times New Roman"/>
              </a:rPr>
              <a:t> </a:t>
            </a:r>
            <a:r>
              <a:rPr lang="zh-CN" altLang="en-US" sz="3200" b="1" kern="100" dirty="0" smtClean="0">
                <a:solidFill>
                  <a:prstClr val="black"/>
                </a:solidFill>
                <a:latin typeface="黑体"/>
                <a:ea typeface="宋体"/>
                <a:cs typeface="Times New Roman"/>
              </a:rPr>
              <a:t>一、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课题</a:t>
            </a:r>
            <a:r>
              <a:rPr lang="zh-CN" altLang="zh-CN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来源及研究的目的和意义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5611" y="1992786"/>
            <a:ext cx="7562388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en-US" altLang="zh-CN" sz="3200" b="1" kern="100" dirty="0" smtClean="0">
                <a:solidFill>
                  <a:prstClr val="black"/>
                </a:solidFill>
                <a:latin typeface="黑体"/>
                <a:ea typeface="宋体"/>
                <a:cs typeface="Times New Roman"/>
              </a:rPr>
              <a:t> </a:t>
            </a:r>
            <a:r>
              <a:rPr lang="zh-CN" altLang="en-US" sz="3200" b="1" kern="100" dirty="0">
                <a:solidFill>
                  <a:prstClr val="black"/>
                </a:solidFill>
                <a:latin typeface="黑体"/>
                <a:ea typeface="宋体"/>
                <a:cs typeface="Times New Roman"/>
              </a:rPr>
              <a:t>二</a:t>
            </a:r>
            <a:r>
              <a:rPr lang="zh-CN" altLang="en-US" sz="3200" b="1" kern="100" dirty="0" smtClean="0">
                <a:solidFill>
                  <a:prstClr val="black"/>
                </a:solidFill>
                <a:latin typeface="黑体"/>
                <a:ea typeface="宋体"/>
                <a:cs typeface="Times New Roman"/>
              </a:rPr>
              <a:t>、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主要</a:t>
            </a:r>
            <a:r>
              <a:rPr lang="zh-CN" altLang="zh-CN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研究内容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5611" y="2968339"/>
            <a:ext cx="7562388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  三、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研究</a:t>
            </a:r>
            <a:r>
              <a:rPr lang="zh-CN" altLang="zh-CN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方案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5611" y="4000686"/>
            <a:ext cx="7562388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  四、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进度</a:t>
            </a:r>
            <a:r>
              <a:rPr lang="zh-CN" altLang="zh-CN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安排，</a:t>
            </a:r>
            <a:r>
              <a:rPr lang="zh-CN" altLang="en-US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分工内容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65611" y="4957857"/>
            <a:ext cx="7562388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  五、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过程</a:t>
            </a:r>
            <a:r>
              <a:rPr lang="zh-CN" altLang="zh-CN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中可能遇到的</a:t>
            </a:r>
            <a:r>
              <a:rPr lang="zh-CN" altLang="zh-CN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困难</a:t>
            </a: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、解决措施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5611" y="5899850"/>
            <a:ext cx="7562388" cy="641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  </a:t>
            </a:r>
            <a:r>
              <a:rPr lang="zh-CN" altLang="en-US" sz="3200" b="1" kern="100" dirty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六</a:t>
            </a:r>
            <a:r>
              <a:rPr lang="zh-CN" altLang="en-US" sz="3200" b="1" kern="100" dirty="0" smtClean="0">
                <a:solidFill>
                  <a:prstClr val="black"/>
                </a:solidFill>
                <a:latin typeface="Calibri"/>
                <a:ea typeface="黑体"/>
                <a:cs typeface="Times New Roman"/>
              </a:rPr>
              <a:t>、论文规划</a:t>
            </a:r>
            <a:endParaRPr lang="zh-CN" altLang="zh-CN" sz="2000" b="1" kern="100" dirty="0">
              <a:solidFill>
                <a:prstClr val="black"/>
              </a:solidFill>
              <a:latin typeface="Calibri"/>
              <a:ea typeface="宋体"/>
              <a:cs typeface="Mongolian Bait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7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8456" y="545465"/>
            <a:ext cx="11061700" cy="5821045"/>
            <a:chOff x="3607" y="2132"/>
            <a:chExt cx="12016" cy="6536"/>
          </a:xfrm>
        </p:grpSpPr>
        <p:sp>
          <p:nvSpPr>
            <p:cNvPr id="2" name="矩形 1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73418" y="2252063"/>
            <a:ext cx="703901" cy="703902"/>
            <a:chOff x="1570038" y="3276600"/>
            <a:chExt cx="884237" cy="884238"/>
          </a:xfrm>
        </p:grpSpPr>
        <p:sp>
          <p:nvSpPr>
            <p:cNvPr id="5" name="椭圆 4"/>
            <p:cNvSpPr>
              <a:spLocks noChangeArrowheads="1"/>
            </p:cNvSpPr>
            <p:nvPr/>
          </p:nvSpPr>
          <p:spPr bwMode="auto">
            <a:xfrm>
              <a:off x="1570038" y="3276600"/>
              <a:ext cx="884237" cy="884238"/>
            </a:xfrm>
            <a:prstGeom prst="ellipse">
              <a:avLst/>
            </a:prstGeom>
            <a:solidFill>
              <a:srgbClr val="628B6D"/>
            </a:solidFill>
            <a:ln w="38100">
              <a:noFill/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文本框 10"/>
            <p:cNvSpPr>
              <a:spLocks noChangeArrowheads="1"/>
            </p:cNvSpPr>
            <p:nvPr/>
          </p:nvSpPr>
          <p:spPr bwMode="auto">
            <a:xfrm>
              <a:off x="1570038" y="3458743"/>
              <a:ext cx="8842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74050" y="3500976"/>
            <a:ext cx="703902" cy="703270"/>
            <a:chOff x="4287042" y="3276600"/>
            <a:chExt cx="885033" cy="884238"/>
          </a:xfrm>
        </p:grpSpPr>
        <p:sp>
          <p:nvSpPr>
            <p:cNvPr id="10" name="椭圆 9"/>
            <p:cNvSpPr>
              <a:spLocks noChangeArrowheads="1"/>
            </p:cNvSpPr>
            <p:nvPr/>
          </p:nvSpPr>
          <p:spPr bwMode="auto">
            <a:xfrm>
              <a:off x="4287838" y="3276600"/>
              <a:ext cx="884237" cy="884238"/>
            </a:xfrm>
            <a:prstGeom prst="ellipse">
              <a:avLst/>
            </a:prstGeom>
            <a:solidFill>
              <a:srgbClr val="628B6D"/>
            </a:solidFill>
            <a:ln w="38100">
              <a:noFill/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>
              <a:spLocks noChangeArrowheads="1"/>
            </p:cNvSpPr>
            <p:nvPr/>
          </p:nvSpPr>
          <p:spPr bwMode="auto">
            <a:xfrm>
              <a:off x="4287042" y="3473447"/>
              <a:ext cx="8842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4272" y="4741348"/>
            <a:ext cx="702474" cy="701026"/>
            <a:chOff x="7005638" y="3276600"/>
            <a:chExt cx="886065" cy="884238"/>
          </a:xfrm>
        </p:grpSpPr>
        <p:sp>
          <p:nvSpPr>
            <p:cNvPr id="15" name="椭圆 8"/>
            <p:cNvSpPr>
              <a:spLocks noChangeArrowheads="1"/>
            </p:cNvSpPr>
            <p:nvPr/>
          </p:nvSpPr>
          <p:spPr bwMode="auto">
            <a:xfrm>
              <a:off x="7005638" y="3276600"/>
              <a:ext cx="884237" cy="884238"/>
            </a:xfrm>
            <a:prstGeom prst="ellipse">
              <a:avLst/>
            </a:prstGeom>
            <a:solidFill>
              <a:srgbClr val="628B6D"/>
            </a:solidFill>
            <a:ln w="38100">
              <a:noFill/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文本框 10"/>
            <p:cNvSpPr>
              <a:spLocks noChangeArrowheads="1"/>
            </p:cNvSpPr>
            <p:nvPr/>
          </p:nvSpPr>
          <p:spPr bwMode="auto">
            <a:xfrm>
              <a:off x="7007466" y="3473447"/>
              <a:ext cx="8842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11941" y="954741"/>
            <a:ext cx="6710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>
                <a:latin typeface="黑体"/>
                <a:ea typeface="宋体"/>
                <a:cs typeface="Times New Roman"/>
              </a:rPr>
              <a:t>1</a:t>
            </a:r>
            <a:r>
              <a:rPr lang="zh-CN" altLang="zh-CN" sz="3200" b="1" kern="100" dirty="0">
                <a:latin typeface="Calibri"/>
                <a:ea typeface="黑体"/>
                <a:cs typeface="Times New Roman"/>
              </a:rPr>
              <a:t>．课题来源及研究的目的和意义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7630" y="2311626"/>
            <a:ext cx="430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华文中宋" pitchFamily="2" charset="-122"/>
                <a:ea typeface="华文中宋" pitchFamily="2" charset="-122"/>
                <a:cs typeface="Times New Roman"/>
              </a:rPr>
              <a:t>相关性信息太多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7630" y="4568748"/>
            <a:ext cx="7812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华文中宋" pitchFamily="2" charset="-122"/>
                <a:ea typeface="华文中宋" pitchFamily="2" charset="-122"/>
                <a:cs typeface="Times New Roman"/>
              </a:rPr>
              <a:t>用户难以通过几个关键词的简单组合来表达检索</a:t>
            </a:r>
            <a:r>
              <a:rPr lang="zh-CN" altLang="zh-CN" sz="3200" dirty="0" smtClean="0">
                <a:latin typeface="华文中宋" pitchFamily="2" charset="-122"/>
                <a:ea typeface="华文中宋" pitchFamily="2" charset="-122"/>
                <a:cs typeface="Times New Roman"/>
              </a:rPr>
              <a:t>需求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7630" y="3500976"/>
            <a:ext cx="675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华文中宋" pitchFamily="2" charset="-122"/>
                <a:ea typeface="华文中宋" pitchFamily="2" charset="-122"/>
                <a:cs typeface="Times New Roman"/>
              </a:rPr>
              <a:t>检索效果差强人意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84647" y="730711"/>
            <a:ext cx="11061700" cy="5821045"/>
            <a:chOff x="3607" y="2132"/>
            <a:chExt cx="12016" cy="6536"/>
          </a:xfrm>
        </p:grpSpPr>
        <p:sp>
          <p:nvSpPr>
            <p:cNvPr id="22" name="矩形 21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96788" y="995082"/>
            <a:ext cx="3523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Calibri"/>
                <a:ea typeface="黑体"/>
                <a:cs typeface="Times New Roman"/>
              </a:rPr>
              <a:t>2</a:t>
            </a:r>
            <a:r>
              <a:rPr lang="zh-CN" altLang="zh-CN" sz="3200" b="1" kern="100" dirty="0" smtClean="0">
                <a:latin typeface="Calibri"/>
                <a:ea typeface="黑体"/>
                <a:cs typeface="Times New Roman"/>
              </a:rPr>
              <a:t>．</a:t>
            </a:r>
            <a:r>
              <a:rPr lang="zh-CN" altLang="zh-CN" sz="3200" b="1" kern="100" dirty="0">
                <a:latin typeface="Calibri"/>
                <a:ea typeface="黑体"/>
                <a:cs typeface="Times New Roman"/>
              </a:rPr>
              <a:t>主要研究内容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28828119"/>
              </p:ext>
            </p:extLst>
          </p:nvPr>
        </p:nvGraphicFramePr>
        <p:xfrm>
          <a:off x="1882588" y="1702968"/>
          <a:ext cx="8162365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圆角矩形 3"/>
          <p:cNvSpPr/>
          <p:nvPr/>
        </p:nvSpPr>
        <p:spPr>
          <a:xfrm>
            <a:off x="2514599" y="2581834"/>
            <a:ext cx="7221072" cy="19094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800" b="1" dirty="0" smtClean="0">
                <a:solidFill>
                  <a:prstClr val="black"/>
                </a:solidFill>
              </a:rPr>
              <a:t>主要围绕基于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操作系统</a:t>
            </a:r>
            <a:r>
              <a:rPr lang="zh-CN" altLang="zh-CN" sz="2800" b="1" dirty="0">
                <a:solidFill>
                  <a:prstClr val="black"/>
                </a:solidFill>
              </a:rPr>
              <a:t>课程</a:t>
            </a:r>
            <a:r>
              <a:rPr lang="en-US" altLang="zh-CN" sz="2800" b="1" dirty="0">
                <a:solidFill>
                  <a:prstClr val="black"/>
                </a:solidFill>
              </a:rPr>
              <a:t>FAQ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系统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的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开发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展开设计与研究</a:t>
            </a:r>
            <a:endParaRPr lang="zh-CN" altLang="zh-CN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84647" y="730711"/>
            <a:ext cx="11061700" cy="5821045"/>
            <a:chOff x="3607" y="2132"/>
            <a:chExt cx="12016" cy="6536"/>
          </a:xfrm>
        </p:grpSpPr>
        <p:sp>
          <p:nvSpPr>
            <p:cNvPr id="22" name="矩形 21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90918" y="1482862"/>
            <a:ext cx="316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华文中宋" pitchFamily="2" charset="-122"/>
                <a:ea typeface="华文中宋" pitchFamily="2" charset="-122"/>
                <a:cs typeface="Mongolian Baiti"/>
              </a:rPr>
              <a:t>FAQ</a:t>
            </a:r>
            <a:r>
              <a:rPr lang="zh-CN" altLang="en-US" sz="3200" b="1" kern="100" dirty="0" smtClean="0">
                <a:latin typeface="华文中宋" pitchFamily="2" charset="-122"/>
                <a:ea typeface="华文中宋" pitchFamily="2" charset="-122"/>
                <a:cs typeface="Mongolian Baiti"/>
              </a:rPr>
              <a:t>系统的优点：</a:t>
            </a:r>
            <a:endParaRPr lang="zh-CN" altLang="zh-CN" sz="3200" b="1" kern="100" dirty="0">
              <a:effectLst/>
              <a:latin typeface="华文中宋" pitchFamily="2" charset="-122"/>
              <a:ea typeface="华文中宋" pitchFamily="2" charset="-122"/>
              <a:cs typeface="Mongolian Bait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3270" y="2687126"/>
            <a:ext cx="855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、针对某一特定领域而设立，所以能够对这一领域的问题做出相对准确地回答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3271" y="3953435"/>
            <a:ext cx="8552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、对有关问题和答案进行收录并分类，根据不同的问题，给出用户不同的答案，更加容易精确的获取到相关的知识，并且可以提高获取知识的效率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4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86488" y="887506"/>
            <a:ext cx="11045218" cy="581509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0918" y="1138047"/>
            <a:ext cx="316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华文中宋" pitchFamily="2" charset="-122"/>
                <a:ea typeface="华文中宋" pitchFamily="2" charset="-122"/>
                <a:cs typeface="Mongolian Baiti"/>
              </a:rPr>
              <a:t>FAQ</a:t>
            </a:r>
            <a:r>
              <a:rPr lang="zh-CN" altLang="en-US" sz="3200" b="1" kern="100" dirty="0" smtClean="0">
                <a:latin typeface="华文中宋" pitchFamily="2" charset="-122"/>
                <a:ea typeface="华文中宋" pitchFamily="2" charset="-122"/>
                <a:cs typeface="Mongolian Baiti"/>
              </a:rPr>
              <a:t>系统的功能：</a:t>
            </a:r>
            <a:endParaRPr lang="zh-CN" altLang="zh-CN" sz="3200" b="1" kern="100" dirty="0">
              <a:effectLst/>
              <a:latin typeface="华文中宋" pitchFamily="2" charset="-122"/>
              <a:ea typeface="华文中宋" pitchFamily="2" charset="-122"/>
              <a:cs typeface="Mongolian Baiti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835521" y="2030506"/>
            <a:ext cx="443753" cy="42100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4088" y="2233064"/>
            <a:ext cx="1707777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454088" y="3871499"/>
            <a:ext cx="1842249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教师管理员用户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299700" y="3954003"/>
            <a:ext cx="826992" cy="363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1691" y="2217348"/>
            <a:ext cx="1896035" cy="564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查询问题、待解决问题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161865" y="2313750"/>
            <a:ext cx="826992" cy="363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26692" y="3792077"/>
            <a:ext cx="1815352" cy="63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维护与管理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897724" y="2298906"/>
            <a:ext cx="860613" cy="39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40066" y="2027966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关键词搜索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953936" y="2592729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6940355" y="3939159"/>
            <a:ext cx="806825" cy="39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74104" y="3413313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</a:p>
        </p:txBody>
      </p:sp>
      <p:sp>
        <p:nvSpPr>
          <p:cNvPr id="27" name="矩形 26"/>
          <p:cNvSpPr/>
          <p:nvPr/>
        </p:nvSpPr>
        <p:spPr>
          <a:xfrm>
            <a:off x="7974104" y="3792077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</a:t>
            </a:r>
          </a:p>
        </p:txBody>
      </p:sp>
      <p:sp>
        <p:nvSpPr>
          <p:cNvPr id="28" name="矩形 27"/>
          <p:cNvSpPr/>
          <p:nvPr/>
        </p:nvSpPr>
        <p:spPr>
          <a:xfrm>
            <a:off x="7974104" y="4170841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</a:p>
        </p:txBody>
      </p:sp>
      <p:sp>
        <p:nvSpPr>
          <p:cNvPr id="29" name="矩形 28"/>
          <p:cNvSpPr/>
          <p:nvPr/>
        </p:nvSpPr>
        <p:spPr>
          <a:xfrm>
            <a:off x="7974104" y="4549605"/>
            <a:ext cx="1411941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454087" y="5504314"/>
            <a:ext cx="1842249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6" name="左中括号 15"/>
          <p:cNvSpPr/>
          <p:nvPr/>
        </p:nvSpPr>
        <p:spPr>
          <a:xfrm>
            <a:off x="7789209" y="1902134"/>
            <a:ext cx="164727" cy="1195190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7789209" y="3383688"/>
            <a:ext cx="136152" cy="1684943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299700" y="5665687"/>
            <a:ext cx="826992" cy="363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26692" y="5504314"/>
            <a:ext cx="1815352" cy="63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提供数据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6942044" y="5636000"/>
            <a:ext cx="860613" cy="39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7815678" y="5216509"/>
            <a:ext cx="164727" cy="1342134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020325" y="5353145"/>
            <a:ext cx="1653994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答案表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20325" y="5726222"/>
            <a:ext cx="1660295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</a:t>
            </a:r>
            <a:r>
              <a:rPr lang="zh-CN" altLang="en-US" dirty="0" smtClean="0"/>
              <a:t>解答问题表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20325" y="6110500"/>
            <a:ext cx="1896880" cy="37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用户、管理员表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479"/>
            <a:ext cx="12271643" cy="688040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415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黑体"/>
                <a:ea typeface="宋体"/>
                <a:cs typeface="Times New Roman"/>
              </a:rPr>
              <a:t>3.  </a:t>
            </a:r>
            <a:r>
              <a:rPr lang="zh-CN" altLang="zh-CN" sz="3200" b="1" kern="100" dirty="0">
                <a:latin typeface="Calibri"/>
                <a:ea typeface="黑体"/>
                <a:cs typeface="Times New Roman"/>
              </a:rPr>
              <a:t>研究方案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0" y="3095060"/>
            <a:ext cx="1425388" cy="106231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操作系统课程</a:t>
            </a:r>
            <a:r>
              <a:rPr lang="en-US" altLang="zh-CN" b="1" dirty="0" smtClean="0">
                <a:solidFill>
                  <a:schemeClr val="tx1"/>
                </a:solidFill>
              </a:rPr>
              <a:t>FAQ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425388" y="3444682"/>
            <a:ext cx="699247" cy="363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983441" y="851638"/>
            <a:ext cx="282388" cy="554915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474259" y="1075765"/>
            <a:ext cx="1317812" cy="672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前端部分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74259" y="3095060"/>
            <a:ext cx="1317812" cy="712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后台部分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59958" y="5378824"/>
            <a:ext cx="1788459" cy="632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数据库建立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792071" y="1290918"/>
            <a:ext cx="564776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4175311" y="721654"/>
            <a:ext cx="363071" cy="140746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34151" y="829237"/>
            <a:ext cx="1403483" cy="49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38382" y="1539688"/>
            <a:ext cx="1403483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5941865" y="869577"/>
            <a:ext cx="660641" cy="20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6419229" y="376511"/>
            <a:ext cx="407643" cy="1187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79024" y="179286"/>
            <a:ext cx="1277470" cy="39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79024" y="681315"/>
            <a:ext cx="1277470" cy="39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注册页面</a:t>
            </a:r>
          </a:p>
        </p:txBody>
      </p:sp>
      <p:sp>
        <p:nvSpPr>
          <p:cNvPr id="33" name="矩形 32"/>
          <p:cNvSpPr/>
          <p:nvPr/>
        </p:nvSpPr>
        <p:spPr>
          <a:xfrm>
            <a:off x="6979024" y="1228163"/>
            <a:ext cx="1277470" cy="39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5941865" y="1657348"/>
            <a:ext cx="2570123" cy="20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8308166" y="1167644"/>
            <a:ext cx="407643" cy="1187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44407" y="991713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添加问题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944408" y="1337985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944409" y="1689847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944409" y="204170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3792071" y="3278838"/>
            <a:ext cx="2304435" cy="243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>
            <a:off x="5867719" y="2258548"/>
            <a:ext cx="457575" cy="22837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41330" y="2382371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42" name="矩形 41"/>
          <p:cNvSpPr/>
          <p:nvPr/>
        </p:nvSpPr>
        <p:spPr>
          <a:xfrm>
            <a:off x="6441330" y="308104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添加问题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441330" y="3795416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修改问题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441330" y="3428996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删除问题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441330" y="273142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441330" y="4147278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查询问题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4148417" y="5590615"/>
            <a:ext cx="920749" cy="20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>
            <a:off x="4840378" y="4820774"/>
            <a:ext cx="457575" cy="17469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89541" y="4830870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答案表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389541" y="569090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</a:t>
            </a:r>
            <a:r>
              <a:rPr lang="zh-CN" altLang="en-US" dirty="0" smtClean="0"/>
              <a:t>解答问题表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404724" y="6224866"/>
            <a:ext cx="182220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用户、管理员表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6969878" y="4902586"/>
            <a:ext cx="1295762" cy="20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大括号 52"/>
          <p:cNvSpPr/>
          <p:nvPr/>
        </p:nvSpPr>
        <p:spPr>
          <a:xfrm>
            <a:off x="8053542" y="4264115"/>
            <a:ext cx="405903" cy="14853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59445" y="432320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8459445" y="4689067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问题所属章节</a:t>
            </a:r>
          </a:p>
        </p:txBody>
      </p:sp>
      <p:sp>
        <p:nvSpPr>
          <p:cNvPr id="56" name="矩形 55"/>
          <p:cNvSpPr/>
          <p:nvPr/>
        </p:nvSpPr>
        <p:spPr>
          <a:xfrm>
            <a:off x="8459445" y="5040929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8462427" y="5397625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答案内容</a:t>
            </a:r>
          </a:p>
        </p:txBody>
      </p:sp>
      <p:sp>
        <p:nvSpPr>
          <p:cNvPr id="58" name="右箭头 57"/>
          <p:cNvSpPr/>
          <p:nvPr/>
        </p:nvSpPr>
        <p:spPr>
          <a:xfrm flipV="1">
            <a:off x="6972300" y="5749486"/>
            <a:ext cx="3445556" cy="26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大括号 59"/>
          <p:cNvSpPr/>
          <p:nvPr/>
        </p:nvSpPr>
        <p:spPr>
          <a:xfrm>
            <a:off x="10214905" y="5430682"/>
            <a:ext cx="405903" cy="8989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620809" y="5509353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620809" y="5901201"/>
            <a:ext cx="1571191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待回答的问题</a:t>
            </a:r>
            <a:endParaRPr lang="zh-CN" altLang="en-US" dirty="0"/>
          </a:p>
        </p:txBody>
      </p:sp>
      <p:sp>
        <p:nvSpPr>
          <p:cNvPr id="5" name="直角上箭头 4"/>
          <p:cNvSpPr/>
          <p:nvPr/>
        </p:nvSpPr>
        <p:spPr>
          <a:xfrm>
            <a:off x="7226055" y="3780857"/>
            <a:ext cx="3087840" cy="2683825"/>
          </a:xfrm>
          <a:prstGeom prst="bentUpArrow">
            <a:avLst>
              <a:gd name="adj1" fmla="val 4893"/>
              <a:gd name="adj2" fmla="val 4894"/>
              <a:gd name="adj3" fmla="val 1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大括号 62"/>
          <p:cNvSpPr/>
          <p:nvPr/>
        </p:nvSpPr>
        <p:spPr>
          <a:xfrm rot="16200000">
            <a:off x="10019161" y="2412946"/>
            <a:ext cx="372149" cy="27491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330520" y="2708446"/>
            <a:ext cx="1749430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用户、管理员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052471" y="3060308"/>
            <a:ext cx="2353933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用户、管理员账户名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052471" y="3412170"/>
            <a:ext cx="2353933" cy="35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用户、管理员密码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19747" y="545464"/>
            <a:ext cx="11062621" cy="582104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1036" y="811298"/>
            <a:ext cx="2041942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3600" b="1" kern="100" dirty="0">
                <a:latin typeface="+mn-ea"/>
                <a:cs typeface="Times New Roman"/>
              </a:rPr>
              <a:t>具体</a:t>
            </a:r>
            <a:r>
              <a:rPr lang="zh-CN" altLang="en-US" sz="3600" b="1" kern="100" dirty="0" smtClean="0">
                <a:latin typeface="+mn-ea"/>
                <a:cs typeface="Times New Roman"/>
              </a:rPr>
              <a:t>实施：</a:t>
            </a:r>
            <a:endParaRPr lang="zh-CN" altLang="zh-CN" sz="2400" b="1" kern="100" dirty="0">
              <a:effectLst/>
              <a:latin typeface="+mn-ea"/>
              <a:cs typeface="Mongolian Bait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966" y="2200206"/>
            <a:ext cx="1016041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开题</a:t>
            </a:r>
          </a:p>
        </p:txBody>
      </p:sp>
      <p:sp>
        <p:nvSpPr>
          <p:cNvPr id="6" name="右箭头 5"/>
          <p:cNvSpPr/>
          <p:nvPr/>
        </p:nvSpPr>
        <p:spPr>
          <a:xfrm>
            <a:off x="5845783" y="2122746"/>
            <a:ext cx="1640539" cy="70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分工合作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46" y="2221987"/>
            <a:ext cx="235323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确定最终题目</a:t>
            </a:r>
            <a:endParaRPr lang="zh-CN" altLang="en-US" sz="2800" dirty="0"/>
          </a:p>
        </p:txBody>
      </p:sp>
      <p:sp>
        <p:nvSpPr>
          <p:cNvPr id="26" name="右箭头 25"/>
          <p:cNvSpPr/>
          <p:nvPr/>
        </p:nvSpPr>
        <p:spPr>
          <a:xfrm>
            <a:off x="1852007" y="2107828"/>
            <a:ext cx="1640539" cy="70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沟通讨论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992" y="2046317"/>
            <a:ext cx="384394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需求分析：划分功能模块、设计系统界面</a:t>
            </a:r>
            <a:endParaRPr lang="zh-CN" altLang="en-US" sz="2400" dirty="0"/>
          </a:p>
        </p:txBody>
      </p:sp>
      <p:sp>
        <p:nvSpPr>
          <p:cNvPr id="28" name="右箭头 27"/>
          <p:cNvSpPr/>
          <p:nvPr/>
        </p:nvSpPr>
        <p:spPr>
          <a:xfrm rot="5400000">
            <a:off x="8879558" y="3420722"/>
            <a:ext cx="1794789" cy="70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46119" y="2901743"/>
            <a:ext cx="461665" cy="15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分析课程内容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38968" y="4687981"/>
            <a:ext cx="2675965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操作系统问答对收集、整理</a:t>
            </a:r>
            <a:endParaRPr lang="zh-CN" altLang="en-US" sz="2400" dirty="0"/>
          </a:p>
        </p:txBody>
      </p:sp>
      <p:sp>
        <p:nvSpPr>
          <p:cNvPr id="31" name="右箭头 30"/>
          <p:cNvSpPr/>
          <p:nvPr/>
        </p:nvSpPr>
        <p:spPr>
          <a:xfrm rot="10800000">
            <a:off x="6562499" y="4749492"/>
            <a:ext cx="1876986" cy="70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0473" y="4918813"/>
            <a:ext cx="13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建立数据库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51953" y="4856244"/>
            <a:ext cx="1610546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开发系统</a:t>
            </a:r>
            <a:endParaRPr lang="zh-CN" altLang="en-US" sz="2800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3074967" y="4749492"/>
            <a:ext cx="1876986" cy="70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66017" y="4933188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测试维护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64420" y="4856244"/>
            <a:ext cx="1610546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撰写论文</a:t>
            </a:r>
          </a:p>
        </p:txBody>
      </p:sp>
    </p:spTree>
    <p:extLst>
      <p:ext uri="{BB962C8B-B14F-4D97-AF65-F5344CB8AC3E}">
        <p14:creationId xmlns:p14="http://schemas.microsoft.com/office/powerpoint/2010/main" val="25677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647" y="558912"/>
            <a:ext cx="11061700" cy="5821045"/>
            <a:chOff x="3607" y="2132"/>
            <a:chExt cx="12016" cy="6536"/>
          </a:xfrm>
        </p:grpSpPr>
        <p:sp>
          <p:nvSpPr>
            <p:cNvPr id="18" name="矩形 17"/>
            <p:cNvSpPr/>
            <p:nvPr/>
          </p:nvSpPr>
          <p:spPr>
            <a:xfrm>
              <a:off x="3607" y="2132"/>
              <a:ext cx="12017" cy="65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66" y="2340"/>
              <a:ext cx="11468" cy="61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29554" y="744159"/>
            <a:ext cx="289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Calibri"/>
                <a:ea typeface="黑体"/>
                <a:cs typeface="Times New Roman"/>
              </a:rPr>
              <a:t>4</a:t>
            </a:r>
            <a:r>
              <a:rPr lang="zh-CN" altLang="zh-CN" sz="3200" b="1" kern="100" dirty="0" smtClean="0">
                <a:latin typeface="Calibri"/>
                <a:ea typeface="黑体"/>
                <a:cs typeface="Times New Roman"/>
              </a:rPr>
              <a:t>．</a:t>
            </a:r>
            <a:r>
              <a:rPr lang="zh-CN" altLang="zh-CN" sz="3200" b="1" kern="100" dirty="0">
                <a:latin typeface="Calibri"/>
                <a:ea typeface="黑体"/>
                <a:cs typeface="Times New Roman"/>
              </a:rPr>
              <a:t>进度</a:t>
            </a:r>
            <a:r>
              <a:rPr lang="zh-CN" altLang="zh-CN" sz="3200" b="1" kern="100" dirty="0" smtClean="0">
                <a:latin typeface="Calibri"/>
                <a:ea typeface="黑体"/>
                <a:cs typeface="Times New Roman"/>
              </a:rPr>
              <a:t>安排</a:t>
            </a:r>
            <a:endParaRPr lang="zh-CN" altLang="zh-CN" sz="2000" b="1" kern="100" dirty="0">
              <a:effectLst/>
              <a:latin typeface="Calibri"/>
              <a:ea typeface="宋体"/>
              <a:cs typeface="Mongolian Bait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1383" y="1762751"/>
            <a:ext cx="5442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2019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年</a:t>
            </a:r>
            <a:r>
              <a:rPr lang="en-US" altLang="zh-CN" sz="2400" b="1" kern="100" dirty="0" smtClean="0">
                <a:latin typeface="+mn-ea"/>
                <a:cs typeface="Mongolian Baiti"/>
              </a:rPr>
              <a:t>10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月份：确立题目、开题报告</a:t>
            </a:r>
            <a:endParaRPr lang="zh-CN" altLang="zh-CN" sz="2400" b="1" kern="100" dirty="0">
              <a:effectLst/>
              <a:latin typeface="+mn-ea"/>
              <a:cs typeface="Mongolian Bait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1383" y="2407944"/>
            <a:ext cx="423211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11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月份：实现需求分析</a:t>
            </a:r>
            <a:endParaRPr lang="zh-CN" altLang="en-US" sz="2400" b="1" kern="100" dirty="0">
              <a:latin typeface="+mn-ea"/>
              <a:cs typeface="Mongolian Baiti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246159" y="2544583"/>
            <a:ext cx="2171700" cy="23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17859" y="2000539"/>
            <a:ext cx="1855694" cy="390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/>
              <a:t>功能模块划分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8417859" y="2429515"/>
            <a:ext cx="1855694" cy="38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/>
              <a:t>数据表结构设计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8417859" y="2879132"/>
            <a:ext cx="1855694" cy="390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前后端的链接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81383" y="3027518"/>
            <a:ext cx="423211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12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</a:t>
            </a:r>
            <a:r>
              <a:rPr lang="zh-CN" altLang="en-US" sz="2400" b="1" kern="100" dirty="0">
                <a:latin typeface="+mn-ea"/>
                <a:cs typeface="Mongolian Baiti"/>
              </a:rPr>
              <a:t>：网站整体界面设计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1383" y="3625596"/>
            <a:ext cx="6760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2020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年</a:t>
            </a:r>
            <a:r>
              <a:rPr lang="en-US" altLang="zh-CN" sz="2400" b="1" kern="100" dirty="0" smtClean="0">
                <a:latin typeface="+mn-ea"/>
                <a:cs typeface="Mongolian Baiti"/>
              </a:rPr>
              <a:t>1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</a:t>
            </a:r>
            <a:r>
              <a:rPr lang="zh-CN" altLang="en-US" sz="2400" b="1" kern="100" dirty="0">
                <a:latin typeface="+mn-ea"/>
                <a:cs typeface="Mongolian Baiti"/>
              </a:rPr>
              <a:t>：操作系统课程问答对的收集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zh-CN" altLang="en-US" sz="2000" b="1" kern="100" dirty="0">
              <a:latin typeface="+mn-ea"/>
              <a:cs typeface="Mongolian Bait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1383" y="4164640"/>
            <a:ext cx="6302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2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、</a:t>
            </a:r>
            <a:r>
              <a:rPr lang="en-US" altLang="zh-CN" sz="2400" b="1" kern="100" dirty="0" smtClean="0">
                <a:latin typeface="+mn-ea"/>
                <a:cs typeface="Mongolian Baiti"/>
              </a:rPr>
              <a:t>3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月份：开发系统、测试维护、撰写论文</a:t>
            </a:r>
            <a:endParaRPr lang="zh-CN" altLang="en-US" sz="2400" b="1" kern="100" dirty="0">
              <a:latin typeface="+mn-ea"/>
              <a:cs typeface="Mongolian Bait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1382" y="4787588"/>
            <a:ext cx="466241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Mongolian Baiti"/>
              </a:rPr>
              <a:t>4</a:t>
            </a:r>
            <a:r>
              <a:rPr lang="zh-CN" altLang="en-US" sz="2400" b="1" kern="100" dirty="0" smtClean="0">
                <a:latin typeface="+mn-ea"/>
                <a:cs typeface="Mongolian Baiti"/>
              </a:rPr>
              <a:t>月份：论文答辩</a:t>
            </a:r>
            <a:endParaRPr lang="zh-CN" altLang="en-US" sz="2400" b="1" kern="100" dirty="0">
              <a:latin typeface="+mn-ea"/>
              <a:cs typeface="Mongolian Baiti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2666229" y="1820695"/>
            <a:ext cx="248771" cy="1020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9554" y="2029767"/>
            <a:ext cx="1445558" cy="5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第一阶段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2630719" y="3074596"/>
            <a:ext cx="248771" cy="1020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9554" y="3274844"/>
            <a:ext cx="1445558" cy="5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第二阶段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2629249" y="4279036"/>
            <a:ext cx="248771" cy="1020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29554" y="4530180"/>
            <a:ext cx="1445558" cy="5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第三阶段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417859" y="1567287"/>
            <a:ext cx="1855694" cy="390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/>
              <a:t>教材内容分析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70612183528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月儿圆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540</Words>
  <Application>Microsoft Office PowerPoint</Application>
  <PresentationFormat>自定义</PresentationFormat>
  <Paragraphs>119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月儿圆圆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108</cp:revision>
  <dcterms:created xsi:type="dcterms:W3CDTF">2019-06-19T02:08:00Z</dcterms:created>
  <dcterms:modified xsi:type="dcterms:W3CDTF">2019-11-28T14:08:48Z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2</vt:lpwstr>
  </property>
</Properties>
</file>