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4F81BD"/>
    <a:srgbClr val="008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 snapToGrid="0">
      <p:cViewPr varScale="1">
        <p:scale>
          <a:sx n="25" d="100"/>
          <a:sy n="25" d="100"/>
        </p:scale>
        <p:origin x="3114" y="7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0143-8EB5-C549-9A84-E1F7D9C7CB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5A455-8570-A64C-BDC3-BD5B7A23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4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22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49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1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55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5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08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69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0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8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0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F23B-43EF-485E-9370-8ABA3905B7DB}" type="datetimeFigureOut">
              <a:rPr lang="en-SG" smtClean="0"/>
              <a:t>15/7/2019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10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-2" y="29732600"/>
            <a:ext cx="21383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7565" y="0"/>
            <a:ext cx="0" cy="3027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838930" y="0"/>
            <a:ext cx="0" cy="3027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2" y="453097"/>
            <a:ext cx="4470443" cy="2055114"/>
          </a:xfrm>
          <a:prstGeom prst="rect">
            <a:avLst/>
          </a:prstGeom>
          <a:solidFill>
            <a:srgbClr val="00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92" y="649455"/>
            <a:ext cx="3432938" cy="164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70262"/>
            <a:ext cx="4470441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SG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SWS3001</a:t>
            </a:r>
          </a:p>
          <a:p>
            <a:pPr algn="ctr">
              <a:lnSpc>
                <a:spcPct val="120000"/>
              </a:lnSpc>
            </a:pPr>
            <a:r>
              <a:rPr lang="en-SG" sz="2800">
                <a:solidFill>
                  <a:schemeClr val="bg1"/>
                </a:solidFill>
                <a:latin typeface="Arial Rounded MT Bold" panose="020F0704030504030204" pitchFamily="34" charset="0"/>
              </a:rPr>
              <a:t>Summer 2019</a:t>
            </a:r>
            <a:endParaRPr lang="en-SG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495992"/>
            <a:ext cx="2138362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-2" y="453097"/>
            <a:ext cx="2138362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/>
          <p:cNvSpPr txBox="1"/>
          <p:nvPr/>
        </p:nvSpPr>
        <p:spPr>
          <a:xfrm>
            <a:off x="5349239" y="620682"/>
            <a:ext cx="122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Project</a:t>
            </a:r>
            <a:endParaRPr lang="en-SG" sz="4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9240" y="1390123"/>
            <a:ext cx="1222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Students (in alphabetical order)</a:t>
            </a:r>
            <a:br>
              <a:rPr lang="en-SG" sz="3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0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6540" y="1362421"/>
            <a:ext cx="1354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376092"/>
                </a:solidFill>
                <a:latin typeface="Arial Rounded MT Bold" panose="020F0704030504030204" pitchFamily="34" charset="0"/>
              </a:rPr>
              <a:t>Team</a:t>
            </a:r>
            <a:br>
              <a:rPr lang="en-SG" sz="3200" dirty="0">
                <a:solidFill>
                  <a:srgbClr val="376092"/>
                </a:solidFill>
                <a:latin typeface="Arial Rounded MT Bold" panose="020F0704030504030204" pitchFamily="34" charset="0"/>
              </a:rPr>
            </a:br>
            <a:r>
              <a:rPr lang="en-SG" sz="3200" dirty="0">
                <a:solidFill>
                  <a:srgbClr val="376092"/>
                </a:solidFill>
                <a:latin typeface="Arial Rounded MT Bold" panose="020F0704030504030204" pitchFamily="34" charset="0"/>
              </a:rPr>
              <a:t>XX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5130" y="3024554"/>
            <a:ext cx="9931036" cy="4772837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4059216" y="3158274"/>
            <a:ext cx="292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169" y="4075725"/>
            <a:ext cx="93784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Give general description (short sentences in point form)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Template describes major components of poster.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You can add/subtract components to your poster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Leave some margins on all 4 sides of the poster.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You are free to change the colour and layout.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Change the size of each block if needed.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Use suggested font types and sizes for easy viewing.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5130" y="8102175"/>
            <a:ext cx="9931036" cy="4063787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4327108" y="8365642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852" y="9257694"/>
            <a:ext cx="9378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Concise description of objective of project, eg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To identify and analyze communities in &lt;some domain&gt;;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  describe the input data you use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Scope of project: We restrict our study to only &lt;&gt;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7565" y="12391366"/>
            <a:ext cx="9931036" cy="386378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2801809" y="12525086"/>
            <a:ext cx="542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Overview of Your Study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9604" y="13328240"/>
            <a:ext cx="9378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Describe your input data, 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Describe the labels (or subclasses) in your input,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  and other relevant details (number of images, attrib…)</a:t>
            </a:r>
          </a:p>
          <a:p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Describe what you hope to discover…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55130" y="22503220"/>
            <a:ext cx="9931036" cy="7229380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1882661" y="22796693"/>
            <a:ext cx="727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Details of Data &amp; Methods Used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7169" y="23764942"/>
            <a:ext cx="9378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Give relevant details of data used (if appropriate)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Give details of methods (algorithms) used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 including whatever changes you made/adjusted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Give details of the analyses you did </a:t>
            </a:r>
          </a:p>
          <a:p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907894" y="3024553"/>
            <a:ext cx="9931036" cy="897830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/>
          <p:cNvSpPr txBox="1"/>
          <p:nvPr/>
        </p:nvSpPr>
        <p:spPr>
          <a:xfrm>
            <a:off x="13862635" y="3158274"/>
            <a:ext cx="40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Results Obtained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49933" y="4126523"/>
            <a:ext cx="93784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Give details of the results you obtained.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Give more details on this part.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Explain what you did when analyzing the communiites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 and what they mean… 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 and what kind of conclusions you can draw, and what/  </a:t>
            </a:r>
            <a:b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    where are the supporting evidences?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b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This should be the main part of your poster / project.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907894" y="12324773"/>
            <a:ext cx="9931036" cy="9899062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14327791" y="12458493"/>
            <a:ext cx="309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More Results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149933" y="13426742"/>
            <a:ext cx="93784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If appropriate, you can divide your results into 2 or more parts.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907894" y="22528619"/>
            <a:ext cx="9931036" cy="720398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12521600" y="22871369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Conclusions, Lessons Learnt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149933" y="23906125"/>
            <a:ext cx="93784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(This part is required only for the final poster.)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conclusions you found?</a:t>
            </a:r>
            <a:b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Are they good?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What are some shortcomings of this project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How can it be improved?</a:t>
            </a:r>
          </a:p>
          <a:p>
            <a:pPr>
              <a:spcAft>
                <a:spcPts val="600"/>
              </a:spcAft>
            </a:pPr>
            <a:b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What are Lessons learnt from this project.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* Technical lessons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* Non-technical lessons learnt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98365" y="16534533"/>
            <a:ext cx="9931036" cy="5714700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2564975" y="16766725"/>
            <a:ext cx="599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Overall Workflow of Study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901232" y="17808487"/>
            <a:ext cx="5353907" cy="4319756"/>
            <a:chOff x="1901232" y="1383797"/>
            <a:chExt cx="5353907" cy="4319756"/>
          </a:xfrm>
        </p:grpSpPr>
        <p:sp>
          <p:nvSpPr>
            <p:cNvPr id="42" name="Freeform 41"/>
            <p:cNvSpPr/>
            <p:nvPr/>
          </p:nvSpPr>
          <p:spPr>
            <a:xfrm>
              <a:off x="1901232" y="1383797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Compute Dissimilarity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026903" y="1466870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Dissimilarity matrix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901232" y="2531817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Form Graph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026903" y="2614881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Sparse graph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901232" y="3612088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Community Detection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026903" y="3695160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Communities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901232" y="4726233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Analysis and Visualization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026903" y="4809305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Facts &amp; </a:t>
              </a:r>
              <a:br>
                <a:rPr lang="en-US" sz="2400" kern="1200" dirty="0"/>
              </a:br>
              <a:r>
                <a:rPr lang="en-US" sz="2400" kern="1200" dirty="0"/>
                <a:t>Actionable insights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645400" y="18914338"/>
            <a:ext cx="2362200" cy="101566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this workflow </a:t>
            </a:r>
            <a:b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appropriate…</a:t>
            </a:r>
          </a:p>
        </p:txBody>
      </p:sp>
    </p:spTree>
    <p:extLst>
      <p:ext uri="{BB962C8B-B14F-4D97-AF65-F5344CB8AC3E}">
        <p14:creationId xmlns:p14="http://schemas.microsoft.com/office/powerpoint/2010/main" val="243417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303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AdminCOOP</dc:creator>
  <cp:lastModifiedBy>Yan Hao Ling</cp:lastModifiedBy>
  <cp:revision>26</cp:revision>
  <cp:lastPrinted>2018-07-24T13:09:52Z</cp:lastPrinted>
  <dcterms:created xsi:type="dcterms:W3CDTF">2017-10-05T02:11:11Z</dcterms:created>
  <dcterms:modified xsi:type="dcterms:W3CDTF">2019-07-15T04:05:05Z</dcterms:modified>
</cp:coreProperties>
</file>