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6" r:id="rId2"/>
    <p:sldId id="507" r:id="rId3"/>
    <p:sldId id="417" r:id="rId4"/>
    <p:sldId id="433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3" r:id="rId31"/>
  </p:sldIdLst>
  <p:sldSz cx="12192000" cy="6858000"/>
  <p:notesSz cx="7102475" cy="10233025"/>
  <p:embeddedFontLst>
    <p:embeddedFont>
      <p:font typeface="맑은 고딕" panose="020B0503020000020004" pitchFamily="50" charset="-127"/>
      <p:regular r:id="rId34"/>
      <p:bold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  <p:embeddedFont>
      <p:font typeface="08서울남산체 EB" panose="02020603020101020101" pitchFamily="18" charset="-127"/>
      <p:regular r:id="rId40"/>
    </p:embeddedFont>
    <p:embeddedFont>
      <p:font typeface="한컴 윤고딕 230" panose="02020603020101020101" pitchFamily="18" charset="-127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70C0"/>
    <a:srgbClr val="F9F9F9"/>
    <a:srgbClr val="D1B3C7"/>
    <a:srgbClr val="A66A92"/>
    <a:srgbClr val="B6889A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17" autoAdjust="0"/>
    <p:restoredTop sz="96353" autoAdjust="0"/>
  </p:normalViewPr>
  <p:slideViewPr>
    <p:cSldViewPr snapToGrid="0">
      <p:cViewPr varScale="1">
        <p:scale>
          <a:sx n="70" d="100"/>
          <a:sy n="70" d="100"/>
        </p:scale>
        <p:origin x="90" y="9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9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BCE8B-02EF-4623-9A9D-493B0A49D3D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87DED-11A0-472B-9A90-27985A90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28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F5DFCEA0-5B9A-4902-AF00-7E6D6F987B14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066F31B5-3733-4D62-BC5C-49B32BE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7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0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6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4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10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6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9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9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08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defRPr>
            </a:lvl1pPr>
          </a:lstStyle>
          <a:p>
            <a:fld id="{272BB3C6-83F6-4FFB-8BAC-26350096FA85}" type="datetimeFigureOut">
              <a:rPr lang="ko-KR" altLang="en-US" smtClean="0"/>
              <a:pPr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defRPr>
            </a:lvl1pPr>
          </a:lstStyle>
          <a:p>
            <a:fld id="{9C12E6A0-4016-4EF0-BF05-212C3BB4CA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6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서울남산체 B" panose="02020503020101020101" pitchFamily="18" charset="-127"/>
          <a:ea typeface="서울남산체 B" panose="020205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서울남산체 B" panose="02020503020101020101" pitchFamily="18" charset="-127"/>
          <a:ea typeface="서울남산체 B" panose="020205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서울남산체 B" panose="02020503020101020101" pitchFamily="18" charset="-127"/>
          <a:ea typeface="서울남산체 B" panose="020205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서울남산체 B" panose="02020503020101020101" pitchFamily="18" charset="-127"/>
          <a:ea typeface="서울남산체 B" panose="020205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서울남산체 B" panose="02020503020101020101" pitchFamily="18" charset="-127"/>
          <a:ea typeface="서울남산체 B" panose="020205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서울남산체 B" panose="02020503020101020101" pitchFamily="18" charset="-127"/>
          <a:ea typeface="서울남산체 B" panose="020205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chip.net/" TargetMode="External"/><Relationship Id="rId2" Type="http://schemas.openxmlformats.org/officeDocument/2006/relationships/hyperlink" Target="mailto:JeongGun.Lee@hallym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kiepark/deep-learning-with-python-noteboo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jeonggunlee/DeepLearningBasics/blob/master/Lab07_introduction_to_convnets.ipynb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jeonggunlee/DeepLearningBasics/blob/master/Lab07_introduction_to_convnets.ipynb" TargetMode="External"/><Relationship Id="rId4" Type="http://schemas.openxmlformats.org/officeDocument/2006/relationships/hyperlink" Target="https://github.com/rickiepark/deep-learning-with-python-notebook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01610"/>
            <a:ext cx="9144000" cy="1789188"/>
          </a:xfrm>
        </p:spPr>
        <p:txBody>
          <a:bodyPr>
            <a:noAutofit/>
          </a:bodyPr>
          <a:lstStyle/>
          <a:p>
            <a:r>
              <a:rPr lang="ko-KR" altLang="en-US" sz="36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이정근</a:t>
            </a:r>
            <a:endParaRPr lang="en-US" altLang="ko-KR" sz="36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소프트웨어 융합 대학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(School of Software)</a:t>
            </a:r>
          </a:p>
          <a:p>
            <a:endParaRPr lang="en-US" altLang="ko-KR" sz="6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  <a:hlinkClick r:id="rId2"/>
              </a:rPr>
              <a:t>JeongGun.Lee@hallym.ac.kr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/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  <a:hlinkClick r:id="rId3"/>
              </a:rPr>
              <a:t>www.onchip.net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</a:p>
          <a:p>
            <a:endParaRPr lang="ko-KR" altLang="en-US" sz="28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b="1" dirty="0" err="1">
                <a:solidFill>
                  <a:srgbClr val="00B0F0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</a:t>
            </a:r>
            <a:r>
              <a:rPr lang="en-US" altLang="ko-KR" sz="8000" b="1" dirty="0" err="1">
                <a:solidFill>
                  <a:srgbClr val="00B0F0"/>
                </a:solidFill>
              </a:rPr>
              <a:t>eras</a:t>
            </a:r>
            <a:r>
              <a:rPr lang="ko-KR" altLang="en-US" sz="8000" b="1" dirty="0">
                <a:solidFill>
                  <a:srgbClr val="00B0F0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와 함께 하는</a:t>
            </a:r>
            <a:r>
              <a:rPr lang="en-US" altLang="ko-KR" sz="8000" b="1" dirty="0">
                <a:solidFill>
                  <a:srgbClr val="00B0F0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/>
            </a:r>
            <a:br>
              <a:rPr lang="en-US" altLang="ko-KR" sz="8000" b="1" dirty="0">
                <a:solidFill>
                  <a:srgbClr val="00B0F0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</a:br>
            <a:r>
              <a:rPr lang="ko-KR" altLang="en-US" sz="8000" b="1" dirty="0">
                <a:solidFill>
                  <a:srgbClr val="00B0F0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ko-KR" altLang="en-US" sz="8000" b="1" dirty="0">
                <a:solidFill>
                  <a:srgbClr val="00B0F0"/>
                </a:solidFill>
              </a:rPr>
              <a:t> </a:t>
            </a:r>
            <a:r>
              <a:rPr lang="ko-KR" altLang="en-US" sz="8000" b="1" dirty="0">
                <a:solidFill>
                  <a:srgbClr val="00B0F0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기초</a:t>
            </a:r>
            <a:endParaRPr lang="ko-KR" altLang="en-US" sz="6600" b="1" dirty="0">
              <a:solidFill>
                <a:schemeClr val="accent1">
                  <a:lumMod val="75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38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187" y="2807317"/>
            <a:ext cx="39052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9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339" y="2872070"/>
            <a:ext cx="83534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3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2092020"/>
            <a:ext cx="87725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" y="942998"/>
            <a:ext cx="12189994" cy="57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3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24" y="2162431"/>
            <a:ext cx="62198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7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78" y="2148783"/>
            <a:ext cx="6286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67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94" y="2176079"/>
            <a:ext cx="62293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8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86" y="2176079"/>
            <a:ext cx="6153150" cy="39814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62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490" y="2198426"/>
            <a:ext cx="6153150" cy="39624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552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786" y="2189727"/>
            <a:ext cx="75723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9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93616-4A08-4528-B3B9-60AD72043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23" y="2036760"/>
            <a:ext cx="11805719" cy="2387600"/>
          </a:xfrm>
        </p:spPr>
        <p:txBody>
          <a:bodyPr/>
          <a:lstStyle/>
          <a:p>
            <a:r>
              <a:rPr lang="en-US" altLang="ko-KR" b="1" dirty="0"/>
              <a:t>Convolutional Neural Networks</a:t>
            </a:r>
            <a:br>
              <a:rPr lang="en-US" altLang="ko-KR" b="1" dirty="0"/>
            </a:br>
            <a:r>
              <a:rPr lang="en-US" altLang="ko-KR" b="1" dirty="0"/>
              <a:t>(CNN)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769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660" y="2176079"/>
            <a:ext cx="75914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6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138" y="2217023"/>
            <a:ext cx="73056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2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616" y="2322180"/>
            <a:ext cx="82677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13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018" y="2298911"/>
            <a:ext cx="84391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51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45" y="2252946"/>
            <a:ext cx="82867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79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90" y="2778741"/>
            <a:ext cx="86296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64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5865" y="2778741"/>
            <a:ext cx="86391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41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5865" y="2819685"/>
            <a:ext cx="86487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91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3161" y="2833333"/>
            <a:ext cx="86296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87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57" y="2148783"/>
            <a:ext cx="74866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1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</a:t>
            </a:r>
            <a:r>
              <a:rPr lang="en-US" altLang="ko-KR" sz="4000" b="1" dirty="0" smtClean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CNN </a:t>
            </a:r>
            <a:r>
              <a:rPr lang="ko-KR" altLang="en-US" sz="4000" b="1" dirty="0" smtClean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83" y="1690563"/>
            <a:ext cx="10636718" cy="362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98737" y="6412151"/>
            <a:ext cx="7444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*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hlinkClick r:id="rId3"/>
              </a:rPr>
              <a:t>https://github.com/rickiepark/deep-learning-with-python-notebooks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074" y="6128210"/>
            <a:ext cx="1162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https://github.com/jeonggunlee/DeepLearningBasics/blob/master/Lab07_introduction_to_convnets.ipynb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074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25" y="2037141"/>
            <a:ext cx="72961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4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9363" y="1638837"/>
            <a:ext cx="115101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model = </a:t>
            </a: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models.Sequential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()</a:t>
            </a:r>
          </a:p>
          <a:p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model.add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(layers.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Conv2D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(32, (3, 3), </a:t>
            </a:r>
          </a:p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                 activation='</a:t>
            </a: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relu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', </a:t>
            </a: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input_shape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=(28, 28, 1)))</a:t>
            </a:r>
          </a:p>
          <a:p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model.add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(layers.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MaxPooling2D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((2, 2)))</a:t>
            </a:r>
          </a:p>
          <a:p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model.add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(layers.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Conv2D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(64, (3, 3), activation='</a:t>
            </a: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relu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'))</a:t>
            </a:r>
          </a:p>
          <a:p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model.add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(layers.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MaxPooling2D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((2, 2)))</a:t>
            </a:r>
          </a:p>
          <a:p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model.add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(layers.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Conv2D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(64, (3, 3), activation='</a:t>
            </a: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relu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'))</a:t>
            </a:r>
          </a:p>
          <a:p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model.add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(</a:t>
            </a: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layers.</a:t>
            </a:r>
            <a:r>
              <a:rPr lang="en-US" altLang="ko-KR" sz="2800" b="1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Flatten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())</a:t>
            </a:r>
          </a:p>
          <a:p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model.add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(</a:t>
            </a: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layers.</a:t>
            </a:r>
            <a:r>
              <a:rPr lang="en-US" altLang="ko-KR" sz="2800" b="1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Dense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(64, activation='</a:t>
            </a: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relu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'))</a:t>
            </a:r>
          </a:p>
          <a:p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model.add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(</a:t>
            </a: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layers.</a:t>
            </a:r>
            <a:r>
              <a:rPr lang="en-US" altLang="ko-KR" sz="2800" b="1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Dense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(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10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, activation='</a:t>
            </a:r>
            <a:r>
              <a:rPr lang="en-US" altLang="ko-KR" sz="2800" b="1" dirty="0" err="1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softmax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ea typeface="한컴 윤고딕 230" panose="02020603020101020101" pitchFamily="18" charset="-127"/>
              </a:rPr>
              <a:t>'))</a:t>
            </a:r>
          </a:p>
        </p:txBody>
      </p:sp>
      <p:pic>
        <p:nvPicPr>
          <p:cNvPr id="9218" name="Picture 2" descr="deep learning flatte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2" y="909618"/>
            <a:ext cx="11623248" cy="517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98737" y="6412151"/>
            <a:ext cx="7444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*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hlinkClick r:id="rId4"/>
              </a:rPr>
              <a:t>https://github.com/rickiepark/deep-learning-with-python-notebooks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7074" y="6128210"/>
            <a:ext cx="1162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https://github.com/jeonggunlee/DeepLearningBasics/blob/master/Lab07_introduction_to_convnets.ipynb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56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2936190"/>
            <a:ext cx="80486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3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2164735"/>
            <a:ext cx="66484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1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2231053"/>
            <a:ext cx="8524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2702827"/>
            <a:ext cx="76581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0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923" y="309406"/>
            <a:ext cx="7192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Keras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딥러닝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 CNN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동작 원리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5" y="909618"/>
            <a:ext cx="3634885" cy="12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2235819"/>
            <a:ext cx="81343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1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8373</TotalTime>
  <Words>273</Words>
  <Application>Microsoft Office PowerPoint</Application>
  <PresentationFormat>와이드스크린</PresentationFormat>
  <Paragraphs>48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서울남산체 B</vt:lpstr>
      <vt:lpstr>Trebuchet MS</vt:lpstr>
      <vt:lpstr>08서울남산체 EB</vt:lpstr>
      <vt:lpstr>한컴 윤고딕 230</vt:lpstr>
      <vt:lpstr>Office 테마</vt:lpstr>
      <vt:lpstr>Keras와 함께 하는 딥러닝 기초</vt:lpstr>
      <vt:lpstr>Convolutional Neural Networks (CNN)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전공 소개</dc:title>
  <dc:creator>eulia</dc:creator>
  <cp:lastModifiedBy>hallym</cp:lastModifiedBy>
  <cp:revision>513</cp:revision>
  <cp:lastPrinted>2019-10-20T11:46:27Z</cp:lastPrinted>
  <dcterms:created xsi:type="dcterms:W3CDTF">2019-01-25T15:08:14Z</dcterms:created>
  <dcterms:modified xsi:type="dcterms:W3CDTF">2020-01-08T07:13:26Z</dcterms:modified>
</cp:coreProperties>
</file>