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58" r:id="rId5"/>
    <p:sldId id="262" r:id="rId6"/>
    <p:sldId id="269" r:id="rId7"/>
    <p:sldId id="266" r:id="rId8"/>
    <p:sldId id="284" r:id="rId9"/>
    <p:sldId id="270" r:id="rId10"/>
    <p:sldId id="267" r:id="rId11"/>
    <p:sldId id="285" r:id="rId12"/>
    <p:sldId id="276" r:id="rId13"/>
    <p:sldId id="287" r:id="rId14"/>
    <p:sldId id="278" r:id="rId15"/>
    <p:sldId id="280" r:id="rId16"/>
    <p:sldId id="281" r:id="rId17"/>
    <p:sldId id="298" r:id="rId18"/>
    <p:sldId id="299" r:id="rId19"/>
    <p:sldId id="300" r:id="rId20"/>
    <p:sldId id="301" r:id="rId21"/>
    <p:sldId id="302" r:id="rId22"/>
    <p:sldId id="303" r:id="rId23"/>
    <p:sldId id="277" r:id="rId24"/>
    <p:sldId id="28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C190E580-FFEA-415F-8B51-2AAD1BFE822A}">
          <p14:sldIdLst>
            <p14:sldId id="256"/>
            <p14:sldId id="262"/>
            <p14:sldId id="269"/>
            <p14:sldId id="266"/>
            <p14:sldId id="284"/>
            <p14:sldId id="270"/>
            <p14:sldId id="267"/>
            <p14:sldId id="276"/>
            <p14:sldId id="278"/>
            <p14:sldId id="280"/>
            <p14:sldId id="281"/>
            <p14:sldId id="285"/>
            <p14:sldId id="258"/>
            <p14:sldId id="287"/>
            <p14:sldId id="298"/>
            <p14:sldId id="277"/>
            <p14:sldId id="300"/>
            <p14:sldId id="301"/>
            <p14:sldId id="302"/>
            <p14:sldId id="299"/>
            <p14:sldId id="303"/>
          </p14:sldIdLst>
        </p14:section>
        <p14:section name="尾页" id="{170E681A-1A7A-4984-8E29-A7EF6404895A}">
          <p14:sldIdLst>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CC7A"/>
    <a:srgbClr val="E74B4B"/>
    <a:srgbClr val="37AB53"/>
    <a:srgbClr val="F8F8F8"/>
    <a:srgbClr val="F09090"/>
    <a:srgbClr val="7ECC7E"/>
    <a:srgbClr val="6DC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64" autoAdjust="0"/>
    <p:restoredTop sz="94660"/>
  </p:normalViewPr>
  <p:slideViewPr>
    <p:cSldViewPr snapToGrid="0">
      <p:cViewPr>
        <p:scale>
          <a:sx n="66" d="100"/>
          <a:sy n="66" d="100"/>
        </p:scale>
        <p:origin x="-864" y="-852"/>
      </p:cViewPr>
      <p:guideLst>
        <p:guide orient="horz" pos="2160"/>
        <p:guide pos="3866"/>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0" d="100"/>
          <a:sy n="80" d="100"/>
        </p:scale>
        <p:origin x="-2106" y="-102"/>
      </p:cViewPr>
      <p:guideLst>
        <p:guide orient="horz" pos="2880"/>
        <p:guide pos="217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1A4EAB-F8DF-4F86-9A63-D7D24888E18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BCEEBD-014D-4033-977D-4581BFA2478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EDF5E-A5A7-4AF5-A50B-3797F86137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E12FE-60D5-4749-BA3B-D0121B4836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E12FE-60D5-4749-BA3B-D0121B4836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0FE52CF-17E8-4825-951E-AF7261F4DF96}"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CD2C1F5-2C4B-4BBF-BA8D-C63BFFF2102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0FE52CF-17E8-4825-951E-AF7261F4DF96}"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CD2C1F5-2C4B-4BBF-BA8D-C63BFFF2102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43" name="任意多边形 142"/>
          <p:cNvSpPr/>
          <p:nvPr/>
        </p:nvSpPr>
        <p:spPr>
          <a:xfrm rot="10800000">
            <a:off x="2395758" y="2784511"/>
            <a:ext cx="2584198" cy="2529981"/>
          </a:xfrm>
          <a:custGeom>
            <a:avLst/>
            <a:gdLst>
              <a:gd name="connsiteX0" fmla="*/ 664520 w 4590356"/>
              <a:gd name="connsiteY0" fmla="*/ 4494049 h 4494049"/>
              <a:gd name="connsiteX1" fmla="*/ 0 w 4590356"/>
              <a:gd name="connsiteY1" fmla="*/ 3321632 h 4494049"/>
              <a:gd name="connsiteX2" fmla="*/ 1015370 w 4590356"/>
              <a:gd name="connsiteY2" fmla="*/ 2159300 h 4494049"/>
              <a:gd name="connsiteX3" fmla="*/ 1015370 w 4590356"/>
              <a:gd name="connsiteY3" fmla="*/ 2159301 h 4494049"/>
              <a:gd name="connsiteX4" fmla="*/ 2901655 w 4590356"/>
              <a:gd name="connsiteY4" fmla="*/ 0 h 4494049"/>
              <a:gd name="connsiteX5" fmla="*/ 4590356 w 4590356"/>
              <a:gd name="connsiteY5" fmla="*/ 0 h 4494049"/>
              <a:gd name="connsiteX6" fmla="*/ 1679890 w 4590356"/>
              <a:gd name="connsiteY6" fmla="*/ 3331718 h 4494049"/>
              <a:gd name="connsiteX7" fmla="*/ 1679890 w 4590356"/>
              <a:gd name="connsiteY7" fmla="*/ 3331717 h 449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0356" h="4494049">
                <a:moveTo>
                  <a:pt x="664520" y="4494049"/>
                </a:moveTo>
                <a:lnTo>
                  <a:pt x="0" y="3321632"/>
                </a:lnTo>
                <a:lnTo>
                  <a:pt x="1015370" y="2159300"/>
                </a:lnTo>
                <a:lnTo>
                  <a:pt x="1015370" y="2159301"/>
                </a:lnTo>
                <a:lnTo>
                  <a:pt x="2901655" y="0"/>
                </a:lnTo>
                <a:lnTo>
                  <a:pt x="4590356" y="0"/>
                </a:lnTo>
                <a:lnTo>
                  <a:pt x="1679890" y="3331718"/>
                </a:lnTo>
                <a:lnTo>
                  <a:pt x="1679890" y="3331717"/>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任意多边形 77"/>
          <p:cNvSpPr/>
          <p:nvPr/>
        </p:nvSpPr>
        <p:spPr>
          <a:xfrm>
            <a:off x="5096030" y="0"/>
            <a:ext cx="4991801" cy="4919843"/>
          </a:xfrm>
          <a:custGeom>
            <a:avLst/>
            <a:gdLst>
              <a:gd name="connsiteX0" fmla="*/ 3228170 w 4991801"/>
              <a:gd name="connsiteY0" fmla="*/ 0 h 4919843"/>
              <a:gd name="connsiteX1" fmla="*/ 4991801 w 4991801"/>
              <a:gd name="connsiteY1" fmla="*/ 0 h 4919843"/>
              <a:gd name="connsiteX2" fmla="*/ 694005 w 4991801"/>
              <a:gd name="connsiteY2" fmla="*/ 4919843 h 4919843"/>
              <a:gd name="connsiteX3" fmla="*/ 0 w 4991801"/>
              <a:gd name="connsiteY3" fmla="*/ 3695404 h 4919843"/>
              <a:gd name="connsiteX4" fmla="*/ 3228170 w 4991801"/>
              <a:gd name="connsiteY4" fmla="*/ 0 h 4919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801" h="4919843">
                <a:moveTo>
                  <a:pt x="3228170" y="0"/>
                </a:moveTo>
                <a:lnTo>
                  <a:pt x="4991801" y="0"/>
                </a:lnTo>
                <a:lnTo>
                  <a:pt x="694005" y="4919843"/>
                </a:lnTo>
                <a:lnTo>
                  <a:pt x="0" y="3695404"/>
                </a:lnTo>
                <a:lnTo>
                  <a:pt x="3228170" y="0"/>
                </a:lnTo>
                <a:close/>
              </a:path>
            </a:pathLst>
          </a:custGeom>
          <a:solidFill>
            <a:srgbClr val="60CC7A">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99" name="任意多边形 98"/>
          <p:cNvSpPr/>
          <p:nvPr/>
        </p:nvSpPr>
        <p:spPr>
          <a:xfrm>
            <a:off x="5819193" y="4476"/>
            <a:ext cx="4418923" cy="4915367"/>
          </a:xfrm>
          <a:custGeom>
            <a:avLst/>
            <a:gdLst>
              <a:gd name="connsiteX0" fmla="*/ 3228170 w 3478282"/>
              <a:gd name="connsiteY0" fmla="*/ 0 h 3869050"/>
              <a:gd name="connsiteX1" fmla="*/ 3478282 w 3478282"/>
              <a:gd name="connsiteY1" fmla="*/ 0 h 3869050"/>
              <a:gd name="connsiteX2" fmla="*/ 98422 w 3478282"/>
              <a:gd name="connsiteY2" fmla="*/ 3869050 h 3869050"/>
              <a:gd name="connsiteX3" fmla="*/ 0 w 3478282"/>
              <a:gd name="connsiteY3" fmla="*/ 3695404 h 3869050"/>
              <a:gd name="connsiteX4" fmla="*/ 3228170 w 3478282"/>
              <a:gd name="connsiteY4" fmla="*/ 0 h 386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8282" h="3869050">
                <a:moveTo>
                  <a:pt x="3228170" y="0"/>
                </a:moveTo>
                <a:lnTo>
                  <a:pt x="3478282" y="0"/>
                </a:lnTo>
                <a:lnTo>
                  <a:pt x="98422" y="3869050"/>
                </a:lnTo>
                <a:lnTo>
                  <a:pt x="0" y="3695404"/>
                </a:lnTo>
                <a:lnTo>
                  <a:pt x="3228170" y="0"/>
                </a:lnTo>
                <a:close/>
              </a:path>
            </a:pathLst>
          </a:custGeom>
          <a:solidFill>
            <a:srgbClr val="60CC7A">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88" name="任意多边形 87"/>
          <p:cNvSpPr/>
          <p:nvPr/>
        </p:nvSpPr>
        <p:spPr>
          <a:xfrm rot="10800000">
            <a:off x="4066583" y="1599728"/>
            <a:ext cx="2058893" cy="3246386"/>
          </a:xfrm>
          <a:custGeom>
            <a:avLst/>
            <a:gdLst>
              <a:gd name="connsiteX0" fmla="*/ 1670608 w 2450429"/>
              <a:gd name="connsiteY0" fmla="*/ 3863746 h 3863746"/>
              <a:gd name="connsiteX1" fmla="*/ 0 w 2450429"/>
              <a:gd name="connsiteY1" fmla="*/ 892690 h 3863746"/>
              <a:gd name="connsiteX2" fmla="*/ 779821 w 2450429"/>
              <a:gd name="connsiteY2" fmla="*/ 0 h 3863746"/>
              <a:gd name="connsiteX3" fmla="*/ 2450429 w 2450429"/>
              <a:gd name="connsiteY3" fmla="*/ 2971056 h 3863746"/>
              <a:gd name="connsiteX4" fmla="*/ 2133931 w 2450429"/>
              <a:gd name="connsiteY4" fmla="*/ 3333363 h 3863746"/>
              <a:gd name="connsiteX5" fmla="*/ 2133931 w 2450429"/>
              <a:gd name="connsiteY5" fmla="*/ 3333362 h 3863746"/>
              <a:gd name="connsiteX6" fmla="*/ 1670608 w 2450429"/>
              <a:gd name="connsiteY6" fmla="*/ 3863746 h 386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429" h="3863746">
                <a:moveTo>
                  <a:pt x="1670608" y="3863746"/>
                </a:moveTo>
                <a:lnTo>
                  <a:pt x="0" y="892690"/>
                </a:lnTo>
                <a:lnTo>
                  <a:pt x="779821" y="0"/>
                </a:lnTo>
                <a:lnTo>
                  <a:pt x="2450429" y="2971056"/>
                </a:lnTo>
                <a:lnTo>
                  <a:pt x="2133931" y="3333363"/>
                </a:lnTo>
                <a:lnTo>
                  <a:pt x="2133931" y="3333362"/>
                </a:lnTo>
                <a:lnTo>
                  <a:pt x="1670608" y="3863746"/>
                </a:lnTo>
                <a:close/>
              </a:path>
            </a:pathLst>
          </a:custGeom>
          <a:solidFill>
            <a:srgbClr val="E74B4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6" name="任意多边形 95"/>
          <p:cNvSpPr/>
          <p:nvPr/>
        </p:nvSpPr>
        <p:spPr>
          <a:xfrm rot="10800000">
            <a:off x="4776452" y="707542"/>
            <a:ext cx="2222755" cy="3504758"/>
          </a:xfrm>
          <a:custGeom>
            <a:avLst/>
            <a:gdLst>
              <a:gd name="connsiteX0" fmla="*/ 1670608 w 2450429"/>
              <a:gd name="connsiteY0" fmla="*/ 3863746 h 3863746"/>
              <a:gd name="connsiteX1" fmla="*/ 0 w 2450429"/>
              <a:gd name="connsiteY1" fmla="*/ 892690 h 3863746"/>
              <a:gd name="connsiteX2" fmla="*/ 779821 w 2450429"/>
              <a:gd name="connsiteY2" fmla="*/ 0 h 3863746"/>
              <a:gd name="connsiteX3" fmla="*/ 2450429 w 2450429"/>
              <a:gd name="connsiteY3" fmla="*/ 2971056 h 3863746"/>
              <a:gd name="connsiteX4" fmla="*/ 2133931 w 2450429"/>
              <a:gd name="connsiteY4" fmla="*/ 3333363 h 3863746"/>
              <a:gd name="connsiteX5" fmla="*/ 2133931 w 2450429"/>
              <a:gd name="connsiteY5" fmla="*/ 3333362 h 3863746"/>
              <a:gd name="connsiteX6" fmla="*/ 1670608 w 2450429"/>
              <a:gd name="connsiteY6" fmla="*/ 3863746 h 386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429" h="3863746">
                <a:moveTo>
                  <a:pt x="1670608" y="3863746"/>
                </a:moveTo>
                <a:lnTo>
                  <a:pt x="0" y="892690"/>
                </a:lnTo>
                <a:lnTo>
                  <a:pt x="779821" y="0"/>
                </a:lnTo>
                <a:lnTo>
                  <a:pt x="2450429" y="2971056"/>
                </a:lnTo>
                <a:lnTo>
                  <a:pt x="2133931" y="3333363"/>
                </a:lnTo>
                <a:lnTo>
                  <a:pt x="2133931" y="3333362"/>
                </a:lnTo>
                <a:lnTo>
                  <a:pt x="1670608" y="3863746"/>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9" name="任意多边形 108"/>
          <p:cNvSpPr/>
          <p:nvPr/>
        </p:nvSpPr>
        <p:spPr>
          <a:xfrm>
            <a:off x="1913205" y="1899431"/>
            <a:ext cx="4474110" cy="4958569"/>
          </a:xfrm>
          <a:custGeom>
            <a:avLst/>
            <a:gdLst>
              <a:gd name="connsiteX0" fmla="*/ 4331626 w 4474110"/>
              <a:gd name="connsiteY0" fmla="*/ 0 h 4958569"/>
              <a:gd name="connsiteX1" fmla="*/ 4474110 w 4474110"/>
              <a:gd name="connsiteY1" fmla="*/ 253397 h 4958569"/>
              <a:gd name="connsiteX2" fmla="*/ 363844 w 4474110"/>
              <a:gd name="connsiteY2" fmla="*/ 4958569 h 4958569"/>
              <a:gd name="connsiteX3" fmla="*/ 0 w 4474110"/>
              <a:gd name="connsiteY3" fmla="*/ 4958569 h 4958569"/>
              <a:gd name="connsiteX4" fmla="*/ 4331626 w 4474110"/>
              <a:gd name="connsiteY4" fmla="*/ 0 h 4958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4110" h="4958569">
                <a:moveTo>
                  <a:pt x="4331626" y="0"/>
                </a:moveTo>
                <a:lnTo>
                  <a:pt x="4474110" y="253397"/>
                </a:lnTo>
                <a:lnTo>
                  <a:pt x="363844" y="4958569"/>
                </a:lnTo>
                <a:lnTo>
                  <a:pt x="0" y="4958569"/>
                </a:lnTo>
                <a:lnTo>
                  <a:pt x="4331626" y="0"/>
                </a:lnTo>
                <a:close/>
              </a:path>
            </a:pathLst>
          </a:custGeom>
          <a:solidFill>
            <a:srgbClr val="E74B4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21" name="任意多边形 120"/>
          <p:cNvSpPr/>
          <p:nvPr/>
        </p:nvSpPr>
        <p:spPr>
          <a:xfrm rot="10800000">
            <a:off x="5842729" y="1777397"/>
            <a:ext cx="2366085" cy="4109544"/>
          </a:xfrm>
          <a:custGeom>
            <a:avLst/>
            <a:gdLst>
              <a:gd name="connsiteX0" fmla="*/ 2210858 w 2366085"/>
              <a:gd name="connsiteY0" fmla="*/ 4109544 h 4109544"/>
              <a:gd name="connsiteX1" fmla="*/ 0 w 2366085"/>
              <a:gd name="connsiteY1" fmla="*/ 177693 h 4109544"/>
              <a:gd name="connsiteX2" fmla="*/ 155227 w 2366085"/>
              <a:gd name="connsiteY2" fmla="*/ 0 h 4109544"/>
              <a:gd name="connsiteX3" fmla="*/ 2366085 w 2366085"/>
              <a:gd name="connsiteY3" fmla="*/ 3931852 h 4109544"/>
              <a:gd name="connsiteX4" fmla="*/ 2287846 w 2366085"/>
              <a:gd name="connsiteY4" fmla="*/ 4021415 h 4109544"/>
              <a:gd name="connsiteX5" fmla="*/ 2287846 w 2366085"/>
              <a:gd name="connsiteY5" fmla="*/ 4021413 h 410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6085" h="4109544">
                <a:moveTo>
                  <a:pt x="2210858" y="4109544"/>
                </a:moveTo>
                <a:lnTo>
                  <a:pt x="0" y="177693"/>
                </a:lnTo>
                <a:lnTo>
                  <a:pt x="155227" y="0"/>
                </a:lnTo>
                <a:lnTo>
                  <a:pt x="2366085" y="3931852"/>
                </a:lnTo>
                <a:lnTo>
                  <a:pt x="2287846" y="4021415"/>
                </a:lnTo>
                <a:lnTo>
                  <a:pt x="2287846" y="4021413"/>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任意多边形 123"/>
          <p:cNvSpPr/>
          <p:nvPr/>
        </p:nvSpPr>
        <p:spPr>
          <a:xfrm rot="10800000">
            <a:off x="6496179" y="3066807"/>
            <a:ext cx="2114129" cy="3715024"/>
          </a:xfrm>
          <a:custGeom>
            <a:avLst/>
            <a:gdLst>
              <a:gd name="connsiteX0" fmla="*/ 2043428 w 2114129"/>
              <a:gd name="connsiteY0" fmla="*/ 3715024 h 3715024"/>
              <a:gd name="connsiteX1" fmla="*/ 0 w 2114129"/>
              <a:gd name="connsiteY1" fmla="*/ 80934 h 3715024"/>
              <a:gd name="connsiteX2" fmla="*/ 70700 w 2114129"/>
              <a:gd name="connsiteY2" fmla="*/ 0 h 3715024"/>
              <a:gd name="connsiteX3" fmla="*/ 2114129 w 2114129"/>
              <a:gd name="connsiteY3" fmla="*/ 3634090 h 3715024"/>
            </a:gdLst>
            <a:ahLst/>
            <a:cxnLst>
              <a:cxn ang="0">
                <a:pos x="connsiteX0" y="connsiteY0"/>
              </a:cxn>
              <a:cxn ang="0">
                <a:pos x="connsiteX1" y="connsiteY1"/>
              </a:cxn>
              <a:cxn ang="0">
                <a:pos x="connsiteX2" y="connsiteY2"/>
              </a:cxn>
              <a:cxn ang="0">
                <a:pos x="connsiteX3" y="connsiteY3"/>
              </a:cxn>
            </a:cxnLst>
            <a:rect l="l" t="t" r="r" b="b"/>
            <a:pathLst>
              <a:path w="2114129" h="3715024">
                <a:moveTo>
                  <a:pt x="2043428" y="3715024"/>
                </a:moveTo>
                <a:lnTo>
                  <a:pt x="0" y="80934"/>
                </a:lnTo>
                <a:lnTo>
                  <a:pt x="70700" y="0"/>
                </a:lnTo>
                <a:lnTo>
                  <a:pt x="2114129" y="363409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任意多边形 126"/>
          <p:cNvSpPr/>
          <p:nvPr/>
        </p:nvSpPr>
        <p:spPr>
          <a:xfrm>
            <a:off x="6179493" y="-17209"/>
            <a:ext cx="4204191" cy="4736312"/>
          </a:xfrm>
          <a:custGeom>
            <a:avLst/>
            <a:gdLst>
              <a:gd name="connsiteX0" fmla="*/ 4034634 w 4204191"/>
              <a:gd name="connsiteY0" fmla="*/ 0 h 4736312"/>
              <a:gd name="connsiteX1" fmla="*/ 4204191 w 4204191"/>
              <a:gd name="connsiteY1" fmla="*/ 0 h 4736312"/>
              <a:gd name="connsiteX2" fmla="*/ 66723 w 4204191"/>
              <a:gd name="connsiteY2" fmla="*/ 4736312 h 4736312"/>
              <a:gd name="connsiteX3" fmla="*/ 0 w 4204191"/>
              <a:gd name="connsiteY3" fmla="*/ 4618593 h 4736312"/>
            </a:gdLst>
            <a:ahLst/>
            <a:cxnLst>
              <a:cxn ang="0">
                <a:pos x="connsiteX0" y="connsiteY0"/>
              </a:cxn>
              <a:cxn ang="0">
                <a:pos x="connsiteX1" y="connsiteY1"/>
              </a:cxn>
              <a:cxn ang="0">
                <a:pos x="connsiteX2" y="connsiteY2"/>
              </a:cxn>
              <a:cxn ang="0">
                <a:pos x="connsiteX3" y="connsiteY3"/>
              </a:cxn>
            </a:cxnLst>
            <a:rect l="l" t="t" r="r" b="b"/>
            <a:pathLst>
              <a:path w="4204191" h="4736312">
                <a:moveTo>
                  <a:pt x="4034634" y="0"/>
                </a:moveTo>
                <a:lnTo>
                  <a:pt x="4204191" y="0"/>
                </a:lnTo>
                <a:lnTo>
                  <a:pt x="66723" y="4736312"/>
                </a:lnTo>
                <a:lnTo>
                  <a:pt x="0" y="4618593"/>
                </a:lnTo>
                <a:close/>
              </a:path>
            </a:pathLst>
          </a:cu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28" name="任意多边形 127"/>
          <p:cNvSpPr/>
          <p:nvPr/>
        </p:nvSpPr>
        <p:spPr>
          <a:xfrm>
            <a:off x="5909187" y="548800"/>
            <a:ext cx="4204191" cy="4736312"/>
          </a:xfrm>
          <a:custGeom>
            <a:avLst/>
            <a:gdLst>
              <a:gd name="connsiteX0" fmla="*/ 4034634 w 4204191"/>
              <a:gd name="connsiteY0" fmla="*/ 0 h 4736312"/>
              <a:gd name="connsiteX1" fmla="*/ 4204191 w 4204191"/>
              <a:gd name="connsiteY1" fmla="*/ 0 h 4736312"/>
              <a:gd name="connsiteX2" fmla="*/ 66723 w 4204191"/>
              <a:gd name="connsiteY2" fmla="*/ 4736312 h 4736312"/>
              <a:gd name="connsiteX3" fmla="*/ 0 w 4204191"/>
              <a:gd name="connsiteY3" fmla="*/ 4618593 h 4736312"/>
            </a:gdLst>
            <a:ahLst/>
            <a:cxnLst>
              <a:cxn ang="0">
                <a:pos x="connsiteX0" y="connsiteY0"/>
              </a:cxn>
              <a:cxn ang="0">
                <a:pos x="connsiteX1" y="connsiteY1"/>
              </a:cxn>
              <a:cxn ang="0">
                <a:pos x="connsiteX2" y="connsiteY2"/>
              </a:cxn>
              <a:cxn ang="0">
                <a:pos x="connsiteX3" y="connsiteY3"/>
              </a:cxn>
            </a:cxnLst>
            <a:rect l="l" t="t" r="r" b="b"/>
            <a:pathLst>
              <a:path w="4204191" h="4736312">
                <a:moveTo>
                  <a:pt x="4034634" y="0"/>
                </a:moveTo>
                <a:lnTo>
                  <a:pt x="4204191" y="0"/>
                </a:lnTo>
                <a:lnTo>
                  <a:pt x="66723" y="4736312"/>
                </a:lnTo>
                <a:lnTo>
                  <a:pt x="0" y="4618593"/>
                </a:lnTo>
                <a:close/>
              </a:path>
            </a:pathLst>
          </a:cu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29" name="任意多边形 128"/>
          <p:cNvSpPr/>
          <p:nvPr/>
        </p:nvSpPr>
        <p:spPr>
          <a:xfrm>
            <a:off x="6360225" y="277916"/>
            <a:ext cx="4204191" cy="4736312"/>
          </a:xfrm>
          <a:custGeom>
            <a:avLst/>
            <a:gdLst>
              <a:gd name="connsiteX0" fmla="*/ 4034634 w 4204191"/>
              <a:gd name="connsiteY0" fmla="*/ 0 h 4736312"/>
              <a:gd name="connsiteX1" fmla="*/ 4204191 w 4204191"/>
              <a:gd name="connsiteY1" fmla="*/ 0 h 4736312"/>
              <a:gd name="connsiteX2" fmla="*/ 66723 w 4204191"/>
              <a:gd name="connsiteY2" fmla="*/ 4736312 h 4736312"/>
              <a:gd name="connsiteX3" fmla="*/ 0 w 4204191"/>
              <a:gd name="connsiteY3" fmla="*/ 4618593 h 4736312"/>
            </a:gdLst>
            <a:ahLst/>
            <a:cxnLst>
              <a:cxn ang="0">
                <a:pos x="connsiteX0" y="connsiteY0"/>
              </a:cxn>
              <a:cxn ang="0">
                <a:pos x="connsiteX1" y="connsiteY1"/>
              </a:cxn>
              <a:cxn ang="0">
                <a:pos x="connsiteX2" y="connsiteY2"/>
              </a:cxn>
              <a:cxn ang="0">
                <a:pos x="connsiteX3" y="connsiteY3"/>
              </a:cxn>
            </a:cxnLst>
            <a:rect l="l" t="t" r="r" b="b"/>
            <a:pathLst>
              <a:path w="4204191" h="4736312">
                <a:moveTo>
                  <a:pt x="4034634" y="0"/>
                </a:moveTo>
                <a:lnTo>
                  <a:pt x="4204191" y="0"/>
                </a:lnTo>
                <a:lnTo>
                  <a:pt x="66723" y="4736312"/>
                </a:lnTo>
                <a:lnTo>
                  <a:pt x="0" y="4618593"/>
                </a:lnTo>
                <a:close/>
              </a:path>
            </a:pathLst>
          </a:cu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32" name="任意多边形 131"/>
          <p:cNvSpPr/>
          <p:nvPr/>
        </p:nvSpPr>
        <p:spPr>
          <a:xfrm rot="10800000">
            <a:off x="5613788" y="2455283"/>
            <a:ext cx="1883494" cy="3115007"/>
          </a:xfrm>
          <a:custGeom>
            <a:avLst/>
            <a:gdLst>
              <a:gd name="connsiteX0" fmla="*/ 1513202 w 1883494"/>
              <a:gd name="connsiteY0" fmla="*/ 3115007 h 3115007"/>
              <a:gd name="connsiteX1" fmla="*/ 0 w 1883494"/>
              <a:gd name="connsiteY1" fmla="*/ 423887 h 3115007"/>
              <a:gd name="connsiteX2" fmla="*/ 370293 w 1883494"/>
              <a:gd name="connsiteY2" fmla="*/ 0 h 3115007"/>
              <a:gd name="connsiteX3" fmla="*/ 1883494 w 1883494"/>
              <a:gd name="connsiteY3" fmla="*/ 2691120 h 3115007"/>
              <a:gd name="connsiteX4" fmla="*/ 1805255 w 1883494"/>
              <a:gd name="connsiteY4" fmla="*/ 2780682 h 3115007"/>
              <a:gd name="connsiteX5" fmla="*/ 1805255 w 1883494"/>
              <a:gd name="connsiteY5" fmla="*/ 2780680 h 311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3494" h="3115007">
                <a:moveTo>
                  <a:pt x="1513202" y="3115007"/>
                </a:moveTo>
                <a:lnTo>
                  <a:pt x="0" y="423887"/>
                </a:lnTo>
                <a:lnTo>
                  <a:pt x="370293" y="0"/>
                </a:lnTo>
                <a:lnTo>
                  <a:pt x="1883494" y="2691120"/>
                </a:lnTo>
                <a:lnTo>
                  <a:pt x="1805255" y="2780682"/>
                </a:lnTo>
                <a:lnTo>
                  <a:pt x="1805255" y="278068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任意多边形 135"/>
          <p:cNvSpPr/>
          <p:nvPr/>
        </p:nvSpPr>
        <p:spPr>
          <a:xfrm>
            <a:off x="2660660" y="1565736"/>
            <a:ext cx="3867640" cy="4330900"/>
          </a:xfrm>
          <a:custGeom>
            <a:avLst/>
            <a:gdLst>
              <a:gd name="connsiteX0" fmla="*/ 3783317 w 3867640"/>
              <a:gd name="connsiteY0" fmla="*/ 0 h 4330900"/>
              <a:gd name="connsiteX1" fmla="*/ 3867640 w 3867640"/>
              <a:gd name="connsiteY1" fmla="*/ 149962 h 4330900"/>
              <a:gd name="connsiteX2" fmla="*/ 215326 w 3867640"/>
              <a:gd name="connsiteY2" fmla="*/ 4330900 h 4330900"/>
              <a:gd name="connsiteX3" fmla="*/ 0 w 3867640"/>
              <a:gd name="connsiteY3" fmla="*/ 4330900 h 4330900"/>
            </a:gdLst>
            <a:ahLst/>
            <a:cxnLst>
              <a:cxn ang="0">
                <a:pos x="connsiteX0" y="connsiteY0"/>
              </a:cxn>
              <a:cxn ang="0">
                <a:pos x="connsiteX1" y="connsiteY1"/>
              </a:cxn>
              <a:cxn ang="0">
                <a:pos x="connsiteX2" y="connsiteY2"/>
              </a:cxn>
              <a:cxn ang="0">
                <a:pos x="connsiteX3" y="connsiteY3"/>
              </a:cxn>
            </a:cxnLst>
            <a:rect l="l" t="t" r="r" b="b"/>
            <a:pathLst>
              <a:path w="3867640" h="4330900">
                <a:moveTo>
                  <a:pt x="3783317" y="0"/>
                </a:moveTo>
                <a:lnTo>
                  <a:pt x="3867640" y="149962"/>
                </a:lnTo>
                <a:lnTo>
                  <a:pt x="215326" y="4330900"/>
                </a:lnTo>
                <a:lnTo>
                  <a:pt x="0" y="4330900"/>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39" name="任意多边形 138"/>
          <p:cNvSpPr/>
          <p:nvPr/>
        </p:nvSpPr>
        <p:spPr>
          <a:xfrm>
            <a:off x="4308725" y="456920"/>
            <a:ext cx="3689775" cy="3977329"/>
          </a:xfrm>
          <a:custGeom>
            <a:avLst/>
            <a:gdLst>
              <a:gd name="connsiteX0" fmla="*/ 3474450 w 3689775"/>
              <a:gd name="connsiteY0" fmla="*/ 0 h 3977329"/>
              <a:gd name="connsiteX1" fmla="*/ 3689775 w 3689775"/>
              <a:gd name="connsiteY1" fmla="*/ 0 h 3977329"/>
              <a:gd name="connsiteX2" fmla="*/ 215326 w 3689775"/>
              <a:gd name="connsiteY2" fmla="*/ 3977329 h 3977329"/>
              <a:gd name="connsiteX3" fmla="*/ 0 w 3689775"/>
              <a:gd name="connsiteY3" fmla="*/ 3977329 h 3977329"/>
              <a:gd name="connsiteX4" fmla="*/ 3474450 w 3689775"/>
              <a:gd name="connsiteY4" fmla="*/ 0 h 39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9775" h="3977329">
                <a:moveTo>
                  <a:pt x="3474450" y="0"/>
                </a:moveTo>
                <a:lnTo>
                  <a:pt x="3689775" y="0"/>
                </a:lnTo>
                <a:lnTo>
                  <a:pt x="215326" y="3977329"/>
                </a:lnTo>
                <a:lnTo>
                  <a:pt x="0" y="3977329"/>
                </a:lnTo>
                <a:lnTo>
                  <a:pt x="3474450" y="0"/>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75" name="任意多边形 74"/>
          <p:cNvSpPr/>
          <p:nvPr/>
        </p:nvSpPr>
        <p:spPr>
          <a:xfrm rot="10800000">
            <a:off x="2156434" y="1958521"/>
            <a:ext cx="5004474" cy="4899479"/>
          </a:xfrm>
          <a:custGeom>
            <a:avLst/>
            <a:gdLst>
              <a:gd name="connsiteX0" fmla="*/ 664520 w 4590356"/>
              <a:gd name="connsiteY0" fmla="*/ 4494049 h 4494049"/>
              <a:gd name="connsiteX1" fmla="*/ 0 w 4590356"/>
              <a:gd name="connsiteY1" fmla="*/ 3321632 h 4494049"/>
              <a:gd name="connsiteX2" fmla="*/ 1015370 w 4590356"/>
              <a:gd name="connsiteY2" fmla="*/ 2159300 h 4494049"/>
              <a:gd name="connsiteX3" fmla="*/ 1015370 w 4590356"/>
              <a:gd name="connsiteY3" fmla="*/ 2159301 h 4494049"/>
              <a:gd name="connsiteX4" fmla="*/ 2901655 w 4590356"/>
              <a:gd name="connsiteY4" fmla="*/ 0 h 4494049"/>
              <a:gd name="connsiteX5" fmla="*/ 4590356 w 4590356"/>
              <a:gd name="connsiteY5" fmla="*/ 0 h 4494049"/>
              <a:gd name="connsiteX6" fmla="*/ 1679890 w 4590356"/>
              <a:gd name="connsiteY6" fmla="*/ 3331718 h 4494049"/>
              <a:gd name="connsiteX7" fmla="*/ 1679890 w 4590356"/>
              <a:gd name="connsiteY7" fmla="*/ 3331717 h 449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0356" h="4494049">
                <a:moveTo>
                  <a:pt x="664520" y="4494049"/>
                </a:moveTo>
                <a:lnTo>
                  <a:pt x="0" y="3321632"/>
                </a:lnTo>
                <a:lnTo>
                  <a:pt x="1015370" y="2159300"/>
                </a:lnTo>
                <a:lnTo>
                  <a:pt x="1015370" y="2159301"/>
                </a:lnTo>
                <a:lnTo>
                  <a:pt x="2901655" y="0"/>
                </a:lnTo>
                <a:lnTo>
                  <a:pt x="4590356" y="0"/>
                </a:lnTo>
                <a:lnTo>
                  <a:pt x="1679890" y="3331718"/>
                </a:lnTo>
                <a:lnTo>
                  <a:pt x="1679890" y="3331717"/>
                </a:lnTo>
                <a:close/>
              </a:path>
            </a:pathLst>
          </a:custGeom>
          <a:solidFill>
            <a:srgbClr val="E74B4B">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任意多边形 117"/>
          <p:cNvSpPr/>
          <p:nvPr/>
        </p:nvSpPr>
        <p:spPr>
          <a:xfrm rot="10800000">
            <a:off x="3635051" y="1643889"/>
            <a:ext cx="2835823" cy="4738107"/>
          </a:xfrm>
          <a:custGeom>
            <a:avLst/>
            <a:gdLst>
              <a:gd name="connsiteX0" fmla="*/ 2679634 w 3227833"/>
              <a:gd name="connsiteY0" fmla="*/ 5393079 h 5393079"/>
              <a:gd name="connsiteX1" fmla="*/ 0 w 3227833"/>
              <a:gd name="connsiteY1" fmla="*/ 627543 h 5393079"/>
              <a:gd name="connsiteX2" fmla="*/ 548199 w 3227833"/>
              <a:gd name="connsiteY2" fmla="*/ 0 h 5393079"/>
              <a:gd name="connsiteX3" fmla="*/ 3227833 w 3227833"/>
              <a:gd name="connsiteY3" fmla="*/ 4765536 h 5393079"/>
              <a:gd name="connsiteX4" fmla="*/ 3138779 w 3227833"/>
              <a:gd name="connsiteY4" fmla="*/ 4867479 h 5393079"/>
              <a:gd name="connsiteX5" fmla="*/ 3138779 w 3227833"/>
              <a:gd name="connsiteY5" fmla="*/ 4867477 h 539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7833" h="5393079">
                <a:moveTo>
                  <a:pt x="2679634" y="5393079"/>
                </a:moveTo>
                <a:lnTo>
                  <a:pt x="0" y="627543"/>
                </a:lnTo>
                <a:lnTo>
                  <a:pt x="548199" y="0"/>
                </a:lnTo>
                <a:lnTo>
                  <a:pt x="3227833" y="4765536"/>
                </a:lnTo>
                <a:lnTo>
                  <a:pt x="3138779" y="4867479"/>
                </a:lnTo>
                <a:lnTo>
                  <a:pt x="3138779" y="4867477"/>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6" name="任意多边形 145"/>
          <p:cNvSpPr/>
          <p:nvPr/>
        </p:nvSpPr>
        <p:spPr>
          <a:xfrm rot="10800000">
            <a:off x="3120934" y="-21495"/>
            <a:ext cx="3075472" cy="5278317"/>
          </a:xfrm>
          <a:custGeom>
            <a:avLst/>
            <a:gdLst>
              <a:gd name="connsiteX0" fmla="*/ 2913541 w 2913541"/>
              <a:gd name="connsiteY0" fmla="*/ 5000401 h 5000401"/>
              <a:gd name="connsiteX1" fmla="*/ 2746141 w 2913541"/>
              <a:gd name="connsiteY1" fmla="*/ 5000401 h 5000401"/>
              <a:gd name="connsiteX2" fmla="*/ 0 w 2913541"/>
              <a:gd name="connsiteY2" fmla="*/ 116585 h 5000401"/>
              <a:gd name="connsiteX3" fmla="*/ 101843 w 2913541"/>
              <a:gd name="connsiteY3" fmla="*/ 0 h 5000401"/>
              <a:gd name="connsiteX4" fmla="*/ 2913541 w 2913541"/>
              <a:gd name="connsiteY4" fmla="*/ 5000401 h 5000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541" h="5000401">
                <a:moveTo>
                  <a:pt x="2913541" y="5000401"/>
                </a:moveTo>
                <a:lnTo>
                  <a:pt x="2746141" y="5000401"/>
                </a:lnTo>
                <a:lnTo>
                  <a:pt x="0" y="116585"/>
                </a:lnTo>
                <a:lnTo>
                  <a:pt x="101843" y="0"/>
                </a:lnTo>
                <a:lnTo>
                  <a:pt x="2913541" y="5000401"/>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1" name="任意多边形 150"/>
          <p:cNvSpPr/>
          <p:nvPr/>
        </p:nvSpPr>
        <p:spPr>
          <a:xfrm rot="10800000">
            <a:off x="3469989" y="237248"/>
            <a:ext cx="2864532" cy="5016290"/>
          </a:xfrm>
          <a:custGeom>
            <a:avLst/>
            <a:gdLst>
              <a:gd name="connsiteX0" fmla="*/ 2864532 w 2864532"/>
              <a:gd name="connsiteY0" fmla="*/ 5016290 h 5016290"/>
              <a:gd name="connsiteX1" fmla="*/ 2792373 w 2864532"/>
              <a:gd name="connsiteY1" fmla="*/ 5016290 h 5016290"/>
              <a:gd name="connsiteX2" fmla="*/ 0 w 2864532"/>
              <a:gd name="connsiteY2" fmla="*/ 50254 h 5016290"/>
              <a:gd name="connsiteX3" fmla="*/ 43900 w 2864532"/>
              <a:gd name="connsiteY3" fmla="*/ 0 h 5016290"/>
            </a:gdLst>
            <a:ahLst/>
            <a:cxnLst>
              <a:cxn ang="0">
                <a:pos x="connsiteX0" y="connsiteY0"/>
              </a:cxn>
              <a:cxn ang="0">
                <a:pos x="connsiteX1" y="connsiteY1"/>
              </a:cxn>
              <a:cxn ang="0">
                <a:pos x="connsiteX2" y="connsiteY2"/>
              </a:cxn>
              <a:cxn ang="0">
                <a:pos x="connsiteX3" y="connsiteY3"/>
              </a:cxn>
            </a:cxnLst>
            <a:rect l="l" t="t" r="r" b="b"/>
            <a:pathLst>
              <a:path w="2864532" h="5016290">
                <a:moveTo>
                  <a:pt x="2864532" y="5016290"/>
                </a:moveTo>
                <a:lnTo>
                  <a:pt x="2792373" y="5016290"/>
                </a:lnTo>
                <a:lnTo>
                  <a:pt x="0" y="50254"/>
                </a:lnTo>
                <a:lnTo>
                  <a:pt x="43900"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4" name="任意多边形 153"/>
          <p:cNvSpPr/>
          <p:nvPr/>
        </p:nvSpPr>
        <p:spPr>
          <a:xfrm rot="10800000">
            <a:off x="3685788" y="411344"/>
            <a:ext cx="2784844" cy="4904569"/>
          </a:xfrm>
          <a:custGeom>
            <a:avLst/>
            <a:gdLst>
              <a:gd name="connsiteX0" fmla="*/ 2784844 w 2784844"/>
              <a:gd name="connsiteY0" fmla="*/ 4904569 h 4904569"/>
              <a:gd name="connsiteX1" fmla="*/ 2740410 w 2784844"/>
              <a:gd name="connsiteY1" fmla="*/ 4904569 h 4904569"/>
              <a:gd name="connsiteX2" fmla="*/ 0 w 2784844"/>
              <a:gd name="connsiteY2" fmla="*/ 30945 h 4904569"/>
              <a:gd name="connsiteX3" fmla="*/ 27032 w 2784844"/>
              <a:gd name="connsiteY3" fmla="*/ 0 h 4904569"/>
            </a:gdLst>
            <a:ahLst/>
            <a:cxnLst>
              <a:cxn ang="0">
                <a:pos x="connsiteX0" y="connsiteY0"/>
              </a:cxn>
              <a:cxn ang="0">
                <a:pos x="connsiteX1" y="connsiteY1"/>
              </a:cxn>
              <a:cxn ang="0">
                <a:pos x="connsiteX2" y="connsiteY2"/>
              </a:cxn>
              <a:cxn ang="0">
                <a:pos x="connsiteX3" y="connsiteY3"/>
              </a:cxn>
            </a:cxnLst>
            <a:rect l="l" t="t" r="r" b="b"/>
            <a:pathLst>
              <a:path w="2784844" h="4904569">
                <a:moveTo>
                  <a:pt x="2784844" y="4904569"/>
                </a:moveTo>
                <a:lnTo>
                  <a:pt x="2740410" y="4904569"/>
                </a:lnTo>
                <a:lnTo>
                  <a:pt x="0" y="30945"/>
                </a:lnTo>
                <a:lnTo>
                  <a:pt x="27032"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任意多边形 154"/>
          <p:cNvSpPr/>
          <p:nvPr/>
        </p:nvSpPr>
        <p:spPr>
          <a:xfrm rot="10800000">
            <a:off x="6472900" y="3154108"/>
            <a:ext cx="1879083" cy="3309374"/>
          </a:xfrm>
          <a:custGeom>
            <a:avLst/>
            <a:gdLst>
              <a:gd name="connsiteX0" fmla="*/ 2784844 w 2784844"/>
              <a:gd name="connsiteY0" fmla="*/ 4904569 h 4904569"/>
              <a:gd name="connsiteX1" fmla="*/ 2740410 w 2784844"/>
              <a:gd name="connsiteY1" fmla="*/ 4904569 h 4904569"/>
              <a:gd name="connsiteX2" fmla="*/ 0 w 2784844"/>
              <a:gd name="connsiteY2" fmla="*/ 30945 h 4904569"/>
              <a:gd name="connsiteX3" fmla="*/ 27032 w 2784844"/>
              <a:gd name="connsiteY3" fmla="*/ 0 h 4904569"/>
            </a:gdLst>
            <a:ahLst/>
            <a:cxnLst>
              <a:cxn ang="0">
                <a:pos x="connsiteX0" y="connsiteY0"/>
              </a:cxn>
              <a:cxn ang="0">
                <a:pos x="connsiteX1" y="connsiteY1"/>
              </a:cxn>
              <a:cxn ang="0">
                <a:pos x="connsiteX2" y="connsiteY2"/>
              </a:cxn>
              <a:cxn ang="0">
                <a:pos x="connsiteX3" y="connsiteY3"/>
              </a:cxn>
            </a:cxnLst>
            <a:rect l="l" t="t" r="r" b="b"/>
            <a:pathLst>
              <a:path w="2784844" h="4904569">
                <a:moveTo>
                  <a:pt x="2784844" y="4904569"/>
                </a:moveTo>
                <a:lnTo>
                  <a:pt x="2740410" y="4904569"/>
                </a:lnTo>
                <a:lnTo>
                  <a:pt x="0" y="30945"/>
                </a:lnTo>
                <a:lnTo>
                  <a:pt x="27032"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任意多边形 160"/>
          <p:cNvSpPr/>
          <p:nvPr/>
        </p:nvSpPr>
        <p:spPr>
          <a:xfrm>
            <a:off x="4362576" y="4475"/>
            <a:ext cx="3434982" cy="3807824"/>
          </a:xfrm>
          <a:custGeom>
            <a:avLst/>
            <a:gdLst>
              <a:gd name="connsiteX0" fmla="*/ 3326377 w 3434982"/>
              <a:gd name="connsiteY0" fmla="*/ 0 h 3807824"/>
              <a:gd name="connsiteX1" fmla="*/ 3434982 w 3434982"/>
              <a:gd name="connsiteY1" fmla="*/ 0 h 3807824"/>
              <a:gd name="connsiteX2" fmla="*/ 108607 w 3434982"/>
              <a:gd name="connsiteY2" fmla="*/ 3807824 h 3807824"/>
              <a:gd name="connsiteX3" fmla="*/ 0 w 3434982"/>
              <a:gd name="connsiteY3" fmla="*/ 3807824 h 3807824"/>
            </a:gdLst>
            <a:ahLst/>
            <a:cxnLst>
              <a:cxn ang="0">
                <a:pos x="connsiteX0" y="connsiteY0"/>
              </a:cxn>
              <a:cxn ang="0">
                <a:pos x="connsiteX1" y="connsiteY1"/>
              </a:cxn>
              <a:cxn ang="0">
                <a:pos x="connsiteX2" y="connsiteY2"/>
              </a:cxn>
              <a:cxn ang="0">
                <a:pos x="connsiteX3" y="connsiteY3"/>
              </a:cxn>
            </a:cxnLst>
            <a:rect l="l" t="t" r="r" b="b"/>
            <a:pathLst>
              <a:path w="3434982" h="3807824">
                <a:moveTo>
                  <a:pt x="3326377" y="0"/>
                </a:moveTo>
                <a:lnTo>
                  <a:pt x="3434982" y="0"/>
                </a:lnTo>
                <a:lnTo>
                  <a:pt x="108607" y="3807824"/>
                </a:lnTo>
                <a:lnTo>
                  <a:pt x="0" y="380782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64" name="任意多边形 163"/>
          <p:cNvSpPr/>
          <p:nvPr/>
        </p:nvSpPr>
        <p:spPr>
          <a:xfrm>
            <a:off x="5039077" y="425402"/>
            <a:ext cx="2655521" cy="2915546"/>
          </a:xfrm>
          <a:custGeom>
            <a:avLst/>
            <a:gdLst>
              <a:gd name="connsiteX0" fmla="*/ 2546916 w 2655521"/>
              <a:gd name="connsiteY0" fmla="*/ 0 h 2915546"/>
              <a:gd name="connsiteX1" fmla="*/ 2655521 w 2655521"/>
              <a:gd name="connsiteY1" fmla="*/ 0 h 2915546"/>
              <a:gd name="connsiteX2" fmla="*/ 108607 w 2655521"/>
              <a:gd name="connsiteY2" fmla="*/ 2915546 h 2915546"/>
              <a:gd name="connsiteX3" fmla="*/ 0 w 2655521"/>
              <a:gd name="connsiteY3" fmla="*/ 2915546 h 2915546"/>
            </a:gdLst>
            <a:ahLst/>
            <a:cxnLst>
              <a:cxn ang="0">
                <a:pos x="connsiteX0" y="connsiteY0"/>
              </a:cxn>
              <a:cxn ang="0">
                <a:pos x="connsiteX1" y="connsiteY1"/>
              </a:cxn>
              <a:cxn ang="0">
                <a:pos x="connsiteX2" y="connsiteY2"/>
              </a:cxn>
              <a:cxn ang="0">
                <a:pos x="connsiteX3" y="connsiteY3"/>
              </a:cxn>
            </a:cxnLst>
            <a:rect l="l" t="t" r="r" b="b"/>
            <a:pathLst>
              <a:path w="2655521" h="2915546">
                <a:moveTo>
                  <a:pt x="2546916" y="0"/>
                </a:moveTo>
                <a:lnTo>
                  <a:pt x="2655521" y="0"/>
                </a:lnTo>
                <a:lnTo>
                  <a:pt x="108607" y="2915546"/>
                </a:lnTo>
                <a:lnTo>
                  <a:pt x="0" y="2915546"/>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65" name="任意多边形 164"/>
          <p:cNvSpPr/>
          <p:nvPr/>
        </p:nvSpPr>
        <p:spPr>
          <a:xfrm>
            <a:off x="5191477" y="577802"/>
            <a:ext cx="2655521" cy="2915546"/>
          </a:xfrm>
          <a:custGeom>
            <a:avLst/>
            <a:gdLst>
              <a:gd name="connsiteX0" fmla="*/ 2546916 w 2655521"/>
              <a:gd name="connsiteY0" fmla="*/ 0 h 2915546"/>
              <a:gd name="connsiteX1" fmla="*/ 2655521 w 2655521"/>
              <a:gd name="connsiteY1" fmla="*/ 0 h 2915546"/>
              <a:gd name="connsiteX2" fmla="*/ 108607 w 2655521"/>
              <a:gd name="connsiteY2" fmla="*/ 2915546 h 2915546"/>
              <a:gd name="connsiteX3" fmla="*/ 0 w 2655521"/>
              <a:gd name="connsiteY3" fmla="*/ 2915546 h 2915546"/>
            </a:gdLst>
            <a:ahLst/>
            <a:cxnLst>
              <a:cxn ang="0">
                <a:pos x="connsiteX0" y="connsiteY0"/>
              </a:cxn>
              <a:cxn ang="0">
                <a:pos x="connsiteX1" y="connsiteY1"/>
              </a:cxn>
              <a:cxn ang="0">
                <a:pos x="connsiteX2" y="connsiteY2"/>
              </a:cxn>
              <a:cxn ang="0">
                <a:pos x="connsiteX3" y="connsiteY3"/>
              </a:cxn>
            </a:cxnLst>
            <a:rect l="l" t="t" r="r" b="b"/>
            <a:pathLst>
              <a:path w="2655521" h="2915546">
                <a:moveTo>
                  <a:pt x="2546916" y="0"/>
                </a:moveTo>
                <a:lnTo>
                  <a:pt x="2655521" y="0"/>
                </a:lnTo>
                <a:lnTo>
                  <a:pt x="108607" y="2915546"/>
                </a:lnTo>
                <a:lnTo>
                  <a:pt x="0" y="2915546"/>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66" name="任意多边形 165"/>
          <p:cNvSpPr/>
          <p:nvPr/>
        </p:nvSpPr>
        <p:spPr>
          <a:xfrm>
            <a:off x="5915047" y="3284410"/>
            <a:ext cx="2417239" cy="2382394"/>
          </a:xfrm>
          <a:custGeom>
            <a:avLst/>
            <a:gdLst>
              <a:gd name="connsiteX0" fmla="*/ 3228170 w 4991801"/>
              <a:gd name="connsiteY0" fmla="*/ 0 h 4919843"/>
              <a:gd name="connsiteX1" fmla="*/ 4991801 w 4991801"/>
              <a:gd name="connsiteY1" fmla="*/ 0 h 4919843"/>
              <a:gd name="connsiteX2" fmla="*/ 694005 w 4991801"/>
              <a:gd name="connsiteY2" fmla="*/ 4919843 h 4919843"/>
              <a:gd name="connsiteX3" fmla="*/ 0 w 4991801"/>
              <a:gd name="connsiteY3" fmla="*/ 3695404 h 4919843"/>
              <a:gd name="connsiteX4" fmla="*/ 3228170 w 4991801"/>
              <a:gd name="connsiteY4" fmla="*/ 0 h 4919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801" h="4919843">
                <a:moveTo>
                  <a:pt x="3228170" y="0"/>
                </a:moveTo>
                <a:lnTo>
                  <a:pt x="4991801" y="0"/>
                </a:lnTo>
                <a:lnTo>
                  <a:pt x="694005" y="4919843"/>
                </a:lnTo>
                <a:lnTo>
                  <a:pt x="0" y="3695404"/>
                </a:lnTo>
                <a:lnTo>
                  <a:pt x="3228170" y="0"/>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73" name="任意多边形 172"/>
          <p:cNvSpPr/>
          <p:nvPr/>
        </p:nvSpPr>
        <p:spPr>
          <a:xfrm rot="10800000">
            <a:off x="6482910" y="4001043"/>
            <a:ext cx="704736" cy="1018670"/>
          </a:xfrm>
          <a:custGeom>
            <a:avLst/>
            <a:gdLst>
              <a:gd name="connsiteX0" fmla="*/ 334443 w 704736"/>
              <a:gd name="connsiteY0" fmla="*/ 1018670 h 1018670"/>
              <a:gd name="connsiteX1" fmla="*/ 0 w 704736"/>
              <a:gd name="connsiteY1" fmla="*/ 423887 h 1018670"/>
              <a:gd name="connsiteX2" fmla="*/ 370293 w 704736"/>
              <a:gd name="connsiteY2" fmla="*/ 0 h 1018670"/>
              <a:gd name="connsiteX3" fmla="*/ 704736 w 704736"/>
              <a:gd name="connsiteY3" fmla="*/ 594783 h 1018670"/>
            </a:gdLst>
            <a:ahLst/>
            <a:cxnLst>
              <a:cxn ang="0">
                <a:pos x="connsiteX0" y="connsiteY0"/>
              </a:cxn>
              <a:cxn ang="0">
                <a:pos x="connsiteX1" y="connsiteY1"/>
              </a:cxn>
              <a:cxn ang="0">
                <a:pos x="connsiteX2" y="connsiteY2"/>
              </a:cxn>
              <a:cxn ang="0">
                <a:pos x="connsiteX3" y="connsiteY3"/>
              </a:cxn>
            </a:cxnLst>
            <a:rect l="l" t="t" r="r" b="b"/>
            <a:pathLst>
              <a:path w="704736" h="1018670">
                <a:moveTo>
                  <a:pt x="334443" y="1018670"/>
                </a:moveTo>
                <a:lnTo>
                  <a:pt x="0" y="423887"/>
                </a:lnTo>
                <a:lnTo>
                  <a:pt x="370293" y="0"/>
                </a:lnTo>
                <a:lnTo>
                  <a:pt x="704736" y="594783"/>
                </a:lnTo>
                <a:close/>
              </a:path>
            </a:pathLst>
          </a:custGeom>
          <a:solidFill>
            <a:schemeClr val="tx1">
              <a:lumMod val="65000"/>
              <a:lumOff val="3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4" name="直角三角形 173"/>
          <p:cNvSpPr/>
          <p:nvPr/>
        </p:nvSpPr>
        <p:spPr>
          <a:xfrm flipV="1">
            <a:off x="6148883" y="1306046"/>
            <a:ext cx="342451" cy="395038"/>
          </a:xfrm>
          <a:prstGeom prst="rtTriangle">
            <a:avLst/>
          </a:pr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09620" y="3004185"/>
            <a:ext cx="5572760" cy="1106805"/>
          </a:xfrm>
          <a:prstGeom prst="rect">
            <a:avLst/>
          </a:prstGeom>
          <a:noFill/>
        </p:spPr>
        <p:txBody>
          <a:bodyPr wrap="square" rtlCol="0">
            <a:spAutoFit/>
          </a:bodyPr>
          <a:lstStyle/>
          <a:p>
            <a:r>
              <a:rPr lang="zh-CN" altLang="en-US" sz="6600" b="1" dirty="0">
                <a:solidFill>
                  <a:schemeClr val="bg1">
                    <a:alpha val="90000"/>
                  </a:schemeClr>
                </a:solidFill>
                <a:latin typeface="Microsoft JhengHei UI" panose="020B0604030504040204" pitchFamily="34" charset="-120"/>
                <a:ea typeface="Microsoft JhengHei UI" panose="020B0604030504040204" pitchFamily="34" charset="-120"/>
              </a:rPr>
              <a:t>家庭理财</a:t>
            </a:r>
            <a:r>
              <a:rPr lang="en-US" altLang="zh-CN" sz="6600" b="1" dirty="0">
                <a:solidFill>
                  <a:schemeClr val="bg1">
                    <a:alpha val="90000"/>
                  </a:schemeClr>
                </a:solidFill>
                <a:latin typeface="Microsoft JhengHei UI" panose="020B0604030504040204" pitchFamily="34" charset="-120"/>
                <a:ea typeface="Microsoft JhengHei UI" panose="020B0604030504040204" pitchFamily="34" charset="-120"/>
              </a:rPr>
              <a:t>APP</a:t>
            </a:r>
            <a:endParaRPr lang="en-US" altLang="zh-CN" sz="6600" b="1" dirty="0">
              <a:solidFill>
                <a:schemeClr val="bg1">
                  <a:alpha val="90000"/>
                </a:schemeClr>
              </a:solidFill>
              <a:latin typeface="Microsoft JhengHei UI" panose="020B0604030504040204" pitchFamily="34" charset="-120"/>
              <a:ea typeface="Microsoft JhengHei UI" panose="020B0604030504040204" pitchFamily="34" charset="-120"/>
            </a:endParaRPr>
          </a:p>
        </p:txBody>
      </p:sp>
      <p:cxnSp>
        <p:nvCxnSpPr>
          <p:cNvPr id="4" name="直接连接符 3"/>
          <p:cNvCxnSpPr/>
          <p:nvPr/>
        </p:nvCxnSpPr>
        <p:spPr>
          <a:xfrm>
            <a:off x="2891790" y="2784623"/>
            <a:ext cx="0" cy="1498304"/>
          </a:xfrm>
          <a:prstGeom prst="line">
            <a:avLst/>
          </a:prstGeom>
          <a:ln w="3810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663180" y="4699635"/>
            <a:ext cx="4559935" cy="521949"/>
            <a:chOff x="9251482" y="4381677"/>
            <a:chExt cx="2191460" cy="453837"/>
          </a:xfrm>
        </p:grpSpPr>
        <p:sp>
          <p:nvSpPr>
            <p:cNvPr id="6" name="矩形 5"/>
            <p:cNvSpPr/>
            <p:nvPr/>
          </p:nvSpPr>
          <p:spPr>
            <a:xfrm>
              <a:off x="9251482" y="4381677"/>
              <a:ext cx="1499073" cy="453837"/>
            </a:xfrm>
            <a:prstGeom prst="rect">
              <a:avLst/>
            </a:prstGeom>
            <a:noFill/>
            <a:ln w="28575">
              <a:solidFill>
                <a:schemeClr val="bg1">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275946" y="4408295"/>
              <a:ext cx="2166996" cy="400298"/>
            </a:xfrm>
            <a:prstGeom prst="rect">
              <a:avLst/>
            </a:prstGeom>
            <a:noFill/>
          </p:spPr>
          <p:txBody>
            <a:bodyPr wrap="square" rtlCol="0">
              <a:spAutoFit/>
            </a:bodyPr>
            <a:lstStyle/>
            <a:p>
              <a:r>
                <a:rPr lang="en-US" altLang="zh-CN" sz="2400" b="1" dirty="0">
                  <a:solidFill>
                    <a:schemeClr val="bg1">
                      <a:alpha val="90000"/>
                    </a:schemeClr>
                  </a:solidFill>
                  <a:latin typeface="楷体" panose="02010609060101010101" charset="-122"/>
                  <a:ea typeface="楷体" panose="02010609060101010101" charset="-122"/>
                  <a:cs typeface="楷体" panose="02010609060101010101" charset="-122"/>
                </a:rPr>
                <a:t>by</a:t>
              </a:r>
              <a:r>
                <a:rPr lang="zh-CN" altLang="en-US" sz="2400" b="1" dirty="0">
                  <a:solidFill>
                    <a:schemeClr val="bg1">
                      <a:alpha val="90000"/>
                    </a:schemeClr>
                  </a:solidFill>
                  <a:latin typeface="楷体" panose="02010609060101010101" charset="-122"/>
                  <a:ea typeface="楷体" panose="02010609060101010101" charset="-122"/>
                  <a:cs typeface="楷体" panose="02010609060101010101" charset="-122"/>
                </a:rPr>
                <a:t>：你们</a:t>
              </a:r>
              <a:r>
                <a:rPr lang="zh-CN" sz="2400" b="1" dirty="0">
                  <a:solidFill>
                    <a:schemeClr val="bg1">
                      <a:alpha val="90000"/>
                    </a:schemeClr>
                  </a:solidFill>
                  <a:latin typeface="楷体" panose="02010609060101010101" charset="-122"/>
                  <a:ea typeface="楷体" panose="02010609060101010101" charset="-122"/>
                  <a:cs typeface="楷体" panose="02010609060101010101" charset="-122"/>
                </a:rPr>
                <a:t>都是魔鬼吗</a:t>
              </a:r>
              <a:endParaRPr lang="zh-CN" sz="2400" b="1" dirty="0">
                <a:solidFill>
                  <a:schemeClr val="bg1">
                    <a:alpha val="90000"/>
                  </a:schemeClr>
                </a:solidFill>
                <a:latin typeface="楷体" panose="02010609060101010101" charset="-122"/>
                <a:ea typeface="楷体" panose="02010609060101010101" charset="-122"/>
                <a:cs typeface="楷体" panose="02010609060101010101" charset="-122"/>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31">
                                            <p:txEl>
                                              <p:pRg st="0" end="0"/>
                                            </p:txEl>
                                          </p:spTgt>
                                        </p:tgtEl>
                                      </p:cBhvr>
                                    </p:animEffect>
                                  </p:childTnLst>
                                </p:cTn>
                              </p:par>
                              <p:par>
                                <p:cTn id="9" presetID="12" presetClass="entr" presetSubtype="1"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down)">
                                      <p:cBhvr>
                                        <p:cTn id="12" dur="500"/>
                                        <p:tgtEl>
                                          <p:spTgt spid="4"/>
                                        </p:tgtEl>
                                      </p:cBhvr>
                                    </p:animEffect>
                                  </p:childTnLst>
                                </p:cTn>
                              </p:par>
                              <p:par>
                                <p:cTn id="13" presetID="12" presetClass="entr" presetSubtype="1" fill="hold" nodeType="withEffect">
                                  <p:stCondLst>
                                    <p:cond delay="1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00" name="文本框 99"/>
          <p:cNvSpPr txBox="1"/>
          <p:nvPr/>
        </p:nvSpPr>
        <p:spPr>
          <a:xfrm>
            <a:off x="3806825" y="118110"/>
            <a:ext cx="5080000" cy="521970"/>
          </a:xfrm>
          <a:prstGeom prst="rect">
            <a:avLst/>
          </a:prstGeom>
          <a:noFill/>
          <a:ln w="9525">
            <a:noFill/>
          </a:ln>
        </p:spPr>
        <p:txBody>
          <a:bodyPr>
            <a:spAutoFit/>
          </a:bodyPr>
          <a:p>
            <a:pPr indent="0" algn="ctr"/>
            <a:r>
              <a:rPr lang="zh-CN" sz="2800" b="1">
                <a:solidFill>
                  <a:schemeClr val="bg1"/>
                </a:solidFill>
                <a:latin typeface="楷体" panose="02010609060101010101" charset="-122"/>
                <a:ea typeface="楷体" panose="02010609060101010101" charset="-122"/>
              </a:rPr>
              <a:t>项目验收意见表</a:t>
            </a:r>
            <a:endParaRPr lang="zh-CN" altLang="en-US" sz="2800" b="1">
              <a:solidFill>
                <a:schemeClr val="bg1"/>
              </a:solidFill>
              <a:latin typeface="楷体" panose="02010609060101010101" charset="-122"/>
              <a:ea typeface="楷体" panose="02010609060101010101" charset="-122"/>
            </a:endParaRPr>
          </a:p>
        </p:txBody>
      </p:sp>
      <p:graphicFrame>
        <p:nvGraphicFramePr>
          <p:cNvPr id="7" name="表格 6"/>
          <p:cNvGraphicFramePr/>
          <p:nvPr/>
        </p:nvGraphicFramePr>
        <p:xfrm>
          <a:off x="796925" y="640080"/>
          <a:ext cx="10738485" cy="5795645"/>
        </p:xfrm>
        <a:graphic>
          <a:graphicData uri="http://schemas.openxmlformats.org/drawingml/2006/table">
            <a:tbl>
              <a:tblPr firstRow="1" bandRow="1">
                <a:tableStyleId>{5940675A-B579-460E-94D1-54222C63F5DA}</a:tableStyleId>
              </a:tblPr>
              <a:tblGrid>
                <a:gridCol w="3432810"/>
                <a:gridCol w="3354705"/>
                <a:gridCol w="1564005"/>
                <a:gridCol w="2386965"/>
              </a:tblGrid>
              <a:tr h="347345">
                <a:tc>
                  <a:txBody>
                    <a:bodyPr/>
                    <a:p>
                      <a:pPr indent="0" algn="ctr">
                        <a:buNone/>
                      </a:pPr>
                      <a:r>
                        <a:rPr lang="en-US" sz="2000" b="0">
                          <a:solidFill>
                            <a:schemeClr val="bg1"/>
                          </a:solidFill>
                          <a:latin typeface="Times New Roman" panose="02020603050405020304" charset="0"/>
                          <a:cs typeface="Times New Roman" panose="02020603050405020304" charset="0"/>
                        </a:rPr>
                        <a:t>项目名称</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家庭理财App</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00380">
                <a:tc>
                  <a:txBody>
                    <a:bodyPr/>
                    <a:p>
                      <a:pPr indent="0" algn="ctr">
                        <a:buNone/>
                      </a:pPr>
                      <a:r>
                        <a:rPr lang="en-US" sz="2000" b="0">
                          <a:solidFill>
                            <a:schemeClr val="bg1"/>
                          </a:solidFill>
                          <a:latin typeface="Times New Roman" panose="02020603050405020304" charset="0"/>
                          <a:cs typeface="Times New Roman" panose="02020603050405020304" charset="0"/>
                        </a:rPr>
                        <a:t>甲方</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家庭成员</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乙方</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b="0">
                          <a:solidFill>
                            <a:schemeClr val="bg1"/>
                          </a:solidFill>
                          <a:latin typeface="Times New Roman" panose="02020603050405020304" charset="0"/>
                          <a:cs typeface="Times New Roman" panose="02020603050405020304" charset="0"/>
                        </a:rPr>
                        <a:t>你们都是魔鬼吗</a:t>
                      </a:r>
                      <a:endParaRPr lang="en-US" sz="2000" b="0">
                        <a:solidFill>
                          <a:schemeClr val="bg1"/>
                        </a:solidFill>
                        <a:latin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710">
                <a:tc>
                  <a:txBody>
                    <a:bodyPr/>
                    <a:p>
                      <a:pPr indent="0" algn="ctr">
                        <a:buNone/>
                      </a:pPr>
                      <a:r>
                        <a:rPr lang="en-US" sz="2000" b="0">
                          <a:solidFill>
                            <a:schemeClr val="bg1"/>
                          </a:solidFill>
                          <a:latin typeface="Times New Roman" panose="02020603050405020304" charset="0"/>
                          <a:cs typeface="Times New Roman" panose="02020603050405020304" charset="0"/>
                        </a:rPr>
                        <a:t>验收项</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验收意见</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备注</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205">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App</a:t>
                      </a:r>
                      <a:r>
                        <a:rPr lang="en-US" sz="2000" b="0">
                          <a:solidFill>
                            <a:schemeClr val="bg1"/>
                          </a:solidFill>
                          <a:latin typeface="Times New Roman" panose="02020603050405020304" charset="0"/>
                          <a:cs typeface="Times New Roman" panose="02020603050405020304" charset="0"/>
                        </a:rPr>
                        <a:t>各级用户能否正常登录、使用</a:t>
                      </a:r>
                      <a:endParaRPr lang="en-US" altLang="en-US" sz="20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是</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 </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0570">
                <a:tc>
                  <a:txBody>
                    <a:bodyPr/>
                    <a:p>
                      <a:pPr indent="0" algn="ctr">
                        <a:buNone/>
                      </a:pPr>
                      <a:r>
                        <a:rPr lang="en-US" sz="2000" b="0">
                          <a:solidFill>
                            <a:schemeClr val="bg1"/>
                          </a:solidFill>
                          <a:latin typeface="Times New Roman" panose="02020603050405020304" charset="0"/>
                          <a:cs typeface="Times New Roman" panose="02020603050405020304" charset="0"/>
                        </a:rPr>
                        <a:t>能否通过</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App</a:t>
                      </a:r>
                      <a:r>
                        <a:rPr lang="en-US" sz="2000" b="0">
                          <a:solidFill>
                            <a:schemeClr val="bg1"/>
                          </a:solidFill>
                          <a:latin typeface="Times New Roman" panose="02020603050405020304" charset="0"/>
                          <a:cs typeface="Times New Roman" panose="02020603050405020304" charset="0"/>
                        </a:rPr>
                        <a:t>管理员对系统进行管理</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是</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 </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0380">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App</a:t>
                      </a:r>
                      <a:r>
                        <a:rPr lang="en-US" sz="2000" b="0">
                          <a:solidFill>
                            <a:schemeClr val="bg1"/>
                          </a:solidFill>
                          <a:latin typeface="Times New Roman" panose="02020603050405020304" charset="0"/>
                          <a:cs typeface="Times New Roman" panose="02020603050405020304" charset="0"/>
                        </a:rPr>
                        <a:t>界面是否人性化</a:t>
                      </a:r>
                      <a:endParaRPr lang="en-US" altLang="en-US" sz="20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是</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 </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0380">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App</a:t>
                      </a:r>
                      <a:r>
                        <a:rPr lang="en-US" sz="2000" b="0">
                          <a:solidFill>
                            <a:schemeClr val="bg1"/>
                          </a:solidFill>
                          <a:latin typeface="Times New Roman" panose="02020603050405020304" charset="0"/>
                          <a:cs typeface="Times New Roman" panose="02020603050405020304" charset="0"/>
                        </a:rPr>
                        <a:t>帮助性是否很强</a:t>
                      </a:r>
                      <a:endParaRPr lang="en-US" altLang="en-US" sz="20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是</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 </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0380">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App</a:t>
                      </a:r>
                      <a:r>
                        <a:rPr lang="en-US" sz="2000" b="0">
                          <a:solidFill>
                            <a:schemeClr val="bg1"/>
                          </a:solidFill>
                          <a:latin typeface="Times New Roman" panose="02020603050405020304" charset="0"/>
                          <a:cs typeface="Times New Roman" panose="02020603050405020304" charset="0"/>
                        </a:rPr>
                        <a:t>安装程序的提交</a:t>
                      </a:r>
                      <a:endParaRPr lang="en-US" altLang="en-US" sz="2000" b="0">
                        <a:solidFill>
                          <a:schemeClr val="bg1"/>
                        </a:solidFill>
                        <a:latin typeface="Times New Roman" panose="02020603050405020304" charset="0"/>
                        <a:ea typeface="宋体" panose="02010600030101010101" pitchFamily="2" charset="-122"/>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是</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chemeClr val="bg1"/>
                          </a:solidFill>
                          <a:latin typeface="Times New Roman" panose="02020603050405020304" charset="0"/>
                          <a:cs typeface="Times New Roman" panose="02020603050405020304" charset="0"/>
                        </a:rPr>
                        <a:t> </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alt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gridSpan="4">
                  <a:txBody>
                    <a:bodyPr/>
                    <a:p>
                      <a:pPr indent="0">
                        <a:buNone/>
                      </a:pPr>
                      <a:r>
                        <a:rPr lang="en-US" sz="2000" b="1">
                          <a:solidFill>
                            <a:schemeClr val="bg1"/>
                          </a:solidFill>
                          <a:latin typeface="Times New Roman" panose="02020603050405020304" charset="0"/>
                          <a:cs typeface="Times New Roman" panose="02020603050405020304" charset="0"/>
                        </a:rPr>
                        <a:t>总体意见：</a:t>
                      </a:r>
                      <a:r>
                        <a:rPr lang="en-US" sz="2000" b="0">
                          <a:solidFill>
                            <a:schemeClr val="bg1"/>
                          </a:solidFill>
                          <a:latin typeface="Times New Roman" panose="02020603050405020304" charset="0"/>
                          <a:cs typeface="Times New Roman" panose="02020603050405020304" charset="0"/>
                        </a:rPr>
                        <a:t>           </a:t>
                      </a:r>
                      <a:endParaRPr lang="en-US" alt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50570">
                <a:tc gridSpan="4">
                  <a:txBody>
                    <a:bodyPr/>
                    <a:p>
                      <a:pPr indent="0">
                        <a:buNone/>
                      </a:pPr>
                      <a:r>
                        <a:rPr lang="en-US" sz="2000" b="1">
                          <a:solidFill>
                            <a:schemeClr val="bg1"/>
                          </a:solidFill>
                          <a:latin typeface="Times New Roman" panose="02020603050405020304" charset="0"/>
                          <a:cs typeface="Times New Roman" panose="02020603050405020304" charset="0"/>
                        </a:rPr>
                        <a:t>项目验收组（签字） </a:t>
                      </a:r>
                      <a:r>
                        <a:rPr lang="en-US" sz="2000" b="1">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系统功能还有待完善和提高</a:t>
                      </a:r>
                      <a:r>
                        <a:rPr lang="en-US" sz="2000" b="1">
                          <a:solidFill>
                            <a:schemeClr val="bg1"/>
                          </a:solidFill>
                          <a:latin typeface="Times New Roman" panose="02020603050405020304" charset="0"/>
                          <a:cs typeface="Times New Roman" panose="02020603050405020304" charset="0"/>
                        </a:rPr>
                        <a:t>日期：</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2019.06.24</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00380">
                <a:tc gridSpan="4">
                  <a:txBody>
                    <a:bodyPr/>
                    <a:p>
                      <a:pPr indent="0">
                        <a:buNone/>
                      </a:pPr>
                      <a:r>
                        <a:rPr lang="en-US" sz="2000" b="1">
                          <a:solidFill>
                            <a:schemeClr val="bg1"/>
                          </a:solidFill>
                          <a:latin typeface="Times New Roman" panose="02020603050405020304" charset="0"/>
                          <a:cs typeface="Times New Roman" panose="02020603050405020304" charset="0"/>
                        </a:rPr>
                        <a:t>项目开发方（签字）</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你们都是魔鬼吗</a:t>
                      </a:r>
                      <a:r>
                        <a:rPr lang="en-US" sz="2000" b="1">
                          <a:solidFill>
                            <a:schemeClr val="bg1"/>
                          </a:solidFill>
                          <a:latin typeface="Times New Roman" panose="02020603050405020304" charset="0"/>
                          <a:cs typeface="Times New Roman" panose="02020603050405020304" charset="0"/>
                        </a:rPr>
                        <a:t>日期：</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2019.6.24</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1" name="平行四边形 10"/>
          <p:cNvSpPr/>
          <p:nvPr/>
        </p:nvSpPr>
        <p:spPr>
          <a:xfrm rot="3911635">
            <a:off x="4660869" y="1732353"/>
            <a:ext cx="3023108" cy="3364267"/>
          </a:xfrm>
          <a:prstGeom prst="parallelogram">
            <a:avLst>
              <a:gd name="adj" fmla="val 31264"/>
            </a:avLst>
          </a:prstGeom>
          <a:solidFill>
            <a:schemeClr val="tx1">
              <a:alpha val="38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3911635">
            <a:off x="4281974" y="1410261"/>
            <a:ext cx="3628052" cy="4037479"/>
          </a:xfrm>
          <a:prstGeom prst="parallelogram">
            <a:avLst>
              <a:gd name="adj" fmla="val 31264"/>
            </a:avLst>
          </a:prstGeom>
          <a:noFill/>
          <a:ln w="76200">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97337" y="4012442"/>
            <a:ext cx="777923" cy="777923"/>
          </a:xfrm>
          <a:prstGeom prst="ellipse">
            <a:avLst/>
          </a:prstGeom>
          <a:solidFill>
            <a:srgbClr val="60CC7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平行四边形 54"/>
          <p:cNvSpPr/>
          <p:nvPr/>
        </p:nvSpPr>
        <p:spPr>
          <a:xfrm rot="3911635">
            <a:off x="4088490" y="1194942"/>
            <a:ext cx="4015020" cy="4468117"/>
          </a:xfrm>
          <a:prstGeom prst="parallelogram">
            <a:avLst>
              <a:gd name="adj" fmla="val 31264"/>
            </a:avLst>
          </a:prstGeom>
          <a:noFill/>
          <a:ln w="28575">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568965" y="2441742"/>
            <a:ext cx="1054071" cy="523220"/>
          </a:xfrm>
          <a:prstGeom prst="rect">
            <a:avLst/>
          </a:prstGeom>
          <a:noFill/>
        </p:spPr>
        <p:txBody>
          <a:bodyPr wrap="non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a:solidFill>
                  <a:schemeClr val="bg1">
                    <a:alpha val="90000"/>
                  </a:schemeClr>
                </a:solidFill>
                <a:latin typeface="Broadway" panose="04040905080B02020502" pitchFamily="82" charset="0"/>
                <a:ea typeface="Microsoft JhengHei UI" panose="020B0604030504040204" pitchFamily="34" charset="-120"/>
              </a:rPr>
              <a:t>4</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sp>
        <p:nvSpPr>
          <p:cNvPr id="58" name="文本框 57"/>
          <p:cNvSpPr txBox="1"/>
          <p:nvPr/>
        </p:nvSpPr>
        <p:spPr>
          <a:xfrm>
            <a:off x="5090160" y="3030778"/>
            <a:ext cx="2011680" cy="645160"/>
          </a:xfrm>
          <a:prstGeom prst="rect">
            <a:avLst/>
          </a:prstGeom>
          <a:noFill/>
        </p:spPr>
        <p:txBody>
          <a:bodyPr wrap="none" rtlCol="0">
            <a:spAutoFit/>
          </a:bodyPr>
          <a:lstStyle/>
          <a:p>
            <a:pPr algn="ctr"/>
            <a:r>
              <a:rPr lang="zh-CN" sz="3600" dirty="0" smtClean="0">
                <a:solidFill>
                  <a:schemeClr val="bg1">
                    <a:alpha val="90000"/>
                  </a:schemeClr>
                </a:solidFill>
                <a:latin typeface="Microsoft JhengHei UI" panose="020B0604030504040204" pitchFamily="34" charset="-120"/>
                <a:ea typeface="宋体" panose="02010600030101010101" pitchFamily="2" charset="-122"/>
              </a:rPr>
              <a:t>开发过程</a:t>
            </a:r>
            <a:endParaRPr lang="zh-CN" sz="3600" dirty="0">
              <a:solidFill>
                <a:schemeClr val="bg1">
                  <a:alpha val="90000"/>
                </a:schemeClr>
              </a:solidFill>
              <a:latin typeface="Microsoft JhengHei UI" panose="020B0604030504040204" pitchFamily="34" charset="-120"/>
              <a:ea typeface="宋体" panose="02010600030101010101" pitchFamily="2" charset="-122"/>
            </a:endParaRPr>
          </a:p>
        </p:txBody>
      </p:sp>
      <p:sp>
        <p:nvSpPr>
          <p:cNvPr id="12" name="平行四边形 11"/>
          <p:cNvSpPr/>
          <p:nvPr/>
        </p:nvSpPr>
        <p:spPr>
          <a:xfrm rot="3911635">
            <a:off x="3055191" y="3708561"/>
            <a:ext cx="2288694" cy="57104"/>
          </a:xfrm>
          <a:prstGeom prst="parallelogram">
            <a:avLst>
              <a:gd name="adj" fmla="val 31264"/>
            </a:avLst>
          </a:prstGeom>
          <a:solidFill>
            <a:srgbClr val="60CC7A">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5"/>
                                        </p:tgtEl>
                                        <p:attrNameLst>
                                          <p:attrName>style.visibility</p:attrName>
                                        </p:attrNameLst>
                                      </p:cBhvr>
                                      <p:to>
                                        <p:strVal val="visible"/>
                                      </p:to>
                                    </p:set>
                                    <p:anim calcmode="lin" valueType="num">
                                      <p:cBhvr>
                                        <p:cTn id="13" dur="300" fill="hold"/>
                                        <p:tgtEl>
                                          <p:spTgt spid="55"/>
                                        </p:tgtEl>
                                        <p:attrNameLst>
                                          <p:attrName>ppt_w</p:attrName>
                                        </p:attrNameLst>
                                      </p:cBhvr>
                                      <p:tavLst>
                                        <p:tav tm="0">
                                          <p:val>
                                            <p:fltVal val="0"/>
                                          </p:val>
                                        </p:tav>
                                        <p:tav tm="100000">
                                          <p:val>
                                            <p:strVal val="#ppt_w"/>
                                          </p:val>
                                        </p:tav>
                                      </p:tavLst>
                                    </p:anim>
                                    <p:anim calcmode="lin" valueType="num">
                                      <p:cBhvr>
                                        <p:cTn id="14" dur="300" fill="hold"/>
                                        <p:tgtEl>
                                          <p:spTgt spid="55"/>
                                        </p:tgtEl>
                                        <p:attrNameLst>
                                          <p:attrName>ppt_h</p:attrName>
                                        </p:attrNameLst>
                                      </p:cBhvr>
                                      <p:tavLst>
                                        <p:tav tm="0">
                                          <p:val>
                                            <p:fltVal val="0"/>
                                          </p:val>
                                        </p:tav>
                                        <p:tav tm="100000">
                                          <p:val>
                                            <p:strVal val="#ppt_h"/>
                                          </p:val>
                                        </p:tav>
                                      </p:tavLst>
                                    </p:anim>
                                    <p:anim calcmode="lin" valueType="num">
                                      <p:cBhvr>
                                        <p:cTn id="15" dur="300" fill="hold"/>
                                        <p:tgtEl>
                                          <p:spTgt spid="55"/>
                                        </p:tgtEl>
                                        <p:attrNameLst>
                                          <p:attrName>style.rotation</p:attrName>
                                        </p:attrNameLst>
                                      </p:cBhvr>
                                      <p:tavLst>
                                        <p:tav tm="0">
                                          <p:val>
                                            <p:fltVal val="90"/>
                                          </p:val>
                                        </p:tav>
                                        <p:tav tm="100000">
                                          <p:val>
                                            <p:fltVal val="0"/>
                                          </p:val>
                                        </p:tav>
                                      </p:tavLst>
                                    </p:anim>
                                    <p:animEffect transition="in" filter="fade">
                                      <p:cBhvr>
                                        <p:cTn id="16" dur="300"/>
                                        <p:tgtEl>
                                          <p:spTgt spid="55"/>
                                        </p:tgtEl>
                                      </p:cBhvr>
                                    </p:animEffect>
                                  </p:childTnLst>
                                </p:cTn>
                              </p:par>
                              <p:par>
                                <p:cTn id="17" presetID="22" presetClass="entr" presetSubtype="4"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200"/>
                                        <p:tgtEl>
                                          <p:spTgt spid="12"/>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400" fill="hold"/>
                                        <p:tgtEl>
                                          <p:spTgt spid="11"/>
                                        </p:tgtEl>
                                        <p:attrNameLst>
                                          <p:attrName>ppt_w</p:attrName>
                                        </p:attrNameLst>
                                      </p:cBhvr>
                                      <p:tavLst>
                                        <p:tav tm="0">
                                          <p:val>
                                            <p:fltVal val="0"/>
                                          </p:val>
                                        </p:tav>
                                        <p:tav tm="100000">
                                          <p:val>
                                            <p:strVal val="#ppt_w"/>
                                          </p:val>
                                        </p:tav>
                                      </p:tavLst>
                                    </p:anim>
                                    <p:anim calcmode="lin" valueType="num">
                                      <p:cBhvr>
                                        <p:cTn id="26" dur="400" fill="hold"/>
                                        <p:tgtEl>
                                          <p:spTgt spid="11"/>
                                        </p:tgtEl>
                                        <p:attrNameLst>
                                          <p:attrName>ppt_h</p:attrName>
                                        </p:attrNameLst>
                                      </p:cBhvr>
                                      <p:tavLst>
                                        <p:tav tm="0">
                                          <p:val>
                                            <p:fltVal val="0"/>
                                          </p:val>
                                        </p:tav>
                                        <p:tav tm="100000">
                                          <p:val>
                                            <p:strVal val="#ppt_h"/>
                                          </p:val>
                                        </p:tav>
                                      </p:tavLst>
                                    </p:anim>
                                    <p:anim calcmode="lin" valueType="num">
                                      <p:cBhvr>
                                        <p:cTn id="27" dur="400" fill="hold"/>
                                        <p:tgtEl>
                                          <p:spTgt spid="11"/>
                                        </p:tgtEl>
                                        <p:attrNameLst>
                                          <p:attrName>style.rotation</p:attrName>
                                        </p:attrNameLst>
                                      </p:cBhvr>
                                      <p:tavLst>
                                        <p:tav tm="0">
                                          <p:val>
                                            <p:fltVal val="360"/>
                                          </p:val>
                                        </p:tav>
                                        <p:tav tm="100000">
                                          <p:val>
                                            <p:fltVal val="0"/>
                                          </p:val>
                                        </p:tav>
                                      </p:tavLst>
                                    </p:anim>
                                    <p:animEffect transition="in" filter="fade">
                                      <p:cBhvr>
                                        <p:cTn id="28" dur="400"/>
                                        <p:tgtEl>
                                          <p:spTgt spid="11"/>
                                        </p:tgtEl>
                                      </p:cBhvr>
                                    </p:animEffect>
                                  </p:childTnLst>
                                </p:cTn>
                              </p:par>
                              <p:par>
                                <p:cTn id="29" presetID="23" presetClass="entr" presetSubtype="288" fill="hold" grpId="0" nodeType="withEffect">
                                  <p:stCondLst>
                                    <p:cond delay="1700"/>
                                  </p:stCondLst>
                                  <p:iterate type="lt">
                                    <p:tmPct val="15000"/>
                                  </p:iterate>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p:cTn id="31" dur="200" fill="hold"/>
                                        <p:tgtEl>
                                          <p:spTgt spid="58">
                                            <p:txEl>
                                              <p:pRg st="0" end="0"/>
                                            </p:txEl>
                                          </p:spTgt>
                                        </p:tgtEl>
                                        <p:attrNameLst>
                                          <p:attrName>ppt_w</p:attrName>
                                        </p:attrNameLst>
                                      </p:cBhvr>
                                      <p:tavLst>
                                        <p:tav tm="0">
                                          <p:val>
                                            <p:strVal val="4/3*#ppt_w"/>
                                          </p:val>
                                        </p:tav>
                                        <p:tav tm="100000">
                                          <p:val>
                                            <p:strVal val="#ppt_w"/>
                                          </p:val>
                                        </p:tav>
                                      </p:tavLst>
                                    </p:anim>
                                    <p:anim calcmode="lin" valueType="num">
                                      <p:cBhvr>
                                        <p:cTn id="32" dur="200" fill="hold"/>
                                        <p:tgtEl>
                                          <p:spTgt spid="58">
                                            <p:txEl>
                                              <p:pRg st="0" end="0"/>
                                            </p:txEl>
                                          </p:spTgt>
                                        </p:tgtEl>
                                        <p:attrNameLst>
                                          <p:attrName>ppt_h</p:attrName>
                                        </p:attrNameLst>
                                      </p:cBhvr>
                                      <p:tavLst>
                                        <p:tav tm="0">
                                          <p:val>
                                            <p:strVal val="4/3*#ppt_h"/>
                                          </p:val>
                                        </p:tav>
                                        <p:tav tm="100000">
                                          <p:val>
                                            <p:strVal val="#ppt_h"/>
                                          </p:val>
                                        </p:tav>
                                      </p:tavLst>
                                    </p:anim>
                                  </p:childTnLst>
                                </p:cTn>
                              </p:par>
                              <p:par>
                                <p:cTn id="33" presetID="47" presetClass="entr" presetSubtype="0" fill="hold" grpId="0" nodeType="withEffect">
                                  <p:stCondLst>
                                    <p:cond delay="9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800"/>
                                        <p:tgtEl>
                                          <p:spTgt spid="57"/>
                                        </p:tgtEl>
                                      </p:cBhvr>
                                    </p:animEffect>
                                    <p:anim calcmode="lin" valueType="num">
                                      <p:cBhvr>
                                        <p:cTn id="36" dur="800" fill="hold"/>
                                        <p:tgtEl>
                                          <p:spTgt spid="57"/>
                                        </p:tgtEl>
                                        <p:attrNameLst>
                                          <p:attrName>ppt_x</p:attrName>
                                        </p:attrNameLst>
                                      </p:cBhvr>
                                      <p:tavLst>
                                        <p:tav tm="0">
                                          <p:val>
                                            <p:strVal val="#ppt_x"/>
                                          </p:val>
                                        </p:tav>
                                        <p:tav tm="100000">
                                          <p:val>
                                            <p:strVal val="#ppt_x"/>
                                          </p:val>
                                        </p:tav>
                                      </p:tavLst>
                                    </p:anim>
                                    <p:anim calcmode="lin" valueType="num">
                                      <p:cBhvr>
                                        <p:cTn id="37" dur="8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4" grpId="0" animBg="1"/>
      <p:bldP spid="55" grpId="0" animBg="1"/>
      <p:bldP spid="57" grpId="0"/>
      <p:bldP spid="58" grpId="0" build="p"/>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2" name="等腰三角形 1"/>
          <p:cNvSpPr/>
          <p:nvPr/>
        </p:nvSpPr>
        <p:spPr>
          <a:xfrm>
            <a:off x="0" y="0"/>
            <a:ext cx="7955280" cy="6858000"/>
          </a:xfrm>
          <a:prstGeom prst="triangle">
            <a:avLst/>
          </a:prstGeom>
          <a:solidFill>
            <a:srgbClr val="E74B4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V="1">
            <a:off x="3977640" y="0"/>
            <a:ext cx="7955280" cy="6858000"/>
          </a:xfrm>
          <a:prstGeom prs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rot="10800000">
            <a:off x="0" y="0"/>
            <a:ext cx="3977640" cy="6858000"/>
          </a:xfrm>
          <a:custGeom>
            <a:avLst/>
            <a:gdLst>
              <a:gd name="connsiteX0" fmla="*/ 3718206 w 3718206"/>
              <a:gd name="connsiteY0" fmla="*/ 0 h 6410700"/>
              <a:gd name="connsiteX1" fmla="*/ 3718206 w 3718206"/>
              <a:gd name="connsiteY1" fmla="*/ 6410700 h 6410700"/>
              <a:gd name="connsiteX2" fmla="*/ 0 w 3718206"/>
              <a:gd name="connsiteY2" fmla="*/ 6410700 h 6410700"/>
            </a:gdLst>
            <a:ahLst/>
            <a:cxnLst>
              <a:cxn ang="0">
                <a:pos x="connsiteX0" y="connsiteY0"/>
              </a:cxn>
              <a:cxn ang="0">
                <a:pos x="connsiteX1" y="connsiteY1"/>
              </a:cxn>
              <a:cxn ang="0">
                <a:pos x="connsiteX2" y="connsiteY2"/>
              </a:cxn>
            </a:cxnLst>
            <a:rect l="l" t="t" r="r" b="b"/>
            <a:pathLst>
              <a:path w="3718206" h="6410700">
                <a:moveTo>
                  <a:pt x="3718206" y="0"/>
                </a:moveTo>
                <a:lnTo>
                  <a:pt x="3718206" y="6410700"/>
                </a:lnTo>
                <a:lnTo>
                  <a:pt x="0" y="6410700"/>
                </a:lnTo>
                <a:close/>
              </a:path>
            </a:pathLst>
          </a:custGeom>
          <a:solidFill>
            <a:srgbClr val="E74B4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5400000">
            <a:off x="13026" y="861848"/>
            <a:ext cx="1447800" cy="1248103"/>
          </a:xfrm>
          <a:prstGeom prst="triangle">
            <a:avLst/>
          </a:prstGeom>
          <a:noFill/>
          <a:ln>
            <a:solidFill>
              <a:schemeClr val="bg1">
                <a:lumMod val="6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5400000">
            <a:off x="249736" y="1436845"/>
            <a:ext cx="1774726" cy="1529936"/>
          </a:xfrm>
          <a:prstGeom prst="triangle">
            <a:avLst/>
          </a:prstGeom>
          <a:noFill/>
          <a:ln>
            <a:solidFill>
              <a:schemeClr val="bg1">
                <a:lumMod val="6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5400000">
            <a:off x="49030" y="3029975"/>
            <a:ext cx="925737" cy="798049"/>
          </a:xfrm>
          <a:prstGeom prst="triangle">
            <a:avLst/>
          </a:prstGeom>
          <a:noFill/>
          <a:ln>
            <a:solidFill>
              <a:schemeClr val="bg1">
                <a:lumMod val="6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4210168">
            <a:off x="11530269" y="3145639"/>
            <a:ext cx="1269363" cy="1094278"/>
          </a:xfrm>
          <a:prstGeom prst="triangle">
            <a:avLst/>
          </a:prstGeom>
          <a:noFill/>
          <a:ln>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6014657">
            <a:off x="11607559" y="5469222"/>
            <a:ext cx="864733" cy="745459"/>
          </a:xfrm>
          <a:prstGeom prst="triangle">
            <a:avLst/>
          </a:prstGeom>
          <a:noFill/>
          <a:ln>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955589">
            <a:off x="11471073" y="4305265"/>
            <a:ext cx="1144249" cy="986421"/>
          </a:xfrm>
          <a:prstGeom prst="triangle">
            <a:avLst/>
          </a:prstGeom>
          <a:noFill/>
          <a:ln>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KSO_Shape"/>
          <p:cNvSpPr/>
          <p:nvPr/>
        </p:nvSpPr>
        <p:spPr>
          <a:xfrm>
            <a:off x="10212070" y="5430201"/>
            <a:ext cx="1905000" cy="1298575"/>
          </a:xfrm>
          <a:custGeom>
            <a:avLst/>
            <a:gdLst/>
            <a:ahLst/>
            <a:cxnLst/>
            <a:rect l="l" t="t" r="r" b="b"/>
            <a:pathLst>
              <a:path w="1690322" h="1152128">
                <a:moveTo>
                  <a:pt x="826556" y="1149986"/>
                </a:moveTo>
                <a:lnTo>
                  <a:pt x="889752" y="1149986"/>
                </a:lnTo>
                <a:cubicBezTo>
                  <a:pt x="889500" y="1150690"/>
                  <a:pt x="889449" y="1151409"/>
                  <a:pt x="889399" y="1152128"/>
                </a:cubicBezTo>
                <a:lnTo>
                  <a:pt x="826226" y="1152128"/>
                </a:lnTo>
                <a:close/>
                <a:moveTo>
                  <a:pt x="1243612" y="747450"/>
                </a:moveTo>
                <a:cubicBezTo>
                  <a:pt x="1477312" y="740021"/>
                  <a:pt x="1674794" y="919019"/>
                  <a:pt x="1690322" y="1152128"/>
                </a:cubicBezTo>
                <a:lnTo>
                  <a:pt x="1626622" y="1152128"/>
                </a:lnTo>
                <a:cubicBezTo>
                  <a:pt x="1611628" y="955005"/>
                  <a:pt x="1443876" y="804288"/>
                  <a:pt x="1245620" y="810590"/>
                </a:cubicBezTo>
                <a:cubicBezTo>
                  <a:pt x="1189595" y="812371"/>
                  <a:pt x="1136798" y="826511"/>
                  <a:pt x="1090488" y="851592"/>
                </a:cubicBezTo>
                <a:cubicBezTo>
                  <a:pt x="1079087" y="833319"/>
                  <a:pt x="1065672" y="816545"/>
                  <a:pt x="1049512" y="802255"/>
                </a:cubicBezTo>
                <a:cubicBezTo>
                  <a:pt x="1106685" y="768739"/>
                  <a:pt x="1172955" y="749696"/>
                  <a:pt x="1243612" y="747450"/>
                </a:cubicBezTo>
                <a:close/>
                <a:moveTo>
                  <a:pt x="562417" y="606836"/>
                </a:moveTo>
                <a:cubicBezTo>
                  <a:pt x="877321" y="596825"/>
                  <a:pt x="1143423" y="838020"/>
                  <a:pt x="1164346" y="1152128"/>
                </a:cubicBezTo>
                <a:lnTo>
                  <a:pt x="1078512" y="1152128"/>
                </a:lnTo>
                <a:cubicBezTo>
                  <a:pt x="1058307" y="886510"/>
                  <a:pt x="832267" y="683424"/>
                  <a:pt x="565122" y="691915"/>
                </a:cubicBezTo>
                <a:cubicBezTo>
                  <a:pt x="308709" y="700066"/>
                  <a:pt x="102467" y="900340"/>
                  <a:pt x="85124" y="1152128"/>
                </a:cubicBezTo>
                <a:lnTo>
                  <a:pt x="0" y="1152128"/>
                </a:lnTo>
                <a:cubicBezTo>
                  <a:pt x="17286" y="854342"/>
                  <a:pt x="260044" y="616447"/>
                  <a:pt x="562417" y="606836"/>
                </a:cubicBezTo>
                <a:close/>
                <a:moveTo>
                  <a:pt x="1257403" y="357877"/>
                </a:moveTo>
                <a:cubicBezTo>
                  <a:pt x="1175548" y="357877"/>
                  <a:pt x="1109192" y="424234"/>
                  <a:pt x="1109192" y="506089"/>
                </a:cubicBezTo>
                <a:cubicBezTo>
                  <a:pt x="1109192" y="587944"/>
                  <a:pt x="1175548" y="654300"/>
                  <a:pt x="1257403" y="654300"/>
                </a:cubicBezTo>
                <a:cubicBezTo>
                  <a:pt x="1339258" y="654300"/>
                  <a:pt x="1405614" y="587944"/>
                  <a:pt x="1405614" y="506089"/>
                </a:cubicBezTo>
                <a:cubicBezTo>
                  <a:pt x="1405614" y="424234"/>
                  <a:pt x="1339258" y="357877"/>
                  <a:pt x="1257403" y="357877"/>
                </a:cubicBezTo>
                <a:close/>
                <a:moveTo>
                  <a:pt x="1257403" y="297099"/>
                </a:moveTo>
                <a:cubicBezTo>
                  <a:pt x="1372825" y="297099"/>
                  <a:pt x="1466393" y="390667"/>
                  <a:pt x="1466393" y="506089"/>
                </a:cubicBezTo>
                <a:cubicBezTo>
                  <a:pt x="1466393" y="621511"/>
                  <a:pt x="1372825" y="715079"/>
                  <a:pt x="1257403" y="715079"/>
                </a:cubicBezTo>
                <a:cubicBezTo>
                  <a:pt x="1141981" y="715079"/>
                  <a:pt x="1048414" y="621511"/>
                  <a:pt x="1048414" y="506089"/>
                </a:cubicBezTo>
                <a:cubicBezTo>
                  <a:pt x="1048414" y="390667"/>
                  <a:pt x="1141981" y="297099"/>
                  <a:pt x="1257403" y="297099"/>
                </a:cubicBezTo>
                <a:close/>
                <a:moveTo>
                  <a:pt x="580999" y="81897"/>
                </a:moveTo>
                <a:cubicBezTo>
                  <a:pt x="470702" y="81897"/>
                  <a:pt x="381289" y="171311"/>
                  <a:pt x="381289" y="281608"/>
                </a:cubicBezTo>
                <a:cubicBezTo>
                  <a:pt x="381289" y="391906"/>
                  <a:pt x="470702" y="481318"/>
                  <a:pt x="580999" y="481318"/>
                </a:cubicBezTo>
                <a:cubicBezTo>
                  <a:pt x="691297" y="481318"/>
                  <a:pt x="780710" y="391906"/>
                  <a:pt x="780710" y="281608"/>
                </a:cubicBezTo>
                <a:cubicBezTo>
                  <a:pt x="780710" y="171311"/>
                  <a:pt x="691297" y="81897"/>
                  <a:pt x="580999" y="81897"/>
                </a:cubicBezTo>
                <a:close/>
                <a:moveTo>
                  <a:pt x="580999" y="0"/>
                </a:moveTo>
                <a:cubicBezTo>
                  <a:pt x="736527" y="0"/>
                  <a:pt x="862607" y="126080"/>
                  <a:pt x="862607" y="281608"/>
                </a:cubicBezTo>
                <a:cubicBezTo>
                  <a:pt x="862607" y="437136"/>
                  <a:pt x="736527" y="563216"/>
                  <a:pt x="580999" y="563216"/>
                </a:cubicBezTo>
                <a:cubicBezTo>
                  <a:pt x="425471" y="563216"/>
                  <a:pt x="299392" y="437136"/>
                  <a:pt x="299392" y="281608"/>
                </a:cubicBezTo>
                <a:cubicBezTo>
                  <a:pt x="299392" y="126080"/>
                  <a:pt x="425471" y="0"/>
                  <a:pt x="58099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0" name="等腰三角形 49"/>
          <p:cNvSpPr/>
          <p:nvPr/>
        </p:nvSpPr>
        <p:spPr>
          <a:xfrm rot="8508760">
            <a:off x="10558087" y="4977460"/>
            <a:ext cx="864733" cy="745459"/>
          </a:xfrm>
          <a:prstGeom prst="triangle">
            <a:avLst/>
          </a:prstGeom>
          <a:noFill/>
          <a:ln>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7955280" y="-285115"/>
            <a:ext cx="8061960" cy="7143115"/>
          </a:xfrm>
          <a:prstGeom prs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13030" y="184150"/>
            <a:ext cx="3599180" cy="583565"/>
          </a:xfrm>
          <a:prstGeom prst="rect">
            <a:avLst/>
          </a:prstGeom>
          <a:noFill/>
        </p:spPr>
        <p:txBody>
          <a:bodyPr wrap="square" rtlCol="0">
            <a:spAutoFit/>
          </a:bodyPr>
          <a:p>
            <a:r>
              <a:rPr lang="zh-CN" altLang="en-US" sz="3200">
                <a:latin typeface="楷体" panose="02010609060101010101" charset="-122"/>
                <a:ea typeface="楷体" panose="02010609060101010101" charset="-122"/>
              </a:rPr>
              <a:t>一、团队项目选题</a:t>
            </a:r>
            <a:endParaRPr lang="zh-CN" altLang="en-US" sz="3200">
              <a:latin typeface="楷体" panose="02010609060101010101" charset="-122"/>
              <a:ea typeface="楷体" panose="02010609060101010101" charset="-122"/>
            </a:endParaRPr>
          </a:p>
        </p:txBody>
      </p:sp>
      <p:sp>
        <p:nvSpPr>
          <p:cNvPr id="8" name="文本框 7"/>
          <p:cNvSpPr txBox="1"/>
          <p:nvPr/>
        </p:nvSpPr>
        <p:spPr>
          <a:xfrm>
            <a:off x="212725" y="775335"/>
            <a:ext cx="2334895" cy="2676525"/>
          </a:xfrm>
          <a:prstGeom prst="rect">
            <a:avLst/>
          </a:prstGeom>
          <a:noFill/>
        </p:spPr>
        <p:txBody>
          <a:bodyPr wrap="square" rtlCol="0">
            <a:spAutoFit/>
          </a:bodyPr>
          <a:p>
            <a:r>
              <a:rPr lang="en-US" altLang="zh-CN" sz="2400" b="1">
                <a:latin typeface="楷体" panose="02010609060101010101" charset="-122"/>
                <a:ea typeface="楷体" panose="02010609060101010101" charset="-122"/>
                <a:cs typeface="楷体" panose="02010609060101010101" charset="-122"/>
              </a:rPr>
              <a:t>  团队使用NABCD方法</a:t>
            </a:r>
            <a:r>
              <a:rPr lang="zh-CN" altLang="en-US" sz="2400" b="1">
                <a:latin typeface="楷体" panose="02010609060101010101" charset="-122"/>
                <a:ea typeface="楷体" panose="02010609060101010101" charset="-122"/>
                <a:cs typeface="楷体" panose="02010609060101010101" charset="-122"/>
              </a:rPr>
              <a:t>进行</a:t>
            </a:r>
            <a:r>
              <a:rPr lang="en-US" altLang="zh-CN" sz="2400" b="1">
                <a:latin typeface="楷体" panose="02010609060101010101" charset="-122"/>
                <a:ea typeface="楷体" panose="02010609060101010101" charset="-122"/>
                <a:cs typeface="楷体" panose="02010609060101010101" charset="-122"/>
                <a:sym typeface="+mn-ea"/>
              </a:rPr>
              <a:t>初选项目可行性自评</a:t>
            </a:r>
            <a:r>
              <a:rPr lang="zh-CN" altLang="en-US" sz="2400" b="1">
                <a:latin typeface="楷体" panose="02010609060101010101" charset="-122"/>
                <a:ea typeface="楷体" panose="02010609060101010101" charset="-122"/>
                <a:cs typeface="楷体" panose="02010609060101010101" charset="-122"/>
                <a:sym typeface="+mn-ea"/>
              </a:rPr>
              <a:t>。</a:t>
            </a:r>
            <a:endParaRPr lang="zh-CN" altLang="en-US" sz="2400" b="1">
              <a:latin typeface="楷体" panose="02010609060101010101" charset="-122"/>
              <a:ea typeface="楷体" panose="02010609060101010101" charset="-122"/>
              <a:cs typeface="楷体" panose="02010609060101010101" charset="-122"/>
              <a:sym typeface="+mn-ea"/>
            </a:endParaRPr>
          </a:p>
          <a:p>
            <a:r>
              <a:rPr lang="zh-CN" altLang="en-US" sz="2400" b="1">
                <a:latin typeface="楷体" panose="02010609060101010101" charset="-122"/>
                <a:ea typeface="楷体" panose="02010609060101010101" charset="-122"/>
                <a:cs typeface="楷体" panose="02010609060101010101" charset="-122"/>
                <a:sym typeface="+mn-ea"/>
              </a:rPr>
              <a:t>  确定了我们的项目选题：</a:t>
            </a:r>
            <a:endParaRPr lang="zh-CN" altLang="en-US" sz="2400" b="1">
              <a:latin typeface="楷体" panose="02010609060101010101" charset="-122"/>
              <a:ea typeface="楷体" panose="02010609060101010101" charset="-122"/>
              <a:cs typeface="楷体" panose="02010609060101010101" charset="-122"/>
              <a:sym typeface="+mn-ea"/>
            </a:endParaRPr>
          </a:p>
          <a:p>
            <a:r>
              <a:rPr lang="zh-CN" altLang="en-US" sz="2400" b="1">
                <a:latin typeface="楷体" panose="02010609060101010101" charset="-122"/>
                <a:ea typeface="楷体" panose="02010609060101010101" charset="-122"/>
                <a:cs typeface="楷体" panose="02010609060101010101" charset="-122"/>
                <a:sym typeface="+mn-ea"/>
              </a:rPr>
              <a:t>家庭理财App</a:t>
            </a:r>
            <a:endParaRPr lang="zh-CN" altLang="en-US" sz="2400" b="1">
              <a:latin typeface="楷体" panose="02010609060101010101" charset="-122"/>
              <a:ea typeface="楷体" panose="02010609060101010101" charset="-122"/>
              <a:cs typeface="楷体" panose="02010609060101010101" charset="-122"/>
              <a:sym typeface="+mn-ea"/>
            </a:endParaRPr>
          </a:p>
        </p:txBody>
      </p:sp>
      <p:sp>
        <p:nvSpPr>
          <p:cNvPr id="9" name="文本框 8"/>
          <p:cNvSpPr txBox="1"/>
          <p:nvPr/>
        </p:nvSpPr>
        <p:spPr>
          <a:xfrm>
            <a:off x="2742565" y="2012950"/>
            <a:ext cx="2653030" cy="1076325"/>
          </a:xfrm>
          <a:prstGeom prst="rect">
            <a:avLst/>
          </a:prstGeom>
          <a:noFill/>
        </p:spPr>
        <p:txBody>
          <a:bodyPr wrap="square" rtlCol="0">
            <a:spAutoFit/>
          </a:bodyPr>
          <a:p>
            <a:r>
              <a:rPr lang="zh-CN" altLang="en-US" sz="3200">
                <a:latin typeface="楷体" panose="02010609060101010101" charset="-122"/>
                <a:ea typeface="楷体" panose="02010609060101010101" charset="-122"/>
              </a:rPr>
              <a:t>二、团队项目的原型设计</a:t>
            </a:r>
            <a:endParaRPr lang="zh-CN" altLang="en-US" sz="3200">
              <a:latin typeface="楷体" panose="02010609060101010101" charset="-122"/>
              <a:ea typeface="楷体" panose="02010609060101010101" charset="-122"/>
            </a:endParaRPr>
          </a:p>
        </p:txBody>
      </p:sp>
      <p:sp>
        <p:nvSpPr>
          <p:cNvPr id="10" name="文本框 9"/>
          <p:cNvSpPr txBox="1"/>
          <p:nvPr/>
        </p:nvSpPr>
        <p:spPr>
          <a:xfrm>
            <a:off x="1667510" y="3089275"/>
            <a:ext cx="4620260" cy="3784600"/>
          </a:xfrm>
          <a:prstGeom prst="rect">
            <a:avLst/>
          </a:prstGeom>
          <a:noFill/>
        </p:spPr>
        <p:txBody>
          <a:bodyPr wrap="square" rtlCol="0">
            <a:spAutoFit/>
          </a:bodyPr>
          <a:p>
            <a:r>
              <a:rPr lang="en-US" altLang="zh-CN" sz="2400" b="1">
                <a:latin typeface="楷体" panose="02010609060101010101" charset="-122"/>
                <a:ea typeface="楷体" panose="02010609060101010101" charset="-122"/>
                <a:cs typeface="楷体" panose="02010609060101010101" charset="-122"/>
              </a:rPr>
              <a:t>    </a:t>
            </a:r>
            <a:r>
              <a:rPr lang="zh-CN" sz="2400" b="1">
                <a:latin typeface="楷体" panose="02010609060101010101" charset="-122"/>
                <a:ea typeface="楷体" panose="02010609060101010101" charset="-122"/>
                <a:cs typeface="楷体" panose="02010609060101010101" charset="-122"/>
              </a:rPr>
              <a:t>团队</a:t>
            </a:r>
            <a:r>
              <a:rPr sz="2400" b="1">
                <a:latin typeface="楷体" panose="02010609060101010101" charset="-122"/>
                <a:ea typeface="楷体" panose="02010609060101010101" charset="-122"/>
                <a:cs typeface="楷体" panose="02010609060101010101" charset="-122"/>
              </a:rPr>
              <a:t>使</a:t>
            </a:r>
            <a:r>
              <a:rPr lang="zh-CN" sz="2400" b="1">
                <a:latin typeface="楷体" panose="02010609060101010101" charset="-122"/>
                <a:ea typeface="楷体" panose="02010609060101010101" charset="-122"/>
                <a:cs typeface="楷体" panose="02010609060101010101" charset="-122"/>
              </a:rPr>
              <a:t>用</a:t>
            </a:r>
            <a:r>
              <a:rPr sz="2400" b="1">
                <a:latin typeface="楷体" panose="02010609060101010101" charset="-122"/>
                <a:ea typeface="楷体" panose="02010609060101010101" charset="-122"/>
                <a:cs typeface="楷体" panose="02010609060101010101" charset="-122"/>
              </a:rPr>
              <a:t>Mockplus（摹客） </a:t>
            </a:r>
            <a:endParaRPr sz="2400" b="1">
              <a:latin typeface="楷体" panose="02010609060101010101" charset="-122"/>
              <a:ea typeface="楷体" panose="02010609060101010101" charset="-122"/>
              <a:cs typeface="楷体" panose="02010609060101010101" charset="-122"/>
            </a:endParaRPr>
          </a:p>
          <a:p>
            <a:r>
              <a:rPr sz="2400" b="1">
                <a:latin typeface="楷体" panose="02010609060101010101" charset="-122"/>
                <a:ea typeface="楷体" panose="02010609060101010101" charset="-122"/>
                <a:cs typeface="楷体" panose="02010609060101010101" charset="-122"/>
              </a:rPr>
              <a:t>   原型设计工具</a:t>
            </a:r>
            <a:r>
              <a:rPr lang="zh-CN" sz="2400" b="1">
                <a:latin typeface="楷体" panose="02010609060101010101" charset="-122"/>
                <a:ea typeface="楷体" panose="02010609060101010101" charset="-122"/>
                <a:cs typeface="楷体" panose="02010609060101010101" charset="-122"/>
              </a:rPr>
              <a:t>进行项目原型设计。确定六个页面设计：登录页面、首页页面、支出管理页面、综合管理页面、收入管理页面、成员管理页面将各个单独的页面制作完成后，然后制作页面之间的跳转以及交互功能的设计，设计完成后进行运行测试，查看结果。</a:t>
            </a:r>
            <a:endParaRPr lang="zh-CN" sz="2400" b="1">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6015990" y="943610"/>
            <a:ext cx="4667250" cy="583565"/>
          </a:xfrm>
          <a:prstGeom prst="rect">
            <a:avLst/>
          </a:prstGeom>
          <a:noFill/>
        </p:spPr>
        <p:txBody>
          <a:bodyPr wrap="square" rtlCol="0">
            <a:spAutoFit/>
          </a:bodyPr>
          <a:p>
            <a:pPr algn="ctr"/>
            <a:r>
              <a:rPr lang="zh-CN" altLang="en-US" sz="3200">
                <a:latin typeface="楷体" panose="02010609060101010101" charset="-122"/>
                <a:ea typeface="楷体" panose="02010609060101010101" charset="-122"/>
              </a:rPr>
              <a:t>三、项目需求调研与分析</a:t>
            </a:r>
            <a:endParaRPr lang="zh-CN" altLang="en-US" sz="3200">
              <a:latin typeface="楷体" panose="02010609060101010101" charset="-122"/>
              <a:ea typeface="楷体" panose="02010609060101010101" charset="-122"/>
            </a:endParaRPr>
          </a:p>
        </p:txBody>
      </p:sp>
      <p:sp>
        <p:nvSpPr>
          <p:cNvPr id="12" name="文本框 11"/>
          <p:cNvSpPr txBox="1"/>
          <p:nvPr/>
        </p:nvSpPr>
        <p:spPr>
          <a:xfrm>
            <a:off x="6133465" y="289560"/>
            <a:ext cx="4123055" cy="460375"/>
          </a:xfrm>
          <a:prstGeom prst="rect">
            <a:avLst/>
          </a:prstGeom>
          <a:noFill/>
        </p:spPr>
        <p:txBody>
          <a:bodyPr wrap="square" rtlCol="0">
            <a:spAutoFit/>
          </a:bodyPr>
          <a:p>
            <a:endParaRPr lang="zh-CN" sz="2400" b="1">
              <a:latin typeface="楷体" panose="02010609060101010101" charset="-122"/>
              <a:ea typeface="楷体" panose="02010609060101010101" charset="-122"/>
              <a:cs typeface="楷体" panose="02010609060101010101" charset="-122"/>
            </a:endParaRPr>
          </a:p>
        </p:txBody>
      </p:sp>
      <p:sp>
        <p:nvSpPr>
          <p:cNvPr id="14" name="文本框 13"/>
          <p:cNvSpPr txBox="1"/>
          <p:nvPr/>
        </p:nvSpPr>
        <p:spPr>
          <a:xfrm>
            <a:off x="6433820" y="1721485"/>
            <a:ext cx="5683250" cy="3784600"/>
          </a:xfrm>
          <a:prstGeom prst="rect">
            <a:avLst/>
          </a:prstGeom>
          <a:noFill/>
        </p:spPr>
        <p:txBody>
          <a:bodyPr wrap="square" rtlCol="0">
            <a:spAutoFit/>
          </a:bodyPr>
          <a:p>
            <a:r>
              <a:rPr lang="en-US" altLang="zh-CN" sz="2400" b="1">
                <a:latin typeface="楷体" panose="02010609060101010101" charset="-122"/>
                <a:ea typeface="楷体" panose="02010609060101010101" charset="-122"/>
                <a:cs typeface="楷体" panose="02010609060101010101" charset="-122"/>
              </a:rPr>
              <a:t>   </a:t>
            </a:r>
            <a:r>
              <a:rPr lang="zh-CN" altLang="en-US" sz="2400" b="1">
                <a:latin typeface="楷体" panose="02010609060101010101" charset="-122"/>
                <a:ea typeface="楷体" panose="02010609060101010101" charset="-122"/>
                <a:cs typeface="楷体" panose="02010609060101010101" charset="-122"/>
              </a:rPr>
              <a:t>团队使用Visio绘图软件进行模块结构图、用户UML用例图的绘制。</a:t>
            </a:r>
            <a:endParaRPr lang="zh-CN" altLang="en-US" sz="2400" b="1">
              <a:latin typeface="楷体" panose="02010609060101010101" charset="-122"/>
              <a:ea typeface="楷体" panose="02010609060101010101" charset="-122"/>
              <a:cs typeface="楷体" panose="02010609060101010101" charset="-122"/>
            </a:endParaRPr>
          </a:p>
          <a:p>
            <a:r>
              <a:rPr lang="zh-CN" altLang="en-US" sz="2400" b="1">
                <a:latin typeface="楷体" panose="02010609060101010101" charset="-122"/>
                <a:ea typeface="楷体" panose="02010609060101010101" charset="-122"/>
                <a:cs typeface="楷体" panose="02010609060101010101" charset="-122"/>
              </a:rPr>
              <a:t>   与此同时，我们小组采用</a:t>
            </a:r>
            <a:r>
              <a:rPr lang="zh-CN" altLang="en-US" sz="2400" b="1">
                <a:latin typeface="楷体" panose="02010609060101010101" charset="-122"/>
                <a:ea typeface="楷体" panose="02010609060101010101" charset="-122"/>
                <a:cs typeface="楷体" panose="02010609060101010101" charset="-122"/>
                <a:sym typeface="+mn-ea"/>
              </a:rPr>
              <a:t>问卷调查的</a:t>
            </a:r>
            <a:r>
              <a:rPr lang="zh-CN" altLang="en-US" sz="2400" b="1">
                <a:latin typeface="楷体" panose="02010609060101010101" charset="-122"/>
                <a:ea typeface="楷体" panose="02010609060101010101" charset="-122"/>
                <a:cs typeface="楷体" panose="02010609060101010101" charset="-122"/>
              </a:rPr>
              <a:t>需求调研方法，用几天的时间收集各大高校对我们此次项目的看法。</a:t>
            </a:r>
            <a:endParaRPr lang="zh-CN" altLang="en-US" sz="2400" b="1">
              <a:latin typeface="楷体" panose="02010609060101010101" charset="-122"/>
              <a:ea typeface="楷体" panose="02010609060101010101" charset="-122"/>
              <a:cs typeface="楷体" panose="02010609060101010101" charset="-122"/>
            </a:endParaRPr>
          </a:p>
          <a:p>
            <a:r>
              <a:rPr lang="zh-CN" altLang="en-US" sz="2400" b="1">
                <a:latin typeface="楷体" panose="02010609060101010101" charset="-122"/>
                <a:ea typeface="楷体" panose="02010609060101010101" charset="-122"/>
                <a:cs typeface="楷体" panose="02010609060101010101" charset="-122"/>
              </a:rPr>
              <a:t>   由调查结果得出应更加注重满足用户的需求，将用户的需求放于第一位的结论。</a:t>
            </a:r>
            <a:endParaRPr lang="zh-CN" altLang="en-US" sz="2400" b="1">
              <a:latin typeface="楷体" panose="02010609060101010101" charset="-122"/>
              <a:ea typeface="楷体" panose="02010609060101010101" charset="-122"/>
              <a:cs typeface="楷体" panose="02010609060101010101" charset="-122"/>
            </a:endParaRPr>
          </a:p>
          <a:p>
            <a:r>
              <a:rPr lang="zh-CN" altLang="en-US" sz="2400" b="1">
                <a:latin typeface="楷体" panose="02010609060101010101" charset="-122"/>
                <a:ea typeface="楷体" panose="02010609060101010101" charset="-122"/>
                <a:cs typeface="楷体" panose="02010609060101010101" charset="-122"/>
              </a:rPr>
              <a:t>   </a:t>
            </a:r>
            <a:endParaRPr lang="zh-CN" altLang="en-US" sz="2400" b="1">
              <a:latin typeface="楷体" panose="02010609060101010101" charset="-122"/>
              <a:ea typeface="楷体" panose="02010609060101010101" charset="-122"/>
              <a:cs typeface="楷体" panose="02010609060101010101" charset="-122"/>
            </a:endParaRPr>
          </a:p>
          <a:p>
            <a:r>
              <a:rPr lang="en-US" altLang="zh-CN" sz="2400" b="1">
                <a:latin typeface="楷体" panose="02010609060101010101" charset="-122"/>
                <a:ea typeface="楷体" panose="02010609060101010101" charset="-122"/>
                <a:cs typeface="楷体" panose="02010609060101010101" charset="-122"/>
              </a:rPr>
              <a:t>    </a:t>
            </a:r>
            <a:endParaRPr lang="zh-CN" sz="2400"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50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8" presetClass="emph" presetSubtype="0" decel="100000" fill="hold" grpId="1" nodeType="withEffect">
                                  <p:stCondLst>
                                    <p:cond delay="500"/>
                                  </p:stCondLst>
                                  <p:childTnLst>
                                    <p:animRot by="21600000">
                                      <p:cBhvr>
                                        <p:cTn id="14" dur="700" fill="hold"/>
                                        <p:tgtEl>
                                          <p:spTgt spid="40"/>
                                        </p:tgtEl>
                                        <p:attrNameLst>
                                          <p:attrName>r</p:attrName>
                                        </p:attrNameLst>
                                      </p:cBhvr>
                                    </p:animRot>
                                  </p:childTnLst>
                                </p:cTn>
                              </p:par>
                              <p:par>
                                <p:cTn id="15" presetID="2" presetClass="entr" presetSubtype="6" fill="hold" grpId="0" nodeType="withEffect">
                                  <p:stCondLst>
                                    <p:cond delay="60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1+#ppt_h/2"/>
                                          </p:val>
                                        </p:tav>
                                        <p:tav tm="100000">
                                          <p:val>
                                            <p:strVal val="#ppt_y"/>
                                          </p:val>
                                        </p:tav>
                                      </p:tavLst>
                                    </p:anim>
                                  </p:childTnLst>
                                </p:cTn>
                              </p:par>
                              <p:par>
                                <p:cTn id="19" presetID="8" presetClass="emph" presetSubtype="0" decel="100000" fill="hold" grpId="1" nodeType="withEffect">
                                  <p:stCondLst>
                                    <p:cond delay="600"/>
                                  </p:stCondLst>
                                  <p:childTnLst>
                                    <p:animRot by="21600000">
                                      <p:cBhvr>
                                        <p:cTn id="20" dur="700" fill="hold"/>
                                        <p:tgtEl>
                                          <p:spTgt spid="42"/>
                                        </p:tgtEl>
                                        <p:attrNameLst>
                                          <p:attrName>r</p:attrName>
                                        </p:attrNameLst>
                                      </p:cBhvr>
                                    </p:animRot>
                                  </p:childTnLst>
                                </p:cTn>
                              </p:par>
                              <p:par>
                                <p:cTn id="21" presetID="2" presetClass="entr" presetSubtype="6" fill="hold" grpId="0" nodeType="withEffect">
                                  <p:stCondLst>
                                    <p:cond delay="50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1+#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8" presetClass="emph" presetSubtype="0" decel="100000" fill="hold" grpId="1" nodeType="withEffect">
                                  <p:stCondLst>
                                    <p:cond delay="500"/>
                                  </p:stCondLst>
                                  <p:childTnLst>
                                    <p:animRot by="21600000">
                                      <p:cBhvr>
                                        <p:cTn id="26" dur="700" fill="hold"/>
                                        <p:tgtEl>
                                          <p:spTgt spid="41"/>
                                        </p:tgtEl>
                                        <p:attrNameLst>
                                          <p:attrName>r</p:attrName>
                                        </p:attrNameLst>
                                      </p:cBhvr>
                                    </p:animRot>
                                  </p:childTnLst>
                                </p:cTn>
                              </p:par>
                              <p:par>
                                <p:cTn id="27" presetID="2" presetClass="entr" presetSubtype="6" fill="hold" grpId="0" nodeType="withEffect">
                                  <p:stCondLst>
                                    <p:cond delay="60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1+#ppt_w/2"/>
                                          </p:val>
                                        </p:tav>
                                        <p:tav tm="100000">
                                          <p:val>
                                            <p:strVal val="#ppt_x"/>
                                          </p:val>
                                        </p:tav>
                                      </p:tavLst>
                                    </p:anim>
                                    <p:anim calcmode="lin" valueType="num">
                                      <p:cBhvr additive="base">
                                        <p:cTn id="30" dur="500" fill="hold"/>
                                        <p:tgtEl>
                                          <p:spTgt spid="50"/>
                                        </p:tgtEl>
                                        <p:attrNameLst>
                                          <p:attrName>ppt_y</p:attrName>
                                        </p:attrNameLst>
                                      </p:cBhvr>
                                      <p:tavLst>
                                        <p:tav tm="0">
                                          <p:val>
                                            <p:strVal val="1+#ppt_h/2"/>
                                          </p:val>
                                        </p:tav>
                                        <p:tav tm="100000">
                                          <p:val>
                                            <p:strVal val="#ppt_y"/>
                                          </p:val>
                                        </p:tav>
                                      </p:tavLst>
                                    </p:anim>
                                  </p:childTnLst>
                                </p:cTn>
                              </p:par>
                              <p:par>
                                <p:cTn id="31" presetID="8" presetClass="emph" presetSubtype="0" decel="100000" fill="hold" grpId="1" nodeType="withEffect">
                                  <p:stCondLst>
                                    <p:cond delay="600"/>
                                  </p:stCondLst>
                                  <p:childTnLst>
                                    <p:animRot by="21600000">
                                      <p:cBhvr>
                                        <p:cTn id="32" dur="700" fill="hold"/>
                                        <p:tgtEl>
                                          <p:spTgt spid="50"/>
                                        </p:tgtEl>
                                        <p:attrNameLst>
                                          <p:attrName>r</p:attrName>
                                        </p:attrNameLst>
                                      </p:cBhvr>
                                    </p:animRot>
                                  </p:childTnLst>
                                </p:cTn>
                              </p:par>
                              <p:par>
                                <p:cTn id="33" presetID="2" presetClass="entr" presetSubtype="9" fill="hold" grpId="0" nodeType="withEffect">
                                  <p:stCondLst>
                                    <p:cond delay="60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0-#ppt_w/2"/>
                                          </p:val>
                                        </p:tav>
                                        <p:tav tm="100000">
                                          <p:val>
                                            <p:strVal val="#ppt_x"/>
                                          </p:val>
                                        </p:tav>
                                      </p:tavLst>
                                    </p:anim>
                                    <p:anim calcmode="lin" valueType="num">
                                      <p:cBhvr additive="base">
                                        <p:cTn id="36" dur="500" fill="hold"/>
                                        <p:tgtEl>
                                          <p:spTgt spid="39"/>
                                        </p:tgtEl>
                                        <p:attrNameLst>
                                          <p:attrName>ppt_y</p:attrName>
                                        </p:attrNameLst>
                                      </p:cBhvr>
                                      <p:tavLst>
                                        <p:tav tm="0">
                                          <p:val>
                                            <p:strVal val="0-#ppt_h/2"/>
                                          </p:val>
                                        </p:tav>
                                        <p:tav tm="100000">
                                          <p:val>
                                            <p:strVal val="#ppt_y"/>
                                          </p:val>
                                        </p:tav>
                                      </p:tavLst>
                                    </p:anim>
                                  </p:childTnLst>
                                </p:cTn>
                              </p:par>
                              <p:par>
                                <p:cTn id="37" presetID="8" presetClass="emph" presetSubtype="0" decel="100000" fill="hold" grpId="1" nodeType="withEffect">
                                  <p:stCondLst>
                                    <p:cond delay="600"/>
                                  </p:stCondLst>
                                  <p:childTnLst>
                                    <p:animRot by="21600000">
                                      <p:cBhvr>
                                        <p:cTn id="38" dur="700" fill="hold"/>
                                        <p:tgtEl>
                                          <p:spTgt spid="39"/>
                                        </p:tgtEl>
                                        <p:attrNameLst>
                                          <p:attrName>r</p:attrName>
                                        </p:attrNameLst>
                                      </p:cBhvr>
                                    </p:animRot>
                                  </p:childTnLst>
                                </p:cTn>
                              </p:par>
                              <p:par>
                                <p:cTn id="39" presetID="2" presetClass="entr" presetSubtype="9" fill="hold" grpId="0" nodeType="withEffect">
                                  <p:stCondLst>
                                    <p:cond delay="50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0-#ppt_h/2"/>
                                          </p:val>
                                        </p:tav>
                                        <p:tav tm="100000">
                                          <p:val>
                                            <p:strVal val="#ppt_y"/>
                                          </p:val>
                                        </p:tav>
                                      </p:tavLst>
                                    </p:anim>
                                  </p:childTnLst>
                                </p:cTn>
                              </p:par>
                              <p:par>
                                <p:cTn id="43" presetID="8" presetClass="emph" presetSubtype="0" decel="100000" fill="hold" grpId="1" nodeType="withEffect">
                                  <p:stCondLst>
                                    <p:cond delay="500"/>
                                  </p:stCondLst>
                                  <p:childTnLst>
                                    <p:animRot by="21600000">
                                      <p:cBhvr>
                                        <p:cTn id="44" dur="700" fill="hold"/>
                                        <p:tgtEl>
                                          <p:spTgt spid="38"/>
                                        </p:tgtEl>
                                        <p:attrNameLst>
                                          <p:attrName>r</p:attrName>
                                        </p:attrNameLst>
                                      </p:cBhvr>
                                    </p:animRot>
                                  </p:childTnLst>
                                </p:cTn>
                              </p:par>
                              <p:par>
                                <p:cTn id="45" presetID="2" presetClass="entr" presetSubtype="9" fill="hold" grpId="0" nodeType="withEffect">
                                  <p:stCondLst>
                                    <p:cond delay="60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0-#ppt_w/2"/>
                                          </p:val>
                                        </p:tav>
                                        <p:tav tm="100000">
                                          <p:val>
                                            <p:strVal val="#ppt_x"/>
                                          </p:val>
                                        </p:tav>
                                      </p:tavLst>
                                    </p:anim>
                                    <p:anim calcmode="lin" valueType="num">
                                      <p:cBhvr additive="base">
                                        <p:cTn id="48" dur="500" fill="hold"/>
                                        <p:tgtEl>
                                          <p:spTgt spid="36"/>
                                        </p:tgtEl>
                                        <p:attrNameLst>
                                          <p:attrName>ppt_y</p:attrName>
                                        </p:attrNameLst>
                                      </p:cBhvr>
                                      <p:tavLst>
                                        <p:tav tm="0">
                                          <p:val>
                                            <p:strVal val="0-#ppt_h/2"/>
                                          </p:val>
                                        </p:tav>
                                        <p:tav tm="100000">
                                          <p:val>
                                            <p:strVal val="#ppt_y"/>
                                          </p:val>
                                        </p:tav>
                                      </p:tavLst>
                                    </p:anim>
                                  </p:childTnLst>
                                </p:cTn>
                              </p:par>
                              <p:par>
                                <p:cTn id="49" presetID="8" presetClass="emph" presetSubtype="0" decel="100000" fill="hold" grpId="1" nodeType="withEffect">
                                  <p:stCondLst>
                                    <p:cond delay="600"/>
                                  </p:stCondLst>
                                  <p:childTnLst>
                                    <p:animRot by="21600000">
                                      <p:cBhvr>
                                        <p:cTn id="50" dur="700" fill="hold"/>
                                        <p:tgtEl>
                                          <p:spTgt spid="36"/>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2" presetClass="entr" presetSubtype="4" decel="5000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47" presetClass="entr" presetSubtype="0"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anim calcmode="lin" valueType="num">
                                      <p:cBhvr>
                                        <p:cTn id="61" dur="500" fill="hold"/>
                                        <p:tgtEl>
                                          <p:spTgt spid="44"/>
                                        </p:tgtEl>
                                        <p:attrNameLst>
                                          <p:attrName>ppt_x</p:attrName>
                                        </p:attrNameLst>
                                      </p:cBhvr>
                                      <p:tavLst>
                                        <p:tav tm="0">
                                          <p:val>
                                            <p:strVal val="#ppt_x"/>
                                          </p:val>
                                        </p:tav>
                                        <p:tav tm="100000">
                                          <p:val>
                                            <p:strVal val="#ppt_x"/>
                                          </p:val>
                                        </p:tav>
                                      </p:tavLst>
                                    </p:anim>
                                    <p:anim calcmode="lin" valueType="num">
                                      <p:cBhvr>
                                        <p:cTn id="62"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decel="5000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decel="5000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bldLvl="0" animBg="1"/>
      <p:bldP spid="37" grpId="0" bldLvl="0" animBg="1"/>
      <p:bldP spid="36" grpId="0" animBg="1"/>
      <p:bldP spid="36"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4" grpId="0" bldLvl="0" animBg="1"/>
      <p:bldP spid="50" grpId="0" animBg="1"/>
      <p:bldP spid="50" grpId="1" animBg="1"/>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0" y="0"/>
            <a:ext cx="6096000" cy="3429000"/>
          </a:xfrm>
          <a:prstGeom prst="rect">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96000" y="3429000"/>
            <a:ext cx="6096000" cy="3429000"/>
          </a:xfrm>
          <a:prstGeom prst="rect">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096000" y="3429000"/>
            <a:ext cx="838200" cy="838200"/>
            <a:chOff x="6096000" y="3429000"/>
            <a:chExt cx="838200" cy="838200"/>
          </a:xfrm>
        </p:grpSpPr>
        <p:sp>
          <p:nvSpPr>
            <p:cNvPr id="26" name="矩形 25"/>
            <p:cNvSpPr/>
            <p:nvPr/>
          </p:nvSpPr>
          <p:spPr>
            <a:xfrm>
              <a:off x="6096000" y="3429000"/>
              <a:ext cx="838200" cy="83820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307351" y="3555713"/>
              <a:ext cx="415498" cy="584775"/>
            </a:xfrm>
            <a:prstGeom prst="rect">
              <a:avLst/>
            </a:prstGeom>
            <a:noFill/>
          </p:spPr>
          <p:txBody>
            <a:bodyPr wrap="none" rtlCol="0">
              <a:spAutoFit/>
            </a:bodyPr>
            <a:lstStyle/>
            <a:p>
              <a:r>
                <a:rPr lang="en-US" altLang="zh-CN" sz="3200" dirty="0" smtClean="0">
                  <a:solidFill>
                    <a:srgbClr val="E74B4B"/>
                  </a:solidFill>
                  <a:latin typeface="Microsoft JhengHei UI" panose="020B0604030504040204" pitchFamily="34" charset="-120"/>
                  <a:ea typeface="Microsoft JhengHei UI" panose="020B0604030504040204" pitchFamily="34" charset="-120"/>
                </a:rPr>
                <a:t>T</a:t>
              </a:r>
              <a:endParaRPr lang="zh-CN" altLang="en-US" sz="3200" dirty="0">
                <a:solidFill>
                  <a:srgbClr val="E74B4B"/>
                </a:solidFill>
                <a:latin typeface="Microsoft JhengHei UI" panose="020B0604030504040204" pitchFamily="34" charset="-120"/>
                <a:ea typeface="Microsoft JhengHei UI" panose="020B0604030504040204" pitchFamily="34" charset="-120"/>
              </a:endParaRPr>
            </a:p>
          </p:txBody>
        </p:sp>
      </p:grpSp>
      <p:grpSp>
        <p:nvGrpSpPr>
          <p:cNvPr id="6" name="组合 5"/>
          <p:cNvGrpSpPr/>
          <p:nvPr/>
        </p:nvGrpSpPr>
        <p:grpSpPr>
          <a:xfrm>
            <a:off x="5257800" y="3429000"/>
            <a:ext cx="838200" cy="838200"/>
            <a:chOff x="5257800" y="3429000"/>
            <a:chExt cx="838200" cy="838200"/>
          </a:xfrm>
        </p:grpSpPr>
        <p:sp>
          <p:nvSpPr>
            <p:cNvPr id="25" name="矩形 24"/>
            <p:cNvSpPr/>
            <p:nvPr/>
          </p:nvSpPr>
          <p:spPr>
            <a:xfrm>
              <a:off x="5257800" y="3429000"/>
              <a:ext cx="838200" cy="838200"/>
            </a:xfrm>
            <a:prstGeom prst="rect">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417855" y="3555713"/>
              <a:ext cx="518091" cy="584775"/>
            </a:xfrm>
            <a:prstGeom prst="rect">
              <a:avLst/>
            </a:prstGeom>
            <a:noFill/>
          </p:spPr>
          <p:txBody>
            <a:bodyPr wrap="none" rtlCol="0">
              <a:spAutoFit/>
            </a:bodyPr>
            <a:lstStyle/>
            <a:p>
              <a:r>
                <a:rPr lang="en-US" altLang="zh-CN" sz="3200" dirty="0">
                  <a:solidFill>
                    <a:schemeClr val="bg1"/>
                  </a:solidFill>
                  <a:latin typeface="Microsoft JhengHei UI" panose="020B0604030504040204" pitchFamily="34" charset="-120"/>
                  <a:ea typeface="Microsoft JhengHei UI" panose="020B0604030504040204" pitchFamily="34" charset="-120"/>
                </a:rPr>
                <a:t>O</a:t>
              </a:r>
              <a:endParaRPr lang="zh-CN" altLang="en-US" sz="32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4" name="组合 3"/>
          <p:cNvGrpSpPr/>
          <p:nvPr/>
        </p:nvGrpSpPr>
        <p:grpSpPr>
          <a:xfrm>
            <a:off x="6096000" y="2590800"/>
            <a:ext cx="838200" cy="838200"/>
            <a:chOff x="6096000" y="2590800"/>
            <a:chExt cx="838200" cy="838200"/>
          </a:xfrm>
        </p:grpSpPr>
        <p:sp>
          <p:nvSpPr>
            <p:cNvPr id="24" name="矩形 23"/>
            <p:cNvSpPr/>
            <p:nvPr/>
          </p:nvSpPr>
          <p:spPr>
            <a:xfrm>
              <a:off x="6096000" y="2590800"/>
              <a:ext cx="838200" cy="838200"/>
            </a:xfrm>
            <a:prstGeom prst="rect">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216781" y="2717513"/>
              <a:ext cx="596638" cy="584775"/>
            </a:xfrm>
            <a:prstGeom prst="rect">
              <a:avLst/>
            </a:prstGeom>
            <a:noFill/>
          </p:spPr>
          <p:txBody>
            <a:bodyPr wrap="none" rtlCol="0">
              <a:spAutoFit/>
            </a:bodyPr>
            <a:lstStyle/>
            <a:p>
              <a:r>
                <a:rPr lang="en-US" altLang="zh-CN" sz="3200" dirty="0" smtClean="0">
                  <a:solidFill>
                    <a:schemeClr val="bg1"/>
                  </a:solidFill>
                  <a:latin typeface="Microsoft JhengHei UI" panose="020B0604030504040204" pitchFamily="34" charset="-120"/>
                  <a:ea typeface="Microsoft JhengHei UI" panose="020B0604030504040204" pitchFamily="34" charset="-120"/>
                </a:rPr>
                <a:t>W</a:t>
              </a:r>
              <a:endParaRPr lang="zh-CN" altLang="en-US" sz="32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2" name="组合 1"/>
          <p:cNvGrpSpPr/>
          <p:nvPr/>
        </p:nvGrpSpPr>
        <p:grpSpPr>
          <a:xfrm>
            <a:off x="5257800" y="2590800"/>
            <a:ext cx="838200" cy="838200"/>
            <a:chOff x="5257800" y="2590800"/>
            <a:chExt cx="838200" cy="838200"/>
          </a:xfrm>
        </p:grpSpPr>
        <p:sp>
          <p:nvSpPr>
            <p:cNvPr id="5" name="矩形 4"/>
            <p:cNvSpPr/>
            <p:nvPr/>
          </p:nvSpPr>
          <p:spPr>
            <a:xfrm>
              <a:off x="5257800" y="2590800"/>
              <a:ext cx="838200" cy="83820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467548" y="2717513"/>
              <a:ext cx="418704" cy="584775"/>
            </a:xfrm>
            <a:prstGeom prst="rect">
              <a:avLst/>
            </a:prstGeom>
            <a:noFill/>
          </p:spPr>
          <p:txBody>
            <a:bodyPr wrap="none" rtlCol="0">
              <a:spAutoFit/>
            </a:bodyPr>
            <a:lstStyle/>
            <a:p>
              <a:r>
                <a:rPr lang="en-US" altLang="zh-CN" sz="3200" dirty="0" smtClean="0">
                  <a:solidFill>
                    <a:srgbClr val="E74B4B"/>
                  </a:solidFill>
                  <a:latin typeface="Microsoft JhengHei UI" panose="020B0604030504040204" pitchFamily="34" charset="-120"/>
                  <a:ea typeface="Microsoft JhengHei UI" panose="020B0604030504040204" pitchFamily="34" charset="-120"/>
                </a:rPr>
                <a:t>S</a:t>
              </a:r>
              <a:endParaRPr lang="zh-CN" altLang="en-US" sz="3200" dirty="0">
                <a:solidFill>
                  <a:srgbClr val="E74B4B"/>
                </a:solidFill>
                <a:latin typeface="Microsoft JhengHei UI" panose="020B0604030504040204" pitchFamily="34" charset="-120"/>
                <a:ea typeface="Microsoft JhengHei UI" panose="020B0604030504040204" pitchFamily="34" charset="-120"/>
              </a:endParaRPr>
            </a:p>
          </p:txBody>
        </p:sp>
      </p:grpSp>
      <p:sp>
        <p:nvSpPr>
          <p:cNvPr id="11" name="文本框 10"/>
          <p:cNvSpPr txBox="1"/>
          <p:nvPr/>
        </p:nvSpPr>
        <p:spPr>
          <a:xfrm>
            <a:off x="252730" y="241935"/>
            <a:ext cx="4667250" cy="583565"/>
          </a:xfrm>
          <a:prstGeom prst="rect">
            <a:avLst/>
          </a:prstGeom>
          <a:noFill/>
        </p:spPr>
        <p:txBody>
          <a:bodyPr wrap="square" rtlCol="0">
            <a:spAutoFit/>
          </a:bodyPr>
          <a:p>
            <a:pPr algn="ctr"/>
            <a:r>
              <a:rPr lang="zh-CN" altLang="en-US" sz="3200">
                <a:solidFill>
                  <a:schemeClr val="bg1"/>
                </a:solidFill>
                <a:latin typeface="楷体" panose="02010609060101010101" charset="-122"/>
                <a:ea typeface="楷体" panose="02010609060101010101" charset="-122"/>
              </a:rPr>
              <a:t>四、团队项目改进</a:t>
            </a:r>
            <a:endParaRPr lang="zh-CN" altLang="en-US" sz="3200">
              <a:solidFill>
                <a:schemeClr val="bg1"/>
              </a:solidFill>
              <a:latin typeface="楷体" panose="02010609060101010101" charset="-122"/>
              <a:ea typeface="楷体" panose="02010609060101010101" charset="-122"/>
            </a:endParaRPr>
          </a:p>
        </p:txBody>
      </p:sp>
      <p:sp>
        <p:nvSpPr>
          <p:cNvPr id="14" name="文本框 13"/>
          <p:cNvSpPr txBox="1"/>
          <p:nvPr/>
        </p:nvSpPr>
        <p:spPr>
          <a:xfrm>
            <a:off x="252730" y="825500"/>
            <a:ext cx="5005070" cy="4892675"/>
          </a:xfrm>
          <a:prstGeom prst="rect">
            <a:avLst/>
          </a:prstGeom>
          <a:noFill/>
        </p:spPr>
        <p:txBody>
          <a:bodyPr wrap="square" rtlCol="0">
            <a:spAutoFit/>
          </a:bodyPr>
          <a:p>
            <a:r>
              <a:rPr lang="en-US" sz="2400" b="1">
                <a:latin typeface="楷体" panose="02010609060101010101" charset="-122"/>
                <a:ea typeface="楷体" panose="02010609060101010101" charset="-122"/>
                <a:cs typeface="楷体" panose="02010609060101010101" charset="-122"/>
              </a:rPr>
              <a:t> </a:t>
            </a:r>
            <a:r>
              <a:rPr lang="zh-CN" altLang="en-US" sz="2400" b="1">
                <a:solidFill>
                  <a:schemeClr val="bg1"/>
                </a:solidFill>
                <a:latin typeface="楷体" panose="02010609060101010101" charset="-122"/>
                <a:ea typeface="楷体" panose="02010609060101010101" charset="-122"/>
                <a:cs typeface="楷体" panose="02010609060101010101" charset="-122"/>
              </a:rPr>
              <a:t>  团队在之前《家庭理财app项目需求规格说明书》的基础上进行改进，特别是完善需求描述建模不完整的内容。给出功能分析的四个象限。</a:t>
            </a:r>
            <a:endParaRPr lang="zh-CN" altLang="en-US" sz="2400" b="1">
              <a:solidFill>
                <a:schemeClr val="bg1"/>
              </a:solidFill>
              <a:latin typeface="楷体" panose="02010609060101010101" charset="-122"/>
              <a:ea typeface="楷体" panose="02010609060101010101" charset="-122"/>
              <a:cs typeface="楷体" panose="02010609060101010101" charset="-122"/>
            </a:endParaRPr>
          </a:p>
          <a:p>
            <a:r>
              <a:rPr lang="zh-CN" altLang="en-US" sz="2400" b="1">
                <a:solidFill>
                  <a:schemeClr val="bg1"/>
                </a:solidFill>
                <a:latin typeface="楷体" panose="02010609060101010101" charset="-122"/>
                <a:ea typeface="楷体" panose="02010609060101010101" charset="-122"/>
                <a:cs typeface="楷体" panose="02010609060101010101" charset="-122"/>
              </a:rPr>
              <a:t>   与此同时，编辑团队项目的WBS，作出团队成员的任务分配，以及团</a:t>
            </a:r>
            <a:r>
              <a:rPr lang="zh-CN" altLang="en-US" sz="2400" b="1">
                <a:solidFill>
                  <a:schemeClr val="bg1"/>
                </a:solidFill>
                <a:latin typeface="楷体" panose="02010609060101010101" charset="-122"/>
                <a:ea typeface="楷体" panose="02010609060101010101" charset="-122"/>
                <a:cs typeface="楷体" panose="02010609060101010101" charset="-122"/>
              </a:rPr>
              <a:t>队团队任务的燃尽图。</a:t>
            </a:r>
            <a:endParaRPr lang="zh-CN" altLang="en-US" sz="2400" b="1">
              <a:latin typeface="楷体" panose="02010609060101010101" charset="-122"/>
              <a:ea typeface="楷体" panose="02010609060101010101" charset="-122"/>
              <a:cs typeface="楷体" panose="02010609060101010101" charset="-122"/>
            </a:endParaRPr>
          </a:p>
          <a:p>
            <a:r>
              <a:rPr lang="zh-CN" altLang="en-US" sz="2400" b="1">
                <a:latin typeface="楷体" panose="02010609060101010101" charset="-122"/>
                <a:ea typeface="楷体" panose="02010609060101010101" charset="-122"/>
                <a:cs typeface="楷体" panose="02010609060101010101" charset="-122"/>
              </a:rPr>
              <a:t>   </a:t>
            </a:r>
            <a:r>
              <a:rPr lang="zh-CN" altLang="en-US" sz="2400" b="1">
                <a:solidFill>
                  <a:schemeClr val="bg1"/>
                </a:solidFill>
                <a:latin typeface="楷体" panose="02010609060101010101" charset="-122"/>
                <a:ea typeface="楷体" panose="02010609060101010101" charset="-122"/>
                <a:cs typeface="楷体" panose="02010609060101010101" charset="-122"/>
              </a:rPr>
              <a:t>并且，团队设计出了项目总体结构图，以及项目数据库逻辑结构，再一次完善了项目内容。</a:t>
            </a:r>
            <a:endParaRPr lang="zh-CN" altLang="en-US" sz="2400" b="1">
              <a:solidFill>
                <a:schemeClr val="bg1"/>
              </a:solidFill>
              <a:latin typeface="楷体" panose="02010609060101010101" charset="-122"/>
              <a:ea typeface="楷体" panose="02010609060101010101" charset="-122"/>
              <a:cs typeface="楷体" panose="02010609060101010101" charset="-122"/>
            </a:endParaRPr>
          </a:p>
          <a:p>
            <a:r>
              <a:rPr lang="zh-CN" altLang="en-US" sz="2400" b="1">
                <a:latin typeface="楷体" panose="02010609060101010101" charset="-122"/>
                <a:ea typeface="楷体" panose="02010609060101010101" charset="-122"/>
                <a:cs typeface="楷体" panose="02010609060101010101" charset="-122"/>
              </a:rPr>
              <a:t>   </a:t>
            </a:r>
            <a:endParaRPr lang="zh-CN" altLang="en-US" sz="2400" b="1">
              <a:latin typeface="楷体" panose="02010609060101010101" charset="-122"/>
              <a:ea typeface="楷体" panose="02010609060101010101" charset="-122"/>
              <a:cs typeface="楷体" panose="02010609060101010101" charset="-122"/>
            </a:endParaRPr>
          </a:p>
          <a:p>
            <a:r>
              <a:rPr lang="en-US" altLang="zh-CN" sz="2400" b="1">
                <a:latin typeface="楷体" panose="02010609060101010101" charset="-122"/>
                <a:ea typeface="楷体" panose="02010609060101010101" charset="-122"/>
                <a:cs typeface="楷体" panose="02010609060101010101" charset="-122"/>
              </a:rPr>
              <a:t>    </a:t>
            </a:r>
            <a:endParaRPr lang="zh-CN" sz="2400" b="1">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6616700" y="241935"/>
            <a:ext cx="5337810" cy="1076325"/>
          </a:xfrm>
          <a:prstGeom prst="rect">
            <a:avLst/>
          </a:prstGeom>
          <a:noFill/>
        </p:spPr>
        <p:txBody>
          <a:bodyPr wrap="square" rtlCol="0">
            <a:spAutoFit/>
          </a:bodyPr>
          <a:p>
            <a:pPr algn="ctr"/>
            <a:r>
              <a:rPr lang="zh-CN" altLang="en-US" sz="3200">
                <a:solidFill>
                  <a:schemeClr val="bg1"/>
                </a:solidFill>
                <a:latin typeface="楷体" panose="02010609060101010101" charset="-122"/>
                <a:ea typeface="楷体" panose="02010609060101010101" charset="-122"/>
              </a:rPr>
              <a:t>五、团队进行项目初步编码</a:t>
            </a:r>
            <a:endParaRPr lang="zh-CN" altLang="en-US" sz="3200">
              <a:solidFill>
                <a:schemeClr val="bg1"/>
              </a:solidFill>
              <a:latin typeface="楷体" panose="02010609060101010101" charset="-122"/>
              <a:ea typeface="楷体" panose="02010609060101010101" charset="-122"/>
            </a:endParaRPr>
          </a:p>
          <a:p>
            <a:pPr algn="ctr"/>
            <a:endParaRPr lang="zh-CN" altLang="en-US" sz="3200">
              <a:solidFill>
                <a:schemeClr val="bg1"/>
              </a:solidFill>
              <a:latin typeface="楷体" panose="02010609060101010101" charset="-122"/>
              <a:ea typeface="楷体" panose="02010609060101010101" charset="-122"/>
            </a:endParaRPr>
          </a:p>
        </p:txBody>
      </p:sp>
      <p:sp>
        <p:nvSpPr>
          <p:cNvPr id="9" name="文本框 8"/>
          <p:cNvSpPr txBox="1"/>
          <p:nvPr/>
        </p:nvSpPr>
        <p:spPr>
          <a:xfrm>
            <a:off x="6934200" y="825500"/>
            <a:ext cx="5005070" cy="4523105"/>
          </a:xfrm>
          <a:prstGeom prst="rect">
            <a:avLst/>
          </a:prstGeom>
          <a:noFill/>
        </p:spPr>
        <p:txBody>
          <a:bodyPr wrap="square" rtlCol="0">
            <a:spAutoFit/>
          </a:bodyPr>
          <a:p>
            <a:r>
              <a:rPr lang="en-US" altLang="zh-CN" sz="2400" b="1">
                <a:solidFill>
                  <a:schemeClr val="bg1"/>
                </a:solidFill>
                <a:latin typeface="楷体" panose="02010609060101010101" charset="-122"/>
                <a:ea typeface="楷体" panose="02010609060101010101" charset="-122"/>
                <a:cs typeface="楷体" panose="02010609060101010101" charset="-122"/>
              </a:rPr>
              <a:t>  </a:t>
            </a:r>
            <a:r>
              <a:rPr lang="zh-CN" altLang="en-US" sz="2400" b="1">
                <a:solidFill>
                  <a:schemeClr val="bg1"/>
                </a:solidFill>
                <a:latin typeface="楷体" panose="02010609060101010101" charset="-122"/>
                <a:ea typeface="楷体" panose="02010609060101010101" charset="-122"/>
                <a:cs typeface="楷体" panose="02010609060101010101" charset="-122"/>
              </a:rPr>
              <a:t>团队着手撰写软件编码规范说明书，并且对项目进行初次编码，导致出现了三大问题：</a:t>
            </a:r>
            <a:endParaRPr lang="zh-CN" altLang="en-US" sz="2400" b="1">
              <a:solidFill>
                <a:schemeClr val="bg1"/>
              </a:solidFill>
              <a:latin typeface="楷体" panose="02010609060101010101" charset="-122"/>
              <a:ea typeface="楷体" panose="02010609060101010101" charset="-122"/>
              <a:cs typeface="楷体" panose="02010609060101010101" charset="-122"/>
            </a:endParaRPr>
          </a:p>
          <a:p>
            <a:r>
              <a:rPr lang="zh-CN" altLang="en-US" sz="2400" b="1">
                <a:solidFill>
                  <a:schemeClr val="bg1"/>
                </a:solidFill>
                <a:latin typeface="楷体" panose="02010609060101010101" charset="-122"/>
                <a:ea typeface="楷体" panose="02010609060101010101" charset="-122"/>
                <a:cs typeface="楷体" panose="02010609060101010101" charset="-122"/>
              </a:rPr>
              <a:t>（1）代码编写有错误，导致运行不出来</a:t>
            </a:r>
            <a:endParaRPr lang="zh-CN" altLang="en-US" sz="2400" b="1">
              <a:solidFill>
                <a:schemeClr val="bg1"/>
              </a:solidFill>
              <a:latin typeface="楷体" panose="02010609060101010101" charset="-122"/>
              <a:ea typeface="楷体" panose="02010609060101010101" charset="-122"/>
              <a:cs typeface="楷体" panose="02010609060101010101" charset="-122"/>
            </a:endParaRPr>
          </a:p>
          <a:p>
            <a:r>
              <a:rPr lang="zh-CN" altLang="en-US" sz="2400" b="1">
                <a:solidFill>
                  <a:schemeClr val="bg1"/>
                </a:solidFill>
                <a:latin typeface="楷体" panose="02010609060101010101" charset="-122"/>
                <a:ea typeface="楷体" panose="02010609060101010101" charset="-122"/>
                <a:cs typeface="楷体" panose="02010609060101010101" charset="-122"/>
              </a:rPr>
              <a:t>（2）使用真机测试出现了闪退</a:t>
            </a:r>
            <a:endParaRPr lang="zh-CN" altLang="en-US" sz="2400" b="1">
              <a:solidFill>
                <a:schemeClr val="bg1"/>
              </a:solidFill>
              <a:latin typeface="楷体" panose="02010609060101010101" charset="-122"/>
              <a:ea typeface="楷体" panose="02010609060101010101" charset="-122"/>
              <a:cs typeface="楷体" panose="02010609060101010101" charset="-122"/>
            </a:endParaRPr>
          </a:p>
          <a:p>
            <a:r>
              <a:rPr lang="zh-CN" altLang="en-US" sz="2400" b="1">
                <a:solidFill>
                  <a:schemeClr val="bg1"/>
                </a:solidFill>
                <a:latin typeface="楷体" panose="02010609060101010101" charset="-122"/>
                <a:ea typeface="楷体" panose="02010609060101010101" charset="-122"/>
                <a:cs typeface="楷体" panose="02010609060101010101" charset="-122"/>
              </a:rPr>
              <a:t>（3）出现黑屏现象</a:t>
            </a:r>
            <a:endParaRPr lang="zh-CN" altLang="en-US" sz="2400" b="1">
              <a:solidFill>
                <a:schemeClr val="bg1"/>
              </a:solidFill>
              <a:latin typeface="楷体" panose="02010609060101010101" charset="-122"/>
              <a:ea typeface="楷体" panose="02010609060101010101" charset="-122"/>
              <a:cs typeface="楷体" panose="02010609060101010101" charset="-122"/>
            </a:endParaRPr>
          </a:p>
          <a:p>
            <a:r>
              <a:rPr lang="zh-CN" altLang="en-US" sz="2400" b="1">
                <a:solidFill>
                  <a:schemeClr val="bg1"/>
                </a:solidFill>
                <a:latin typeface="楷体" panose="02010609060101010101" charset="-122"/>
                <a:ea typeface="楷体" panose="02010609060101010101" charset="-122"/>
                <a:cs typeface="楷体" panose="02010609060101010101" charset="-122"/>
              </a:rPr>
              <a:t>不过，再经过小组成员的不断努力，问题得到了解决，并完成了源码的编译</a:t>
            </a:r>
            <a:endParaRPr lang="zh-CN" altLang="en-US" sz="2400" b="1">
              <a:solidFill>
                <a:schemeClr val="bg1"/>
              </a:solidFill>
              <a:latin typeface="楷体" panose="02010609060101010101" charset="-122"/>
              <a:ea typeface="楷体" panose="02010609060101010101" charset="-122"/>
              <a:cs typeface="楷体" panose="02010609060101010101" charset="-122"/>
            </a:endParaRPr>
          </a:p>
          <a:p>
            <a:r>
              <a:rPr lang="zh-CN" altLang="en-US" sz="2400" b="1">
                <a:latin typeface="楷体" panose="02010609060101010101" charset="-122"/>
                <a:ea typeface="楷体" panose="02010609060101010101" charset="-122"/>
                <a:cs typeface="楷体" panose="02010609060101010101" charset="-122"/>
              </a:rPr>
              <a:t>   </a:t>
            </a:r>
            <a:endParaRPr lang="zh-CN" altLang="en-US" sz="2400" b="1">
              <a:latin typeface="楷体" panose="02010609060101010101" charset="-122"/>
              <a:ea typeface="楷体" panose="02010609060101010101" charset="-122"/>
              <a:cs typeface="楷体" panose="02010609060101010101" charset="-122"/>
            </a:endParaRPr>
          </a:p>
          <a:p>
            <a:r>
              <a:rPr lang="en-US" altLang="zh-CN" sz="2400" b="1">
                <a:latin typeface="楷体" panose="02010609060101010101" charset="-122"/>
                <a:ea typeface="楷体" panose="02010609060101010101" charset="-122"/>
                <a:cs typeface="楷体" panose="02010609060101010101" charset="-122"/>
              </a:rPr>
              <a:t>    </a:t>
            </a:r>
            <a:endParaRPr lang="zh-CN" sz="2400"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3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anim calcmode="lin" valueType="num">
                                      <p:cBhvr>
                                        <p:cTn id="31" dur="500" fill="hold"/>
                                        <p:tgtEl>
                                          <p:spTgt spid="7"/>
                                        </p:tgtEl>
                                        <p:attrNameLst>
                                          <p:attrName>ppt_x</p:attrName>
                                        </p:attrNameLst>
                                      </p:cBhvr>
                                      <p:tavLst>
                                        <p:tav tm="0">
                                          <p:val>
                                            <p:fltVal val="0.5"/>
                                          </p:val>
                                        </p:tav>
                                        <p:tav tm="100000">
                                          <p:val>
                                            <p:strVal val="#ppt_x"/>
                                          </p:val>
                                        </p:tav>
                                      </p:tavLst>
                                    </p:anim>
                                    <p:anim calcmode="lin" valueType="num">
                                      <p:cBhvr>
                                        <p:cTn id="32"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mph" presetSubtype="0" repeatCount="2000" fill="hold" nodeType="clickEffect">
                                  <p:stCondLst>
                                    <p:cond delay="0"/>
                                  </p:stCondLst>
                                  <p:childTnLst>
                                    <p:animEffect transition="out" filter="fade">
                                      <p:cBhvr>
                                        <p:cTn id="36" dur="250" tmFilter="0, 0; .2, .5; .8, .5; 1, 0"/>
                                        <p:tgtEl>
                                          <p:spTgt spid="2"/>
                                        </p:tgtEl>
                                      </p:cBhvr>
                                    </p:animEffect>
                                    <p:animScale>
                                      <p:cBhvr>
                                        <p:cTn id="37" dur="125" autoRev="1" fill="hold"/>
                                        <p:tgtEl>
                                          <p:spTgt spid="2"/>
                                        </p:tgtEl>
                                      </p:cBhvr>
                                      <p:by x="105000" y="105000"/>
                                    </p:animScale>
                                  </p:childTnLst>
                                </p:cTn>
                              </p:par>
                            </p:childTnLst>
                          </p:cTn>
                        </p:par>
                        <p:par>
                          <p:cTn id="38" fill="hold">
                            <p:stCondLst>
                              <p:cond delay="500"/>
                            </p:stCondLst>
                            <p:childTnLst>
                              <p:par>
                                <p:cTn id="39" presetID="23" presetClass="entr" presetSubtype="52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anim calcmode="lin" valueType="num">
                                      <p:cBhvr>
                                        <p:cTn id="43" dur="500" fill="hold"/>
                                        <p:tgtEl>
                                          <p:spTgt spid="3"/>
                                        </p:tgtEl>
                                        <p:attrNameLst>
                                          <p:attrName>ppt_x</p:attrName>
                                        </p:attrNameLst>
                                      </p:cBhvr>
                                      <p:tavLst>
                                        <p:tav tm="0">
                                          <p:val>
                                            <p:fltVal val="0.5"/>
                                          </p:val>
                                        </p:tav>
                                        <p:tav tm="100000">
                                          <p:val>
                                            <p:strVal val="#ppt_x"/>
                                          </p:val>
                                        </p:tav>
                                      </p:tavLst>
                                    </p:anim>
                                    <p:anim calcmode="lin" valueType="num">
                                      <p:cBhvr>
                                        <p:cTn id="44"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mph" presetSubtype="0" repeatCount="2000" fill="hold" nodeType="clickEffect">
                                  <p:stCondLst>
                                    <p:cond delay="0"/>
                                  </p:stCondLst>
                                  <p:childTnLst>
                                    <p:animEffect transition="out" filter="fade">
                                      <p:cBhvr>
                                        <p:cTn id="48" dur="250" tmFilter="0, 0; .2, .5; .8, .5; 1, 0"/>
                                        <p:tgtEl>
                                          <p:spTgt spid="4"/>
                                        </p:tgtEl>
                                      </p:cBhvr>
                                    </p:animEffect>
                                    <p:animScale>
                                      <p:cBhvr>
                                        <p:cTn id="49" dur="125" autoRev="1" fill="hold"/>
                                        <p:tgtEl>
                                          <p:spTgt spid="4"/>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6" presetClass="emph" presetSubtype="0" repeatCount="2000" fill="hold" nodeType="clickEffect">
                                  <p:stCondLst>
                                    <p:cond delay="0"/>
                                  </p:stCondLst>
                                  <p:childTnLst>
                                    <p:animEffect transition="out" filter="fade">
                                      <p:cBhvr>
                                        <p:cTn id="53" dur="250" tmFilter="0, 0; .2, .5; .8, .5; 1, 0"/>
                                        <p:tgtEl>
                                          <p:spTgt spid="6"/>
                                        </p:tgtEl>
                                      </p:cBhvr>
                                    </p:animEffect>
                                    <p:animScale>
                                      <p:cBhvr>
                                        <p:cTn id="54" dur="125" autoRev="1" fill="hold"/>
                                        <p:tgtEl>
                                          <p:spTgt spid="6"/>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26" presetClass="emph" presetSubtype="0" repeatCount="2000" fill="hold" nodeType="clickEffect">
                                  <p:stCondLst>
                                    <p:cond delay="0"/>
                                  </p:stCondLst>
                                  <p:childTnLst>
                                    <p:animEffect transition="out" filter="fade">
                                      <p:cBhvr>
                                        <p:cTn id="58" dur="250" tmFilter="0, 0; .2, .5; .8, .5; 1, 0"/>
                                        <p:tgtEl>
                                          <p:spTgt spid="7"/>
                                        </p:tgtEl>
                                      </p:cBhvr>
                                    </p:animEffect>
                                    <p:animScale>
                                      <p:cBhvr>
                                        <p:cTn id="59" dur="125" autoRev="1" fill="hold"/>
                                        <p:tgtEl>
                                          <p:spTgt spid="7"/>
                                        </p:tgtEl>
                                      </p:cBhvr>
                                      <p:by x="105000" y="105000"/>
                                    </p:animScale>
                                  </p:childTnLst>
                                </p:cTn>
                              </p:par>
                            </p:childTnLst>
                          </p:cTn>
                        </p:par>
                        <p:par>
                          <p:cTn id="60" fill="hold">
                            <p:stCondLst>
                              <p:cond delay="500"/>
                            </p:stCondLst>
                            <p:childTnLst>
                              <p:par>
                                <p:cTn id="61" presetID="23" presetClass="entr" presetSubtype="528"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 calcmode="lin" valueType="num">
                                      <p:cBhvr>
                                        <p:cTn id="65" dur="500" fill="hold"/>
                                        <p:tgtEl>
                                          <p:spTgt spid="21"/>
                                        </p:tgtEl>
                                        <p:attrNameLst>
                                          <p:attrName>ppt_x</p:attrName>
                                        </p:attrNameLst>
                                      </p:cBhvr>
                                      <p:tavLst>
                                        <p:tav tm="0">
                                          <p:val>
                                            <p:fltVal val="0.5"/>
                                          </p:val>
                                        </p:tav>
                                        <p:tav tm="100000">
                                          <p:val>
                                            <p:strVal val="#ppt_x"/>
                                          </p:val>
                                        </p:tav>
                                      </p:tavLst>
                                    </p:anim>
                                    <p:anim calcmode="lin" valueType="num">
                                      <p:cBhvr>
                                        <p:cTn id="66" dur="500" fill="hold"/>
                                        <p:tgtEl>
                                          <p:spTgt spid="2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cxnSp>
        <p:nvCxnSpPr>
          <p:cNvPr id="57" name="直接连接符 56"/>
          <p:cNvCxnSpPr/>
          <p:nvPr/>
        </p:nvCxnSpPr>
        <p:spPr>
          <a:xfrm>
            <a:off x="1846035" y="1417707"/>
            <a:ext cx="0" cy="4337542"/>
          </a:xfrm>
          <a:prstGeom prst="line">
            <a:avLst/>
          </a:prstGeom>
          <a:ln w="28575">
            <a:solidFill>
              <a:schemeClr val="bg1">
                <a:alpha val="8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2"/>
          <a:srcRect/>
          <a:stretch>
            <a:fillRect/>
          </a:stretch>
        </p:blipFill>
        <p:spPr>
          <a:xfrm>
            <a:off x="4821905" y="630946"/>
            <a:ext cx="76201" cy="1815412"/>
          </a:xfrm>
          <a:custGeom>
            <a:avLst/>
            <a:gdLst>
              <a:gd name="connsiteX0" fmla="*/ 0 w 76201"/>
              <a:gd name="connsiteY0" fmla="*/ 0 h 1815412"/>
              <a:gd name="connsiteX1" fmla="*/ 76201 w 76201"/>
              <a:gd name="connsiteY1" fmla="*/ 0 h 1815412"/>
              <a:gd name="connsiteX2" fmla="*/ 76201 w 76201"/>
              <a:gd name="connsiteY2" fmla="*/ 1815412 h 1815412"/>
              <a:gd name="connsiteX3" fmla="*/ 1 w 76201"/>
              <a:gd name="connsiteY3" fmla="*/ 1815412 h 1815412"/>
              <a:gd name="connsiteX4" fmla="*/ 0 w 76201"/>
              <a:gd name="connsiteY4" fmla="*/ 0 h 181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1" h="1815412">
                <a:moveTo>
                  <a:pt x="0" y="0"/>
                </a:moveTo>
                <a:lnTo>
                  <a:pt x="76201" y="0"/>
                </a:lnTo>
                <a:lnTo>
                  <a:pt x="76201" y="1815412"/>
                </a:lnTo>
                <a:lnTo>
                  <a:pt x="1" y="1815412"/>
                </a:lnTo>
                <a:lnTo>
                  <a:pt x="0" y="0"/>
                </a:lnTo>
                <a:close/>
              </a:path>
            </a:pathLst>
          </a:custGeom>
        </p:spPr>
      </p:pic>
      <p:pic>
        <p:nvPicPr>
          <p:cNvPr id="31" name="图片 30"/>
          <p:cNvPicPr>
            <a:picLocks noChangeAspect="1"/>
          </p:cNvPicPr>
          <p:nvPr/>
        </p:nvPicPr>
        <p:blipFill>
          <a:blip r:embed="rId3" cstate="email"/>
          <a:srcRect l="24955" r="50111" b="49121"/>
          <a:stretch>
            <a:fillRect/>
          </a:stretch>
        </p:blipFill>
        <p:spPr>
          <a:xfrm>
            <a:off x="2188426" y="2884010"/>
            <a:ext cx="2027757" cy="2760630"/>
          </a:xfrm>
          <a:custGeom>
            <a:avLst/>
            <a:gdLst>
              <a:gd name="connsiteX0" fmla="*/ 0 w 2027757"/>
              <a:gd name="connsiteY0" fmla="*/ 0 h 2760630"/>
              <a:gd name="connsiteX1" fmla="*/ 77819 w 2027757"/>
              <a:gd name="connsiteY1" fmla="*/ 0 h 2760630"/>
              <a:gd name="connsiteX2" fmla="*/ 2027757 w 2027757"/>
              <a:gd name="connsiteY2" fmla="*/ 2708338 h 2760630"/>
              <a:gd name="connsiteX3" fmla="*/ 1987586 w 2027757"/>
              <a:gd name="connsiteY3" fmla="*/ 2760630 h 2760630"/>
              <a:gd name="connsiteX4" fmla="*/ 0 w 2027757"/>
              <a:gd name="connsiteY4" fmla="*/ 0 h 276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7757" h="2760630">
                <a:moveTo>
                  <a:pt x="0" y="0"/>
                </a:moveTo>
                <a:lnTo>
                  <a:pt x="77819" y="0"/>
                </a:lnTo>
                <a:lnTo>
                  <a:pt x="2027757" y="2708338"/>
                </a:lnTo>
                <a:lnTo>
                  <a:pt x="1987586" y="2760630"/>
                </a:lnTo>
                <a:lnTo>
                  <a:pt x="0" y="0"/>
                </a:lnTo>
                <a:close/>
              </a:path>
            </a:pathLst>
          </a:custGeom>
        </p:spPr>
      </p:pic>
      <p:pic>
        <p:nvPicPr>
          <p:cNvPr id="30" name="图片 29"/>
          <p:cNvPicPr>
            <a:picLocks noChangeAspect="1"/>
          </p:cNvPicPr>
          <p:nvPr/>
        </p:nvPicPr>
        <p:blipFill>
          <a:blip r:embed="rId2"/>
          <a:srcRect/>
          <a:stretch>
            <a:fillRect/>
          </a:stretch>
        </p:blipFill>
        <p:spPr>
          <a:xfrm>
            <a:off x="2050172" y="2655084"/>
            <a:ext cx="216073" cy="228926"/>
          </a:xfrm>
          <a:custGeom>
            <a:avLst/>
            <a:gdLst>
              <a:gd name="connsiteX0" fmla="*/ 51252 w 216073"/>
              <a:gd name="connsiteY0" fmla="*/ 0 h 228926"/>
              <a:gd name="connsiteX1" fmla="*/ 216073 w 216073"/>
              <a:gd name="connsiteY1" fmla="*/ 228926 h 228926"/>
              <a:gd name="connsiteX2" fmla="*/ 138254 w 216073"/>
              <a:gd name="connsiteY2" fmla="*/ 228926 h 228926"/>
              <a:gd name="connsiteX3" fmla="*/ 0 w 216073"/>
              <a:gd name="connsiteY3" fmla="*/ 36900 h 228926"/>
              <a:gd name="connsiteX4" fmla="*/ 51252 w 216073"/>
              <a:gd name="connsiteY4" fmla="*/ 0 h 228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73" h="228926">
                <a:moveTo>
                  <a:pt x="51252" y="0"/>
                </a:moveTo>
                <a:lnTo>
                  <a:pt x="216073" y="228926"/>
                </a:lnTo>
                <a:lnTo>
                  <a:pt x="138254" y="228926"/>
                </a:lnTo>
                <a:lnTo>
                  <a:pt x="0" y="36900"/>
                </a:lnTo>
                <a:lnTo>
                  <a:pt x="51252" y="0"/>
                </a:lnTo>
                <a:close/>
              </a:path>
            </a:pathLst>
          </a:custGeom>
        </p:spPr>
      </p:pic>
      <p:pic>
        <p:nvPicPr>
          <p:cNvPr id="41" name="图片 40"/>
          <p:cNvPicPr>
            <a:picLocks noChangeAspect="1"/>
          </p:cNvPicPr>
          <p:nvPr/>
        </p:nvPicPr>
        <p:blipFill>
          <a:blip r:embed="rId3" cstate="email"/>
          <a:srcRect t="25211" r="50605" b="48789"/>
          <a:stretch>
            <a:fillRect/>
          </a:stretch>
        </p:blipFill>
        <p:spPr>
          <a:xfrm>
            <a:off x="158887" y="4251941"/>
            <a:ext cx="4017124" cy="1410759"/>
          </a:xfrm>
          <a:custGeom>
            <a:avLst/>
            <a:gdLst>
              <a:gd name="connsiteX0" fmla="*/ 0 w 4017124"/>
              <a:gd name="connsiteY0" fmla="*/ 0 h 1410759"/>
              <a:gd name="connsiteX1" fmla="*/ 3992792 w 4017124"/>
              <a:gd name="connsiteY1" fmla="*/ 1358905 h 1410759"/>
              <a:gd name="connsiteX2" fmla="*/ 4017124 w 4017124"/>
              <a:gd name="connsiteY2" fmla="*/ 1392700 h 1410759"/>
              <a:gd name="connsiteX3" fmla="*/ 4003251 w 4017124"/>
              <a:gd name="connsiteY3" fmla="*/ 1410759 h 1410759"/>
              <a:gd name="connsiteX4" fmla="*/ 0 w 4017124"/>
              <a:gd name="connsiteY4" fmla="*/ 48294 h 1410759"/>
              <a:gd name="connsiteX5" fmla="*/ 0 w 4017124"/>
              <a:gd name="connsiteY5" fmla="*/ 0 h 1410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7124" h="1410759">
                <a:moveTo>
                  <a:pt x="0" y="0"/>
                </a:moveTo>
                <a:lnTo>
                  <a:pt x="3992792" y="1358905"/>
                </a:lnTo>
                <a:lnTo>
                  <a:pt x="4017124" y="1392700"/>
                </a:lnTo>
                <a:lnTo>
                  <a:pt x="4003251" y="1410759"/>
                </a:lnTo>
                <a:lnTo>
                  <a:pt x="0" y="48294"/>
                </a:lnTo>
                <a:lnTo>
                  <a:pt x="0" y="0"/>
                </a:lnTo>
                <a:close/>
              </a:path>
            </a:pathLst>
          </a:custGeom>
        </p:spPr>
      </p:pic>
      <p:pic>
        <p:nvPicPr>
          <p:cNvPr id="39" name="图片 38"/>
          <p:cNvPicPr>
            <a:picLocks noChangeAspect="1"/>
          </p:cNvPicPr>
          <p:nvPr/>
        </p:nvPicPr>
        <p:blipFill>
          <a:blip r:embed="rId2"/>
          <a:srcRect/>
          <a:stretch>
            <a:fillRect/>
          </a:stretch>
        </p:blipFill>
        <p:spPr>
          <a:xfrm>
            <a:off x="-635889" y="3986460"/>
            <a:ext cx="794777" cy="313775"/>
          </a:xfrm>
          <a:custGeom>
            <a:avLst/>
            <a:gdLst>
              <a:gd name="connsiteX0" fmla="*/ 14730 w 794777"/>
              <a:gd name="connsiteY0" fmla="*/ 0 h 313775"/>
              <a:gd name="connsiteX1" fmla="*/ 794777 w 794777"/>
              <a:gd name="connsiteY1" fmla="*/ 265481 h 313775"/>
              <a:gd name="connsiteX2" fmla="*/ 794777 w 794777"/>
              <a:gd name="connsiteY2" fmla="*/ 313775 h 313775"/>
              <a:gd name="connsiteX3" fmla="*/ 0 w 794777"/>
              <a:gd name="connsiteY3" fmla="*/ 43281 h 313775"/>
              <a:gd name="connsiteX4" fmla="*/ 14730 w 794777"/>
              <a:gd name="connsiteY4" fmla="*/ 0 h 313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77" h="313775">
                <a:moveTo>
                  <a:pt x="14730" y="0"/>
                </a:moveTo>
                <a:lnTo>
                  <a:pt x="794777" y="265481"/>
                </a:lnTo>
                <a:lnTo>
                  <a:pt x="794777" y="313775"/>
                </a:lnTo>
                <a:lnTo>
                  <a:pt x="0" y="43281"/>
                </a:lnTo>
                <a:lnTo>
                  <a:pt x="14730" y="0"/>
                </a:lnTo>
                <a:close/>
              </a:path>
            </a:pathLst>
          </a:custGeom>
        </p:spPr>
      </p:pic>
      <p:pic>
        <p:nvPicPr>
          <p:cNvPr id="20" name="图片 19"/>
          <p:cNvPicPr>
            <a:picLocks noChangeAspect="1"/>
          </p:cNvPicPr>
          <p:nvPr/>
        </p:nvPicPr>
        <p:blipFill>
          <a:blip r:embed="rId2"/>
          <a:srcRect/>
          <a:stretch>
            <a:fillRect/>
          </a:stretch>
        </p:blipFill>
        <p:spPr>
          <a:xfrm>
            <a:off x="2349963" y="7872268"/>
            <a:ext cx="379084" cy="446282"/>
          </a:xfrm>
          <a:custGeom>
            <a:avLst/>
            <a:gdLst>
              <a:gd name="connsiteX0" fmla="*/ 321433 w 379084"/>
              <a:gd name="connsiteY0" fmla="*/ 0 h 446282"/>
              <a:gd name="connsiteX1" fmla="*/ 379084 w 379084"/>
              <a:gd name="connsiteY1" fmla="*/ 0 h 446282"/>
              <a:gd name="connsiteX2" fmla="*/ 36256 w 379084"/>
              <a:gd name="connsiteY2" fmla="*/ 446282 h 446282"/>
              <a:gd name="connsiteX3" fmla="*/ 0 w 379084"/>
              <a:gd name="connsiteY3" fmla="*/ 418431 h 446282"/>
              <a:gd name="connsiteX4" fmla="*/ 321433 w 379084"/>
              <a:gd name="connsiteY4" fmla="*/ 0 h 44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084" h="446282">
                <a:moveTo>
                  <a:pt x="321433" y="0"/>
                </a:moveTo>
                <a:lnTo>
                  <a:pt x="379084" y="0"/>
                </a:lnTo>
                <a:lnTo>
                  <a:pt x="36256" y="446282"/>
                </a:lnTo>
                <a:lnTo>
                  <a:pt x="0" y="418431"/>
                </a:lnTo>
                <a:lnTo>
                  <a:pt x="321433" y="0"/>
                </a:lnTo>
                <a:close/>
              </a:path>
            </a:pathLst>
          </a:custGeom>
        </p:spPr>
      </p:pic>
      <p:sp>
        <p:nvSpPr>
          <p:cNvPr id="2" name="文本框 1"/>
          <p:cNvSpPr txBox="1"/>
          <p:nvPr/>
        </p:nvSpPr>
        <p:spPr>
          <a:xfrm>
            <a:off x="705485" y="1250950"/>
            <a:ext cx="798195" cy="4393565"/>
          </a:xfrm>
          <a:prstGeom prst="rect">
            <a:avLst/>
          </a:prstGeom>
          <a:noFill/>
        </p:spPr>
        <p:txBody>
          <a:bodyPr vert="eaVert" wrap="square" rtlCol="0">
            <a:spAutoFit/>
          </a:bodyPr>
          <a:p>
            <a:r>
              <a:rPr lang="zh-CN" altLang="en-US" sz="4000" b="1">
                <a:solidFill>
                  <a:schemeClr val="bg1"/>
                </a:solidFill>
                <a:latin typeface="楷体" panose="02010609060101010101" charset="-122"/>
                <a:ea typeface="楷体" panose="02010609060101010101" charset="-122"/>
              </a:rPr>
              <a:t>六、两大冲刺阶段</a:t>
            </a:r>
            <a:endParaRPr lang="zh-CN" altLang="en-US" sz="4000" b="1">
              <a:solidFill>
                <a:schemeClr val="bg1"/>
              </a:solidFill>
              <a:latin typeface="楷体" panose="02010609060101010101" charset="-122"/>
              <a:ea typeface="楷体" panose="02010609060101010101" charset="-122"/>
            </a:endParaRPr>
          </a:p>
        </p:txBody>
      </p:sp>
      <p:sp>
        <p:nvSpPr>
          <p:cNvPr id="3" name="文本框 2"/>
          <p:cNvSpPr txBox="1"/>
          <p:nvPr/>
        </p:nvSpPr>
        <p:spPr>
          <a:xfrm>
            <a:off x="2873375" y="1417955"/>
            <a:ext cx="7369810" cy="4399915"/>
          </a:xfrm>
          <a:prstGeom prst="rect">
            <a:avLst/>
          </a:prstGeom>
          <a:noFill/>
        </p:spPr>
        <p:txBody>
          <a:bodyPr wrap="square" rtlCol="0">
            <a:spAutoFit/>
          </a:bodyPr>
          <a:p>
            <a:r>
              <a:rPr lang="en-US" altLang="zh-CN">
                <a:solidFill>
                  <a:schemeClr val="bg1"/>
                </a:solidFill>
              </a:rPr>
              <a:t>   </a:t>
            </a:r>
            <a:r>
              <a:rPr lang="en-US" altLang="zh-CN" sz="2800">
                <a:solidFill>
                  <a:schemeClr val="bg1"/>
                </a:solidFill>
                <a:latin typeface="楷体" panose="02010609060101010101" charset="-122"/>
                <a:ea typeface="楷体" panose="02010609060101010101" charset="-122"/>
                <a:cs typeface="楷体" panose="02010609060101010101" charset="-122"/>
              </a:rPr>
              <a:t>    </a:t>
            </a:r>
            <a:r>
              <a:rPr lang="zh-CN" altLang="en-US" sz="2800" b="1">
                <a:solidFill>
                  <a:schemeClr val="bg1"/>
                </a:solidFill>
                <a:latin typeface="楷体" panose="02010609060101010101" charset="-122"/>
                <a:ea typeface="楷体" panose="02010609060101010101" charset="-122"/>
                <a:cs typeface="楷体" panose="02010609060101010101" charset="-122"/>
              </a:rPr>
              <a:t>在项目编码结束后，进行了对代码的编排，查漏补缺，改正了源码漂红部分，也对代码</a:t>
            </a:r>
            <a:r>
              <a:rPr lang="en-US" altLang="zh-CN" sz="2800" b="1">
                <a:solidFill>
                  <a:schemeClr val="bg1"/>
                </a:solidFill>
                <a:latin typeface="楷体" panose="02010609060101010101" charset="-122"/>
                <a:ea typeface="楷体" panose="02010609060101010101" charset="-122"/>
                <a:cs typeface="楷体" panose="02010609060101010101" charset="-122"/>
              </a:rPr>
              <a:t>bug</a:t>
            </a:r>
            <a:r>
              <a:rPr lang="zh-CN" altLang="en-US" sz="2800" b="1">
                <a:solidFill>
                  <a:schemeClr val="bg1"/>
                </a:solidFill>
                <a:latin typeface="楷体" panose="02010609060101010101" charset="-122"/>
                <a:ea typeface="楷体" panose="02010609060101010101" charset="-122"/>
                <a:cs typeface="楷体" panose="02010609060101010101" charset="-122"/>
              </a:rPr>
              <a:t>进行了修复。</a:t>
            </a:r>
            <a:endParaRPr lang="zh-CN" altLang="en-US" sz="2800" b="1">
              <a:solidFill>
                <a:schemeClr val="bg1"/>
              </a:solidFill>
              <a:latin typeface="楷体" panose="02010609060101010101" charset="-122"/>
              <a:ea typeface="楷体" panose="02010609060101010101" charset="-122"/>
              <a:cs typeface="楷体" panose="02010609060101010101" charset="-122"/>
            </a:endParaRPr>
          </a:p>
          <a:p>
            <a:r>
              <a:rPr lang="zh-CN" altLang="en-US" sz="2800" b="1">
                <a:solidFill>
                  <a:schemeClr val="bg1"/>
                </a:solidFill>
                <a:latin typeface="楷体" panose="02010609060101010101" charset="-122"/>
                <a:ea typeface="楷体" panose="02010609060101010101" charset="-122"/>
                <a:cs typeface="楷体" panose="02010609060101010101" charset="-122"/>
              </a:rPr>
              <a:t>    代码修复编排合适的同时紧接用三天的时间来冲刺，进行项目的运行测试，利用黑盒测试技术，小组每个成员分工明确挨个模块进行运行测试。</a:t>
            </a:r>
            <a:endParaRPr lang="zh-CN" altLang="en-US" sz="2800" b="1">
              <a:solidFill>
                <a:schemeClr val="bg1"/>
              </a:solidFill>
              <a:latin typeface="楷体" panose="02010609060101010101" charset="-122"/>
              <a:ea typeface="楷体" panose="02010609060101010101" charset="-122"/>
              <a:cs typeface="楷体" panose="02010609060101010101" charset="-122"/>
            </a:endParaRPr>
          </a:p>
          <a:p>
            <a:r>
              <a:rPr lang="zh-CN" altLang="en-US" sz="2800" b="1">
                <a:solidFill>
                  <a:schemeClr val="bg1"/>
                </a:solidFill>
                <a:latin typeface="楷体" panose="02010609060101010101" charset="-122"/>
                <a:ea typeface="楷体" panose="02010609060101010101" charset="-122"/>
                <a:cs typeface="楷体" panose="02010609060101010101" charset="-122"/>
              </a:rPr>
              <a:t>    最终进行最后完善，编写文档，完成最后测试，得出项目成果。</a:t>
            </a:r>
            <a:endParaRPr lang="zh-CN" altLang="en-US" sz="2800" b="1">
              <a:solidFill>
                <a:schemeClr val="bg1"/>
              </a:solidFill>
              <a:latin typeface="楷体" panose="02010609060101010101" charset="-122"/>
              <a:ea typeface="楷体" panose="02010609060101010101" charset="-122"/>
              <a:cs typeface="楷体" panose="02010609060101010101" charset="-122"/>
            </a:endParaRPr>
          </a:p>
          <a:p>
            <a:endParaRPr lang="zh-CN" altLang="en-US" sz="2800" b="1">
              <a:solidFill>
                <a:schemeClr val="bg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anim calcmode="lin" valueType="num">
                                      <p:cBhvr>
                                        <p:cTn id="8" dur="500" fill="hold"/>
                                        <p:tgtEl>
                                          <p:spTgt spid="57"/>
                                        </p:tgtEl>
                                        <p:attrNameLst>
                                          <p:attrName>ppt_x</p:attrName>
                                        </p:attrNameLst>
                                      </p:cBhvr>
                                      <p:tavLst>
                                        <p:tav tm="0">
                                          <p:val>
                                            <p:strVal val="#ppt_x"/>
                                          </p:val>
                                        </p:tav>
                                        <p:tav tm="100000">
                                          <p:val>
                                            <p:strVal val="#ppt_x"/>
                                          </p:val>
                                        </p:tav>
                                      </p:tavLst>
                                    </p:anim>
                                    <p:anim calcmode="lin" valueType="num">
                                      <p:cBhvr>
                                        <p:cTn id="9" dur="5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1" name="平行四边形 10"/>
          <p:cNvSpPr/>
          <p:nvPr/>
        </p:nvSpPr>
        <p:spPr>
          <a:xfrm rot="3911635">
            <a:off x="4660869" y="1732353"/>
            <a:ext cx="3023108" cy="3364267"/>
          </a:xfrm>
          <a:prstGeom prst="parallelogram">
            <a:avLst>
              <a:gd name="adj" fmla="val 31264"/>
            </a:avLst>
          </a:prstGeom>
          <a:solidFill>
            <a:schemeClr val="tx1">
              <a:alpha val="38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3911635">
            <a:off x="4281974" y="1410261"/>
            <a:ext cx="3628052" cy="4037479"/>
          </a:xfrm>
          <a:prstGeom prst="parallelogram">
            <a:avLst>
              <a:gd name="adj" fmla="val 31264"/>
            </a:avLst>
          </a:prstGeom>
          <a:noFill/>
          <a:ln w="76200">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97337" y="4012442"/>
            <a:ext cx="777923" cy="777923"/>
          </a:xfrm>
          <a:prstGeom prst="ellipse">
            <a:avLst/>
          </a:prstGeom>
          <a:solidFill>
            <a:srgbClr val="60CC7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平行四边形 54"/>
          <p:cNvSpPr/>
          <p:nvPr/>
        </p:nvSpPr>
        <p:spPr>
          <a:xfrm rot="3911635">
            <a:off x="4088490" y="1194942"/>
            <a:ext cx="4015020" cy="4468117"/>
          </a:xfrm>
          <a:prstGeom prst="parallelogram">
            <a:avLst>
              <a:gd name="adj" fmla="val 31264"/>
            </a:avLst>
          </a:prstGeom>
          <a:noFill/>
          <a:ln w="28575">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568965" y="2441742"/>
            <a:ext cx="1043940" cy="521970"/>
          </a:xfrm>
          <a:prstGeom prst="rect">
            <a:avLst/>
          </a:prstGeom>
          <a:noFill/>
        </p:spPr>
        <p:txBody>
          <a:bodyPr wrap="non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sz="2800" dirty="0">
                <a:solidFill>
                  <a:schemeClr val="bg1">
                    <a:alpha val="90000"/>
                  </a:schemeClr>
                </a:solidFill>
                <a:latin typeface="Broadway" panose="04040905080B02020502" pitchFamily="82" charset="0"/>
                <a:ea typeface="Microsoft JhengHei UI" panose="020B0604030504040204" pitchFamily="34" charset="-120"/>
              </a:rPr>
              <a:t>5</a:t>
            </a:r>
            <a:endParaRPr lang="en-US" sz="2400" dirty="0">
              <a:solidFill>
                <a:schemeClr val="bg1">
                  <a:alpha val="90000"/>
                </a:schemeClr>
              </a:solidFill>
              <a:latin typeface="Broadway" panose="04040905080B02020502" pitchFamily="82" charset="0"/>
              <a:ea typeface="Microsoft JhengHei UI" panose="020B0604030504040204" pitchFamily="34" charset="-120"/>
            </a:endParaRPr>
          </a:p>
        </p:txBody>
      </p:sp>
      <p:sp>
        <p:nvSpPr>
          <p:cNvPr id="58" name="文本框 57"/>
          <p:cNvSpPr txBox="1"/>
          <p:nvPr/>
        </p:nvSpPr>
        <p:spPr>
          <a:xfrm>
            <a:off x="4632960" y="3030778"/>
            <a:ext cx="2926080" cy="645160"/>
          </a:xfrm>
          <a:prstGeom prst="rect">
            <a:avLst/>
          </a:prstGeom>
          <a:noFill/>
        </p:spPr>
        <p:txBody>
          <a:bodyPr wrap="none" rtlCol="0">
            <a:spAutoFit/>
          </a:bodyPr>
          <a:lstStyle/>
          <a:p>
            <a:pPr algn="ctr"/>
            <a:r>
              <a:rPr lang="zh-CN" sz="3600" dirty="0">
                <a:solidFill>
                  <a:schemeClr val="bg1">
                    <a:alpha val="90000"/>
                  </a:schemeClr>
                </a:solidFill>
                <a:latin typeface="Microsoft JhengHei UI" panose="020B0604030504040204" pitchFamily="34" charset="-120"/>
                <a:ea typeface="宋体" panose="02010600030101010101" pitchFamily="2" charset="-122"/>
              </a:rPr>
              <a:t>系统功能简介</a:t>
            </a:r>
            <a:endParaRPr lang="zh-CN" sz="3600" dirty="0">
              <a:solidFill>
                <a:schemeClr val="bg1">
                  <a:alpha val="90000"/>
                </a:schemeClr>
              </a:solidFill>
              <a:latin typeface="Microsoft JhengHei UI" panose="020B0604030504040204" pitchFamily="34" charset="-120"/>
              <a:ea typeface="宋体" panose="02010600030101010101" pitchFamily="2" charset="-122"/>
            </a:endParaRPr>
          </a:p>
        </p:txBody>
      </p:sp>
      <p:sp>
        <p:nvSpPr>
          <p:cNvPr id="12" name="平行四边形 11"/>
          <p:cNvSpPr/>
          <p:nvPr/>
        </p:nvSpPr>
        <p:spPr>
          <a:xfrm rot="3911635">
            <a:off x="3055191" y="3708561"/>
            <a:ext cx="2288694" cy="57104"/>
          </a:xfrm>
          <a:prstGeom prst="parallelogram">
            <a:avLst>
              <a:gd name="adj" fmla="val 31264"/>
            </a:avLst>
          </a:prstGeom>
          <a:solidFill>
            <a:srgbClr val="60CC7A">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5"/>
                                        </p:tgtEl>
                                        <p:attrNameLst>
                                          <p:attrName>style.visibility</p:attrName>
                                        </p:attrNameLst>
                                      </p:cBhvr>
                                      <p:to>
                                        <p:strVal val="visible"/>
                                      </p:to>
                                    </p:set>
                                    <p:anim calcmode="lin" valueType="num">
                                      <p:cBhvr>
                                        <p:cTn id="13" dur="300" fill="hold"/>
                                        <p:tgtEl>
                                          <p:spTgt spid="55"/>
                                        </p:tgtEl>
                                        <p:attrNameLst>
                                          <p:attrName>ppt_w</p:attrName>
                                        </p:attrNameLst>
                                      </p:cBhvr>
                                      <p:tavLst>
                                        <p:tav tm="0">
                                          <p:val>
                                            <p:fltVal val="0"/>
                                          </p:val>
                                        </p:tav>
                                        <p:tav tm="100000">
                                          <p:val>
                                            <p:strVal val="#ppt_w"/>
                                          </p:val>
                                        </p:tav>
                                      </p:tavLst>
                                    </p:anim>
                                    <p:anim calcmode="lin" valueType="num">
                                      <p:cBhvr>
                                        <p:cTn id="14" dur="300" fill="hold"/>
                                        <p:tgtEl>
                                          <p:spTgt spid="55"/>
                                        </p:tgtEl>
                                        <p:attrNameLst>
                                          <p:attrName>ppt_h</p:attrName>
                                        </p:attrNameLst>
                                      </p:cBhvr>
                                      <p:tavLst>
                                        <p:tav tm="0">
                                          <p:val>
                                            <p:fltVal val="0"/>
                                          </p:val>
                                        </p:tav>
                                        <p:tav tm="100000">
                                          <p:val>
                                            <p:strVal val="#ppt_h"/>
                                          </p:val>
                                        </p:tav>
                                      </p:tavLst>
                                    </p:anim>
                                    <p:anim calcmode="lin" valueType="num">
                                      <p:cBhvr>
                                        <p:cTn id="15" dur="300" fill="hold"/>
                                        <p:tgtEl>
                                          <p:spTgt spid="55"/>
                                        </p:tgtEl>
                                        <p:attrNameLst>
                                          <p:attrName>style.rotation</p:attrName>
                                        </p:attrNameLst>
                                      </p:cBhvr>
                                      <p:tavLst>
                                        <p:tav tm="0">
                                          <p:val>
                                            <p:fltVal val="90"/>
                                          </p:val>
                                        </p:tav>
                                        <p:tav tm="100000">
                                          <p:val>
                                            <p:fltVal val="0"/>
                                          </p:val>
                                        </p:tav>
                                      </p:tavLst>
                                    </p:anim>
                                    <p:animEffect transition="in" filter="fade">
                                      <p:cBhvr>
                                        <p:cTn id="16" dur="300"/>
                                        <p:tgtEl>
                                          <p:spTgt spid="55"/>
                                        </p:tgtEl>
                                      </p:cBhvr>
                                    </p:animEffect>
                                  </p:childTnLst>
                                </p:cTn>
                              </p:par>
                              <p:par>
                                <p:cTn id="17" presetID="22" presetClass="entr" presetSubtype="4"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200"/>
                                        <p:tgtEl>
                                          <p:spTgt spid="12"/>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400" fill="hold"/>
                                        <p:tgtEl>
                                          <p:spTgt spid="11"/>
                                        </p:tgtEl>
                                        <p:attrNameLst>
                                          <p:attrName>ppt_w</p:attrName>
                                        </p:attrNameLst>
                                      </p:cBhvr>
                                      <p:tavLst>
                                        <p:tav tm="0">
                                          <p:val>
                                            <p:fltVal val="0"/>
                                          </p:val>
                                        </p:tav>
                                        <p:tav tm="100000">
                                          <p:val>
                                            <p:strVal val="#ppt_w"/>
                                          </p:val>
                                        </p:tav>
                                      </p:tavLst>
                                    </p:anim>
                                    <p:anim calcmode="lin" valueType="num">
                                      <p:cBhvr>
                                        <p:cTn id="26" dur="400" fill="hold"/>
                                        <p:tgtEl>
                                          <p:spTgt spid="11"/>
                                        </p:tgtEl>
                                        <p:attrNameLst>
                                          <p:attrName>ppt_h</p:attrName>
                                        </p:attrNameLst>
                                      </p:cBhvr>
                                      <p:tavLst>
                                        <p:tav tm="0">
                                          <p:val>
                                            <p:fltVal val="0"/>
                                          </p:val>
                                        </p:tav>
                                        <p:tav tm="100000">
                                          <p:val>
                                            <p:strVal val="#ppt_h"/>
                                          </p:val>
                                        </p:tav>
                                      </p:tavLst>
                                    </p:anim>
                                    <p:anim calcmode="lin" valueType="num">
                                      <p:cBhvr>
                                        <p:cTn id="27" dur="400" fill="hold"/>
                                        <p:tgtEl>
                                          <p:spTgt spid="11"/>
                                        </p:tgtEl>
                                        <p:attrNameLst>
                                          <p:attrName>style.rotation</p:attrName>
                                        </p:attrNameLst>
                                      </p:cBhvr>
                                      <p:tavLst>
                                        <p:tav tm="0">
                                          <p:val>
                                            <p:fltVal val="360"/>
                                          </p:val>
                                        </p:tav>
                                        <p:tav tm="100000">
                                          <p:val>
                                            <p:fltVal val="0"/>
                                          </p:val>
                                        </p:tav>
                                      </p:tavLst>
                                    </p:anim>
                                    <p:animEffect transition="in" filter="fade">
                                      <p:cBhvr>
                                        <p:cTn id="28" dur="400"/>
                                        <p:tgtEl>
                                          <p:spTgt spid="11"/>
                                        </p:tgtEl>
                                      </p:cBhvr>
                                    </p:animEffect>
                                  </p:childTnLst>
                                </p:cTn>
                              </p:par>
                              <p:par>
                                <p:cTn id="29" presetID="23" presetClass="entr" presetSubtype="288" fill="hold" grpId="0" nodeType="withEffect">
                                  <p:stCondLst>
                                    <p:cond delay="1700"/>
                                  </p:stCondLst>
                                  <p:iterate type="lt">
                                    <p:tmPct val="15000"/>
                                  </p:iterate>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p:cTn id="31" dur="200" fill="hold"/>
                                        <p:tgtEl>
                                          <p:spTgt spid="58">
                                            <p:txEl>
                                              <p:pRg st="0" end="0"/>
                                            </p:txEl>
                                          </p:spTgt>
                                        </p:tgtEl>
                                        <p:attrNameLst>
                                          <p:attrName>ppt_w</p:attrName>
                                        </p:attrNameLst>
                                      </p:cBhvr>
                                      <p:tavLst>
                                        <p:tav tm="0">
                                          <p:val>
                                            <p:strVal val="4/3*#ppt_w"/>
                                          </p:val>
                                        </p:tav>
                                        <p:tav tm="100000">
                                          <p:val>
                                            <p:strVal val="#ppt_w"/>
                                          </p:val>
                                        </p:tav>
                                      </p:tavLst>
                                    </p:anim>
                                    <p:anim calcmode="lin" valueType="num">
                                      <p:cBhvr>
                                        <p:cTn id="32" dur="200" fill="hold"/>
                                        <p:tgtEl>
                                          <p:spTgt spid="58">
                                            <p:txEl>
                                              <p:pRg st="0" end="0"/>
                                            </p:txEl>
                                          </p:spTgt>
                                        </p:tgtEl>
                                        <p:attrNameLst>
                                          <p:attrName>ppt_h</p:attrName>
                                        </p:attrNameLst>
                                      </p:cBhvr>
                                      <p:tavLst>
                                        <p:tav tm="0">
                                          <p:val>
                                            <p:strVal val="4/3*#ppt_h"/>
                                          </p:val>
                                        </p:tav>
                                        <p:tav tm="100000">
                                          <p:val>
                                            <p:strVal val="#ppt_h"/>
                                          </p:val>
                                        </p:tav>
                                      </p:tavLst>
                                    </p:anim>
                                  </p:childTnLst>
                                </p:cTn>
                              </p:par>
                              <p:par>
                                <p:cTn id="33" presetID="47" presetClass="entr" presetSubtype="0" fill="hold" grpId="0" nodeType="withEffect">
                                  <p:stCondLst>
                                    <p:cond delay="9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800"/>
                                        <p:tgtEl>
                                          <p:spTgt spid="57"/>
                                        </p:tgtEl>
                                      </p:cBhvr>
                                    </p:animEffect>
                                    <p:anim calcmode="lin" valueType="num">
                                      <p:cBhvr>
                                        <p:cTn id="36" dur="800" fill="hold"/>
                                        <p:tgtEl>
                                          <p:spTgt spid="57"/>
                                        </p:tgtEl>
                                        <p:attrNameLst>
                                          <p:attrName>ppt_x</p:attrName>
                                        </p:attrNameLst>
                                      </p:cBhvr>
                                      <p:tavLst>
                                        <p:tav tm="0">
                                          <p:val>
                                            <p:strVal val="#ppt_x"/>
                                          </p:val>
                                        </p:tav>
                                        <p:tav tm="100000">
                                          <p:val>
                                            <p:strVal val="#ppt_x"/>
                                          </p:val>
                                        </p:tav>
                                      </p:tavLst>
                                    </p:anim>
                                    <p:anim calcmode="lin" valueType="num">
                                      <p:cBhvr>
                                        <p:cTn id="37" dur="8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bldLvl="0" animBg="1"/>
      <p:bldP spid="4" grpId="0" bldLvl="0" animBg="1"/>
      <p:bldP spid="55" grpId="0" bldLvl="0" animBg="1"/>
      <p:bldP spid="57" grpId="0"/>
      <p:bldP spid="58" grpId="0" build="p"/>
      <p:bldP spid="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92150" y="457835"/>
            <a:ext cx="6662420" cy="645160"/>
          </a:xfrm>
          <a:prstGeom prst="rect">
            <a:avLst/>
          </a:prstGeom>
          <a:noFill/>
        </p:spPr>
        <p:txBody>
          <a:bodyPr wrap="square" rtlCol="0">
            <a:spAutoFit/>
          </a:bodyPr>
          <a:p>
            <a:r>
              <a:rPr lang="zh-CN" altLang="en-US" sz="3600" b="1">
                <a:solidFill>
                  <a:schemeClr val="bg1"/>
                </a:solidFill>
                <a:latin typeface="楷体" panose="02010609060101010101" charset="-122"/>
                <a:ea typeface="楷体" panose="02010609060101010101" charset="-122"/>
              </a:rPr>
              <a:t>项目功能分几个模块方面展示：</a:t>
            </a:r>
            <a:endParaRPr lang="zh-CN" altLang="en-US" b="1"/>
          </a:p>
        </p:txBody>
      </p:sp>
      <p:sp>
        <p:nvSpPr>
          <p:cNvPr id="3" name="文本框 2"/>
          <p:cNvSpPr txBox="1"/>
          <p:nvPr/>
        </p:nvSpPr>
        <p:spPr>
          <a:xfrm>
            <a:off x="869315" y="1946910"/>
            <a:ext cx="3095625" cy="460375"/>
          </a:xfrm>
          <a:prstGeom prst="rect">
            <a:avLst/>
          </a:prstGeom>
          <a:noFill/>
        </p:spPr>
        <p:txBody>
          <a:bodyPr wrap="square" rtlCol="0">
            <a:spAutoFit/>
          </a:bodyPr>
          <a:p>
            <a:r>
              <a:rPr lang="zh-CN" altLang="en-US" sz="2400" b="1">
                <a:solidFill>
                  <a:schemeClr val="bg1"/>
                </a:solidFill>
                <a:latin typeface="楷体" panose="02010609060101010101" charset="-122"/>
                <a:ea typeface="楷体" panose="02010609060101010101" charset="-122"/>
              </a:rPr>
              <a:t>一、成员管理模块</a:t>
            </a:r>
            <a:endParaRPr lang="zh-CN" altLang="en-US" sz="2400" b="1">
              <a:solidFill>
                <a:schemeClr val="bg1"/>
              </a:solidFill>
              <a:latin typeface="楷体" panose="02010609060101010101" charset="-122"/>
              <a:ea typeface="楷体" panose="02010609060101010101" charset="-122"/>
            </a:endParaRPr>
          </a:p>
        </p:txBody>
      </p:sp>
      <p:sp>
        <p:nvSpPr>
          <p:cNvPr id="4" name="文本框 3"/>
          <p:cNvSpPr txBox="1"/>
          <p:nvPr/>
        </p:nvSpPr>
        <p:spPr>
          <a:xfrm>
            <a:off x="869315" y="2787650"/>
            <a:ext cx="10702925" cy="2676525"/>
          </a:xfrm>
          <a:prstGeom prst="rect">
            <a:avLst/>
          </a:prstGeom>
          <a:noFill/>
        </p:spPr>
        <p:txBody>
          <a:bodyPr wrap="square" rtlCol="0">
            <a:spAutoFit/>
          </a:bodyPr>
          <a:p>
            <a:r>
              <a:rPr lang="en-US" altLang="zh-CN">
                <a:solidFill>
                  <a:schemeClr val="bg1"/>
                </a:solidFill>
              </a:rPr>
              <a:t>          </a:t>
            </a:r>
            <a:r>
              <a:rPr lang="zh-CN" altLang="en-US" sz="2400" b="1">
                <a:solidFill>
                  <a:schemeClr val="bg1"/>
                </a:solidFill>
                <a:latin typeface="楷体" panose="02010609060101010101" charset="-122"/>
                <a:ea typeface="楷体" panose="02010609060101010101" charset="-122"/>
              </a:rPr>
              <a:t>成员管理模块针对的对象是一个家庭中的成员的基本信息，这些信息是在变化的。</a:t>
            </a:r>
            <a:endParaRPr lang="zh-CN" altLang="en-US" sz="2400" b="1">
              <a:solidFill>
                <a:schemeClr val="bg1"/>
              </a:solidFill>
              <a:latin typeface="楷体" panose="02010609060101010101" charset="-122"/>
              <a:ea typeface="楷体" panose="02010609060101010101" charset="-122"/>
            </a:endParaRPr>
          </a:p>
          <a:p>
            <a:r>
              <a:rPr lang="zh-CN" altLang="en-US" sz="2400" b="1">
                <a:solidFill>
                  <a:schemeClr val="bg1"/>
                </a:solidFill>
                <a:latin typeface="楷体" panose="02010609060101010101" charset="-122"/>
                <a:ea typeface="楷体" panose="02010609060101010101" charset="-122"/>
              </a:rPr>
              <a:t>   我们设计的家庭理财App能够给用户提供充足的信息和快捷的查询手段。使用计算机对人事资料进行管理，并且给应用者带来很多方便。</a:t>
            </a:r>
            <a:endParaRPr lang="zh-CN" altLang="en-US" sz="2400" b="1">
              <a:solidFill>
                <a:schemeClr val="bg1"/>
              </a:solidFill>
              <a:latin typeface="楷体" panose="02010609060101010101" charset="-122"/>
              <a:ea typeface="楷体" panose="02010609060101010101" charset="-122"/>
            </a:endParaRPr>
          </a:p>
          <a:p>
            <a:r>
              <a:rPr lang="zh-CN" altLang="en-US" sz="2400" b="1">
                <a:solidFill>
                  <a:schemeClr val="bg1"/>
                </a:solidFill>
                <a:latin typeface="楷体" panose="02010609060101010101" charset="-122"/>
                <a:ea typeface="楷体" panose="02010609060101010101" charset="-122"/>
              </a:rPr>
              <a:t>   所以我们团队在成员管理模块实现了：首次添加成员时，选择身份号、姓名、性别、年龄、初始密码、职务、支出类型和权限之后就可以添加保存，成员管理模块也可以修改和删除员工的基本信息。</a:t>
            </a:r>
            <a:endParaRPr lang="zh-CN" altLang="en-US" sz="2400" b="1">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544830" y="384175"/>
            <a:ext cx="3095625" cy="460375"/>
          </a:xfrm>
          <a:prstGeom prst="rect">
            <a:avLst/>
          </a:prstGeom>
          <a:noFill/>
        </p:spPr>
        <p:txBody>
          <a:bodyPr wrap="square" rtlCol="0">
            <a:spAutoFit/>
          </a:bodyPr>
          <a:p>
            <a:r>
              <a:rPr lang="zh-CN" altLang="en-US" sz="2400" b="1">
                <a:solidFill>
                  <a:schemeClr val="bg1"/>
                </a:solidFill>
                <a:latin typeface="楷体" panose="02010609060101010101" charset="-122"/>
                <a:ea typeface="楷体" panose="02010609060101010101" charset="-122"/>
              </a:rPr>
              <a:t>二、收入管理模块</a:t>
            </a:r>
            <a:endParaRPr lang="zh-CN" altLang="en-US" sz="2400" b="1">
              <a:solidFill>
                <a:schemeClr val="bg1"/>
              </a:solidFill>
              <a:latin typeface="楷体" panose="02010609060101010101" charset="-122"/>
              <a:ea typeface="楷体" panose="02010609060101010101" charset="-122"/>
            </a:endParaRPr>
          </a:p>
        </p:txBody>
      </p:sp>
      <p:sp>
        <p:nvSpPr>
          <p:cNvPr id="4" name="文本框 3"/>
          <p:cNvSpPr txBox="1"/>
          <p:nvPr/>
        </p:nvSpPr>
        <p:spPr>
          <a:xfrm>
            <a:off x="744855" y="1404620"/>
            <a:ext cx="10702925" cy="3415030"/>
          </a:xfrm>
          <a:prstGeom prst="rect">
            <a:avLst/>
          </a:prstGeom>
          <a:noFill/>
        </p:spPr>
        <p:txBody>
          <a:bodyPr wrap="square" rtlCol="0">
            <a:spAutoFit/>
          </a:bodyPr>
          <a:p>
            <a:r>
              <a:rPr lang="en-US" altLang="zh-CN">
                <a:solidFill>
                  <a:schemeClr val="bg1"/>
                </a:solidFill>
              </a:rPr>
              <a:t>      </a:t>
            </a:r>
            <a:r>
              <a:rPr lang="zh-CN" altLang="en-US" sz="2400" b="1">
                <a:solidFill>
                  <a:schemeClr val="bg1"/>
                </a:solidFill>
                <a:latin typeface="楷体" panose="02010609060101010101" charset="-122"/>
                <a:ea typeface="楷体" panose="02010609060101010101" charset="-122"/>
              </a:rPr>
              <a:t> 再明确用户需求之后，团队实现了如下功能：</a:t>
            </a:r>
            <a:endParaRPr lang="zh-CN" altLang="en-US" sz="2400" b="1">
              <a:solidFill>
                <a:schemeClr val="bg1"/>
              </a:solidFill>
              <a:latin typeface="楷体" panose="02010609060101010101" charset="-122"/>
              <a:ea typeface="楷体" panose="02010609060101010101" charset="-122"/>
            </a:endParaRPr>
          </a:p>
          <a:p>
            <a:r>
              <a:rPr lang="zh-CN" altLang="en-US" sz="2400" b="1">
                <a:solidFill>
                  <a:schemeClr val="bg1"/>
                </a:solidFill>
                <a:latin typeface="楷体" panose="02010609060101010101" charset="-122"/>
                <a:ea typeface="楷体" panose="02010609060101010101" charset="-122"/>
              </a:rPr>
              <a:t>      1.在用户输入身份号之后，可以录入、修改、删除和查询相应人员的收入，点击录入按钮就把相应的数据存储到数据库中；</a:t>
            </a:r>
            <a:endParaRPr lang="zh-CN" altLang="en-US" sz="2400" b="1">
              <a:solidFill>
                <a:schemeClr val="bg1"/>
              </a:solidFill>
              <a:latin typeface="楷体" panose="02010609060101010101" charset="-122"/>
              <a:ea typeface="楷体" panose="02010609060101010101" charset="-122"/>
            </a:endParaRPr>
          </a:p>
          <a:p>
            <a:r>
              <a:rPr lang="zh-CN" altLang="en-US" sz="2400" b="1">
                <a:solidFill>
                  <a:schemeClr val="bg1"/>
                </a:solidFill>
                <a:latin typeface="楷体" panose="02010609060101010101" charset="-122"/>
                <a:ea typeface="楷体" panose="02010609060101010101" charset="-122"/>
              </a:rPr>
              <a:t>      2. 管理员在进入综合管理页面点击查看所有收入，可以显示已添加的数据，点击修改按钮就会提示是否确定修改，确定后就会弹出一个页面把要修改的信息展示在页面上，可以进行修改信息，确定信息无误后提交信息，之后可以查看数据库看数据是否修改成功；</a:t>
            </a:r>
            <a:endParaRPr lang="zh-CN" altLang="en-US" sz="2400" b="1">
              <a:solidFill>
                <a:schemeClr val="bg1"/>
              </a:solidFill>
              <a:latin typeface="楷体" panose="02010609060101010101" charset="-122"/>
              <a:ea typeface="楷体" panose="02010609060101010101" charset="-122"/>
            </a:endParaRPr>
          </a:p>
          <a:p>
            <a:r>
              <a:rPr lang="zh-CN" altLang="en-US" sz="2400" b="1">
                <a:solidFill>
                  <a:schemeClr val="bg1"/>
                </a:solidFill>
                <a:latin typeface="楷体" panose="02010609060101010101" charset="-122"/>
                <a:ea typeface="楷体" panose="02010609060101010101" charset="-122"/>
              </a:rPr>
              <a:t>      3.点击删除按钮通过ID删除所要删除的人员信息，点击查询按钮，输入要查询的人员身份号后提交信息会显示要查询的人员的工资信息。</a:t>
            </a:r>
            <a:endParaRPr lang="zh-CN" altLang="en-US" sz="2400" b="1">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544830" y="384175"/>
            <a:ext cx="3095625" cy="460375"/>
          </a:xfrm>
          <a:prstGeom prst="rect">
            <a:avLst/>
          </a:prstGeom>
          <a:noFill/>
        </p:spPr>
        <p:txBody>
          <a:bodyPr wrap="square" rtlCol="0">
            <a:spAutoFit/>
          </a:bodyPr>
          <a:p>
            <a:r>
              <a:rPr lang="zh-CN" altLang="en-US" sz="2400" b="1">
                <a:solidFill>
                  <a:schemeClr val="bg1"/>
                </a:solidFill>
                <a:latin typeface="楷体" panose="02010609060101010101" charset="-122"/>
                <a:ea typeface="楷体" panose="02010609060101010101" charset="-122"/>
              </a:rPr>
              <a:t>三、支出管理模块</a:t>
            </a:r>
            <a:endParaRPr lang="zh-CN" altLang="en-US" sz="2400" b="1">
              <a:solidFill>
                <a:schemeClr val="bg1"/>
              </a:solidFill>
              <a:latin typeface="楷体" panose="02010609060101010101" charset="-122"/>
              <a:ea typeface="楷体" panose="02010609060101010101" charset="-122"/>
            </a:endParaRPr>
          </a:p>
        </p:txBody>
      </p:sp>
      <p:sp>
        <p:nvSpPr>
          <p:cNvPr id="4" name="文本框 3"/>
          <p:cNvSpPr txBox="1"/>
          <p:nvPr/>
        </p:nvSpPr>
        <p:spPr>
          <a:xfrm>
            <a:off x="744855" y="1404620"/>
            <a:ext cx="10702925" cy="1938020"/>
          </a:xfrm>
          <a:prstGeom prst="rect">
            <a:avLst/>
          </a:prstGeom>
          <a:noFill/>
        </p:spPr>
        <p:txBody>
          <a:bodyPr wrap="square" rtlCol="0">
            <a:spAutoFit/>
          </a:bodyPr>
          <a:p>
            <a:r>
              <a:rPr lang="en-US" altLang="zh-CN">
                <a:solidFill>
                  <a:schemeClr val="bg1"/>
                </a:solidFill>
              </a:rPr>
              <a:t>      </a:t>
            </a:r>
            <a:r>
              <a:rPr lang="zh-CN" altLang="en-US" sz="2400" b="1">
                <a:solidFill>
                  <a:schemeClr val="bg1"/>
                </a:solidFill>
                <a:latin typeface="楷体" panose="02010609060101010101" charset="-122"/>
                <a:ea typeface="楷体" panose="02010609060101010101" charset="-122"/>
              </a:rPr>
              <a:t> 为了更加方便的理财，以及管理成员的信息，我们团队实现了：</a:t>
            </a:r>
            <a:br>
              <a:rPr lang="zh-CN" altLang="en-US" sz="2400" b="1">
                <a:solidFill>
                  <a:schemeClr val="bg1"/>
                </a:solidFill>
                <a:latin typeface="楷体" panose="02010609060101010101" charset="-122"/>
                <a:ea typeface="楷体" panose="02010609060101010101" charset="-122"/>
              </a:rPr>
            </a:br>
            <a:r>
              <a:rPr lang="zh-CN" altLang="en-US" sz="2400" b="1">
                <a:solidFill>
                  <a:schemeClr val="bg1"/>
                </a:solidFill>
                <a:latin typeface="楷体" panose="02010609060101010101" charset="-122"/>
                <a:ea typeface="楷体" panose="02010609060101010101" charset="-122"/>
              </a:rPr>
              <a:t>   </a:t>
            </a:r>
            <a:r>
              <a:rPr lang="en-US" altLang="zh-CN" sz="2400" b="1">
                <a:solidFill>
                  <a:schemeClr val="bg1"/>
                </a:solidFill>
                <a:latin typeface="楷体" panose="02010609060101010101" charset="-122"/>
                <a:ea typeface="楷体" panose="02010609060101010101" charset="-122"/>
              </a:rPr>
              <a:t>1.</a:t>
            </a:r>
            <a:r>
              <a:rPr lang="zh-CN" altLang="en-US" sz="2400" b="1">
                <a:solidFill>
                  <a:schemeClr val="bg1"/>
                </a:solidFill>
                <a:latin typeface="楷体" panose="02010609060101010101" charset="-122"/>
                <a:ea typeface="楷体" panose="02010609060101010101" charset="-122"/>
              </a:rPr>
              <a:t>将成员信息进行编号，直到输入成员身份号，就可以添加相应的信息，这样便于进行钱财管理。同时</a:t>
            </a:r>
            <a:r>
              <a:rPr lang="zh-CN" altLang="en-US" sz="2400" b="1">
                <a:solidFill>
                  <a:schemeClr val="bg1"/>
                </a:solidFill>
                <a:latin typeface="楷体" panose="02010609060101010101" charset="-122"/>
                <a:ea typeface="楷体" panose="02010609060101010101" charset="-122"/>
                <a:sym typeface="+mn-ea"/>
              </a:rPr>
              <a:t>添加支出时，输入身份号、名称、性别、联系电话之后就可以添加保存，</a:t>
            </a:r>
            <a:endParaRPr lang="zh-CN" altLang="en-US" sz="2400" b="1">
              <a:solidFill>
                <a:schemeClr val="bg1"/>
              </a:solidFill>
              <a:latin typeface="楷体" panose="02010609060101010101" charset="-122"/>
              <a:ea typeface="楷体" panose="02010609060101010101" charset="-122"/>
            </a:endParaRPr>
          </a:p>
          <a:p>
            <a:r>
              <a:rPr lang="zh-CN" altLang="en-US" sz="2400" b="1">
                <a:solidFill>
                  <a:schemeClr val="bg1"/>
                </a:solidFill>
                <a:latin typeface="楷体" panose="02010609060101010101" charset="-122"/>
                <a:ea typeface="楷体" panose="02010609060101010101" charset="-122"/>
              </a:rPr>
              <a:t>   </a:t>
            </a:r>
            <a:r>
              <a:rPr lang="en-US" altLang="zh-CN" sz="2400" b="1">
                <a:solidFill>
                  <a:schemeClr val="bg1"/>
                </a:solidFill>
                <a:latin typeface="楷体" panose="02010609060101010101" charset="-122"/>
                <a:ea typeface="楷体" panose="02010609060101010101" charset="-122"/>
              </a:rPr>
              <a:t>2.</a:t>
            </a:r>
            <a:r>
              <a:rPr lang="zh-CN" altLang="en-US" sz="2400" b="1">
                <a:solidFill>
                  <a:schemeClr val="bg1"/>
                </a:solidFill>
                <a:latin typeface="楷体" panose="02010609060101010101" charset="-122"/>
                <a:ea typeface="楷体" panose="02010609060101010101" charset="-122"/>
              </a:rPr>
              <a:t>支出管理模块也可以添加、修改、删除和查找人员的基本信息。</a:t>
            </a:r>
            <a:endParaRPr lang="zh-CN" altLang="en-US" sz="2400" b="1">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544830" y="384175"/>
            <a:ext cx="3095625" cy="460375"/>
          </a:xfrm>
          <a:prstGeom prst="rect">
            <a:avLst/>
          </a:prstGeom>
          <a:noFill/>
        </p:spPr>
        <p:txBody>
          <a:bodyPr wrap="square" rtlCol="0">
            <a:spAutoFit/>
          </a:bodyPr>
          <a:p>
            <a:r>
              <a:rPr lang="zh-CN" altLang="en-US" sz="2400" b="1">
                <a:solidFill>
                  <a:schemeClr val="bg1"/>
                </a:solidFill>
                <a:latin typeface="楷体" panose="02010609060101010101" charset="-122"/>
                <a:ea typeface="楷体" panose="02010609060101010101" charset="-122"/>
              </a:rPr>
              <a:t>四、综合管理模块</a:t>
            </a:r>
            <a:endParaRPr lang="zh-CN" altLang="en-US" sz="2400" b="1">
              <a:solidFill>
                <a:schemeClr val="bg1"/>
              </a:solidFill>
              <a:latin typeface="楷体" panose="02010609060101010101" charset="-122"/>
              <a:ea typeface="楷体" panose="02010609060101010101" charset="-122"/>
            </a:endParaRPr>
          </a:p>
        </p:txBody>
      </p:sp>
      <p:sp>
        <p:nvSpPr>
          <p:cNvPr id="4" name="文本框 3"/>
          <p:cNvSpPr txBox="1"/>
          <p:nvPr/>
        </p:nvSpPr>
        <p:spPr>
          <a:xfrm>
            <a:off x="744855" y="1404620"/>
            <a:ext cx="10702925" cy="829945"/>
          </a:xfrm>
          <a:prstGeom prst="rect">
            <a:avLst/>
          </a:prstGeom>
          <a:noFill/>
        </p:spPr>
        <p:txBody>
          <a:bodyPr wrap="square" rtlCol="0">
            <a:spAutoFit/>
          </a:bodyPr>
          <a:p>
            <a:r>
              <a:rPr lang="en-US" altLang="zh-CN">
                <a:solidFill>
                  <a:schemeClr val="bg1"/>
                </a:solidFill>
              </a:rPr>
              <a:t>      </a:t>
            </a:r>
            <a:r>
              <a:rPr lang="zh-CN" altLang="en-US" sz="2400" b="1">
                <a:solidFill>
                  <a:schemeClr val="bg1"/>
                </a:solidFill>
                <a:latin typeface="楷体" panose="02010609060101010101" charset="-122"/>
                <a:ea typeface="楷体" panose="02010609060101010101" charset="-122"/>
              </a:rPr>
              <a:t> 团队实现了，</a:t>
            </a:r>
            <a:r>
              <a:rPr sz="2400" b="1">
                <a:solidFill>
                  <a:schemeClr val="bg1"/>
                </a:solidFill>
                <a:latin typeface="楷体" panose="02010609060101010101" charset="-122"/>
                <a:ea typeface="楷体" panose="02010609060101010101" charset="-122"/>
              </a:rPr>
              <a:t>综合管理可根据输入的人员身份证号来查找成员基本信息、成员列表和所有收入等信息。</a:t>
            </a:r>
            <a:endParaRPr sz="2400" b="1">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grpSp>
        <p:nvGrpSpPr>
          <p:cNvPr id="119" name="组合 118"/>
          <p:cNvGrpSpPr/>
          <p:nvPr/>
        </p:nvGrpSpPr>
        <p:grpSpPr>
          <a:xfrm>
            <a:off x="3810" y="635"/>
            <a:ext cx="8204200" cy="6922135"/>
            <a:chOff x="0" y="-64135"/>
            <a:chExt cx="7858760" cy="6922135"/>
          </a:xfrm>
        </p:grpSpPr>
        <p:sp>
          <p:nvSpPr>
            <p:cNvPr id="27" name="矩形 26"/>
            <p:cNvSpPr/>
            <p:nvPr/>
          </p:nvSpPr>
          <p:spPr>
            <a:xfrm>
              <a:off x="0" y="0"/>
              <a:ext cx="1981200" cy="6858000"/>
            </a:xfrm>
            <a:prstGeom prst="rect">
              <a:avLst/>
            </a:prstGeom>
            <a:solidFill>
              <a:srgbClr val="E74B4B">
                <a:alpha val="5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981200" y="0"/>
              <a:ext cx="2109470" cy="6858000"/>
            </a:xfrm>
            <a:prstGeom prst="rect">
              <a:avLst/>
            </a:prstGeom>
            <a:solidFill>
              <a:srgbClr val="60CC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093711" y="-34290"/>
              <a:ext cx="1972310" cy="6858000"/>
            </a:xfrm>
            <a:prstGeom prst="rect">
              <a:avLst/>
            </a:prstGeom>
            <a:solidFill>
              <a:srgbClr val="E74B4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063167" y="-64135"/>
              <a:ext cx="1795593" cy="6842125"/>
            </a:xfrm>
            <a:prstGeom prst="rect">
              <a:avLst/>
            </a:prstGeom>
            <a:solidFill>
              <a:srgbClr val="60CC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0" y="0"/>
            <a:ext cx="12192000" cy="1654629"/>
          </a:xfrm>
          <a:prstGeom prst="rect">
            <a:avLst/>
          </a:prstGeom>
          <a:solidFill>
            <a:schemeClr val="tx1">
              <a:lumMod val="85000"/>
              <a:lumOff val="15000"/>
              <a:alpha val="50000"/>
            </a:schemeClr>
          </a:solidFill>
          <a:ln>
            <a:noFill/>
          </a:ln>
          <a:effectLst>
            <a:outerShdw blurRad="165100" dist="381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1"/>
          </p:cNvCxnSpPr>
          <p:nvPr/>
        </p:nvCxnSpPr>
        <p:spPr>
          <a:xfrm flipV="1">
            <a:off x="557892" y="239486"/>
            <a:ext cx="1770742" cy="587828"/>
          </a:xfrm>
          <a:prstGeom prst="line">
            <a:avLst/>
          </a:prstGeom>
          <a:ln w="12700">
            <a:solidFill>
              <a:srgbClr val="E74B4B">
                <a:alpha val="55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0"/>
          </p:cNvCxnSpPr>
          <p:nvPr/>
        </p:nvCxnSpPr>
        <p:spPr>
          <a:xfrm flipH="1" flipV="1">
            <a:off x="2328635" y="239485"/>
            <a:ext cx="978808" cy="1175658"/>
          </a:xfrm>
          <a:prstGeom prst="line">
            <a:avLst/>
          </a:prstGeom>
          <a:ln w="12700">
            <a:solidFill>
              <a:srgbClr val="E74B4B">
                <a:alpha val="55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5" idx="1"/>
          </p:cNvCxnSpPr>
          <p:nvPr/>
        </p:nvCxnSpPr>
        <p:spPr>
          <a:xfrm flipH="1">
            <a:off x="557892" y="239485"/>
            <a:ext cx="3541485" cy="587829"/>
          </a:xfrm>
          <a:prstGeom prst="line">
            <a:avLst/>
          </a:prstGeom>
          <a:ln w="12700">
            <a:solidFill>
              <a:srgbClr val="60CC7A">
                <a:alpha val="55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5" idx="1"/>
          </p:cNvCxnSpPr>
          <p:nvPr/>
        </p:nvCxnSpPr>
        <p:spPr>
          <a:xfrm flipH="1" flipV="1">
            <a:off x="557892" y="827314"/>
            <a:ext cx="2749551" cy="587829"/>
          </a:xfrm>
          <a:prstGeom prst="line">
            <a:avLst/>
          </a:prstGeom>
          <a:ln w="12700">
            <a:solidFill>
              <a:srgbClr val="60CC7A">
                <a:alpha val="55000"/>
              </a:srgb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46380" y="2552700"/>
            <a:ext cx="1437005" cy="1489710"/>
            <a:chOff x="592282" y="2487188"/>
            <a:chExt cx="1863435" cy="1769125"/>
          </a:xfrm>
        </p:grpSpPr>
        <p:grpSp>
          <p:nvGrpSpPr>
            <p:cNvPr id="53" name="组合 52"/>
            <p:cNvGrpSpPr/>
            <p:nvPr/>
          </p:nvGrpSpPr>
          <p:grpSpPr>
            <a:xfrm rot="16200000">
              <a:off x="639437" y="2440033"/>
              <a:ext cx="1769125" cy="1863435"/>
              <a:chOff x="1090940" y="2833262"/>
              <a:chExt cx="1157907" cy="1219634"/>
            </a:xfrm>
            <a:effectLst>
              <a:outerShdw blurRad="50800" dist="38100" dir="2700000" algn="tl" rotWithShape="0">
                <a:prstClr val="black">
                  <a:alpha val="34000"/>
                </a:prstClr>
              </a:outerShdw>
            </a:effectLst>
          </p:grpSpPr>
          <p:sp>
            <p:nvSpPr>
              <p:cNvPr id="54" name="任意多边形 53"/>
              <p:cNvSpPr/>
              <p:nvPr/>
            </p:nvSpPr>
            <p:spPr>
              <a:xfrm>
                <a:off x="1233119" y="2870005"/>
                <a:ext cx="795374" cy="1122428"/>
              </a:xfrm>
              <a:custGeom>
                <a:avLst/>
                <a:gdLst>
                  <a:gd name="connsiteX0" fmla="*/ 460930 w 795373"/>
                  <a:gd name="connsiteY0" fmla="*/ 0 h 1122428"/>
                  <a:gd name="connsiteX1" fmla="*/ 795373 w 795373"/>
                  <a:gd name="connsiteY1" fmla="*/ 594783 h 1122428"/>
                  <a:gd name="connsiteX2" fmla="*/ 334443 w 795373"/>
                  <a:gd name="connsiteY2" fmla="*/ 1122428 h 1122428"/>
                  <a:gd name="connsiteX3" fmla="*/ 0 w 795373"/>
                  <a:gd name="connsiteY3" fmla="*/ 527645 h 1122428"/>
                </a:gdLst>
                <a:ahLst/>
                <a:cxnLst>
                  <a:cxn ang="0">
                    <a:pos x="connsiteX0" y="connsiteY0"/>
                  </a:cxn>
                  <a:cxn ang="0">
                    <a:pos x="connsiteX1" y="connsiteY1"/>
                  </a:cxn>
                  <a:cxn ang="0">
                    <a:pos x="connsiteX2" y="connsiteY2"/>
                  </a:cxn>
                  <a:cxn ang="0">
                    <a:pos x="connsiteX3" y="connsiteY3"/>
                  </a:cxn>
                </a:cxnLst>
                <a:rect l="l" t="t" r="r" b="b"/>
                <a:pathLst>
                  <a:path w="795373" h="1122428">
                    <a:moveTo>
                      <a:pt x="460930" y="0"/>
                    </a:moveTo>
                    <a:lnTo>
                      <a:pt x="795373" y="594783"/>
                    </a:lnTo>
                    <a:lnTo>
                      <a:pt x="334443" y="1122428"/>
                    </a:lnTo>
                    <a:lnTo>
                      <a:pt x="0" y="527645"/>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55" name="任意多边形 54"/>
              <p:cNvSpPr/>
              <p:nvPr/>
            </p:nvSpPr>
            <p:spPr>
              <a:xfrm>
                <a:off x="1130267" y="2833262"/>
                <a:ext cx="636379" cy="687601"/>
              </a:xfrm>
              <a:custGeom>
                <a:avLst/>
                <a:gdLst>
                  <a:gd name="connsiteX0" fmla="*/ 650891 w 759165"/>
                  <a:gd name="connsiteY0" fmla="*/ 0 h 820270"/>
                  <a:gd name="connsiteX1" fmla="*/ 759165 w 759165"/>
                  <a:gd name="connsiteY1" fmla="*/ 0 h 820270"/>
                  <a:gd name="connsiteX2" fmla="*/ 42607 w 759165"/>
                  <a:gd name="connsiteY2" fmla="*/ 820270 h 820270"/>
                  <a:gd name="connsiteX3" fmla="*/ 0 w 759165"/>
                  <a:gd name="connsiteY3" fmla="*/ 745099 h 820270"/>
                </a:gdLst>
                <a:ahLst/>
                <a:cxnLst>
                  <a:cxn ang="0">
                    <a:pos x="connsiteX0" y="connsiteY0"/>
                  </a:cxn>
                  <a:cxn ang="0">
                    <a:pos x="connsiteX1" y="connsiteY1"/>
                  </a:cxn>
                  <a:cxn ang="0">
                    <a:pos x="connsiteX2" y="connsiteY2"/>
                  </a:cxn>
                  <a:cxn ang="0">
                    <a:pos x="connsiteX3" y="connsiteY3"/>
                  </a:cxn>
                </a:cxnLst>
                <a:rect l="l" t="t" r="r" b="b"/>
                <a:pathLst>
                  <a:path w="759165" h="820270">
                    <a:moveTo>
                      <a:pt x="650891" y="0"/>
                    </a:moveTo>
                    <a:lnTo>
                      <a:pt x="759165" y="0"/>
                    </a:lnTo>
                    <a:lnTo>
                      <a:pt x="42607" y="820270"/>
                    </a:lnTo>
                    <a:lnTo>
                      <a:pt x="0" y="74509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56" name="任意多边形 55"/>
              <p:cNvSpPr/>
              <p:nvPr/>
            </p:nvSpPr>
            <p:spPr>
              <a:xfrm>
                <a:off x="1602392" y="326926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57" name="任意多边形 56"/>
              <p:cNvSpPr/>
              <p:nvPr/>
            </p:nvSpPr>
            <p:spPr>
              <a:xfrm rot="10800000">
                <a:off x="1203870" y="3265444"/>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58" name="任意多边形 57"/>
              <p:cNvSpPr/>
              <p:nvPr/>
            </p:nvSpPr>
            <p:spPr>
              <a:xfrm>
                <a:off x="1565438" y="334922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59" name="任意多边形 58"/>
              <p:cNvSpPr/>
              <p:nvPr/>
            </p:nvSpPr>
            <p:spPr>
              <a:xfrm>
                <a:off x="1872868" y="3213779"/>
                <a:ext cx="374205" cy="407323"/>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60" name="任意多边形 59"/>
              <p:cNvSpPr/>
              <p:nvPr/>
            </p:nvSpPr>
            <p:spPr>
              <a:xfrm>
                <a:off x="1090940" y="2913222"/>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61" name="任意多边形 60"/>
              <p:cNvSpPr/>
              <p:nvPr/>
            </p:nvSpPr>
            <p:spPr>
              <a:xfrm rot="10800000">
                <a:off x="1180909" y="3149453"/>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08" name="文本框 107"/>
            <p:cNvSpPr txBox="1"/>
            <p:nvPr/>
          </p:nvSpPr>
          <p:spPr>
            <a:xfrm>
              <a:off x="996965" y="3110140"/>
              <a:ext cx="1054071" cy="619872"/>
            </a:xfrm>
            <a:prstGeom prst="rect">
              <a:avLst/>
            </a:prstGeom>
            <a:noFill/>
          </p:spPr>
          <p:txBody>
            <a:bodyPr wrap="squar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1</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grpSp>
      <p:grpSp>
        <p:nvGrpSpPr>
          <p:cNvPr id="3" name="组合 2"/>
          <p:cNvGrpSpPr/>
          <p:nvPr/>
        </p:nvGrpSpPr>
        <p:grpSpPr>
          <a:xfrm>
            <a:off x="2486025" y="2536190"/>
            <a:ext cx="1374775" cy="1496695"/>
            <a:chOff x="3640281" y="2487188"/>
            <a:chExt cx="1863435" cy="1769125"/>
          </a:xfrm>
        </p:grpSpPr>
        <p:grpSp>
          <p:nvGrpSpPr>
            <p:cNvPr id="90" name="组合 89"/>
            <p:cNvGrpSpPr/>
            <p:nvPr/>
          </p:nvGrpSpPr>
          <p:grpSpPr>
            <a:xfrm rot="16200000">
              <a:off x="3687436" y="2440033"/>
              <a:ext cx="1769125" cy="1863435"/>
              <a:chOff x="1090940" y="2833262"/>
              <a:chExt cx="1157907" cy="1219634"/>
            </a:xfrm>
            <a:effectLst>
              <a:outerShdw blurRad="50800" dist="38100" dir="2700000" algn="tl" rotWithShape="0">
                <a:prstClr val="black">
                  <a:alpha val="34000"/>
                </a:prstClr>
              </a:outerShdw>
            </a:effectLst>
          </p:grpSpPr>
          <p:sp>
            <p:nvSpPr>
              <p:cNvPr id="91" name="任意多边形 90"/>
              <p:cNvSpPr/>
              <p:nvPr/>
            </p:nvSpPr>
            <p:spPr>
              <a:xfrm>
                <a:off x="1233119" y="2870005"/>
                <a:ext cx="795374" cy="1122428"/>
              </a:xfrm>
              <a:custGeom>
                <a:avLst/>
                <a:gdLst>
                  <a:gd name="connsiteX0" fmla="*/ 460930 w 795373"/>
                  <a:gd name="connsiteY0" fmla="*/ 0 h 1122428"/>
                  <a:gd name="connsiteX1" fmla="*/ 795373 w 795373"/>
                  <a:gd name="connsiteY1" fmla="*/ 594783 h 1122428"/>
                  <a:gd name="connsiteX2" fmla="*/ 334443 w 795373"/>
                  <a:gd name="connsiteY2" fmla="*/ 1122428 h 1122428"/>
                  <a:gd name="connsiteX3" fmla="*/ 0 w 795373"/>
                  <a:gd name="connsiteY3" fmla="*/ 527645 h 1122428"/>
                </a:gdLst>
                <a:ahLst/>
                <a:cxnLst>
                  <a:cxn ang="0">
                    <a:pos x="connsiteX0" y="connsiteY0"/>
                  </a:cxn>
                  <a:cxn ang="0">
                    <a:pos x="connsiteX1" y="connsiteY1"/>
                  </a:cxn>
                  <a:cxn ang="0">
                    <a:pos x="connsiteX2" y="connsiteY2"/>
                  </a:cxn>
                  <a:cxn ang="0">
                    <a:pos x="connsiteX3" y="connsiteY3"/>
                  </a:cxn>
                </a:cxnLst>
                <a:rect l="l" t="t" r="r" b="b"/>
                <a:pathLst>
                  <a:path w="795373" h="1122428">
                    <a:moveTo>
                      <a:pt x="460930" y="0"/>
                    </a:moveTo>
                    <a:lnTo>
                      <a:pt x="795373" y="594783"/>
                    </a:lnTo>
                    <a:lnTo>
                      <a:pt x="334443" y="1122428"/>
                    </a:lnTo>
                    <a:lnTo>
                      <a:pt x="0" y="527645"/>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92" name="任意多边形 91"/>
              <p:cNvSpPr/>
              <p:nvPr/>
            </p:nvSpPr>
            <p:spPr>
              <a:xfrm>
                <a:off x="1130267" y="2833262"/>
                <a:ext cx="636379" cy="687601"/>
              </a:xfrm>
              <a:custGeom>
                <a:avLst/>
                <a:gdLst>
                  <a:gd name="connsiteX0" fmla="*/ 650891 w 759165"/>
                  <a:gd name="connsiteY0" fmla="*/ 0 h 820270"/>
                  <a:gd name="connsiteX1" fmla="*/ 759165 w 759165"/>
                  <a:gd name="connsiteY1" fmla="*/ 0 h 820270"/>
                  <a:gd name="connsiteX2" fmla="*/ 42607 w 759165"/>
                  <a:gd name="connsiteY2" fmla="*/ 820270 h 820270"/>
                  <a:gd name="connsiteX3" fmla="*/ 0 w 759165"/>
                  <a:gd name="connsiteY3" fmla="*/ 745099 h 820270"/>
                </a:gdLst>
                <a:ahLst/>
                <a:cxnLst>
                  <a:cxn ang="0">
                    <a:pos x="connsiteX0" y="connsiteY0"/>
                  </a:cxn>
                  <a:cxn ang="0">
                    <a:pos x="connsiteX1" y="connsiteY1"/>
                  </a:cxn>
                  <a:cxn ang="0">
                    <a:pos x="connsiteX2" y="connsiteY2"/>
                  </a:cxn>
                  <a:cxn ang="0">
                    <a:pos x="connsiteX3" y="connsiteY3"/>
                  </a:cxn>
                </a:cxnLst>
                <a:rect l="l" t="t" r="r" b="b"/>
                <a:pathLst>
                  <a:path w="759165" h="820270">
                    <a:moveTo>
                      <a:pt x="650891" y="0"/>
                    </a:moveTo>
                    <a:lnTo>
                      <a:pt x="759165" y="0"/>
                    </a:lnTo>
                    <a:lnTo>
                      <a:pt x="42607" y="820270"/>
                    </a:lnTo>
                    <a:lnTo>
                      <a:pt x="0" y="74509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93" name="任意多边形 92"/>
              <p:cNvSpPr/>
              <p:nvPr/>
            </p:nvSpPr>
            <p:spPr>
              <a:xfrm>
                <a:off x="1602392" y="326926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94" name="任意多边形 93"/>
              <p:cNvSpPr/>
              <p:nvPr/>
            </p:nvSpPr>
            <p:spPr>
              <a:xfrm rot="10800000">
                <a:off x="1203870" y="3265444"/>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95" name="任意多边形 94"/>
              <p:cNvSpPr/>
              <p:nvPr/>
            </p:nvSpPr>
            <p:spPr>
              <a:xfrm>
                <a:off x="1565438" y="334922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96" name="任意多边形 95"/>
              <p:cNvSpPr/>
              <p:nvPr/>
            </p:nvSpPr>
            <p:spPr>
              <a:xfrm>
                <a:off x="1872868" y="3213779"/>
                <a:ext cx="374205" cy="407323"/>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97" name="任意多边形 96"/>
              <p:cNvSpPr/>
              <p:nvPr/>
            </p:nvSpPr>
            <p:spPr>
              <a:xfrm>
                <a:off x="1090940" y="2913222"/>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98" name="任意多边形 97"/>
              <p:cNvSpPr/>
              <p:nvPr/>
            </p:nvSpPr>
            <p:spPr>
              <a:xfrm rot="10800000">
                <a:off x="1180909" y="3149453"/>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12" name="文本框 111"/>
            <p:cNvSpPr txBox="1"/>
            <p:nvPr/>
          </p:nvSpPr>
          <p:spPr>
            <a:xfrm>
              <a:off x="4044963" y="3110141"/>
              <a:ext cx="1054071" cy="1053819"/>
            </a:xfrm>
            <a:prstGeom prst="rect">
              <a:avLst/>
            </a:prstGeom>
            <a:noFill/>
          </p:spPr>
          <p:txBody>
            <a:bodyPr wrap="squar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2</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grpSp>
      <p:grpSp>
        <p:nvGrpSpPr>
          <p:cNvPr id="6" name="组合 5"/>
          <p:cNvGrpSpPr/>
          <p:nvPr/>
        </p:nvGrpSpPr>
        <p:grpSpPr>
          <a:xfrm>
            <a:off x="4585335" y="2536190"/>
            <a:ext cx="1386205" cy="1369148"/>
            <a:chOff x="6688280" y="2487188"/>
            <a:chExt cx="1863435" cy="1785804"/>
          </a:xfrm>
        </p:grpSpPr>
        <p:grpSp>
          <p:nvGrpSpPr>
            <p:cNvPr id="99" name="组合 98"/>
            <p:cNvGrpSpPr/>
            <p:nvPr/>
          </p:nvGrpSpPr>
          <p:grpSpPr>
            <a:xfrm rot="16200000">
              <a:off x="6735435" y="2440033"/>
              <a:ext cx="1769125" cy="1863435"/>
              <a:chOff x="1090940" y="2833262"/>
              <a:chExt cx="1157907" cy="1219634"/>
            </a:xfrm>
            <a:effectLst>
              <a:outerShdw blurRad="50800" dist="38100" dir="2700000" algn="tl" rotWithShape="0">
                <a:prstClr val="black">
                  <a:alpha val="34000"/>
                </a:prstClr>
              </a:outerShdw>
            </a:effectLst>
          </p:grpSpPr>
          <p:sp>
            <p:nvSpPr>
              <p:cNvPr id="100" name="任意多边形 99"/>
              <p:cNvSpPr/>
              <p:nvPr/>
            </p:nvSpPr>
            <p:spPr>
              <a:xfrm>
                <a:off x="1233119" y="2870005"/>
                <a:ext cx="795374" cy="1122428"/>
              </a:xfrm>
              <a:custGeom>
                <a:avLst/>
                <a:gdLst>
                  <a:gd name="connsiteX0" fmla="*/ 460930 w 795373"/>
                  <a:gd name="connsiteY0" fmla="*/ 0 h 1122428"/>
                  <a:gd name="connsiteX1" fmla="*/ 795373 w 795373"/>
                  <a:gd name="connsiteY1" fmla="*/ 594783 h 1122428"/>
                  <a:gd name="connsiteX2" fmla="*/ 334443 w 795373"/>
                  <a:gd name="connsiteY2" fmla="*/ 1122428 h 1122428"/>
                  <a:gd name="connsiteX3" fmla="*/ 0 w 795373"/>
                  <a:gd name="connsiteY3" fmla="*/ 527645 h 1122428"/>
                </a:gdLst>
                <a:ahLst/>
                <a:cxnLst>
                  <a:cxn ang="0">
                    <a:pos x="connsiteX0" y="connsiteY0"/>
                  </a:cxn>
                  <a:cxn ang="0">
                    <a:pos x="connsiteX1" y="connsiteY1"/>
                  </a:cxn>
                  <a:cxn ang="0">
                    <a:pos x="connsiteX2" y="connsiteY2"/>
                  </a:cxn>
                  <a:cxn ang="0">
                    <a:pos x="connsiteX3" y="connsiteY3"/>
                  </a:cxn>
                </a:cxnLst>
                <a:rect l="l" t="t" r="r" b="b"/>
                <a:pathLst>
                  <a:path w="795373" h="1122428">
                    <a:moveTo>
                      <a:pt x="460930" y="0"/>
                    </a:moveTo>
                    <a:lnTo>
                      <a:pt x="795373" y="594783"/>
                    </a:lnTo>
                    <a:lnTo>
                      <a:pt x="334443" y="1122428"/>
                    </a:lnTo>
                    <a:lnTo>
                      <a:pt x="0" y="527645"/>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101" name="任意多边形 100"/>
              <p:cNvSpPr/>
              <p:nvPr/>
            </p:nvSpPr>
            <p:spPr>
              <a:xfrm>
                <a:off x="1130267" y="2833262"/>
                <a:ext cx="636379" cy="687601"/>
              </a:xfrm>
              <a:custGeom>
                <a:avLst/>
                <a:gdLst>
                  <a:gd name="connsiteX0" fmla="*/ 650891 w 759165"/>
                  <a:gd name="connsiteY0" fmla="*/ 0 h 820270"/>
                  <a:gd name="connsiteX1" fmla="*/ 759165 w 759165"/>
                  <a:gd name="connsiteY1" fmla="*/ 0 h 820270"/>
                  <a:gd name="connsiteX2" fmla="*/ 42607 w 759165"/>
                  <a:gd name="connsiteY2" fmla="*/ 820270 h 820270"/>
                  <a:gd name="connsiteX3" fmla="*/ 0 w 759165"/>
                  <a:gd name="connsiteY3" fmla="*/ 745099 h 820270"/>
                </a:gdLst>
                <a:ahLst/>
                <a:cxnLst>
                  <a:cxn ang="0">
                    <a:pos x="connsiteX0" y="connsiteY0"/>
                  </a:cxn>
                  <a:cxn ang="0">
                    <a:pos x="connsiteX1" y="connsiteY1"/>
                  </a:cxn>
                  <a:cxn ang="0">
                    <a:pos x="connsiteX2" y="connsiteY2"/>
                  </a:cxn>
                  <a:cxn ang="0">
                    <a:pos x="connsiteX3" y="connsiteY3"/>
                  </a:cxn>
                </a:cxnLst>
                <a:rect l="l" t="t" r="r" b="b"/>
                <a:pathLst>
                  <a:path w="759165" h="820270">
                    <a:moveTo>
                      <a:pt x="650891" y="0"/>
                    </a:moveTo>
                    <a:lnTo>
                      <a:pt x="759165" y="0"/>
                    </a:lnTo>
                    <a:lnTo>
                      <a:pt x="42607" y="820270"/>
                    </a:lnTo>
                    <a:lnTo>
                      <a:pt x="0" y="74509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102" name="任意多边形 101"/>
              <p:cNvSpPr/>
              <p:nvPr/>
            </p:nvSpPr>
            <p:spPr>
              <a:xfrm>
                <a:off x="1602392" y="326926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103" name="任意多边形 102"/>
              <p:cNvSpPr/>
              <p:nvPr/>
            </p:nvSpPr>
            <p:spPr>
              <a:xfrm rot="10800000">
                <a:off x="1203870" y="3265444"/>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04" name="任意多边形 103"/>
              <p:cNvSpPr/>
              <p:nvPr/>
            </p:nvSpPr>
            <p:spPr>
              <a:xfrm>
                <a:off x="1565438" y="334922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105" name="任意多边形 104"/>
              <p:cNvSpPr/>
              <p:nvPr/>
            </p:nvSpPr>
            <p:spPr>
              <a:xfrm>
                <a:off x="1872868" y="3213779"/>
                <a:ext cx="374205" cy="407323"/>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106" name="任意多边形 105"/>
              <p:cNvSpPr/>
              <p:nvPr/>
            </p:nvSpPr>
            <p:spPr>
              <a:xfrm>
                <a:off x="1090940" y="2913222"/>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107" name="任意多边形 106"/>
              <p:cNvSpPr/>
              <p:nvPr/>
            </p:nvSpPr>
            <p:spPr>
              <a:xfrm rot="10800000">
                <a:off x="1180909" y="3149453"/>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13" name="文本框 112"/>
            <p:cNvSpPr txBox="1"/>
            <p:nvPr/>
          </p:nvSpPr>
          <p:spPr>
            <a:xfrm>
              <a:off x="7092962" y="3110140"/>
              <a:ext cx="1054071" cy="1162852"/>
            </a:xfrm>
            <a:prstGeom prst="rect">
              <a:avLst/>
            </a:prstGeom>
            <a:noFill/>
          </p:spPr>
          <p:txBody>
            <a:bodyPr wrap="squar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3</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grpSp>
      <p:grpSp>
        <p:nvGrpSpPr>
          <p:cNvPr id="8" name="组合 7"/>
          <p:cNvGrpSpPr/>
          <p:nvPr/>
        </p:nvGrpSpPr>
        <p:grpSpPr>
          <a:xfrm>
            <a:off x="6582410" y="2515870"/>
            <a:ext cx="1376680" cy="1342986"/>
            <a:chOff x="9736280" y="2487187"/>
            <a:chExt cx="1863435" cy="1853190"/>
          </a:xfrm>
        </p:grpSpPr>
        <p:grpSp>
          <p:nvGrpSpPr>
            <p:cNvPr id="81" name="组合 80"/>
            <p:cNvGrpSpPr/>
            <p:nvPr/>
          </p:nvGrpSpPr>
          <p:grpSpPr>
            <a:xfrm rot="16200000">
              <a:off x="9783435" y="2440032"/>
              <a:ext cx="1769125" cy="1863435"/>
              <a:chOff x="1090940" y="2833262"/>
              <a:chExt cx="1157907" cy="1219634"/>
            </a:xfrm>
            <a:effectLst>
              <a:outerShdw blurRad="50800" dist="38100" dir="2700000" algn="tl" rotWithShape="0">
                <a:prstClr val="black">
                  <a:alpha val="34000"/>
                </a:prstClr>
              </a:outerShdw>
            </a:effectLst>
          </p:grpSpPr>
          <p:sp>
            <p:nvSpPr>
              <p:cNvPr id="82" name="任意多边形 81"/>
              <p:cNvSpPr/>
              <p:nvPr/>
            </p:nvSpPr>
            <p:spPr>
              <a:xfrm>
                <a:off x="1233119" y="2870005"/>
                <a:ext cx="795374" cy="1122428"/>
              </a:xfrm>
              <a:custGeom>
                <a:avLst/>
                <a:gdLst>
                  <a:gd name="connsiteX0" fmla="*/ 460930 w 795373"/>
                  <a:gd name="connsiteY0" fmla="*/ 0 h 1122428"/>
                  <a:gd name="connsiteX1" fmla="*/ 795373 w 795373"/>
                  <a:gd name="connsiteY1" fmla="*/ 594783 h 1122428"/>
                  <a:gd name="connsiteX2" fmla="*/ 334443 w 795373"/>
                  <a:gd name="connsiteY2" fmla="*/ 1122428 h 1122428"/>
                  <a:gd name="connsiteX3" fmla="*/ 0 w 795373"/>
                  <a:gd name="connsiteY3" fmla="*/ 527645 h 1122428"/>
                </a:gdLst>
                <a:ahLst/>
                <a:cxnLst>
                  <a:cxn ang="0">
                    <a:pos x="connsiteX0" y="connsiteY0"/>
                  </a:cxn>
                  <a:cxn ang="0">
                    <a:pos x="connsiteX1" y="connsiteY1"/>
                  </a:cxn>
                  <a:cxn ang="0">
                    <a:pos x="connsiteX2" y="connsiteY2"/>
                  </a:cxn>
                  <a:cxn ang="0">
                    <a:pos x="connsiteX3" y="connsiteY3"/>
                  </a:cxn>
                </a:cxnLst>
                <a:rect l="l" t="t" r="r" b="b"/>
                <a:pathLst>
                  <a:path w="795373" h="1122428">
                    <a:moveTo>
                      <a:pt x="460930" y="0"/>
                    </a:moveTo>
                    <a:lnTo>
                      <a:pt x="795373" y="594783"/>
                    </a:lnTo>
                    <a:lnTo>
                      <a:pt x="334443" y="1122428"/>
                    </a:lnTo>
                    <a:lnTo>
                      <a:pt x="0" y="527645"/>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83" name="任意多边形 82"/>
              <p:cNvSpPr/>
              <p:nvPr/>
            </p:nvSpPr>
            <p:spPr>
              <a:xfrm>
                <a:off x="1130267" y="2833262"/>
                <a:ext cx="636379" cy="687601"/>
              </a:xfrm>
              <a:custGeom>
                <a:avLst/>
                <a:gdLst>
                  <a:gd name="connsiteX0" fmla="*/ 650891 w 759165"/>
                  <a:gd name="connsiteY0" fmla="*/ 0 h 820270"/>
                  <a:gd name="connsiteX1" fmla="*/ 759165 w 759165"/>
                  <a:gd name="connsiteY1" fmla="*/ 0 h 820270"/>
                  <a:gd name="connsiteX2" fmla="*/ 42607 w 759165"/>
                  <a:gd name="connsiteY2" fmla="*/ 820270 h 820270"/>
                  <a:gd name="connsiteX3" fmla="*/ 0 w 759165"/>
                  <a:gd name="connsiteY3" fmla="*/ 745099 h 820270"/>
                </a:gdLst>
                <a:ahLst/>
                <a:cxnLst>
                  <a:cxn ang="0">
                    <a:pos x="connsiteX0" y="connsiteY0"/>
                  </a:cxn>
                  <a:cxn ang="0">
                    <a:pos x="connsiteX1" y="connsiteY1"/>
                  </a:cxn>
                  <a:cxn ang="0">
                    <a:pos x="connsiteX2" y="connsiteY2"/>
                  </a:cxn>
                  <a:cxn ang="0">
                    <a:pos x="connsiteX3" y="connsiteY3"/>
                  </a:cxn>
                </a:cxnLst>
                <a:rect l="l" t="t" r="r" b="b"/>
                <a:pathLst>
                  <a:path w="759165" h="820270">
                    <a:moveTo>
                      <a:pt x="650891" y="0"/>
                    </a:moveTo>
                    <a:lnTo>
                      <a:pt x="759165" y="0"/>
                    </a:lnTo>
                    <a:lnTo>
                      <a:pt x="42607" y="820270"/>
                    </a:lnTo>
                    <a:lnTo>
                      <a:pt x="0" y="74509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84" name="任意多边形 83"/>
              <p:cNvSpPr/>
              <p:nvPr/>
            </p:nvSpPr>
            <p:spPr>
              <a:xfrm>
                <a:off x="1602392" y="326926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85" name="任意多边形 84"/>
              <p:cNvSpPr/>
              <p:nvPr/>
            </p:nvSpPr>
            <p:spPr>
              <a:xfrm rot="10800000">
                <a:off x="1203870" y="3265444"/>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86" name="任意多边形 85"/>
              <p:cNvSpPr/>
              <p:nvPr/>
            </p:nvSpPr>
            <p:spPr>
              <a:xfrm>
                <a:off x="1565438" y="334922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87" name="任意多边形 86"/>
              <p:cNvSpPr/>
              <p:nvPr/>
            </p:nvSpPr>
            <p:spPr>
              <a:xfrm>
                <a:off x="1872868" y="3213779"/>
                <a:ext cx="374205" cy="407323"/>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88" name="任意多边形 87"/>
              <p:cNvSpPr/>
              <p:nvPr/>
            </p:nvSpPr>
            <p:spPr>
              <a:xfrm>
                <a:off x="1090940" y="2913222"/>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smtClean="0">
                  <a:solidFill>
                    <a:schemeClr val="tx1"/>
                  </a:solidFill>
                </a:endParaRPr>
              </a:p>
            </p:txBody>
          </p:sp>
          <p:sp>
            <p:nvSpPr>
              <p:cNvPr id="89" name="任意多边形 88"/>
              <p:cNvSpPr/>
              <p:nvPr/>
            </p:nvSpPr>
            <p:spPr>
              <a:xfrm rot="10800000">
                <a:off x="1180909" y="3149453"/>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14" name="文本框 113"/>
            <p:cNvSpPr txBox="1"/>
            <p:nvPr/>
          </p:nvSpPr>
          <p:spPr>
            <a:xfrm>
              <a:off x="10140962" y="3110139"/>
              <a:ext cx="1054071" cy="1230238"/>
            </a:xfrm>
            <a:prstGeom prst="rect">
              <a:avLst/>
            </a:prstGeom>
            <a:noFill/>
          </p:spPr>
          <p:txBody>
            <a:bodyPr wrap="squar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4</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grpSp>
      <p:sp>
        <p:nvSpPr>
          <p:cNvPr id="115" name="文本框 114"/>
          <p:cNvSpPr txBox="1"/>
          <p:nvPr/>
        </p:nvSpPr>
        <p:spPr>
          <a:xfrm>
            <a:off x="97155" y="4435421"/>
            <a:ext cx="1706880" cy="553085"/>
          </a:xfrm>
          <a:prstGeom prst="rect">
            <a:avLst/>
          </a:prstGeom>
          <a:noFill/>
        </p:spPr>
        <p:txBody>
          <a:bodyPr wrap="none" rtlCol="0">
            <a:spAutoFit/>
          </a:bodyPr>
          <a:lstStyle/>
          <a:p>
            <a:pPr algn="ctr"/>
            <a:r>
              <a:rPr lang="zh-CN" sz="3000" dirty="0" smtClean="0">
                <a:solidFill>
                  <a:schemeClr val="bg1">
                    <a:alpha val="90000"/>
                  </a:schemeClr>
                </a:solidFill>
                <a:latin typeface="Microsoft JhengHei UI" panose="020B0604030504040204" pitchFamily="34" charset="-120"/>
                <a:ea typeface="宋体" panose="02010600030101010101" pitchFamily="2" charset="-122"/>
              </a:rPr>
              <a:t>成员介绍</a:t>
            </a:r>
            <a:endParaRPr lang="zh-CN" sz="3000" dirty="0">
              <a:solidFill>
                <a:schemeClr val="bg1">
                  <a:alpha val="90000"/>
                </a:schemeClr>
              </a:solidFill>
              <a:latin typeface="Microsoft JhengHei UI" panose="020B0604030504040204" pitchFamily="34" charset="-120"/>
              <a:ea typeface="宋体" panose="02010600030101010101" pitchFamily="2" charset="-122"/>
            </a:endParaRPr>
          </a:p>
        </p:txBody>
      </p:sp>
      <p:sp>
        <p:nvSpPr>
          <p:cNvPr id="116" name="文本框 115"/>
          <p:cNvSpPr txBox="1"/>
          <p:nvPr/>
        </p:nvSpPr>
        <p:spPr>
          <a:xfrm>
            <a:off x="1911350" y="4375150"/>
            <a:ext cx="2465070" cy="1014730"/>
          </a:xfrm>
          <a:prstGeom prst="rect">
            <a:avLst/>
          </a:prstGeom>
          <a:noFill/>
        </p:spPr>
        <p:txBody>
          <a:bodyPr wrap="square" rtlCol="0">
            <a:spAutoFit/>
          </a:bodyPr>
          <a:lstStyle/>
          <a:p>
            <a:pPr algn="ctr"/>
            <a:r>
              <a:rPr lang="zh-CN" sz="3000" dirty="0" smtClean="0">
                <a:solidFill>
                  <a:schemeClr val="bg1">
                    <a:alpha val="90000"/>
                  </a:schemeClr>
                </a:solidFill>
                <a:latin typeface="Microsoft JhengHei UI" panose="020B0604030504040204" pitchFamily="34" charset="-120"/>
                <a:ea typeface="宋体" panose="02010600030101010101" pitchFamily="2" charset="-122"/>
              </a:rPr>
              <a:t>项目背景和简介</a:t>
            </a:r>
            <a:endParaRPr lang="zh-CN" sz="3000" dirty="0">
              <a:solidFill>
                <a:schemeClr val="bg1">
                  <a:alpha val="90000"/>
                </a:schemeClr>
              </a:solidFill>
              <a:latin typeface="Microsoft JhengHei UI" panose="020B0604030504040204" pitchFamily="34" charset="-120"/>
              <a:ea typeface="宋体" panose="02010600030101010101" pitchFamily="2" charset="-122"/>
            </a:endParaRPr>
          </a:p>
        </p:txBody>
      </p:sp>
      <p:sp>
        <p:nvSpPr>
          <p:cNvPr id="117" name="文本框 116"/>
          <p:cNvSpPr txBox="1"/>
          <p:nvPr/>
        </p:nvSpPr>
        <p:spPr>
          <a:xfrm>
            <a:off x="4274185" y="4375150"/>
            <a:ext cx="1883410" cy="1014730"/>
          </a:xfrm>
          <a:prstGeom prst="rect">
            <a:avLst/>
          </a:prstGeom>
          <a:noFill/>
        </p:spPr>
        <p:txBody>
          <a:bodyPr wrap="square" rtlCol="0">
            <a:spAutoFit/>
          </a:bodyPr>
          <a:lstStyle/>
          <a:p>
            <a:pPr algn="ctr"/>
            <a:r>
              <a:rPr lang="zh-CN" sz="3000" dirty="0" smtClean="0">
                <a:solidFill>
                  <a:schemeClr val="bg1">
                    <a:alpha val="90000"/>
                  </a:schemeClr>
                </a:solidFill>
                <a:latin typeface="Microsoft JhengHei UI" panose="020B0604030504040204" pitchFamily="34" charset="-120"/>
                <a:ea typeface="宋体" panose="02010600030101010101" pitchFamily="2" charset="-122"/>
              </a:rPr>
              <a:t>合同执行情况汇报</a:t>
            </a:r>
            <a:endParaRPr lang="zh-CN" sz="3000" dirty="0" smtClean="0">
              <a:solidFill>
                <a:schemeClr val="bg1">
                  <a:alpha val="90000"/>
                </a:schemeClr>
              </a:solidFill>
              <a:latin typeface="Microsoft JhengHei UI" panose="020B0604030504040204" pitchFamily="34" charset="-120"/>
              <a:ea typeface="宋体" panose="02010600030101010101" pitchFamily="2" charset="-122"/>
            </a:endParaRPr>
          </a:p>
        </p:txBody>
      </p:sp>
      <p:sp>
        <p:nvSpPr>
          <p:cNvPr id="118" name="文本框 117"/>
          <p:cNvSpPr txBox="1"/>
          <p:nvPr/>
        </p:nvSpPr>
        <p:spPr>
          <a:xfrm>
            <a:off x="6336665" y="4375150"/>
            <a:ext cx="1770380" cy="553085"/>
          </a:xfrm>
          <a:prstGeom prst="rect">
            <a:avLst/>
          </a:prstGeom>
          <a:noFill/>
        </p:spPr>
        <p:txBody>
          <a:bodyPr wrap="square" rtlCol="0">
            <a:spAutoFit/>
          </a:bodyPr>
          <a:lstStyle/>
          <a:p>
            <a:pPr algn="ctr"/>
            <a:r>
              <a:rPr lang="zh-CN" sz="3000" dirty="0" smtClean="0">
                <a:solidFill>
                  <a:schemeClr val="bg1">
                    <a:alpha val="90000"/>
                  </a:schemeClr>
                </a:solidFill>
                <a:latin typeface="Microsoft JhengHei UI" panose="020B0604030504040204" pitchFamily="34" charset="-120"/>
                <a:ea typeface="宋体" panose="02010600030101010101" pitchFamily="2" charset="-122"/>
              </a:rPr>
              <a:t>开发过程</a:t>
            </a:r>
            <a:endParaRPr lang="zh-CN" sz="3000" dirty="0" smtClean="0">
              <a:solidFill>
                <a:schemeClr val="bg1">
                  <a:alpha val="90000"/>
                </a:schemeClr>
              </a:solidFill>
              <a:latin typeface="Microsoft JhengHei UI" panose="020B0604030504040204" pitchFamily="34" charset="-120"/>
              <a:ea typeface="宋体" panose="02010600030101010101" pitchFamily="2" charset="-122"/>
            </a:endParaRPr>
          </a:p>
        </p:txBody>
      </p:sp>
      <p:sp>
        <p:nvSpPr>
          <p:cNvPr id="10" name="矩形 9"/>
          <p:cNvSpPr/>
          <p:nvPr/>
        </p:nvSpPr>
        <p:spPr>
          <a:xfrm>
            <a:off x="8223250" y="-15875"/>
            <a:ext cx="1959610" cy="6858000"/>
          </a:xfrm>
          <a:prstGeom prst="rect">
            <a:avLst/>
          </a:prstGeom>
          <a:solidFill>
            <a:srgbClr val="E74B4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8520430" y="2555240"/>
            <a:ext cx="1344930" cy="1349918"/>
            <a:chOff x="9736280" y="2487187"/>
            <a:chExt cx="1863435" cy="1834587"/>
          </a:xfrm>
        </p:grpSpPr>
        <p:grpSp>
          <p:nvGrpSpPr>
            <p:cNvPr id="13" name="组合 12"/>
            <p:cNvGrpSpPr/>
            <p:nvPr/>
          </p:nvGrpSpPr>
          <p:grpSpPr>
            <a:xfrm rot="16200000">
              <a:off x="9783435" y="2440032"/>
              <a:ext cx="1769125" cy="1863435"/>
              <a:chOff x="1090940" y="2833262"/>
              <a:chExt cx="1157907" cy="1219634"/>
            </a:xfrm>
            <a:effectLst>
              <a:outerShdw blurRad="50800" dist="38100" dir="2700000" algn="tl" rotWithShape="0">
                <a:prstClr val="black">
                  <a:alpha val="34000"/>
                </a:prstClr>
              </a:outerShdw>
            </a:effectLst>
          </p:grpSpPr>
          <p:sp>
            <p:nvSpPr>
              <p:cNvPr id="14" name="任意多边形 13"/>
              <p:cNvSpPr/>
              <p:nvPr/>
            </p:nvSpPr>
            <p:spPr>
              <a:xfrm>
                <a:off x="1233119" y="2870005"/>
                <a:ext cx="795374" cy="1122428"/>
              </a:xfrm>
              <a:custGeom>
                <a:avLst/>
                <a:gdLst>
                  <a:gd name="connsiteX0" fmla="*/ 460930 w 795373"/>
                  <a:gd name="connsiteY0" fmla="*/ 0 h 1122428"/>
                  <a:gd name="connsiteX1" fmla="*/ 795373 w 795373"/>
                  <a:gd name="connsiteY1" fmla="*/ 594783 h 1122428"/>
                  <a:gd name="connsiteX2" fmla="*/ 334443 w 795373"/>
                  <a:gd name="connsiteY2" fmla="*/ 1122428 h 1122428"/>
                  <a:gd name="connsiteX3" fmla="*/ 0 w 795373"/>
                  <a:gd name="connsiteY3" fmla="*/ 527645 h 1122428"/>
                </a:gdLst>
                <a:ahLst/>
                <a:cxnLst>
                  <a:cxn ang="0">
                    <a:pos x="connsiteX0" y="connsiteY0"/>
                  </a:cxn>
                  <a:cxn ang="0">
                    <a:pos x="connsiteX1" y="connsiteY1"/>
                  </a:cxn>
                  <a:cxn ang="0">
                    <a:pos x="connsiteX2" y="connsiteY2"/>
                  </a:cxn>
                  <a:cxn ang="0">
                    <a:pos x="connsiteX3" y="connsiteY3"/>
                  </a:cxn>
                </a:cxnLst>
                <a:rect l="l" t="t" r="r" b="b"/>
                <a:pathLst>
                  <a:path w="795373" h="1122428">
                    <a:moveTo>
                      <a:pt x="460930" y="0"/>
                    </a:moveTo>
                    <a:lnTo>
                      <a:pt x="795373" y="594783"/>
                    </a:lnTo>
                    <a:lnTo>
                      <a:pt x="334443" y="1122428"/>
                    </a:lnTo>
                    <a:lnTo>
                      <a:pt x="0" y="527645"/>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15" name="任意多边形 14"/>
              <p:cNvSpPr/>
              <p:nvPr/>
            </p:nvSpPr>
            <p:spPr>
              <a:xfrm>
                <a:off x="1130267" y="2833262"/>
                <a:ext cx="636379" cy="687601"/>
              </a:xfrm>
              <a:custGeom>
                <a:avLst/>
                <a:gdLst>
                  <a:gd name="connsiteX0" fmla="*/ 650891 w 759165"/>
                  <a:gd name="connsiteY0" fmla="*/ 0 h 820270"/>
                  <a:gd name="connsiteX1" fmla="*/ 759165 w 759165"/>
                  <a:gd name="connsiteY1" fmla="*/ 0 h 820270"/>
                  <a:gd name="connsiteX2" fmla="*/ 42607 w 759165"/>
                  <a:gd name="connsiteY2" fmla="*/ 820270 h 820270"/>
                  <a:gd name="connsiteX3" fmla="*/ 0 w 759165"/>
                  <a:gd name="connsiteY3" fmla="*/ 745099 h 820270"/>
                </a:gdLst>
                <a:ahLst/>
                <a:cxnLst>
                  <a:cxn ang="0">
                    <a:pos x="connsiteX0" y="connsiteY0"/>
                  </a:cxn>
                  <a:cxn ang="0">
                    <a:pos x="connsiteX1" y="connsiteY1"/>
                  </a:cxn>
                  <a:cxn ang="0">
                    <a:pos x="connsiteX2" y="connsiteY2"/>
                  </a:cxn>
                  <a:cxn ang="0">
                    <a:pos x="connsiteX3" y="connsiteY3"/>
                  </a:cxn>
                </a:cxnLst>
                <a:rect l="l" t="t" r="r" b="b"/>
                <a:pathLst>
                  <a:path w="759165" h="820270">
                    <a:moveTo>
                      <a:pt x="650891" y="0"/>
                    </a:moveTo>
                    <a:lnTo>
                      <a:pt x="759165" y="0"/>
                    </a:lnTo>
                    <a:lnTo>
                      <a:pt x="42607" y="820270"/>
                    </a:lnTo>
                    <a:lnTo>
                      <a:pt x="0" y="74509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16" name="任意多边形 15"/>
              <p:cNvSpPr/>
              <p:nvPr/>
            </p:nvSpPr>
            <p:spPr>
              <a:xfrm>
                <a:off x="1602392" y="326926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17" name="任意多边形 16"/>
              <p:cNvSpPr/>
              <p:nvPr/>
            </p:nvSpPr>
            <p:spPr>
              <a:xfrm rot="10800000">
                <a:off x="1203870" y="3265444"/>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sp>
            <p:nvSpPr>
              <p:cNvPr id="19" name="任意多边形 18"/>
              <p:cNvSpPr/>
              <p:nvPr/>
            </p:nvSpPr>
            <p:spPr>
              <a:xfrm>
                <a:off x="1565438" y="334922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20" name="任意多边形 19"/>
              <p:cNvSpPr/>
              <p:nvPr/>
            </p:nvSpPr>
            <p:spPr>
              <a:xfrm>
                <a:off x="1872868" y="3213779"/>
                <a:ext cx="374205" cy="407323"/>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21" name="任意多边形 20"/>
              <p:cNvSpPr/>
              <p:nvPr/>
            </p:nvSpPr>
            <p:spPr>
              <a:xfrm>
                <a:off x="1090940" y="2913222"/>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22" name="任意多边形 21"/>
              <p:cNvSpPr/>
              <p:nvPr/>
            </p:nvSpPr>
            <p:spPr>
              <a:xfrm rot="10800000">
                <a:off x="1180909" y="3149453"/>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grpSp>
        <p:sp>
          <p:nvSpPr>
            <p:cNvPr id="23" name="文本框 22"/>
            <p:cNvSpPr txBox="1"/>
            <p:nvPr/>
          </p:nvSpPr>
          <p:spPr>
            <a:xfrm>
              <a:off x="10140962" y="3110139"/>
              <a:ext cx="1043940" cy="1211635"/>
            </a:xfrm>
            <a:prstGeom prst="rect">
              <a:avLst/>
            </a:prstGeom>
            <a:noFill/>
          </p:spPr>
          <p:txBody>
            <a:bodyPr wrap="square" rtlCol="0">
              <a:spAutoFit/>
            </a:bodyPr>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5</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grpSp>
      <p:sp>
        <p:nvSpPr>
          <p:cNvPr id="40" name="矩形 39"/>
          <p:cNvSpPr/>
          <p:nvPr/>
        </p:nvSpPr>
        <p:spPr>
          <a:xfrm>
            <a:off x="10167620" y="0"/>
            <a:ext cx="2024380" cy="6858000"/>
          </a:xfrm>
          <a:prstGeom prst="rect">
            <a:avLst/>
          </a:prstGeom>
          <a:solidFill>
            <a:srgbClr val="60CC7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2" name="组合 41"/>
          <p:cNvGrpSpPr/>
          <p:nvPr/>
        </p:nvGrpSpPr>
        <p:grpSpPr>
          <a:xfrm>
            <a:off x="10491470" y="2480310"/>
            <a:ext cx="1376680" cy="1342986"/>
            <a:chOff x="9736280" y="2487187"/>
            <a:chExt cx="1863435" cy="1853190"/>
          </a:xfrm>
        </p:grpSpPr>
        <p:grpSp>
          <p:nvGrpSpPr>
            <p:cNvPr id="43" name="组合 42"/>
            <p:cNvGrpSpPr/>
            <p:nvPr/>
          </p:nvGrpSpPr>
          <p:grpSpPr>
            <a:xfrm rot="16200000">
              <a:off x="9783435" y="2440032"/>
              <a:ext cx="1769125" cy="1863435"/>
              <a:chOff x="1090940" y="2833262"/>
              <a:chExt cx="1157907" cy="1219634"/>
            </a:xfrm>
            <a:effectLst>
              <a:outerShdw blurRad="50800" dist="38100" dir="2700000" algn="tl" rotWithShape="0">
                <a:prstClr val="black">
                  <a:alpha val="34000"/>
                </a:prstClr>
              </a:outerShdw>
            </a:effectLst>
          </p:grpSpPr>
          <p:sp>
            <p:nvSpPr>
              <p:cNvPr id="44" name="任意多边形 43"/>
              <p:cNvSpPr/>
              <p:nvPr/>
            </p:nvSpPr>
            <p:spPr>
              <a:xfrm>
                <a:off x="1233119" y="2870005"/>
                <a:ext cx="795374" cy="1122428"/>
              </a:xfrm>
              <a:custGeom>
                <a:avLst/>
                <a:gdLst>
                  <a:gd name="connsiteX0" fmla="*/ 460930 w 795373"/>
                  <a:gd name="connsiteY0" fmla="*/ 0 h 1122428"/>
                  <a:gd name="connsiteX1" fmla="*/ 795373 w 795373"/>
                  <a:gd name="connsiteY1" fmla="*/ 594783 h 1122428"/>
                  <a:gd name="connsiteX2" fmla="*/ 334443 w 795373"/>
                  <a:gd name="connsiteY2" fmla="*/ 1122428 h 1122428"/>
                  <a:gd name="connsiteX3" fmla="*/ 0 w 795373"/>
                  <a:gd name="connsiteY3" fmla="*/ 527645 h 1122428"/>
                </a:gdLst>
                <a:ahLst/>
                <a:cxnLst>
                  <a:cxn ang="0">
                    <a:pos x="connsiteX0" y="connsiteY0"/>
                  </a:cxn>
                  <a:cxn ang="0">
                    <a:pos x="connsiteX1" y="connsiteY1"/>
                  </a:cxn>
                  <a:cxn ang="0">
                    <a:pos x="connsiteX2" y="connsiteY2"/>
                  </a:cxn>
                  <a:cxn ang="0">
                    <a:pos x="connsiteX3" y="connsiteY3"/>
                  </a:cxn>
                </a:cxnLst>
                <a:rect l="l" t="t" r="r" b="b"/>
                <a:pathLst>
                  <a:path w="795373" h="1122428">
                    <a:moveTo>
                      <a:pt x="460930" y="0"/>
                    </a:moveTo>
                    <a:lnTo>
                      <a:pt x="795373" y="594783"/>
                    </a:lnTo>
                    <a:lnTo>
                      <a:pt x="334443" y="1122428"/>
                    </a:lnTo>
                    <a:lnTo>
                      <a:pt x="0" y="527645"/>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45" name="任意多边形 44"/>
              <p:cNvSpPr/>
              <p:nvPr/>
            </p:nvSpPr>
            <p:spPr>
              <a:xfrm>
                <a:off x="1130267" y="2833262"/>
                <a:ext cx="636379" cy="687601"/>
              </a:xfrm>
              <a:custGeom>
                <a:avLst/>
                <a:gdLst>
                  <a:gd name="connsiteX0" fmla="*/ 650891 w 759165"/>
                  <a:gd name="connsiteY0" fmla="*/ 0 h 820270"/>
                  <a:gd name="connsiteX1" fmla="*/ 759165 w 759165"/>
                  <a:gd name="connsiteY1" fmla="*/ 0 h 820270"/>
                  <a:gd name="connsiteX2" fmla="*/ 42607 w 759165"/>
                  <a:gd name="connsiteY2" fmla="*/ 820270 h 820270"/>
                  <a:gd name="connsiteX3" fmla="*/ 0 w 759165"/>
                  <a:gd name="connsiteY3" fmla="*/ 745099 h 820270"/>
                </a:gdLst>
                <a:ahLst/>
                <a:cxnLst>
                  <a:cxn ang="0">
                    <a:pos x="connsiteX0" y="connsiteY0"/>
                  </a:cxn>
                  <a:cxn ang="0">
                    <a:pos x="connsiteX1" y="connsiteY1"/>
                  </a:cxn>
                  <a:cxn ang="0">
                    <a:pos x="connsiteX2" y="connsiteY2"/>
                  </a:cxn>
                  <a:cxn ang="0">
                    <a:pos x="connsiteX3" y="connsiteY3"/>
                  </a:cxn>
                </a:cxnLst>
                <a:rect l="l" t="t" r="r" b="b"/>
                <a:pathLst>
                  <a:path w="759165" h="820270">
                    <a:moveTo>
                      <a:pt x="650891" y="0"/>
                    </a:moveTo>
                    <a:lnTo>
                      <a:pt x="759165" y="0"/>
                    </a:lnTo>
                    <a:lnTo>
                      <a:pt x="42607" y="820270"/>
                    </a:lnTo>
                    <a:lnTo>
                      <a:pt x="0" y="74509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46" name="任意多边形 45"/>
              <p:cNvSpPr/>
              <p:nvPr/>
            </p:nvSpPr>
            <p:spPr>
              <a:xfrm>
                <a:off x="1602392" y="326926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47" name="任意多边形 46"/>
              <p:cNvSpPr/>
              <p:nvPr/>
            </p:nvSpPr>
            <p:spPr>
              <a:xfrm rot="10800000">
                <a:off x="1203870" y="3265444"/>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sp>
            <p:nvSpPr>
              <p:cNvPr id="48" name="任意多边形 47"/>
              <p:cNvSpPr/>
              <p:nvPr/>
            </p:nvSpPr>
            <p:spPr>
              <a:xfrm>
                <a:off x="1565438" y="3349229"/>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49" name="任意多边形 48"/>
              <p:cNvSpPr/>
              <p:nvPr/>
            </p:nvSpPr>
            <p:spPr>
              <a:xfrm>
                <a:off x="1872868" y="3213779"/>
                <a:ext cx="374205" cy="407323"/>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50" name="任意多边形 49"/>
              <p:cNvSpPr/>
              <p:nvPr/>
            </p:nvSpPr>
            <p:spPr>
              <a:xfrm>
                <a:off x="1090940" y="2913222"/>
                <a:ext cx="646455" cy="703667"/>
              </a:xfrm>
              <a:custGeom>
                <a:avLst/>
                <a:gdLst>
                  <a:gd name="connsiteX0" fmla="*/ 565754 w 646455"/>
                  <a:gd name="connsiteY0" fmla="*/ 0 h 703667"/>
                  <a:gd name="connsiteX1" fmla="*/ 646455 w 646455"/>
                  <a:gd name="connsiteY1" fmla="*/ 0 h 703667"/>
                  <a:gd name="connsiteX2" fmla="*/ 31757 w 646455"/>
                  <a:gd name="connsiteY2" fmla="*/ 703667 h 703667"/>
                  <a:gd name="connsiteX3" fmla="*/ 0 w 646455"/>
                  <a:gd name="connsiteY3" fmla="*/ 647639 h 703667"/>
                </a:gdLst>
                <a:ahLst/>
                <a:cxnLst>
                  <a:cxn ang="0">
                    <a:pos x="connsiteX0" y="connsiteY0"/>
                  </a:cxn>
                  <a:cxn ang="0">
                    <a:pos x="connsiteX1" y="connsiteY1"/>
                  </a:cxn>
                  <a:cxn ang="0">
                    <a:pos x="connsiteX2" y="connsiteY2"/>
                  </a:cxn>
                  <a:cxn ang="0">
                    <a:pos x="connsiteX3" y="connsiteY3"/>
                  </a:cxn>
                </a:cxnLst>
                <a:rect l="l" t="t" r="r" b="b"/>
                <a:pathLst>
                  <a:path w="646455" h="703667">
                    <a:moveTo>
                      <a:pt x="565754" y="0"/>
                    </a:moveTo>
                    <a:lnTo>
                      <a:pt x="646455" y="0"/>
                    </a:lnTo>
                    <a:lnTo>
                      <a:pt x="31757" y="703667"/>
                    </a:lnTo>
                    <a:lnTo>
                      <a:pt x="0" y="647639"/>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tLang="zh-CN" dirty="0" smtClean="0">
                  <a:solidFill>
                    <a:schemeClr val="tx1"/>
                  </a:solidFill>
                </a:endParaRPr>
              </a:p>
            </p:txBody>
          </p:sp>
          <p:sp>
            <p:nvSpPr>
              <p:cNvPr id="51" name="任意多边形 50"/>
              <p:cNvSpPr/>
              <p:nvPr/>
            </p:nvSpPr>
            <p:spPr>
              <a:xfrm rot="10800000">
                <a:off x="1180909" y="3149453"/>
                <a:ext cx="356333" cy="606059"/>
              </a:xfrm>
              <a:custGeom>
                <a:avLst/>
                <a:gdLst>
                  <a:gd name="connsiteX0" fmla="*/ 312694 w 356333"/>
                  <a:gd name="connsiteY0" fmla="*/ 606059 h 606059"/>
                  <a:gd name="connsiteX1" fmla="*/ 0 w 356333"/>
                  <a:gd name="connsiteY1" fmla="*/ 49955 h 606059"/>
                  <a:gd name="connsiteX2" fmla="*/ 43639 w 356333"/>
                  <a:gd name="connsiteY2" fmla="*/ 0 h 606059"/>
                  <a:gd name="connsiteX3" fmla="*/ 356333 w 356333"/>
                  <a:gd name="connsiteY3" fmla="*/ 556104 h 606059"/>
                </a:gdLst>
                <a:ahLst/>
                <a:cxnLst>
                  <a:cxn ang="0">
                    <a:pos x="connsiteX0" y="connsiteY0"/>
                  </a:cxn>
                  <a:cxn ang="0">
                    <a:pos x="connsiteX1" y="connsiteY1"/>
                  </a:cxn>
                  <a:cxn ang="0">
                    <a:pos x="connsiteX2" y="connsiteY2"/>
                  </a:cxn>
                  <a:cxn ang="0">
                    <a:pos x="connsiteX3" y="connsiteY3"/>
                  </a:cxn>
                </a:cxnLst>
                <a:rect l="l" t="t" r="r" b="b"/>
                <a:pathLst>
                  <a:path w="356333" h="606059">
                    <a:moveTo>
                      <a:pt x="312694" y="606059"/>
                    </a:moveTo>
                    <a:lnTo>
                      <a:pt x="0" y="49955"/>
                    </a:lnTo>
                    <a:lnTo>
                      <a:pt x="43639" y="0"/>
                    </a:lnTo>
                    <a:lnTo>
                      <a:pt x="356333" y="55610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tx1"/>
                  </a:solidFill>
                </a:endParaRPr>
              </a:p>
            </p:txBody>
          </p:sp>
        </p:grpSp>
        <p:sp>
          <p:nvSpPr>
            <p:cNvPr id="52" name="文本框 51"/>
            <p:cNvSpPr txBox="1"/>
            <p:nvPr/>
          </p:nvSpPr>
          <p:spPr>
            <a:xfrm>
              <a:off x="10140962" y="3110139"/>
              <a:ext cx="1054071" cy="1230238"/>
            </a:xfrm>
            <a:prstGeom prst="rect">
              <a:avLst/>
            </a:prstGeom>
            <a:noFill/>
          </p:spPr>
          <p:txBody>
            <a:bodyPr wrap="square" rtlCol="0">
              <a:spAutoFit/>
            </a:bodyPr>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sz="2800" dirty="0" smtClean="0">
                  <a:solidFill>
                    <a:schemeClr val="bg1">
                      <a:alpha val="90000"/>
                    </a:schemeClr>
                  </a:solidFill>
                  <a:latin typeface="Broadway" panose="04040905080B02020502" pitchFamily="82" charset="0"/>
                  <a:ea typeface="Microsoft JhengHei UI" panose="020B0604030504040204" pitchFamily="34" charset="-120"/>
                </a:rPr>
                <a:t>6</a:t>
              </a:r>
              <a:endParaRPr lang="en-US" sz="2400" dirty="0">
                <a:solidFill>
                  <a:schemeClr val="bg1">
                    <a:alpha val="90000"/>
                  </a:schemeClr>
                </a:solidFill>
                <a:latin typeface="Broadway" panose="04040905080B02020502" pitchFamily="82" charset="0"/>
                <a:ea typeface="Microsoft JhengHei UI" panose="020B0604030504040204" pitchFamily="34" charset="-120"/>
              </a:endParaRPr>
            </a:p>
          </p:txBody>
        </p:sp>
      </p:grpSp>
      <p:sp>
        <p:nvSpPr>
          <p:cNvPr id="62" name="文本框 61"/>
          <p:cNvSpPr txBox="1"/>
          <p:nvPr/>
        </p:nvSpPr>
        <p:spPr>
          <a:xfrm>
            <a:off x="8304530" y="4375150"/>
            <a:ext cx="1770380" cy="1014730"/>
          </a:xfrm>
          <a:prstGeom prst="rect">
            <a:avLst/>
          </a:prstGeom>
          <a:noFill/>
        </p:spPr>
        <p:txBody>
          <a:bodyPr wrap="square" rtlCol="0">
            <a:spAutoFit/>
          </a:bodyPr>
          <a:p>
            <a:pPr algn="ctr"/>
            <a:r>
              <a:rPr lang="zh-CN" sz="3000" dirty="0" smtClean="0">
                <a:solidFill>
                  <a:schemeClr val="bg1">
                    <a:alpha val="90000"/>
                  </a:schemeClr>
                </a:solidFill>
                <a:latin typeface="Microsoft JhengHei UI" panose="020B0604030504040204" pitchFamily="34" charset="-120"/>
                <a:ea typeface="宋体" panose="02010600030101010101" pitchFamily="2" charset="-122"/>
              </a:rPr>
              <a:t>系统功能简介</a:t>
            </a:r>
            <a:endParaRPr lang="zh-CN" sz="3000" dirty="0" smtClean="0">
              <a:solidFill>
                <a:schemeClr val="bg1">
                  <a:alpha val="90000"/>
                </a:schemeClr>
              </a:solidFill>
              <a:latin typeface="Microsoft JhengHei UI" panose="020B0604030504040204" pitchFamily="34" charset="-120"/>
              <a:ea typeface="宋体" panose="02010600030101010101" pitchFamily="2" charset="-122"/>
            </a:endParaRPr>
          </a:p>
        </p:txBody>
      </p:sp>
      <p:sp>
        <p:nvSpPr>
          <p:cNvPr id="63" name="文本框 62"/>
          <p:cNvSpPr txBox="1"/>
          <p:nvPr/>
        </p:nvSpPr>
        <p:spPr>
          <a:xfrm>
            <a:off x="10280650" y="4375150"/>
            <a:ext cx="1770380" cy="1014730"/>
          </a:xfrm>
          <a:prstGeom prst="rect">
            <a:avLst/>
          </a:prstGeom>
          <a:noFill/>
        </p:spPr>
        <p:txBody>
          <a:bodyPr wrap="square" rtlCol="0">
            <a:spAutoFit/>
          </a:bodyPr>
          <a:lstStyle/>
          <a:p>
            <a:pPr algn="ctr"/>
            <a:r>
              <a:rPr lang="zh-CN" sz="3000" dirty="0" smtClean="0">
                <a:solidFill>
                  <a:schemeClr val="bg1">
                    <a:alpha val="90000"/>
                  </a:schemeClr>
                </a:solidFill>
                <a:latin typeface="Microsoft JhengHei UI" panose="020B0604030504040204" pitchFamily="34" charset="-120"/>
                <a:ea typeface="宋体" panose="02010600030101010101" pitchFamily="2" charset="-122"/>
              </a:rPr>
              <a:t>项目应用成果展望</a:t>
            </a:r>
            <a:endParaRPr lang="zh-CN" sz="3000" dirty="0" smtClean="0">
              <a:solidFill>
                <a:schemeClr val="bg1">
                  <a:alpha val="90000"/>
                </a:schemeClr>
              </a:solidFill>
              <a:latin typeface="Microsoft JhengHei UI" panose="020B0604030504040204" pitchFamily="34" charset="-120"/>
              <a:ea typeface="宋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500"/>
                                  </p:stCondLst>
                                  <p:childTnLst>
                                    <p:set>
                                      <p:cBhvr>
                                        <p:cTn id="11" dur="1" fill="hold">
                                          <p:stCondLst>
                                            <p:cond delay="0"/>
                                          </p:stCondLst>
                                        </p:cTn>
                                        <p:tgtEl>
                                          <p:spTgt spid="115">
                                            <p:txEl>
                                              <p:pRg st="0" end="0"/>
                                            </p:txEl>
                                          </p:spTgt>
                                        </p:tgtEl>
                                        <p:attrNameLst>
                                          <p:attrName>style.visibility</p:attrName>
                                        </p:attrNameLst>
                                      </p:cBhvr>
                                      <p:to>
                                        <p:strVal val="visible"/>
                                      </p:to>
                                    </p:set>
                                    <p:anim calcmode="lin" valueType="num">
                                      <p:cBhvr additive="base">
                                        <p:cTn id="12" dur="500"/>
                                        <p:tgtEl>
                                          <p:spTgt spid="115">
                                            <p:txEl>
                                              <p:pRg st="0" end="0"/>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115">
                                            <p:txEl>
                                              <p:pRg st="0" end="0"/>
                                            </p:txEl>
                                          </p:spTgt>
                                        </p:tgtEl>
                                      </p:cBhvr>
                                    </p:animEffect>
                                  </p:childTnLst>
                                </p:cTn>
                              </p:par>
                              <p:par>
                                <p:cTn id="14" presetID="42" presetClass="entr" presetSubtype="0" fill="hold" nodeType="withEffect">
                                  <p:stCondLst>
                                    <p:cond delay="10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0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300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1"/>
                                          </p:val>
                                        </p:tav>
                                        <p:tav tm="100000">
                                          <p:val>
                                            <p:strVal val="#ppt_y"/>
                                          </p:val>
                                        </p:tav>
                                      </p:tavLst>
                                    </p:anim>
                                  </p:childTnLst>
                                </p:cTn>
                              </p:par>
                              <p:par>
                                <p:cTn id="29" presetID="12" presetClass="entr" presetSubtype="1" fill="hold" grpId="0" nodeType="withEffect">
                                  <p:stCondLst>
                                    <p:cond delay="1500"/>
                                  </p:stCondLst>
                                  <p:childTnLst>
                                    <p:set>
                                      <p:cBhvr>
                                        <p:cTn id="30" dur="1" fill="hold">
                                          <p:stCondLst>
                                            <p:cond delay="0"/>
                                          </p:stCondLst>
                                        </p:cTn>
                                        <p:tgtEl>
                                          <p:spTgt spid="116">
                                            <p:txEl>
                                              <p:pRg st="0" end="0"/>
                                            </p:txEl>
                                          </p:spTgt>
                                        </p:tgtEl>
                                        <p:attrNameLst>
                                          <p:attrName>style.visibility</p:attrName>
                                        </p:attrNameLst>
                                      </p:cBhvr>
                                      <p:to>
                                        <p:strVal val="visible"/>
                                      </p:to>
                                    </p:set>
                                    <p:anim calcmode="lin" valueType="num">
                                      <p:cBhvr additive="base">
                                        <p:cTn id="31" dur="500"/>
                                        <p:tgtEl>
                                          <p:spTgt spid="116">
                                            <p:txEl>
                                              <p:pRg st="0" end="0"/>
                                            </p:txEl>
                                          </p:spTgt>
                                        </p:tgtEl>
                                        <p:attrNameLst>
                                          <p:attrName>ppt_y</p:attrName>
                                        </p:attrNameLst>
                                      </p:cBhvr>
                                      <p:tavLst>
                                        <p:tav tm="0">
                                          <p:val>
                                            <p:strVal val="#ppt_y-#ppt_h*1.125000"/>
                                          </p:val>
                                        </p:tav>
                                        <p:tav tm="100000">
                                          <p:val>
                                            <p:strVal val="#ppt_y"/>
                                          </p:val>
                                        </p:tav>
                                      </p:tavLst>
                                    </p:anim>
                                    <p:animEffect transition="in" filter="wipe(down)">
                                      <p:cBhvr>
                                        <p:cTn id="32" dur="500"/>
                                        <p:tgtEl>
                                          <p:spTgt spid="116">
                                            <p:txEl>
                                              <p:pRg st="0" end="0"/>
                                            </p:txEl>
                                          </p:spTgt>
                                        </p:tgtEl>
                                      </p:cBhvr>
                                    </p:animEffect>
                                  </p:childTnLst>
                                </p:cTn>
                              </p:par>
                              <p:par>
                                <p:cTn id="33" presetID="12" presetClass="entr" presetSubtype="1" fill="hold" grpId="0" nodeType="withEffect">
                                  <p:stCondLst>
                                    <p:cond delay="2500"/>
                                  </p:stCondLst>
                                  <p:childTnLst>
                                    <p:set>
                                      <p:cBhvr>
                                        <p:cTn id="34" dur="1" fill="hold">
                                          <p:stCondLst>
                                            <p:cond delay="0"/>
                                          </p:stCondLst>
                                        </p:cTn>
                                        <p:tgtEl>
                                          <p:spTgt spid="117">
                                            <p:txEl>
                                              <p:pRg st="0" end="0"/>
                                            </p:txEl>
                                          </p:spTgt>
                                        </p:tgtEl>
                                        <p:attrNameLst>
                                          <p:attrName>style.visibility</p:attrName>
                                        </p:attrNameLst>
                                      </p:cBhvr>
                                      <p:to>
                                        <p:strVal val="visible"/>
                                      </p:to>
                                    </p:set>
                                    <p:anim calcmode="lin" valueType="num">
                                      <p:cBhvr additive="base">
                                        <p:cTn id="35" dur="500"/>
                                        <p:tgtEl>
                                          <p:spTgt spid="117">
                                            <p:txEl>
                                              <p:pRg st="0" end="0"/>
                                            </p:txEl>
                                          </p:spTgt>
                                        </p:tgtEl>
                                        <p:attrNameLst>
                                          <p:attrName>ppt_y</p:attrName>
                                        </p:attrNameLst>
                                      </p:cBhvr>
                                      <p:tavLst>
                                        <p:tav tm="0">
                                          <p:val>
                                            <p:strVal val="#ppt_y-#ppt_h*1.125000"/>
                                          </p:val>
                                        </p:tav>
                                        <p:tav tm="100000">
                                          <p:val>
                                            <p:strVal val="#ppt_y"/>
                                          </p:val>
                                        </p:tav>
                                      </p:tavLst>
                                    </p:anim>
                                    <p:animEffect transition="in" filter="wipe(down)">
                                      <p:cBhvr>
                                        <p:cTn id="36" dur="500"/>
                                        <p:tgtEl>
                                          <p:spTgt spid="117">
                                            <p:txEl>
                                              <p:pRg st="0" end="0"/>
                                            </p:txEl>
                                          </p:spTgt>
                                        </p:tgtEl>
                                      </p:cBhvr>
                                    </p:animEffect>
                                  </p:childTnLst>
                                </p:cTn>
                              </p:par>
                              <p:par>
                                <p:cTn id="37" presetID="12" presetClass="entr" presetSubtype="1" fill="hold" grpId="0" nodeType="withEffect">
                                  <p:stCondLst>
                                    <p:cond delay="3500"/>
                                  </p:stCondLst>
                                  <p:childTnLst>
                                    <p:set>
                                      <p:cBhvr>
                                        <p:cTn id="38" dur="1" fill="hold">
                                          <p:stCondLst>
                                            <p:cond delay="0"/>
                                          </p:stCondLst>
                                        </p:cTn>
                                        <p:tgtEl>
                                          <p:spTgt spid="118">
                                            <p:txEl>
                                              <p:pRg st="0" end="0"/>
                                            </p:txEl>
                                          </p:spTgt>
                                        </p:tgtEl>
                                        <p:attrNameLst>
                                          <p:attrName>style.visibility</p:attrName>
                                        </p:attrNameLst>
                                      </p:cBhvr>
                                      <p:to>
                                        <p:strVal val="visible"/>
                                      </p:to>
                                    </p:set>
                                    <p:anim calcmode="lin" valueType="num">
                                      <p:cBhvr additive="base">
                                        <p:cTn id="39" dur="500"/>
                                        <p:tgtEl>
                                          <p:spTgt spid="118">
                                            <p:txEl>
                                              <p:pRg st="0" end="0"/>
                                            </p:txEl>
                                          </p:spTgt>
                                        </p:tgtEl>
                                        <p:attrNameLst>
                                          <p:attrName>ppt_y</p:attrName>
                                        </p:attrNameLst>
                                      </p:cBhvr>
                                      <p:tavLst>
                                        <p:tav tm="0">
                                          <p:val>
                                            <p:strVal val="#ppt_y-#ppt_h*1.125000"/>
                                          </p:val>
                                        </p:tav>
                                        <p:tav tm="100000">
                                          <p:val>
                                            <p:strVal val="#ppt_y"/>
                                          </p:val>
                                        </p:tav>
                                      </p:tavLst>
                                    </p:anim>
                                    <p:animEffect transition="in" filter="wipe(down)">
                                      <p:cBhvr>
                                        <p:cTn id="40" dur="500"/>
                                        <p:tgtEl>
                                          <p:spTgt spid="118">
                                            <p:txEl>
                                              <p:pRg st="0" end="0"/>
                                            </p:txEl>
                                          </p:spTgt>
                                        </p:tgtEl>
                                      </p:cBhvr>
                                    </p:animEffect>
                                  </p:childTnLst>
                                </p:cTn>
                              </p:par>
                              <p:par>
                                <p:cTn id="41" presetID="42" presetClass="entr" presetSubtype="0" fill="hold" nodeType="withEffect">
                                  <p:stCondLst>
                                    <p:cond delay="300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300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anim calcmode="lin" valueType="num">
                                      <p:cBhvr>
                                        <p:cTn id="49" dur="500" fill="hold"/>
                                        <p:tgtEl>
                                          <p:spTgt spid="42"/>
                                        </p:tgtEl>
                                        <p:attrNameLst>
                                          <p:attrName>ppt_x</p:attrName>
                                        </p:attrNameLst>
                                      </p:cBhvr>
                                      <p:tavLst>
                                        <p:tav tm="0">
                                          <p:val>
                                            <p:strVal val="#ppt_x"/>
                                          </p:val>
                                        </p:tav>
                                        <p:tav tm="100000">
                                          <p:val>
                                            <p:strVal val="#ppt_x"/>
                                          </p:val>
                                        </p:tav>
                                      </p:tavLst>
                                    </p:anim>
                                    <p:anim calcmode="lin" valueType="num">
                                      <p:cBhvr>
                                        <p:cTn id="50" dur="500" fill="hold"/>
                                        <p:tgtEl>
                                          <p:spTgt spid="42"/>
                                        </p:tgtEl>
                                        <p:attrNameLst>
                                          <p:attrName>ppt_y</p:attrName>
                                        </p:attrNameLst>
                                      </p:cBhvr>
                                      <p:tavLst>
                                        <p:tav tm="0">
                                          <p:val>
                                            <p:strVal val="#ppt_y+.1"/>
                                          </p:val>
                                        </p:tav>
                                        <p:tav tm="100000">
                                          <p:val>
                                            <p:strVal val="#ppt_y"/>
                                          </p:val>
                                        </p:tav>
                                      </p:tavLst>
                                    </p:anim>
                                  </p:childTnLst>
                                </p:cTn>
                              </p:par>
                              <p:par>
                                <p:cTn id="51" presetID="12" presetClass="entr" presetSubtype="1" fill="hold" grpId="0" nodeType="withEffect">
                                  <p:stCondLst>
                                    <p:cond delay="3500"/>
                                  </p:stCondLst>
                                  <p:childTnLst>
                                    <p:set>
                                      <p:cBhvr>
                                        <p:cTn id="52" dur="1" fill="hold">
                                          <p:stCondLst>
                                            <p:cond delay="0"/>
                                          </p:stCondLst>
                                        </p:cTn>
                                        <p:tgtEl>
                                          <p:spTgt spid="62">
                                            <p:txEl>
                                              <p:pRg st="0" end="0"/>
                                            </p:txEl>
                                          </p:spTgt>
                                        </p:tgtEl>
                                        <p:attrNameLst>
                                          <p:attrName>style.visibility</p:attrName>
                                        </p:attrNameLst>
                                      </p:cBhvr>
                                      <p:to>
                                        <p:strVal val="visible"/>
                                      </p:to>
                                    </p:set>
                                    <p:anim calcmode="lin" valueType="num">
                                      <p:cBhvr additive="base">
                                        <p:cTn id="53" dur="500"/>
                                        <p:tgtEl>
                                          <p:spTgt spid="62">
                                            <p:txEl>
                                              <p:pRg st="0" end="0"/>
                                            </p:txEl>
                                          </p:spTgt>
                                        </p:tgtEl>
                                        <p:attrNameLst>
                                          <p:attrName>ppt_y</p:attrName>
                                        </p:attrNameLst>
                                      </p:cBhvr>
                                      <p:tavLst>
                                        <p:tav tm="0">
                                          <p:val>
                                            <p:strVal val="#ppt_y-#ppt_h*1.125000"/>
                                          </p:val>
                                        </p:tav>
                                        <p:tav tm="100000">
                                          <p:val>
                                            <p:strVal val="#ppt_y"/>
                                          </p:val>
                                        </p:tav>
                                      </p:tavLst>
                                    </p:anim>
                                    <p:animEffect transition="in" filter="wipe(down)">
                                      <p:cBhvr>
                                        <p:cTn id="54" dur="500"/>
                                        <p:tgtEl>
                                          <p:spTgt spid="62">
                                            <p:txEl>
                                              <p:pRg st="0" end="0"/>
                                            </p:txEl>
                                          </p:spTgt>
                                        </p:tgtEl>
                                      </p:cBhvr>
                                    </p:animEffect>
                                  </p:childTnLst>
                                </p:cTn>
                              </p:par>
                              <p:par>
                                <p:cTn id="55" presetID="12" presetClass="entr" presetSubtype="1" fill="hold" grpId="0" nodeType="withEffect">
                                  <p:stCondLst>
                                    <p:cond delay="3500"/>
                                  </p:stCondLst>
                                  <p:childTnLst>
                                    <p:set>
                                      <p:cBhvr>
                                        <p:cTn id="56" dur="1" fill="hold">
                                          <p:stCondLst>
                                            <p:cond delay="0"/>
                                          </p:stCondLst>
                                        </p:cTn>
                                        <p:tgtEl>
                                          <p:spTgt spid="63">
                                            <p:txEl>
                                              <p:pRg st="0" end="0"/>
                                            </p:txEl>
                                          </p:spTgt>
                                        </p:tgtEl>
                                        <p:attrNameLst>
                                          <p:attrName>style.visibility</p:attrName>
                                        </p:attrNameLst>
                                      </p:cBhvr>
                                      <p:to>
                                        <p:strVal val="visible"/>
                                      </p:to>
                                    </p:set>
                                    <p:anim calcmode="lin" valueType="num">
                                      <p:cBhvr additive="base">
                                        <p:cTn id="57" dur="500"/>
                                        <p:tgtEl>
                                          <p:spTgt spid="63">
                                            <p:txEl>
                                              <p:pRg st="0" end="0"/>
                                            </p:txEl>
                                          </p:spTgt>
                                        </p:tgtEl>
                                        <p:attrNameLst>
                                          <p:attrName>ppt_y</p:attrName>
                                        </p:attrNameLst>
                                      </p:cBhvr>
                                      <p:tavLst>
                                        <p:tav tm="0">
                                          <p:val>
                                            <p:strVal val="#ppt_y-#ppt_h*1.125000"/>
                                          </p:val>
                                        </p:tav>
                                        <p:tav tm="100000">
                                          <p:val>
                                            <p:strVal val="#ppt_y"/>
                                          </p:val>
                                        </p:tav>
                                      </p:tavLst>
                                    </p:anim>
                                    <p:animEffect transition="in" filter="wipe(down)">
                                      <p:cBhvr>
                                        <p:cTn id="5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uiExpand="1" build="allAtOnce"/>
      <p:bldP spid="116" grpId="0" uiExpand="1" build="allAtOnce"/>
      <p:bldP spid="117" grpId="0" uiExpand="1" build="allAtOnce"/>
      <p:bldP spid="118" grpId="0" uiExpand="1" build="allAtOnce"/>
      <p:bldP spid="62" grpId="0" uiExpand="1" build="allAtOnce"/>
      <p:bldP spid="63"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1" name="平行四边形 10"/>
          <p:cNvSpPr/>
          <p:nvPr/>
        </p:nvSpPr>
        <p:spPr>
          <a:xfrm rot="3911635">
            <a:off x="4660869" y="1732353"/>
            <a:ext cx="3023108" cy="3364267"/>
          </a:xfrm>
          <a:prstGeom prst="parallelogram">
            <a:avLst>
              <a:gd name="adj" fmla="val 31264"/>
            </a:avLst>
          </a:prstGeom>
          <a:solidFill>
            <a:schemeClr val="tx1">
              <a:alpha val="38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3911635">
            <a:off x="4281974" y="1410261"/>
            <a:ext cx="3628052" cy="4037479"/>
          </a:xfrm>
          <a:prstGeom prst="parallelogram">
            <a:avLst>
              <a:gd name="adj" fmla="val 31264"/>
            </a:avLst>
          </a:prstGeom>
          <a:noFill/>
          <a:ln w="76200">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97337" y="4012442"/>
            <a:ext cx="777923" cy="777923"/>
          </a:xfrm>
          <a:prstGeom prst="ellipse">
            <a:avLst/>
          </a:prstGeom>
          <a:solidFill>
            <a:srgbClr val="60CC7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平行四边形 54"/>
          <p:cNvSpPr/>
          <p:nvPr/>
        </p:nvSpPr>
        <p:spPr>
          <a:xfrm rot="3911635">
            <a:off x="4088490" y="1194942"/>
            <a:ext cx="4015020" cy="4468117"/>
          </a:xfrm>
          <a:prstGeom prst="parallelogram">
            <a:avLst>
              <a:gd name="adj" fmla="val 31264"/>
            </a:avLst>
          </a:prstGeom>
          <a:noFill/>
          <a:ln w="28575">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568965" y="2441742"/>
            <a:ext cx="1043940" cy="521970"/>
          </a:xfrm>
          <a:prstGeom prst="rect">
            <a:avLst/>
          </a:prstGeom>
          <a:noFill/>
        </p:spPr>
        <p:txBody>
          <a:bodyPr wrap="non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sz="2800" dirty="0">
                <a:solidFill>
                  <a:schemeClr val="bg1">
                    <a:alpha val="90000"/>
                  </a:schemeClr>
                </a:solidFill>
                <a:latin typeface="Broadway" panose="04040905080B02020502" pitchFamily="82" charset="0"/>
                <a:ea typeface="Microsoft JhengHei UI" panose="020B0604030504040204" pitchFamily="34" charset="-120"/>
              </a:rPr>
              <a:t>6</a:t>
            </a:r>
            <a:endParaRPr lang="en-US" sz="2400" dirty="0">
              <a:solidFill>
                <a:schemeClr val="bg1">
                  <a:alpha val="90000"/>
                </a:schemeClr>
              </a:solidFill>
              <a:latin typeface="Broadway" panose="04040905080B02020502" pitchFamily="82" charset="0"/>
              <a:ea typeface="Microsoft JhengHei UI" panose="020B0604030504040204" pitchFamily="34" charset="-120"/>
            </a:endParaRPr>
          </a:p>
        </p:txBody>
      </p:sp>
      <p:sp>
        <p:nvSpPr>
          <p:cNvPr id="58" name="文本框 57"/>
          <p:cNvSpPr txBox="1"/>
          <p:nvPr/>
        </p:nvSpPr>
        <p:spPr>
          <a:xfrm>
            <a:off x="4175760" y="3030778"/>
            <a:ext cx="3840480" cy="645160"/>
          </a:xfrm>
          <a:prstGeom prst="rect">
            <a:avLst/>
          </a:prstGeom>
          <a:noFill/>
        </p:spPr>
        <p:txBody>
          <a:bodyPr wrap="none" rtlCol="0">
            <a:spAutoFit/>
          </a:bodyPr>
          <a:lstStyle/>
          <a:p>
            <a:pPr algn="ctr"/>
            <a:r>
              <a:rPr lang="zh-CN" sz="3600" dirty="0">
                <a:solidFill>
                  <a:schemeClr val="bg1">
                    <a:alpha val="90000"/>
                  </a:schemeClr>
                </a:solidFill>
                <a:latin typeface="Microsoft JhengHei UI" panose="020B0604030504040204" pitchFamily="34" charset="-120"/>
                <a:ea typeface="宋体" panose="02010600030101010101" pitchFamily="2" charset="-122"/>
              </a:rPr>
              <a:t>项目应用成果展望</a:t>
            </a:r>
            <a:endParaRPr lang="zh-CN" sz="3600" dirty="0">
              <a:solidFill>
                <a:schemeClr val="bg1">
                  <a:alpha val="90000"/>
                </a:schemeClr>
              </a:solidFill>
              <a:latin typeface="Microsoft JhengHei UI" panose="020B0604030504040204" pitchFamily="34" charset="-120"/>
              <a:ea typeface="宋体" panose="02010600030101010101" pitchFamily="2" charset="-122"/>
            </a:endParaRPr>
          </a:p>
        </p:txBody>
      </p:sp>
      <p:sp>
        <p:nvSpPr>
          <p:cNvPr id="12" name="平行四边形 11"/>
          <p:cNvSpPr/>
          <p:nvPr/>
        </p:nvSpPr>
        <p:spPr>
          <a:xfrm rot="3911635">
            <a:off x="3055191" y="3708561"/>
            <a:ext cx="2288694" cy="57104"/>
          </a:xfrm>
          <a:prstGeom prst="parallelogram">
            <a:avLst>
              <a:gd name="adj" fmla="val 31264"/>
            </a:avLst>
          </a:prstGeom>
          <a:solidFill>
            <a:srgbClr val="60CC7A">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5"/>
                                        </p:tgtEl>
                                        <p:attrNameLst>
                                          <p:attrName>style.visibility</p:attrName>
                                        </p:attrNameLst>
                                      </p:cBhvr>
                                      <p:to>
                                        <p:strVal val="visible"/>
                                      </p:to>
                                    </p:set>
                                    <p:anim calcmode="lin" valueType="num">
                                      <p:cBhvr>
                                        <p:cTn id="13" dur="300" fill="hold"/>
                                        <p:tgtEl>
                                          <p:spTgt spid="55"/>
                                        </p:tgtEl>
                                        <p:attrNameLst>
                                          <p:attrName>ppt_w</p:attrName>
                                        </p:attrNameLst>
                                      </p:cBhvr>
                                      <p:tavLst>
                                        <p:tav tm="0">
                                          <p:val>
                                            <p:fltVal val="0"/>
                                          </p:val>
                                        </p:tav>
                                        <p:tav tm="100000">
                                          <p:val>
                                            <p:strVal val="#ppt_w"/>
                                          </p:val>
                                        </p:tav>
                                      </p:tavLst>
                                    </p:anim>
                                    <p:anim calcmode="lin" valueType="num">
                                      <p:cBhvr>
                                        <p:cTn id="14" dur="300" fill="hold"/>
                                        <p:tgtEl>
                                          <p:spTgt spid="55"/>
                                        </p:tgtEl>
                                        <p:attrNameLst>
                                          <p:attrName>ppt_h</p:attrName>
                                        </p:attrNameLst>
                                      </p:cBhvr>
                                      <p:tavLst>
                                        <p:tav tm="0">
                                          <p:val>
                                            <p:fltVal val="0"/>
                                          </p:val>
                                        </p:tav>
                                        <p:tav tm="100000">
                                          <p:val>
                                            <p:strVal val="#ppt_h"/>
                                          </p:val>
                                        </p:tav>
                                      </p:tavLst>
                                    </p:anim>
                                    <p:anim calcmode="lin" valueType="num">
                                      <p:cBhvr>
                                        <p:cTn id="15" dur="300" fill="hold"/>
                                        <p:tgtEl>
                                          <p:spTgt spid="55"/>
                                        </p:tgtEl>
                                        <p:attrNameLst>
                                          <p:attrName>style.rotation</p:attrName>
                                        </p:attrNameLst>
                                      </p:cBhvr>
                                      <p:tavLst>
                                        <p:tav tm="0">
                                          <p:val>
                                            <p:fltVal val="90"/>
                                          </p:val>
                                        </p:tav>
                                        <p:tav tm="100000">
                                          <p:val>
                                            <p:fltVal val="0"/>
                                          </p:val>
                                        </p:tav>
                                      </p:tavLst>
                                    </p:anim>
                                    <p:animEffect transition="in" filter="fade">
                                      <p:cBhvr>
                                        <p:cTn id="16" dur="300"/>
                                        <p:tgtEl>
                                          <p:spTgt spid="55"/>
                                        </p:tgtEl>
                                      </p:cBhvr>
                                    </p:animEffect>
                                  </p:childTnLst>
                                </p:cTn>
                              </p:par>
                              <p:par>
                                <p:cTn id="17" presetID="22" presetClass="entr" presetSubtype="4"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200"/>
                                        <p:tgtEl>
                                          <p:spTgt spid="12"/>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400" fill="hold"/>
                                        <p:tgtEl>
                                          <p:spTgt spid="11"/>
                                        </p:tgtEl>
                                        <p:attrNameLst>
                                          <p:attrName>ppt_w</p:attrName>
                                        </p:attrNameLst>
                                      </p:cBhvr>
                                      <p:tavLst>
                                        <p:tav tm="0">
                                          <p:val>
                                            <p:fltVal val="0"/>
                                          </p:val>
                                        </p:tav>
                                        <p:tav tm="100000">
                                          <p:val>
                                            <p:strVal val="#ppt_w"/>
                                          </p:val>
                                        </p:tav>
                                      </p:tavLst>
                                    </p:anim>
                                    <p:anim calcmode="lin" valueType="num">
                                      <p:cBhvr>
                                        <p:cTn id="26" dur="400" fill="hold"/>
                                        <p:tgtEl>
                                          <p:spTgt spid="11"/>
                                        </p:tgtEl>
                                        <p:attrNameLst>
                                          <p:attrName>ppt_h</p:attrName>
                                        </p:attrNameLst>
                                      </p:cBhvr>
                                      <p:tavLst>
                                        <p:tav tm="0">
                                          <p:val>
                                            <p:fltVal val="0"/>
                                          </p:val>
                                        </p:tav>
                                        <p:tav tm="100000">
                                          <p:val>
                                            <p:strVal val="#ppt_h"/>
                                          </p:val>
                                        </p:tav>
                                      </p:tavLst>
                                    </p:anim>
                                    <p:anim calcmode="lin" valueType="num">
                                      <p:cBhvr>
                                        <p:cTn id="27" dur="400" fill="hold"/>
                                        <p:tgtEl>
                                          <p:spTgt spid="11"/>
                                        </p:tgtEl>
                                        <p:attrNameLst>
                                          <p:attrName>style.rotation</p:attrName>
                                        </p:attrNameLst>
                                      </p:cBhvr>
                                      <p:tavLst>
                                        <p:tav tm="0">
                                          <p:val>
                                            <p:fltVal val="360"/>
                                          </p:val>
                                        </p:tav>
                                        <p:tav tm="100000">
                                          <p:val>
                                            <p:fltVal val="0"/>
                                          </p:val>
                                        </p:tav>
                                      </p:tavLst>
                                    </p:anim>
                                    <p:animEffect transition="in" filter="fade">
                                      <p:cBhvr>
                                        <p:cTn id="28" dur="400"/>
                                        <p:tgtEl>
                                          <p:spTgt spid="11"/>
                                        </p:tgtEl>
                                      </p:cBhvr>
                                    </p:animEffect>
                                  </p:childTnLst>
                                </p:cTn>
                              </p:par>
                              <p:par>
                                <p:cTn id="29" presetID="23" presetClass="entr" presetSubtype="288" fill="hold" grpId="0" nodeType="withEffect">
                                  <p:stCondLst>
                                    <p:cond delay="1700"/>
                                  </p:stCondLst>
                                  <p:iterate type="lt">
                                    <p:tmPct val="15000"/>
                                  </p:iterate>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p:cTn id="31" dur="200" fill="hold"/>
                                        <p:tgtEl>
                                          <p:spTgt spid="58">
                                            <p:txEl>
                                              <p:pRg st="0" end="0"/>
                                            </p:txEl>
                                          </p:spTgt>
                                        </p:tgtEl>
                                        <p:attrNameLst>
                                          <p:attrName>ppt_w</p:attrName>
                                        </p:attrNameLst>
                                      </p:cBhvr>
                                      <p:tavLst>
                                        <p:tav tm="0">
                                          <p:val>
                                            <p:strVal val="4/3*#ppt_w"/>
                                          </p:val>
                                        </p:tav>
                                        <p:tav tm="100000">
                                          <p:val>
                                            <p:strVal val="#ppt_w"/>
                                          </p:val>
                                        </p:tav>
                                      </p:tavLst>
                                    </p:anim>
                                    <p:anim calcmode="lin" valueType="num">
                                      <p:cBhvr>
                                        <p:cTn id="32" dur="200" fill="hold"/>
                                        <p:tgtEl>
                                          <p:spTgt spid="58">
                                            <p:txEl>
                                              <p:pRg st="0" end="0"/>
                                            </p:txEl>
                                          </p:spTgt>
                                        </p:tgtEl>
                                        <p:attrNameLst>
                                          <p:attrName>ppt_h</p:attrName>
                                        </p:attrNameLst>
                                      </p:cBhvr>
                                      <p:tavLst>
                                        <p:tav tm="0">
                                          <p:val>
                                            <p:strVal val="4/3*#ppt_h"/>
                                          </p:val>
                                        </p:tav>
                                        <p:tav tm="100000">
                                          <p:val>
                                            <p:strVal val="#ppt_h"/>
                                          </p:val>
                                        </p:tav>
                                      </p:tavLst>
                                    </p:anim>
                                  </p:childTnLst>
                                </p:cTn>
                              </p:par>
                              <p:par>
                                <p:cTn id="33" presetID="47" presetClass="entr" presetSubtype="0" fill="hold" grpId="0" nodeType="withEffect">
                                  <p:stCondLst>
                                    <p:cond delay="9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800"/>
                                        <p:tgtEl>
                                          <p:spTgt spid="57"/>
                                        </p:tgtEl>
                                      </p:cBhvr>
                                    </p:animEffect>
                                    <p:anim calcmode="lin" valueType="num">
                                      <p:cBhvr>
                                        <p:cTn id="36" dur="800" fill="hold"/>
                                        <p:tgtEl>
                                          <p:spTgt spid="57"/>
                                        </p:tgtEl>
                                        <p:attrNameLst>
                                          <p:attrName>ppt_x</p:attrName>
                                        </p:attrNameLst>
                                      </p:cBhvr>
                                      <p:tavLst>
                                        <p:tav tm="0">
                                          <p:val>
                                            <p:strVal val="#ppt_x"/>
                                          </p:val>
                                        </p:tav>
                                        <p:tav tm="100000">
                                          <p:val>
                                            <p:strVal val="#ppt_x"/>
                                          </p:val>
                                        </p:tav>
                                      </p:tavLst>
                                    </p:anim>
                                    <p:anim calcmode="lin" valueType="num">
                                      <p:cBhvr>
                                        <p:cTn id="37" dur="8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bldLvl="0" animBg="1"/>
      <p:bldP spid="4" grpId="0" bldLvl="0" animBg="1"/>
      <p:bldP spid="55" grpId="0" bldLvl="0" animBg="1"/>
      <p:bldP spid="57" grpId="0"/>
      <p:bldP spid="58" grpId="0" build="p"/>
      <p:bldP spid="1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0" y="681990"/>
            <a:ext cx="12192000" cy="4803775"/>
          </a:xfrm>
          <a:prstGeom prst="rect">
            <a:avLst/>
          </a:prstGeom>
        </p:spPr>
      </p:pic>
      <p:sp>
        <p:nvSpPr>
          <p:cNvPr id="5" name="流程图: 手动输入 4"/>
          <p:cNvSpPr/>
          <p:nvPr/>
        </p:nvSpPr>
        <p:spPr>
          <a:xfrm rot="16200000" flipH="1">
            <a:off x="6451601" y="-1197427"/>
            <a:ext cx="3860800" cy="7620001"/>
          </a:xfrm>
          <a:prstGeom prst="flowChartManualInput">
            <a:avLst/>
          </a:prstGeom>
          <a:solidFill>
            <a:srgbClr val="60CC7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49098" y="1233202"/>
            <a:ext cx="2011680" cy="645160"/>
          </a:xfrm>
          <a:prstGeom prst="rect">
            <a:avLst/>
          </a:prstGeom>
          <a:noFill/>
        </p:spPr>
        <p:txBody>
          <a:bodyPr wrap="none" rtlCol="0">
            <a:spAutoFit/>
          </a:bodyPr>
          <a:lstStyle/>
          <a:p>
            <a:pPr algn="ctr"/>
            <a:r>
              <a:rPr lang="zh-CN" sz="3600" dirty="0" smtClean="0">
                <a:solidFill>
                  <a:schemeClr val="bg1"/>
                </a:solidFill>
                <a:latin typeface="Microsoft JhengHei UI" panose="020B0604030504040204" pitchFamily="34" charset="-120"/>
                <a:ea typeface="宋体" panose="02010600030101010101" pitchFamily="2" charset="-122"/>
              </a:rPr>
              <a:t>项目展望</a:t>
            </a:r>
            <a:endParaRPr lang="en-US" altLang="zh-CN" sz="3600" dirty="0" smtClean="0">
              <a:solidFill>
                <a:schemeClr val="bg1"/>
              </a:solidFill>
              <a:latin typeface="Microsoft JhengHei UI" panose="020B0604030504040204" pitchFamily="34" charset="-120"/>
              <a:ea typeface="宋体" panose="02010600030101010101" pitchFamily="2" charset="-122"/>
            </a:endParaRPr>
          </a:p>
        </p:txBody>
      </p:sp>
      <p:sp>
        <p:nvSpPr>
          <p:cNvPr id="10" name="文本框 9"/>
          <p:cNvSpPr txBox="1"/>
          <p:nvPr/>
        </p:nvSpPr>
        <p:spPr>
          <a:xfrm>
            <a:off x="3903980" y="681990"/>
            <a:ext cx="7940040" cy="4523105"/>
          </a:xfrm>
          <a:prstGeom prst="rect">
            <a:avLst/>
          </a:prstGeom>
          <a:noFill/>
        </p:spPr>
        <p:txBody>
          <a:bodyPr wrap="square" rtlCol="0">
            <a:spAutoFit/>
          </a:bodyPr>
          <a:lstStyle/>
          <a:p>
            <a:r>
              <a:rPr lang="en-US" altLang="zh-CN" sz="2400" dirty="0">
                <a:solidFill>
                  <a:schemeClr val="bg1"/>
                </a:solidFill>
                <a:latin typeface="Microsoft JhengHei UI" panose="020B0604030504040204" pitchFamily="34" charset="-120"/>
                <a:ea typeface="宋体" panose="02010600030101010101" pitchFamily="2" charset="-122"/>
                <a:sym typeface="+mn-ea"/>
              </a:rPr>
              <a:t>       </a:t>
            </a:r>
            <a:r>
              <a:rPr lang="zh-CN" altLang="en-US" sz="2400" b="1" dirty="0">
                <a:solidFill>
                  <a:schemeClr val="bg1"/>
                </a:solidFill>
                <a:latin typeface="楷体" panose="02010609060101010101" charset="-122"/>
                <a:ea typeface="楷体" panose="02010609060101010101" charset="-122"/>
                <a:cs typeface="楷体" panose="02010609060101010101" charset="-122"/>
                <a:sym typeface="+mn-ea"/>
              </a:rPr>
              <a:t>本次项目所实现的</a:t>
            </a:r>
            <a:r>
              <a:rPr lang="en-US" altLang="zh-CN" sz="2400" b="1" dirty="0">
                <a:solidFill>
                  <a:schemeClr val="bg1"/>
                </a:solidFill>
                <a:latin typeface="楷体" panose="02010609060101010101" charset="-122"/>
                <a:ea typeface="楷体" panose="02010609060101010101" charset="-122"/>
                <a:cs typeface="楷体" panose="02010609060101010101" charset="-122"/>
                <a:sym typeface="+mn-ea"/>
              </a:rPr>
              <a:t>家庭理财App是一种采用电子信息化技术，并依托家庭高速网络、大容量的存储硬件以及先进的管理思想而开发设计实现的一种网络应用App</a:t>
            </a:r>
            <a:r>
              <a:rPr lang="zh-CN" altLang="en-US" sz="2400" b="1" dirty="0">
                <a:solidFill>
                  <a:schemeClr val="bg1"/>
                </a:solidFill>
                <a:latin typeface="楷体" panose="02010609060101010101" charset="-122"/>
                <a:ea typeface="楷体" panose="02010609060101010101" charset="-122"/>
                <a:cs typeface="楷体" panose="02010609060101010101" charset="-122"/>
                <a:sym typeface="+mn-ea"/>
              </a:rPr>
              <a:t>。</a:t>
            </a:r>
            <a:endParaRPr lang="zh-CN" altLang="en-US" sz="2400" b="1" dirty="0">
              <a:solidFill>
                <a:schemeClr val="bg1"/>
              </a:solidFill>
              <a:latin typeface="楷体" panose="02010609060101010101" charset="-122"/>
              <a:ea typeface="楷体" panose="02010609060101010101" charset="-122"/>
              <a:cs typeface="楷体" panose="02010609060101010101" charset="-122"/>
              <a:sym typeface="+mn-ea"/>
            </a:endParaRPr>
          </a:p>
          <a:p>
            <a:r>
              <a:rPr lang="zh-CN" altLang="en-US" sz="2400" b="1" dirty="0">
                <a:solidFill>
                  <a:schemeClr val="bg1"/>
                </a:solidFill>
                <a:latin typeface="楷体" panose="02010609060101010101" charset="-122"/>
                <a:ea typeface="楷体" panose="02010609060101010101" charset="-122"/>
                <a:cs typeface="楷体" panose="02010609060101010101" charset="-122"/>
              </a:rPr>
              <a:t>   </a:t>
            </a:r>
            <a:r>
              <a:rPr lang="zh-CN" sz="2400" b="1" dirty="0">
                <a:solidFill>
                  <a:schemeClr val="bg1"/>
                </a:solidFill>
                <a:latin typeface="楷体" panose="02010609060101010101" charset="-122"/>
                <a:ea typeface="楷体" panose="02010609060101010101" charset="-122"/>
                <a:cs typeface="楷体" panose="02010609060101010101" charset="-122"/>
              </a:rPr>
              <a:t>我们团队本次项目</a:t>
            </a:r>
            <a:r>
              <a:rPr lang="zh-CN" altLang="en-US" sz="2400" b="1" dirty="0">
                <a:solidFill>
                  <a:schemeClr val="bg1"/>
                </a:solidFill>
                <a:latin typeface="楷体" panose="02010609060101010101" charset="-122"/>
                <a:ea typeface="楷体" panose="02010609060101010101" charset="-122"/>
                <a:cs typeface="楷体" panose="02010609060101010101" charset="-122"/>
              </a:rPr>
              <a:t>实现了家庭理财的记账管账功能。</a:t>
            </a:r>
            <a:r>
              <a:rPr lang="en-US" altLang="zh-CN" sz="2400" b="1" dirty="0">
                <a:solidFill>
                  <a:schemeClr val="bg1"/>
                </a:solidFill>
                <a:latin typeface="楷体" panose="02010609060101010101" charset="-122"/>
                <a:ea typeface="楷体" panose="02010609060101010101" charset="-122"/>
                <a:cs typeface="楷体" panose="02010609060101010101" charset="-122"/>
              </a:rPr>
              <a:t>实现</a:t>
            </a:r>
            <a:r>
              <a:rPr lang="zh-CN" altLang="en-US" sz="2400" b="1" dirty="0">
                <a:solidFill>
                  <a:schemeClr val="bg1"/>
                </a:solidFill>
                <a:latin typeface="楷体" panose="02010609060101010101" charset="-122"/>
                <a:ea typeface="楷体" panose="02010609060101010101" charset="-122"/>
                <a:cs typeface="楷体" panose="02010609060101010101" charset="-122"/>
              </a:rPr>
              <a:t>了</a:t>
            </a:r>
            <a:r>
              <a:rPr lang="en-US" altLang="zh-CN" sz="2400" b="1" dirty="0">
                <a:solidFill>
                  <a:schemeClr val="bg1"/>
                </a:solidFill>
                <a:latin typeface="楷体" panose="02010609060101010101" charset="-122"/>
                <a:ea typeface="楷体" panose="02010609060101010101" charset="-122"/>
                <a:cs typeface="楷体" panose="02010609060101010101" charset="-122"/>
              </a:rPr>
              <a:t>对家庭</a:t>
            </a:r>
            <a:r>
              <a:rPr lang="zh-CN" altLang="en-US" sz="2400" b="1" dirty="0">
                <a:solidFill>
                  <a:schemeClr val="bg1"/>
                </a:solidFill>
                <a:latin typeface="楷体" panose="02010609060101010101" charset="-122"/>
                <a:ea typeface="楷体" panose="02010609060101010101" charset="-122"/>
                <a:cs typeface="楷体" panose="02010609060101010101" charset="-122"/>
              </a:rPr>
              <a:t>各个成员</a:t>
            </a:r>
            <a:r>
              <a:rPr lang="en-US" altLang="zh-CN" sz="2400" b="1" dirty="0">
                <a:solidFill>
                  <a:schemeClr val="bg1"/>
                </a:solidFill>
                <a:latin typeface="楷体" panose="02010609060101010101" charset="-122"/>
                <a:ea typeface="楷体" panose="02010609060101010101" charset="-122"/>
                <a:cs typeface="楷体" panose="02010609060101010101" charset="-122"/>
              </a:rPr>
              <a:t>的信息化管理，辅助实现</a:t>
            </a:r>
            <a:r>
              <a:rPr lang="zh-CN" altLang="en-US" sz="2400" b="1" dirty="0">
                <a:solidFill>
                  <a:schemeClr val="bg1"/>
                </a:solidFill>
                <a:latin typeface="楷体" panose="02010609060101010101" charset="-122"/>
                <a:ea typeface="楷体" panose="02010609060101010101" charset="-122"/>
                <a:cs typeface="楷体" panose="02010609060101010101" charset="-122"/>
              </a:rPr>
              <a:t>了</a:t>
            </a:r>
            <a:r>
              <a:rPr lang="en-US" altLang="zh-CN" sz="2400" b="1" dirty="0">
                <a:solidFill>
                  <a:schemeClr val="bg1"/>
                </a:solidFill>
                <a:latin typeface="楷体" panose="02010609060101010101" charset="-122"/>
                <a:ea typeface="楷体" panose="02010609060101010101" charset="-122"/>
                <a:cs typeface="楷体" panose="02010609060101010101" charset="-122"/>
              </a:rPr>
              <a:t>家庭整体的</a:t>
            </a:r>
            <a:r>
              <a:rPr lang="zh-CN" altLang="en-US" sz="2400" b="1" dirty="0">
                <a:solidFill>
                  <a:schemeClr val="bg1"/>
                </a:solidFill>
                <a:latin typeface="楷体" panose="02010609060101010101" charset="-122"/>
                <a:ea typeface="楷体" panose="02010609060101010101" charset="-122"/>
                <a:cs typeface="楷体" panose="02010609060101010101" charset="-122"/>
              </a:rPr>
              <a:t>财务</a:t>
            </a:r>
            <a:r>
              <a:rPr lang="en-US" altLang="zh-CN" sz="2400" b="1" dirty="0">
                <a:solidFill>
                  <a:schemeClr val="bg1"/>
                </a:solidFill>
                <a:latin typeface="楷体" panose="02010609060101010101" charset="-122"/>
                <a:ea typeface="楷体" panose="02010609060101010101" charset="-122"/>
                <a:cs typeface="楷体" panose="02010609060101010101" charset="-122"/>
              </a:rPr>
              <a:t>信息化管理。给家庭现有的人员收入支出带来很大的改观，由过去的人工方式转变为计算机方式，不仅可以解决工作效率低、易产生错误、数据存储量大等问题，还可以提高可靠性。使理财管理更加科学化、正规化。</a:t>
            </a:r>
            <a:endParaRPr lang="en-US" altLang="zh-CN" sz="2400" b="1" dirty="0">
              <a:solidFill>
                <a:schemeClr val="bg1"/>
              </a:solidFill>
              <a:latin typeface="楷体" panose="02010609060101010101" charset="-122"/>
              <a:ea typeface="楷体" panose="02010609060101010101" charset="-122"/>
              <a:cs typeface="楷体" panose="02010609060101010101" charset="-122"/>
            </a:endParaRPr>
          </a:p>
          <a:p>
            <a:r>
              <a:rPr lang="en-US" altLang="zh-CN" sz="2400" b="1" dirty="0">
                <a:solidFill>
                  <a:schemeClr val="bg1"/>
                </a:solidFill>
                <a:latin typeface="楷体" panose="02010609060101010101" charset="-122"/>
                <a:ea typeface="楷体" panose="02010609060101010101" charset="-122"/>
                <a:cs typeface="楷体" panose="02010609060101010101" charset="-122"/>
              </a:rPr>
              <a:t>   </a:t>
            </a:r>
            <a:r>
              <a:rPr lang="zh-CN" altLang="en-US" sz="2400" b="1" dirty="0">
                <a:solidFill>
                  <a:schemeClr val="bg1"/>
                </a:solidFill>
                <a:latin typeface="楷体" panose="02010609060101010101" charset="-122"/>
                <a:ea typeface="楷体" panose="02010609060101010101" charset="-122"/>
                <a:cs typeface="楷体" panose="02010609060101010101" charset="-122"/>
              </a:rPr>
              <a:t>随着现代化经济发展迅速增长，消费增长已经成为固有态势，而使用一款好的家庭理财</a:t>
            </a:r>
            <a:r>
              <a:rPr lang="en-US" altLang="zh-CN" sz="2400" b="1" dirty="0">
                <a:solidFill>
                  <a:schemeClr val="bg1"/>
                </a:solidFill>
                <a:latin typeface="楷体" panose="02010609060101010101" charset="-122"/>
                <a:ea typeface="楷体" panose="02010609060101010101" charset="-122"/>
                <a:cs typeface="楷体" panose="02010609060101010101" charset="-122"/>
              </a:rPr>
              <a:t>APP</a:t>
            </a:r>
            <a:r>
              <a:rPr lang="zh-CN" altLang="en-US" sz="2400" b="1" dirty="0">
                <a:solidFill>
                  <a:schemeClr val="bg1"/>
                </a:solidFill>
                <a:latin typeface="楷体" panose="02010609060101010101" charset="-122"/>
                <a:ea typeface="楷体" panose="02010609060101010101" charset="-122"/>
                <a:cs typeface="楷体" panose="02010609060101010101" charset="-122"/>
              </a:rPr>
              <a:t>来管理家庭金融更加不可或缺。所以家庭理财</a:t>
            </a:r>
            <a:r>
              <a:rPr lang="en-US" altLang="zh-CN" sz="2400" b="1" dirty="0">
                <a:solidFill>
                  <a:schemeClr val="bg1"/>
                </a:solidFill>
                <a:latin typeface="楷体" panose="02010609060101010101" charset="-122"/>
                <a:ea typeface="楷体" panose="02010609060101010101" charset="-122"/>
                <a:cs typeface="楷体" panose="02010609060101010101" charset="-122"/>
              </a:rPr>
              <a:t>APP</a:t>
            </a:r>
            <a:r>
              <a:rPr lang="zh-CN" altLang="en-US" sz="2400" b="1" dirty="0">
                <a:solidFill>
                  <a:schemeClr val="bg1"/>
                </a:solidFill>
                <a:latin typeface="楷体" panose="02010609060101010101" charset="-122"/>
                <a:ea typeface="楷体" panose="02010609060101010101" charset="-122"/>
                <a:cs typeface="楷体" panose="02010609060101010101" charset="-122"/>
              </a:rPr>
              <a:t>的前景相当丰富。</a:t>
            </a:r>
            <a:endParaRPr lang="zh-CN" altLang="en-US" sz="2400" b="1" dirty="0">
              <a:solidFill>
                <a:schemeClr val="bg1"/>
              </a:solidFill>
              <a:latin typeface="楷体" panose="02010609060101010101" charset="-122"/>
              <a:ea typeface="楷体" panose="02010609060101010101" charset="-122"/>
              <a:cs typeface="楷体" panose="02010609060101010101" charset="-122"/>
            </a:endParaRPr>
          </a:p>
        </p:txBody>
      </p:sp>
      <p:sp>
        <p:nvSpPr>
          <p:cNvPr id="18" name="矩形 17"/>
          <p:cNvSpPr/>
          <p:nvPr/>
        </p:nvSpPr>
        <p:spPr>
          <a:xfrm rot="9114423">
            <a:off x="1374600" y="2441787"/>
            <a:ext cx="774642" cy="77464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6111450">
            <a:off x="1814315" y="2020489"/>
            <a:ext cx="569073" cy="569073"/>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700" fill="hold"/>
                                        <p:tgtEl>
                                          <p:spTgt spid="18"/>
                                        </p:tgtEl>
                                        <p:attrNameLst>
                                          <p:attrName>ppt_w</p:attrName>
                                        </p:attrNameLst>
                                      </p:cBhvr>
                                      <p:tavLst>
                                        <p:tav tm="0">
                                          <p:val>
                                            <p:fltVal val="0"/>
                                          </p:val>
                                        </p:tav>
                                        <p:tav tm="100000">
                                          <p:val>
                                            <p:strVal val="#ppt_w"/>
                                          </p:val>
                                        </p:tav>
                                      </p:tavLst>
                                    </p:anim>
                                    <p:anim calcmode="lin" valueType="num">
                                      <p:cBhvr>
                                        <p:cTn id="8" dur="700" fill="hold"/>
                                        <p:tgtEl>
                                          <p:spTgt spid="18"/>
                                        </p:tgtEl>
                                        <p:attrNameLst>
                                          <p:attrName>ppt_h</p:attrName>
                                        </p:attrNameLst>
                                      </p:cBhvr>
                                      <p:tavLst>
                                        <p:tav tm="0">
                                          <p:val>
                                            <p:fltVal val="0"/>
                                          </p:val>
                                        </p:tav>
                                        <p:tav tm="100000">
                                          <p:val>
                                            <p:strVal val="#ppt_h"/>
                                          </p:val>
                                        </p:tav>
                                      </p:tavLst>
                                    </p:anim>
                                    <p:anim calcmode="lin" valueType="num">
                                      <p:cBhvr>
                                        <p:cTn id="9" dur="700" fill="hold"/>
                                        <p:tgtEl>
                                          <p:spTgt spid="18"/>
                                        </p:tgtEl>
                                        <p:attrNameLst>
                                          <p:attrName>style.rotation</p:attrName>
                                        </p:attrNameLst>
                                      </p:cBhvr>
                                      <p:tavLst>
                                        <p:tav tm="0">
                                          <p:val>
                                            <p:fltVal val="360"/>
                                          </p:val>
                                        </p:tav>
                                        <p:tav tm="100000">
                                          <p:val>
                                            <p:fltVal val="0"/>
                                          </p:val>
                                        </p:tav>
                                      </p:tavLst>
                                    </p:anim>
                                    <p:animEffect transition="in" filter="fade">
                                      <p:cBhvr>
                                        <p:cTn id="10" dur="700"/>
                                        <p:tgtEl>
                                          <p:spTgt spid="18"/>
                                        </p:tgtEl>
                                      </p:cBhvr>
                                    </p:animEffect>
                                  </p:childTnLst>
                                </p:cTn>
                              </p:par>
                              <p:par>
                                <p:cTn id="11" presetID="47" presetClass="entr" presetSubtype="0" fill="hold" grpId="2"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9" presetClass="entr" presetSubtype="0" decel="100000" fill="hold" grpId="0" nodeType="withEffect">
                                  <p:stCondLst>
                                    <p:cond delay="100"/>
                                  </p:stCondLst>
                                  <p:childTnLst>
                                    <p:set>
                                      <p:cBhvr>
                                        <p:cTn id="17" dur="1" fill="hold">
                                          <p:stCondLst>
                                            <p:cond delay="0"/>
                                          </p:stCondLst>
                                        </p:cTn>
                                        <p:tgtEl>
                                          <p:spTgt spid="19"/>
                                        </p:tgtEl>
                                        <p:attrNameLst>
                                          <p:attrName>style.visibility</p:attrName>
                                        </p:attrNameLst>
                                      </p:cBhvr>
                                      <p:to>
                                        <p:strVal val="visible"/>
                                      </p:to>
                                    </p:set>
                                    <p:anim calcmode="lin" valueType="num">
                                      <p:cBhvr>
                                        <p:cTn id="18" dur="700" fill="hold"/>
                                        <p:tgtEl>
                                          <p:spTgt spid="19"/>
                                        </p:tgtEl>
                                        <p:attrNameLst>
                                          <p:attrName>ppt_w</p:attrName>
                                        </p:attrNameLst>
                                      </p:cBhvr>
                                      <p:tavLst>
                                        <p:tav tm="0">
                                          <p:val>
                                            <p:fltVal val="0"/>
                                          </p:val>
                                        </p:tav>
                                        <p:tav tm="100000">
                                          <p:val>
                                            <p:strVal val="#ppt_w"/>
                                          </p:val>
                                        </p:tav>
                                      </p:tavLst>
                                    </p:anim>
                                    <p:anim calcmode="lin" valueType="num">
                                      <p:cBhvr>
                                        <p:cTn id="19" dur="700" fill="hold"/>
                                        <p:tgtEl>
                                          <p:spTgt spid="19"/>
                                        </p:tgtEl>
                                        <p:attrNameLst>
                                          <p:attrName>ppt_h</p:attrName>
                                        </p:attrNameLst>
                                      </p:cBhvr>
                                      <p:tavLst>
                                        <p:tav tm="0">
                                          <p:val>
                                            <p:fltVal val="0"/>
                                          </p:val>
                                        </p:tav>
                                        <p:tav tm="100000">
                                          <p:val>
                                            <p:strVal val="#ppt_h"/>
                                          </p:val>
                                        </p:tav>
                                      </p:tavLst>
                                    </p:anim>
                                    <p:anim calcmode="lin" valueType="num">
                                      <p:cBhvr>
                                        <p:cTn id="20" dur="700" fill="hold"/>
                                        <p:tgtEl>
                                          <p:spTgt spid="19"/>
                                        </p:tgtEl>
                                        <p:attrNameLst>
                                          <p:attrName>style.rotation</p:attrName>
                                        </p:attrNameLst>
                                      </p:cBhvr>
                                      <p:tavLst>
                                        <p:tav tm="0">
                                          <p:val>
                                            <p:fltVal val="360"/>
                                          </p:val>
                                        </p:tav>
                                        <p:tav tm="100000">
                                          <p:val>
                                            <p:fltVal val="0"/>
                                          </p:val>
                                        </p:tav>
                                      </p:tavLst>
                                    </p:anim>
                                    <p:animEffect transition="in" filter="fade">
                                      <p:cBhvr>
                                        <p:cTn id="21" dur="700"/>
                                        <p:tgtEl>
                                          <p:spTgt spid="19"/>
                                        </p:tgtEl>
                                      </p:cBhvr>
                                    </p:animEffect>
                                  </p:childTnLst>
                                </p:cTn>
                              </p:par>
                              <p:par>
                                <p:cTn id="22" presetID="47" presetClass="entr" presetSubtype="0" fill="hold" grpId="2" nodeType="withEffect">
                                  <p:stCondLst>
                                    <p:cond delay="1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anim calcmode="lin" valueType="num">
                                      <p:cBhvr>
                                        <p:cTn id="25" dur="500" fill="hold"/>
                                        <p:tgtEl>
                                          <p:spTgt spid="19"/>
                                        </p:tgtEl>
                                        <p:attrNameLst>
                                          <p:attrName>ppt_x</p:attrName>
                                        </p:attrNameLst>
                                      </p:cBhvr>
                                      <p:tavLst>
                                        <p:tav tm="0">
                                          <p:val>
                                            <p:strVal val="#ppt_x"/>
                                          </p:val>
                                        </p:tav>
                                        <p:tav tm="100000">
                                          <p:val>
                                            <p:strVal val="#ppt_x"/>
                                          </p:val>
                                        </p:tav>
                                      </p:tavLst>
                                    </p:anim>
                                    <p:anim calcmode="lin" valueType="num">
                                      <p:cBhvr>
                                        <p:cTn id="26" dur="500" fill="hold"/>
                                        <p:tgtEl>
                                          <p:spTgt spid="19"/>
                                        </p:tgtEl>
                                        <p:attrNameLst>
                                          <p:attrName>ppt_y</p:attrName>
                                        </p:attrNameLst>
                                      </p:cBhvr>
                                      <p:tavLst>
                                        <p:tav tm="0">
                                          <p:val>
                                            <p:strVal val="#ppt_y-.1"/>
                                          </p:val>
                                        </p:tav>
                                        <p:tav tm="100000">
                                          <p:val>
                                            <p:strVal val="#ppt_y"/>
                                          </p:val>
                                        </p:tav>
                                      </p:tavLst>
                                    </p:anim>
                                  </p:childTnLst>
                                </p:cTn>
                              </p:par>
                              <p:par>
                                <p:cTn id="27" presetID="2" presetClass="entr" presetSubtype="2" fill="hold" grpId="0" nodeType="withEffect">
                                  <p:stCondLst>
                                    <p:cond delay="30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3" presetClass="entr" presetSubtype="16" fill="hold" grpId="0" nodeType="withEffect">
                                  <p:stCondLst>
                                    <p:cond delay="900"/>
                                  </p:stCondLst>
                                  <p:iterate type="lt">
                                    <p:tmPct val="4444"/>
                                  </p:iterate>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1600"/>
                                  </p:stCondLst>
                                  <p:iterate type="lt">
                                    <p:tmPct val="4965"/>
                                  </p:iterate>
                                  <p:childTnLst>
                                    <p:set>
                                      <p:cBhvr>
                                        <p:cTn id="36" dur="1" fill="hold">
                                          <p:stCondLst>
                                            <p:cond delay="0"/>
                                          </p:stCondLst>
                                        </p:cTn>
                                        <p:tgtEl>
                                          <p:spTgt spid="10"/>
                                        </p:tgtEl>
                                        <p:attrNameLst>
                                          <p:attrName>style.visibility</p:attrName>
                                        </p:attrNameLst>
                                      </p:cBhvr>
                                      <p:to>
                                        <p:strVal val="visible"/>
                                      </p:to>
                                    </p:set>
                                    <p:anim calcmode="lin" valueType="num">
                                      <p:cBhvr>
                                        <p:cTn id="37" dur="300" fill="hold"/>
                                        <p:tgtEl>
                                          <p:spTgt spid="10"/>
                                        </p:tgtEl>
                                        <p:attrNameLst>
                                          <p:attrName>ppt_w</p:attrName>
                                        </p:attrNameLst>
                                      </p:cBhvr>
                                      <p:tavLst>
                                        <p:tav tm="0">
                                          <p:val>
                                            <p:fltVal val="0"/>
                                          </p:val>
                                        </p:tav>
                                        <p:tav tm="100000">
                                          <p:val>
                                            <p:strVal val="#ppt_w"/>
                                          </p:val>
                                        </p:tav>
                                      </p:tavLst>
                                    </p:anim>
                                    <p:anim calcmode="lin" valueType="num">
                                      <p:cBhvr>
                                        <p:cTn id="38" dur="3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8" grpId="0" animBg="1"/>
      <p:bldP spid="18" grpId="2" animBg="1"/>
      <p:bldP spid="19" grpId="0" animBg="1"/>
      <p:bldP spid="19"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43" name="任意多边形 142"/>
          <p:cNvSpPr/>
          <p:nvPr/>
        </p:nvSpPr>
        <p:spPr>
          <a:xfrm rot="10800000">
            <a:off x="2395758" y="2784511"/>
            <a:ext cx="2584198" cy="2529981"/>
          </a:xfrm>
          <a:custGeom>
            <a:avLst/>
            <a:gdLst>
              <a:gd name="connsiteX0" fmla="*/ 664520 w 4590356"/>
              <a:gd name="connsiteY0" fmla="*/ 4494049 h 4494049"/>
              <a:gd name="connsiteX1" fmla="*/ 0 w 4590356"/>
              <a:gd name="connsiteY1" fmla="*/ 3321632 h 4494049"/>
              <a:gd name="connsiteX2" fmla="*/ 1015370 w 4590356"/>
              <a:gd name="connsiteY2" fmla="*/ 2159300 h 4494049"/>
              <a:gd name="connsiteX3" fmla="*/ 1015370 w 4590356"/>
              <a:gd name="connsiteY3" fmla="*/ 2159301 h 4494049"/>
              <a:gd name="connsiteX4" fmla="*/ 2901655 w 4590356"/>
              <a:gd name="connsiteY4" fmla="*/ 0 h 4494049"/>
              <a:gd name="connsiteX5" fmla="*/ 4590356 w 4590356"/>
              <a:gd name="connsiteY5" fmla="*/ 0 h 4494049"/>
              <a:gd name="connsiteX6" fmla="*/ 1679890 w 4590356"/>
              <a:gd name="connsiteY6" fmla="*/ 3331718 h 4494049"/>
              <a:gd name="connsiteX7" fmla="*/ 1679890 w 4590356"/>
              <a:gd name="connsiteY7" fmla="*/ 3331717 h 449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0356" h="4494049">
                <a:moveTo>
                  <a:pt x="664520" y="4494049"/>
                </a:moveTo>
                <a:lnTo>
                  <a:pt x="0" y="3321632"/>
                </a:lnTo>
                <a:lnTo>
                  <a:pt x="1015370" y="2159300"/>
                </a:lnTo>
                <a:lnTo>
                  <a:pt x="1015370" y="2159301"/>
                </a:lnTo>
                <a:lnTo>
                  <a:pt x="2901655" y="0"/>
                </a:lnTo>
                <a:lnTo>
                  <a:pt x="4590356" y="0"/>
                </a:lnTo>
                <a:lnTo>
                  <a:pt x="1679890" y="3331718"/>
                </a:lnTo>
                <a:lnTo>
                  <a:pt x="1679890" y="3331717"/>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任意多边形 77"/>
          <p:cNvSpPr/>
          <p:nvPr/>
        </p:nvSpPr>
        <p:spPr>
          <a:xfrm>
            <a:off x="5096030" y="0"/>
            <a:ext cx="4991801" cy="4919843"/>
          </a:xfrm>
          <a:custGeom>
            <a:avLst/>
            <a:gdLst>
              <a:gd name="connsiteX0" fmla="*/ 3228170 w 4991801"/>
              <a:gd name="connsiteY0" fmla="*/ 0 h 4919843"/>
              <a:gd name="connsiteX1" fmla="*/ 4991801 w 4991801"/>
              <a:gd name="connsiteY1" fmla="*/ 0 h 4919843"/>
              <a:gd name="connsiteX2" fmla="*/ 694005 w 4991801"/>
              <a:gd name="connsiteY2" fmla="*/ 4919843 h 4919843"/>
              <a:gd name="connsiteX3" fmla="*/ 0 w 4991801"/>
              <a:gd name="connsiteY3" fmla="*/ 3695404 h 4919843"/>
              <a:gd name="connsiteX4" fmla="*/ 3228170 w 4991801"/>
              <a:gd name="connsiteY4" fmla="*/ 0 h 4919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801" h="4919843">
                <a:moveTo>
                  <a:pt x="3228170" y="0"/>
                </a:moveTo>
                <a:lnTo>
                  <a:pt x="4991801" y="0"/>
                </a:lnTo>
                <a:lnTo>
                  <a:pt x="694005" y="4919843"/>
                </a:lnTo>
                <a:lnTo>
                  <a:pt x="0" y="3695404"/>
                </a:lnTo>
                <a:lnTo>
                  <a:pt x="3228170" y="0"/>
                </a:lnTo>
                <a:close/>
              </a:path>
            </a:pathLst>
          </a:custGeom>
          <a:solidFill>
            <a:srgbClr val="60CC7A">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99" name="任意多边形 98"/>
          <p:cNvSpPr/>
          <p:nvPr/>
        </p:nvSpPr>
        <p:spPr>
          <a:xfrm>
            <a:off x="5819193" y="4476"/>
            <a:ext cx="4418923" cy="4915367"/>
          </a:xfrm>
          <a:custGeom>
            <a:avLst/>
            <a:gdLst>
              <a:gd name="connsiteX0" fmla="*/ 3228170 w 3478282"/>
              <a:gd name="connsiteY0" fmla="*/ 0 h 3869050"/>
              <a:gd name="connsiteX1" fmla="*/ 3478282 w 3478282"/>
              <a:gd name="connsiteY1" fmla="*/ 0 h 3869050"/>
              <a:gd name="connsiteX2" fmla="*/ 98422 w 3478282"/>
              <a:gd name="connsiteY2" fmla="*/ 3869050 h 3869050"/>
              <a:gd name="connsiteX3" fmla="*/ 0 w 3478282"/>
              <a:gd name="connsiteY3" fmla="*/ 3695404 h 3869050"/>
              <a:gd name="connsiteX4" fmla="*/ 3228170 w 3478282"/>
              <a:gd name="connsiteY4" fmla="*/ 0 h 386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8282" h="3869050">
                <a:moveTo>
                  <a:pt x="3228170" y="0"/>
                </a:moveTo>
                <a:lnTo>
                  <a:pt x="3478282" y="0"/>
                </a:lnTo>
                <a:lnTo>
                  <a:pt x="98422" y="3869050"/>
                </a:lnTo>
                <a:lnTo>
                  <a:pt x="0" y="3695404"/>
                </a:lnTo>
                <a:lnTo>
                  <a:pt x="3228170" y="0"/>
                </a:lnTo>
                <a:close/>
              </a:path>
            </a:pathLst>
          </a:custGeom>
          <a:solidFill>
            <a:srgbClr val="60CC7A">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88" name="任意多边形 87"/>
          <p:cNvSpPr/>
          <p:nvPr/>
        </p:nvSpPr>
        <p:spPr>
          <a:xfrm rot="10800000">
            <a:off x="4066583" y="1599728"/>
            <a:ext cx="2058893" cy="3246386"/>
          </a:xfrm>
          <a:custGeom>
            <a:avLst/>
            <a:gdLst>
              <a:gd name="connsiteX0" fmla="*/ 1670608 w 2450429"/>
              <a:gd name="connsiteY0" fmla="*/ 3863746 h 3863746"/>
              <a:gd name="connsiteX1" fmla="*/ 0 w 2450429"/>
              <a:gd name="connsiteY1" fmla="*/ 892690 h 3863746"/>
              <a:gd name="connsiteX2" fmla="*/ 779821 w 2450429"/>
              <a:gd name="connsiteY2" fmla="*/ 0 h 3863746"/>
              <a:gd name="connsiteX3" fmla="*/ 2450429 w 2450429"/>
              <a:gd name="connsiteY3" fmla="*/ 2971056 h 3863746"/>
              <a:gd name="connsiteX4" fmla="*/ 2133931 w 2450429"/>
              <a:gd name="connsiteY4" fmla="*/ 3333363 h 3863746"/>
              <a:gd name="connsiteX5" fmla="*/ 2133931 w 2450429"/>
              <a:gd name="connsiteY5" fmla="*/ 3333362 h 3863746"/>
              <a:gd name="connsiteX6" fmla="*/ 1670608 w 2450429"/>
              <a:gd name="connsiteY6" fmla="*/ 3863746 h 386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429" h="3863746">
                <a:moveTo>
                  <a:pt x="1670608" y="3863746"/>
                </a:moveTo>
                <a:lnTo>
                  <a:pt x="0" y="892690"/>
                </a:lnTo>
                <a:lnTo>
                  <a:pt x="779821" y="0"/>
                </a:lnTo>
                <a:lnTo>
                  <a:pt x="2450429" y="2971056"/>
                </a:lnTo>
                <a:lnTo>
                  <a:pt x="2133931" y="3333363"/>
                </a:lnTo>
                <a:lnTo>
                  <a:pt x="2133931" y="3333362"/>
                </a:lnTo>
                <a:lnTo>
                  <a:pt x="1670608" y="3863746"/>
                </a:lnTo>
                <a:close/>
              </a:path>
            </a:pathLst>
          </a:custGeom>
          <a:solidFill>
            <a:srgbClr val="E74B4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6" name="任意多边形 95"/>
          <p:cNvSpPr/>
          <p:nvPr/>
        </p:nvSpPr>
        <p:spPr>
          <a:xfrm rot="10800000">
            <a:off x="4776452" y="707542"/>
            <a:ext cx="2222755" cy="3504758"/>
          </a:xfrm>
          <a:custGeom>
            <a:avLst/>
            <a:gdLst>
              <a:gd name="connsiteX0" fmla="*/ 1670608 w 2450429"/>
              <a:gd name="connsiteY0" fmla="*/ 3863746 h 3863746"/>
              <a:gd name="connsiteX1" fmla="*/ 0 w 2450429"/>
              <a:gd name="connsiteY1" fmla="*/ 892690 h 3863746"/>
              <a:gd name="connsiteX2" fmla="*/ 779821 w 2450429"/>
              <a:gd name="connsiteY2" fmla="*/ 0 h 3863746"/>
              <a:gd name="connsiteX3" fmla="*/ 2450429 w 2450429"/>
              <a:gd name="connsiteY3" fmla="*/ 2971056 h 3863746"/>
              <a:gd name="connsiteX4" fmla="*/ 2133931 w 2450429"/>
              <a:gd name="connsiteY4" fmla="*/ 3333363 h 3863746"/>
              <a:gd name="connsiteX5" fmla="*/ 2133931 w 2450429"/>
              <a:gd name="connsiteY5" fmla="*/ 3333362 h 3863746"/>
              <a:gd name="connsiteX6" fmla="*/ 1670608 w 2450429"/>
              <a:gd name="connsiteY6" fmla="*/ 3863746 h 386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429" h="3863746">
                <a:moveTo>
                  <a:pt x="1670608" y="3863746"/>
                </a:moveTo>
                <a:lnTo>
                  <a:pt x="0" y="892690"/>
                </a:lnTo>
                <a:lnTo>
                  <a:pt x="779821" y="0"/>
                </a:lnTo>
                <a:lnTo>
                  <a:pt x="2450429" y="2971056"/>
                </a:lnTo>
                <a:lnTo>
                  <a:pt x="2133931" y="3333363"/>
                </a:lnTo>
                <a:lnTo>
                  <a:pt x="2133931" y="3333362"/>
                </a:lnTo>
                <a:lnTo>
                  <a:pt x="1670608" y="3863746"/>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9" name="任意多边形 108"/>
          <p:cNvSpPr/>
          <p:nvPr/>
        </p:nvSpPr>
        <p:spPr>
          <a:xfrm>
            <a:off x="1913205" y="1899431"/>
            <a:ext cx="4474110" cy="4958569"/>
          </a:xfrm>
          <a:custGeom>
            <a:avLst/>
            <a:gdLst>
              <a:gd name="connsiteX0" fmla="*/ 4331626 w 4474110"/>
              <a:gd name="connsiteY0" fmla="*/ 0 h 4958569"/>
              <a:gd name="connsiteX1" fmla="*/ 4474110 w 4474110"/>
              <a:gd name="connsiteY1" fmla="*/ 253397 h 4958569"/>
              <a:gd name="connsiteX2" fmla="*/ 363844 w 4474110"/>
              <a:gd name="connsiteY2" fmla="*/ 4958569 h 4958569"/>
              <a:gd name="connsiteX3" fmla="*/ 0 w 4474110"/>
              <a:gd name="connsiteY3" fmla="*/ 4958569 h 4958569"/>
              <a:gd name="connsiteX4" fmla="*/ 4331626 w 4474110"/>
              <a:gd name="connsiteY4" fmla="*/ 0 h 4958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4110" h="4958569">
                <a:moveTo>
                  <a:pt x="4331626" y="0"/>
                </a:moveTo>
                <a:lnTo>
                  <a:pt x="4474110" y="253397"/>
                </a:lnTo>
                <a:lnTo>
                  <a:pt x="363844" y="4958569"/>
                </a:lnTo>
                <a:lnTo>
                  <a:pt x="0" y="4958569"/>
                </a:lnTo>
                <a:lnTo>
                  <a:pt x="4331626" y="0"/>
                </a:lnTo>
                <a:close/>
              </a:path>
            </a:pathLst>
          </a:custGeom>
          <a:solidFill>
            <a:srgbClr val="E74B4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21" name="任意多边形 120"/>
          <p:cNvSpPr/>
          <p:nvPr/>
        </p:nvSpPr>
        <p:spPr>
          <a:xfrm rot="10800000">
            <a:off x="5842729" y="1777397"/>
            <a:ext cx="2366085" cy="4109544"/>
          </a:xfrm>
          <a:custGeom>
            <a:avLst/>
            <a:gdLst>
              <a:gd name="connsiteX0" fmla="*/ 2210858 w 2366085"/>
              <a:gd name="connsiteY0" fmla="*/ 4109544 h 4109544"/>
              <a:gd name="connsiteX1" fmla="*/ 0 w 2366085"/>
              <a:gd name="connsiteY1" fmla="*/ 177693 h 4109544"/>
              <a:gd name="connsiteX2" fmla="*/ 155227 w 2366085"/>
              <a:gd name="connsiteY2" fmla="*/ 0 h 4109544"/>
              <a:gd name="connsiteX3" fmla="*/ 2366085 w 2366085"/>
              <a:gd name="connsiteY3" fmla="*/ 3931852 h 4109544"/>
              <a:gd name="connsiteX4" fmla="*/ 2287846 w 2366085"/>
              <a:gd name="connsiteY4" fmla="*/ 4021415 h 4109544"/>
              <a:gd name="connsiteX5" fmla="*/ 2287846 w 2366085"/>
              <a:gd name="connsiteY5" fmla="*/ 4021413 h 410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6085" h="4109544">
                <a:moveTo>
                  <a:pt x="2210858" y="4109544"/>
                </a:moveTo>
                <a:lnTo>
                  <a:pt x="0" y="177693"/>
                </a:lnTo>
                <a:lnTo>
                  <a:pt x="155227" y="0"/>
                </a:lnTo>
                <a:lnTo>
                  <a:pt x="2366085" y="3931852"/>
                </a:lnTo>
                <a:lnTo>
                  <a:pt x="2287846" y="4021415"/>
                </a:lnTo>
                <a:lnTo>
                  <a:pt x="2287846" y="4021413"/>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任意多边形 123"/>
          <p:cNvSpPr/>
          <p:nvPr/>
        </p:nvSpPr>
        <p:spPr>
          <a:xfrm rot="10800000">
            <a:off x="6496179" y="3066807"/>
            <a:ext cx="2114129" cy="3715024"/>
          </a:xfrm>
          <a:custGeom>
            <a:avLst/>
            <a:gdLst>
              <a:gd name="connsiteX0" fmla="*/ 2043428 w 2114129"/>
              <a:gd name="connsiteY0" fmla="*/ 3715024 h 3715024"/>
              <a:gd name="connsiteX1" fmla="*/ 0 w 2114129"/>
              <a:gd name="connsiteY1" fmla="*/ 80934 h 3715024"/>
              <a:gd name="connsiteX2" fmla="*/ 70700 w 2114129"/>
              <a:gd name="connsiteY2" fmla="*/ 0 h 3715024"/>
              <a:gd name="connsiteX3" fmla="*/ 2114129 w 2114129"/>
              <a:gd name="connsiteY3" fmla="*/ 3634090 h 3715024"/>
            </a:gdLst>
            <a:ahLst/>
            <a:cxnLst>
              <a:cxn ang="0">
                <a:pos x="connsiteX0" y="connsiteY0"/>
              </a:cxn>
              <a:cxn ang="0">
                <a:pos x="connsiteX1" y="connsiteY1"/>
              </a:cxn>
              <a:cxn ang="0">
                <a:pos x="connsiteX2" y="connsiteY2"/>
              </a:cxn>
              <a:cxn ang="0">
                <a:pos x="connsiteX3" y="connsiteY3"/>
              </a:cxn>
            </a:cxnLst>
            <a:rect l="l" t="t" r="r" b="b"/>
            <a:pathLst>
              <a:path w="2114129" h="3715024">
                <a:moveTo>
                  <a:pt x="2043428" y="3715024"/>
                </a:moveTo>
                <a:lnTo>
                  <a:pt x="0" y="80934"/>
                </a:lnTo>
                <a:lnTo>
                  <a:pt x="70700" y="0"/>
                </a:lnTo>
                <a:lnTo>
                  <a:pt x="2114129" y="363409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任意多边形 126"/>
          <p:cNvSpPr/>
          <p:nvPr/>
        </p:nvSpPr>
        <p:spPr>
          <a:xfrm>
            <a:off x="6179493" y="-17209"/>
            <a:ext cx="4204191" cy="4736312"/>
          </a:xfrm>
          <a:custGeom>
            <a:avLst/>
            <a:gdLst>
              <a:gd name="connsiteX0" fmla="*/ 4034634 w 4204191"/>
              <a:gd name="connsiteY0" fmla="*/ 0 h 4736312"/>
              <a:gd name="connsiteX1" fmla="*/ 4204191 w 4204191"/>
              <a:gd name="connsiteY1" fmla="*/ 0 h 4736312"/>
              <a:gd name="connsiteX2" fmla="*/ 66723 w 4204191"/>
              <a:gd name="connsiteY2" fmla="*/ 4736312 h 4736312"/>
              <a:gd name="connsiteX3" fmla="*/ 0 w 4204191"/>
              <a:gd name="connsiteY3" fmla="*/ 4618593 h 4736312"/>
            </a:gdLst>
            <a:ahLst/>
            <a:cxnLst>
              <a:cxn ang="0">
                <a:pos x="connsiteX0" y="connsiteY0"/>
              </a:cxn>
              <a:cxn ang="0">
                <a:pos x="connsiteX1" y="connsiteY1"/>
              </a:cxn>
              <a:cxn ang="0">
                <a:pos x="connsiteX2" y="connsiteY2"/>
              </a:cxn>
              <a:cxn ang="0">
                <a:pos x="connsiteX3" y="connsiteY3"/>
              </a:cxn>
            </a:cxnLst>
            <a:rect l="l" t="t" r="r" b="b"/>
            <a:pathLst>
              <a:path w="4204191" h="4736312">
                <a:moveTo>
                  <a:pt x="4034634" y="0"/>
                </a:moveTo>
                <a:lnTo>
                  <a:pt x="4204191" y="0"/>
                </a:lnTo>
                <a:lnTo>
                  <a:pt x="66723" y="4736312"/>
                </a:lnTo>
                <a:lnTo>
                  <a:pt x="0" y="4618593"/>
                </a:lnTo>
                <a:close/>
              </a:path>
            </a:pathLst>
          </a:cu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28" name="任意多边形 127"/>
          <p:cNvSpPr/>
          <p:nvPr/>
        </p:nvSpPr>
        <p:spPr>
          <a:xfrm>
            <a:off x="5909187" y="548800"/>
            <a:ext cx="4204191" cy="4736312"/>
          </a:xfrm>
          <a:custGeom>
            <a:avLst/>
            <a:gdLst>
              <a:gd name="connsiteX0" fmla="*/ 4034634 w 4204191"/>
              <a:gd name="connsiteY0" fmla="*/ 0 h 4736312"/>
              <a:gd name="connsiteX1" fmla="*/ 4204191 w 4204191"/>
              <a:gd name="connsiteY1" fmla="*/ 0 h 4736312"/>
              <a:gd name="connsiteX2" fmla="*/ 66723 w 4204191"/>
              <a:gd name="connsiteY2" fmla="*/ 4736312 h 4736312"/>
              <a:gd name="connsiteX3" fmla="*/ 0 w 4204191"/>
              <a:gd name="connsiteY3" fmla="*/ 4618593 h 4736312"/>
            </a:gdLst>
            <a:ahLst/>
            <a:cxnLst>
              <a:cxn ang="0">
                <a:pos x="connsiteX0" y="connsiteY0"/>
              </a:cxn>
              <a:cxn ang="0">
                <a:pos x="connsiteX1" y="connsiteY1"/>
              </a:cxn>
              <a:cxn ang="0">
                <a:pos x="connsiteX2" y="connsiteY2"/>
              </a:cxn>
              <a:cxn ang="0">
                <a:pos x="connsiteX3" y="connsiteY3"/>
              </a:cxn>
            </a:cxnLst>
            <a:rect l="l" t="t" r="r" b="b"/>
            <a:pathLst>
              <a:path w="4204191" h="4736312">
                <a:moveTo>
                  <a:pt x="4034634" y="0"/>
                </a:moveTo>
                <a:lnTo>
                  <a:pt x="4204191" y="0"/>
                </a:lnTo>
                <a:lnTo>
                  <a:pt x="66723" y="4736312"/>
                </a:lnTo>
                <a:lnTo>
                  <a:pt x="0" y="4618593"/>
                </a:lnTo>
                <a:close/>
              </a:path>
            </a:pathLst>
          </a:cu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29" name="任意多边形 128"/>
          <p:cNvSpPr/>
          <p:nvPr/>
        </p:nvSpPr>
        <p:spPr>
          <a:xfrm>
            <a:off x="6360225" y="277916"/>
            <a:ext cx="4204191" cy="4736312"/>
          </a:xfrm>
          <a:custGeom>
            <a:avLst/>
            <a:gdLst>
              <a:gd name="connsiteX0" fmla="*/ 4034634 w 4204191"/>
              <a:gd name="connsiteY0" fmla="*/ 0 h 4736312"/>
              <a:gd name="connsiteX1" fmla="*/ 4204191 w 4204191"/>
              <a:gd name="connsiteY1" fmla="*/ 0 h 4736312"/>
              <a:gd name="connsiteX2" fmla="*/ 66723 w 4204191"/>
              <a:gd name="connsiteY2" fmla="*/ 4736312 h 4736312"/>
              <a:gd name="connsiteX3" fmla="*/ 0 w 4204191"/>
              <a:gd name="connsiteY3" fmla="*/ 4618593 h 4736312"/>
            </a:gdLst>
            <a:ahLst/>
            <a:cxnLst>
              <a:cxn ang="0">
                <a:pos x="connsiteX0" y="connsiteY0"/>
              </a:cxn>
              <a:cxn ang="0">
                <a:pos x="connsiteX1" y="connsiteY1"/>
              </a:cxn>
              <a:cxn ang="0">
                <a:pos x="connsiteX2" y="connsiteY2"/>
              </a:cxn>
              <a:cxn ang="0">
                <a:pos x="connsiteX3" y="connsiteY3"/>
              </a:cxn>
            </a:cxnLst>
            <a:rect l="l" t="t" r="r" b="b"/>
            <a:pathLst>
              <a:path w="4204191" h="4736312">
                <a:moveTo>
                  <a:pt x="4034634" y="0"/>
                </a:moveTo>
                <a:lnTo>
                  <a:pt x="4204191" y="0"/>
                </a:lnTo>
                <a:lnTo>
                  <a:pt x="66723" y="4736312"/>
                </a:lnTo>
                <a:lnTo>
                  <a:pt x="0" y="4618593"/>
                </a:lnTo>
                <a:close/>
              </a:path>
            </a:pathLst>
          </a:custGeom>
          <a:solidFill>
            <a:schemeClr val="bg1">
              <a:lumMod val="6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32" name="任意多边形 131"/>
          <p:cNvSpPr/>
          <p:nvPr/>
        </p:nvSpPr>
        <p:spPr>
          <a:xfrm rot="10800000">
            <a:off x="5613788" y="2455283"/>
            <a:ext cx="1883494" cy="3115007"/>
          </a:xfrm>
          <a:custGeom>
            <a:avLst/>
            <a:gdLst>
              <a:gd name="connsiteX0" fmla="*/ 1513202 w 1883494"/>
              <a:gd name="connsiteY0" fmla="*/ 3115007 h 3115007"/>
              <a:gd name="connsiteX1" fmla="*/ 0 w 1883494"/>
              <a:gd name="connsiteY1" fmla="*/ 423887 h 3115007"/>
              <a:gd name="connsiteX2" fmla="*/ 370293 w 1883494"/>
              <a:gd name="connsiteY2" fmla="*/ 0 h 3115007"/>
              <a:gd name="connsiteX3" fmla="*/ 1883494 w 1883494"/>
              <a:gd name="connsiteY3" fmla="*/ 2691120 h 3115007"/>
              <a:gd name="connsiteX4" fmla="*/ 1805255 w 1883494"/>
              <a:gd name="connsiteY4" fmla="*/ 2780682 h 3115007"/>
              <a:gd name="connsiteX5" fmla="*/ 1805255 w 1883494"/>
              <a:gd name="connsiteY5" fmla="*/ 2780680 h 311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3494" h="3115007">
                <a:moveTo>
                  <a:pt x="1513202" y="3115007"/>
                </a:moveTo>
                <a:lnTo>
                  <a:pt x="0" y="423887"/>
                </a:lnTo>
                <a:lnTo>
                  <a:pt x="370293" y="0"/>
                </a:lnTo>
                <a:lnTo>
                  <a:pt x="1883494" y="2691120"/>
                </a:lnTo>
                <a:lnTo>
                  <a:pt x="1805255" y="2780682"/>
                </a:lnTo>
                <a:lnTo>
                  <a:pt x="1805255" y="278068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任意多边形 135"/>
          <p:cNvSpPr/>
          <p:nvPr/>
        </p:nvSpPr>
        <p:spPr>
          <a:xfrm>
            <a:off x="2660660" y="1565736"/>
            <a:ext cx="3867640" cy="4330900"/>
          </a:xfrm>
          <a:custGeom>
            <a:avLst/>
            <a:gdLst>
              <a:gd name="connsiteX0" fmla="*/ 3783317 w 3867640"/>
              <a:gd name="connsiteY0" fmla="*/ 0 h 4330900"/>
              <a:gd name="connsiteX1" fmla="*/ 3867640 w 3867640"/>
              <a:gd name="connsiteY1" fmla="*/ 149962 h 4330900"/>
              <a:gd name="connsiteX2" fmla="*/ 215326 w 3867640"/>
              <a:gd name="connsiteY2" fmla="*/ 4330900 h 4330900"/>
              <a:gd name="connsiteX3" fmla="*/ 0 w 3867640"/>
              <a:gd name="connsiteY3" fmla="*/ 4330900 h 4330900"/>
            </a:gdLst>
            <a:ahLst/>
            <a:cxnLst>
              <a:cxn ang="0">
                <a:pos x="connsiteX0" y="connsiteY0"/>
              </a:cxn>
              <a:cxn ang="0">
                <a:pos x="connsiteX1" y="connsiteY1"/>
              </a:cxn>
              <a:cxn ang="0">
                <a:pos x="connsiteX2" y="connsiteY2"/>
              </a:cxn>
              <a:cxn ang="0">
                <a:pos x="connsiteX3" y="connsiteY3"/>
              </a:cxn>
            </a:cxnLst>
            <a:rect l="l" t="t" r="r" b="b"/>
            <a:pathLst>
              <a:path w="3867640" h="4330900">
                <a:moveTo>
                  <a:pt x="3783317" y="0"/>
                </a:moveTo>
                <a:lnTo>
                  <a:pt x="3867640" y="149962"/>
                </a:lnTo>
                <a:lnTo>
                  <a:pt x="215326" y="4330900"/>
                </a:lnTo>
                <a:lnTo>
                  <a:pt x="0" y="4330900"/>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39" name="任意多边形 138"/>
          <p:cNvSpPr/>
          <p:nvPr/>
        </p:nvSpPr>
        <p:spPr>
          <a:xfrm>
            <a:off x="4308725" y="456920"/>
            <a:ext cx="3689775" cy="3977329"/>
          </a:xfrm>
          <a:custGeom>
            <a:avLst/>
            <a:gdLst>
              <a:gd name="connsiteX0" fmla="*/ 3474450 w 3689775"/>
              <a:gd name="connsiteY0" fmla="*/ 0 h 3977329"/>
              <a:gd name="connsiteX1" fmla="*/ 3689775 w 3689775"/>
              <a:gd name="connsiteY1" fmla="*/ 0 h 3977329"/>
              <a:gd name="connsiteX2" fmla="*/ 215326 w 3689775"/>
              <a:gd name="connsiteY2" fmla="*/ 3977329 h 3977329"/>
              <a:gd name="connsiteX3" fmla="*/ 0 w 3689775"/>
              <a:gd name="connsiteY3" fmla="*/ 3977329 h 3977329"/>
              <a:gd name="connsiteX4" fmla="*/ 3474450 w 3689775"/>
              <a:gd name="connsiteY4" fmla="*/ 0 h 39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9775" h="3977329">
                <a:moveTo>
                  <a:pt x="3474450" y="0"/>
                </a:moveTo>
                <a:lnTo>
                  <a:pt x="3689775" y="0"/>
                </a:lnTo>
                <a:lnTo>
                  <a:pt x="215326" y="3977329"/>
                </a:lnTo>
                <a:lnTo>
                  <a:pt x="0" y="3977329"/>
                </a:lnTo>
                <a:lnTo>
                  <a:pt x="3474450" y="0"/>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75" name="任意多边形 74"/>
          <p:cNvSpPr/>
          <p:nvPr/>
        </p:nvSpPr>
        <p:spPr>
          <a:xfrm rot="10800000">
            <a:off x="2156434" y="1958521"/>
            <a:ext cx="5004474" cy="4899479"/>
          </a:xfrm>
          <a:custGeom>
            <a:avLst/>
            <a:gdLst>
              <a:gd name="connsiteX0" fmla="*/ 664520 w 4590356"/>
              <a:gd name="connsiteY0" fmla="*/ 4494049 h 4494049"/>
              <a:gd name="connsiteX1" fmla="*/ 0 w 4590356"/>
              <a:gd name="connsiteY1" fmla="*/ 3321632 h 4494049"/>
              <a:gd name="connsiteX2" fmla="*/ 1015370 w 4590356"/>
              <a:gd name="connsiteY2" fmla="*/ 2159300 h 4494049"/>
              <a:gd name="connsiteX3" fmla="*/ 1015370 w 4590356"/>
              <a:gd name="connsiteY3" fmla="*/ 2159301 h 4494049"/>
              <a:gd name="connsiteX4" fmla="*/ 2901655 w 4590356"/>
              <a:gd name="connsiteY4" fmla="*/ 0 h 4494049"/>
              <a:gd name="connsiteX5" fmla="*/ 4590356 w 4590356"/>
              <a:gd name="connsiteY5" fmla="*/ 0 h 4494049"/>
              <a:gd name="connsiteX6" fmla="*/ 1679890 w 4590356"/>
              <a:gd name="connsiteY6" fmla="*/ 3331718 h 4494049"/>
              <a:gd name="connsiteX7" fmla="*/ 1679890 w 4590356"/>
              <a:gd name="connsiteY7" fmla="*/ 3331717 h 449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0356" h="4494049">
                <a:moveTo>
                  <a:pt x="664520" y="4494049"/>
                </a:moveTo>
                <a:lnTo>
                  <a:pt x="0" y="3321632"/>
                </a:lnTo>
                <a:lnTo>
                  <a:pt x="1015370" y="2159300"/>
                </a:lnTo>
                <a:lnTo>
                  <a:pt x="1015370" y="2159301"/>
                </a:lnTo>
                <a:lnTo>
                  <a:pt x="2901655" y="0"/>
                </a:lnTo>
                <a:lnTo>
                  <a:pt x="4590356" y="0"/>
                </a:lnTo>
                <a:lnTo>
                  <a:pt x="1679890" y="3331718"/>
                </a:lnTo>
                <a:lnTo>
                  <a:pt x="1679890" y="3331717"/>
                </a:lnTo>
                <a:close/>
              </a:path>
            </a:pathLst>
          </a:custGeom>
          <a:solidFill>
            <a:srgbClr val="E74B4B">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任意多边形 117"/>
          <p:cNvSpPr/>
          <p:nvPr/>
        </p:nvSpPr>
        <p:spPr>
          <a:xfrm rot="10800000">
            <a:off x="6143936" y="1659129"/>
            <a:ext cx="2835823" cy="4738107"/>
          </a:xfrm>
          <a:custGeom>
            <a:avLst/>
            <a:gdLst>
              <a:gd name="connsiteX0" fmla="*/ 2679634 w 3227833"/>
              <a:gd name="connsiteY0" fmla="*/ 5393079 h 5393079"/>
              <a:gd name="connsiteX1" fmla="*/ 0 w 3227833"/>
              <a:gd name="connsiteY1" fmla="*/ 627543 h 5393079"/>
              <a:gd name="connsiteX2" fmla="*/ 548199 w 3227833"/>
              <a:gd name="connsiteY2" fmla="*/ 0 h 5393079"/>
              <a:gd name="connsiteX3" fmla="*/ 3227833 w 3227833"/>
              <a:gd name="connsiteY3" fmla="*/ 4765536 h 5393079"/>
              <a:gd name="connsiteX4" fmla="*/ 3138779 w 3227833"/>
              <a:gd name="connsiteY4" fmla="*/ 4867479 h 5393079"/>
              <a:gd name="connsiteX5" fmla="*/ 3138779 w 3227833"/>
              <a:gd name="connsiteY5" fmla="*/ 4867477 h 539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7833" h="5393079">
                <a:moveTo>
                  <a:pt x="2679634" y="5393079"/>
                </a:moveTo>
                <a:lnTo>
                  <a:pt x="0" y="627543"/>
                </a:lnTo>
                <a:lnTo>
                  <a:pt x="548199" y="0"/>
                </a:lnTo>
                <a:lnTo>
                  <a:pt x="3227833" y="4765536"/>
                </a:lnTo>
                <a:lnTo>
                  <a:pt x="3138779" y="4867479"/>
                </a:lnTo>
                <a:lnTo>
                  <a:pt x="3138779" y="4867477"/>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6" name="任意多边形 145"/>
          <p:cNvSpPr/>
          <p:nvPr/>
        </p:nvSpPr>
        <p:spPr>
          <a:xfrm rot="10800000">
            <a:off x="3120934" y="-21495"/>
            <a:ext cx="3075472" cy="5278317"/>
          </a:xfrm>
          <a:custGeom>
            <a:avLst/>
            <a:gdLst>
              <a:gd name="connsiteX0" fmla="*/ 2913541 w 2913541"/>
              <a:gd name="connsiteY0" fmla="*/ 5000401 h 5000401"/>
              <a:gd name="connsiteX1" fmla="*/ 2746141 w 2913541"/>
              <a:gd name="connsiteY1" fmla="*/ 5000401 h 5000401"/>
              <a:gd name="connsiteX2" fmla="*/ 0 w 2913541"/>
              <a:gd name="connsiteY2" fmla="*/ 116585 h 5000401"/>
              <a:gd name="connsiteX3" fmla="*/ 101843 w 2913541"/>
              <a:gd name="connsiteY3" fmla="*/ 0 h 5000401"/>
              <a:gd name="connsiteX4" fmla="*/ 2913541 w 2913541"/>
              <a:gd name="connsiteY4" fmla="*/ 5000401 h 5000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541" h="5000401">
                <a:moveTo>
                  <a:pt x="2913541" y="5000401"/>
                </a:moveTo>
                <a:lnTo>
                  <a:pt x="2746141" y="5000401"/>
                </a:lnTo>
                <a:lnTo>
                  <a:pt x="0" y="116585"/>
                </a:lnTo>
                <a:lnTo>
                  <a:pt x="101843" y="0"/>
                </a:lnTo>
                <a:lnTo>
                  <a:pt x="2913541" y="5000401"/>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1" name="任意多边形 150"/>
          <p:cNvSpPr/>
          <p:nvPr/>
        </p:nvSpPr>
        <p:spPr>
          <a:xfrm rot="10800000">
            <a:off x="3469989" y="237248"/>
            <a:ext cx="2864532" cy="5016290"/>
          </a:xfrm>
          <a:custGeom>
            <a:avLst/>
            <a:gdLst>
              <a:gd name="connsiteX0" fmla="*/ 2864532 w 2864532"/>
              <a:gd name="connsiteY0" fmla="*/ 5016290 h 5016290"/>
              <a:gd name="connsiteX1" fmla="*/ 2792373 w 2864532"/>
              <a:gd name="connsiteY1" fmla="*/ 5016290 h 5016290"/>
              <a:gd name="connsiteX2" fmla="*/ 0 w 2864532"/>
              <a:gd name="connsiteY2" fmla="*/ 50254 h 5016290"/>
              <a:gd name="connsiteX3" fmla="*/ 43900 w 2864532"/>
              <a:gd name="connsiteY3" fmla="*/ 0 h 5016290"/>
            </a:gdLst>
            <a:ahLst/>
            <a:cxnLst>
              <a:cxn ang="0">
                <a:pos x="connsiteX0" y="connsiteY0"/>
              </a:cxn>
              <a:cxn ang="0">
                <a:pos x="connsiteX1" y="connsiteY1"/>
              </a:cxn>
              <a:cxn ang="0">
                <a:pos x="connsiteX2" y="connsiteY2"/>
              </a:cxn>
              <a:cxn ang="0">
                <a:pos x="connsiteX3" y="connsiteY3"/>
              </a:cxn>
            </a:cxnLst>
            <a:rect l="l" t="t" r="r" b="b"/>
            <a:pathLst>
              <a:path w="2864532" h="5016290">
                <a:moveTo>
                  <a:pt x="2864532" y="5016290"/>
                </a:moveTo>
                <a:lnTo>
                  <a:pt x="2792373" y="5016290"/>
                </a:lnTo>
                <a:lnTo>
                  <a:pt x="0" y="50254"/>
                </a:lnTo>
                <a:lnTo>
                  <a:pt x="43900"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4" name="任意多边形 153"/>
          <p:cNvSpPr/>
          <p:nvPr/>
        </p:nvSpPr>
        <p:spPr>
          <a:xfrm rot="10800000">
            <a:off x="3685788" y="411344"/>
            <a:ext cx="2784844" cy="4904569"/>
          </a:xfrm>
          <a:custGeom>
            <a:avLst/>
            <a:gdLst>
              <a:gd name="connsiteX0" fmla="*/ 2784844 w 2784844"/>
              <a:gd name="connsiteY0" fmla="*/ 4904569 h 4904569"/>
              <a:gd name="connsiteX1" fmla="*/ 2740410 w 2784844"/>
              <a:gd name="connsiteY1" fmla="*/ 4904569 h 4904569"/>
              <a:gd name="connsiteX2" fmla="*/ 0 w 2784844"/>
              <a:gd name="connsiteY2" fmla="*/ 30945 h 4904569"/>
              <a:gd name="connsiteX3" fmla="*/ 27032 w 2784844"/>
              <a:gd name="connsiteY3" fmla="*/ 0 h 4904569"/>
            </a:gdLst>
            <a:ahLst/>
            <a:cxnLst>
              <a:cxn ang="0">
                <a:pos x="connsiteX0" y="connsiteY0"/>
              </a:cxn>
              <a:cxn ang="0">
                <a:pos x="connsiteX1" y="connsiteY1"/>
              </a:cxn>
              <a:cxn ang="0">
                <a:pos x="connsiteX2" y="connsiteY2"/>
              </a:cxn>
              <a:cxn ang="0">
                <a:pos x="connsiteX3" y="connsiteY3"/>
              </a:cxn>
            </a:cxnLst>
            <a:rect l="l" t="t" r="r" b="b"/>
            <a:pathLst>
              <a:path w="2784844" h="4904569">
                <a:moveTo>
                  <a:pt x="2784844" y="4904569"/>
                </a:moveTo>
                <a:lnTo>
                  <a:pt x="2740410" y="4904569"/>
                </a:lnTo>
                <a:lnTo>
                  <a:pt x="0" y="30945"/>
                </a:lnTo>
                <a:lnTo>
                  <a:pt x="27032"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任意多边形 154"/>
          <p:cNvSpPr/>
          <p:nvPr/>
        </p:nvSpPr>
        <p:spPr>
          <a:xfrm rot="10800000">
            <a:off x="6472900" y="3154108"/>
            <a:ext cx="1879083" cy="3309374"/>
          </a:xfrm>
          <a:custGeom>
            <a:avLst/>
            <a:gdLst>
              <a:gd name="connsiteX0" fmla="*/ 2784844 w 2784844"/>
              <a:gd name="connsiteY0" fmla="*/ 4904569 h 4904569"/>
              <a:gd name="connsiteX1" fmla="*/ 2740410 w 2784844"/>
              <a:gd name="connsiteY1" fmla="*/ 4904569 h 4904569"/>
              <a:gd name="connsiteX2" fmla="*/ 0 w 2784844"/>
              <a:gd name="connsiteY2" fmla="*/ 30945 h 4904569"/>
              <a:gd name="connsiteX3" fmla="*/ 27032 w 2784844"/>
              <a:gd name="connsiteY3" fmla="*/ 0 h 4904569"/>
            </a:gdLst>
            <a:ahLst/>
            <a:cxnLst>
              <a:cxn ang="0">
                <a:pos x="connsiteX0" y="connsiteY0"/>
              </a:cxn>
              <a:cxn ang="0">
                <a:pos x="connsiteX1" y="connsiteY1"/>
              </a:cxn>
              <a:cxn ang="0">
                <a:pos x="connsiteX2" y="connsiteY2"/>
              </a:cxn>
              <a:cxn ang="0">
                <a:pos x="connsiteX3" y="connsiteY3"/>
              </a:cxn>
            </a:cxnLst>
            <a:rect l="l" t="t" r="r" b="b"/>
            <a:pathLst>
              <a:path w="2784844" h="4904569">
                <a:moveTo>
                  <a:pt x="2784844" y="4904569"/>
                </a:moveTo>
                <a:lnTo>
                  <a:pt x="2740410" y="4904569"/>
                </a:lnTo>
                <a:lnTo>
                  <a:pt x="0" y="30945"/>
                </a:lnTo>
                <a:lnTo>
                  <a:pt x="27032"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任意多边形 160"/>
          <p:cNvSpPr/>
          <p:nvPr/>
        </p:nvSpPr>
        <p:spPr>
          <a:xfrm>
            <a:off x="4362576" y="4475"/>
            <a:ext cx="3434982" cy="3807824"/>
          </a:xfrm>
          <a:custGeom>
            <a:avLst/>
            <a:gdLst>
              <a:gd name="connsiteX0" fmla="*/ 3326377 w 3434982"/>
              <a:gd name="connsiteY0" fmla="*/ 0 h 3807824"/>
              <a:gd name="connsiteX1" fmla="*/ 3434982 w 3434982"/>
              <a:gd name="connsiteY1" fmla="*/ 0 h 3807824"/>
              <a:gd name="connsiteX2" fmla="*/ 108607 w 3434982"/>
              <a:gd name="connsiteY2" fmla="*/ 3807824 h 3807824"/>
              <a:gd name="connsiteX3" fmla="*/ 0 w 3434982"/>
              <a:gd name="connsiteY3" fmla="*/ 3807824 h 3807824"/>
            </a:gdLst>
            <a:ahLst/>
            <a:cxnLst>
              <a:cxn ang="0">
                <a:pos x="connsiteX0" y="connsiteY0"/>
              </a:cxn>
              <a:cxn ang="0">
                <a:pos x="connsiteX1" y="connsiteY1"/>
              </a:cxn>
              <a:cxn ang="0">
                <a:pos x="connsiteX2" y="connsiteY2"/>
              </a:cxn>
              <a:cxn ang="0">
                <a:pos x="connsiteX3" y="connsiteY3"/>
              </a:cxn>
            </a:cxnLst>
            <a:rect l="l" t="t" r="r" b="b"/>
            <a:pathLst>
              <a:path w="3434982" h="3807824">
                <a:moveTo>
                  <a:pt x="3326377" y="0"/>
                </a:moveTo>
                <a:lnTo>
                  <a:pt x="3434982" y="0"/>
                </a:lnTo>
                <a:lnTo>
                  <a:pt x="108607" y="3807824"/>
                </a:lnTo>
                <a:lnTo>
                  <a:pt x="0" y="3807824"/>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64" name="任意多边形 163"/>
          <p:cNvSpPr/>
          <p:nvPr/>
        </p:nvSpPr>
        <p:spPr>
          <a:xfrm>
            <a:off x="5039077" y="425402"/>
            <a:ext cx="2655521" cy="2915546"/>
          </a:xfrm>
          <a:custGeom>
            <a:avLst/>
            <a:gdLst>
              <a:gd name="connsiteX0" fmla="*/ 2546916 w 2655521"/>
              <a:gd name="connsiteY0" fmla="*/ 0 h 2915546"/>
              <a:gd name="connsiteX1" fmla="*/ 2655521 w 2655521"/>
              <a:gd name="connsiteY1" fmla="*/ 0 h 2915546"/>
              <a:gd name="connsiteX2" fmla="*/ 108607 w 2655521"/>
              <a:gd name="connsiteY2" fmla="*/ 2915546 h 2915546"/>
              <a:gd name="connsiteX3" fmla="*/ 0 w 2655521"/>
              <a:gd name="connsiteY3" fmla="*/ 2915546 h 2915546"/>
            </a:gdLst>
            <a:ahLst/>
            <a:cxnLst>
              <a:cxn ang="0">
                <a:pos x="connsiteX0" y="connsiteY0"/>
              </a:cxn>
              <a:cxn ang="0">
                <a:pos x="connsiteX1" y="connsiteY1"/>
              </a:cxn>
              <a:cxn ang="0">
                <a:pos x="connsiteX2" y="connsiteY2"/>
              </a:cxn>
              <a:cxn ang="0">
                <a:pos x="connsiteX3" y="connsiteY3"/>
              </a:cxn>
            </a:cxnLst>
            <a:rect l="l" t="t" r="r" b="b"/>
            <a:pathLst>
              <a:path w="2655521" h="2915546">
                <a:moveTo>
                  <a:pt x="2546916" y="0"/>
                </a:moveTo>
                <a:lnTo>
                  <a:pt x="2655521" y="0"/>
                </a:lnTo>
                <a:lnTo>
                  <a:pt x="108607" y="2915546"/>
                </a:lnTo>
                <a:lnTo>
                  <a:pt x="0" y="2915546"/>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65" name="任意多边形 164"/>
          <p:cNvSpPr/>
          <p:nvPr/>
        </p:nvSpPr>
        <p:spPr>
          <a:xfrm>
            <a:off x="5191477" y="577802"/>
            <a:ext cx="2655521" cy="2915546"/>
          </a:xfrm>
          <a:custGeom>
            <a:avLst/>
            <a:gdLst>
              <a:gd name="connsiteX0" fmla="*/ 2546916 w 2655521"/>
              <a:gd name="connsiteY0" fmla="*/ 0 h 2915546"/>
              <a:gd name="connsiteX1" fmla="*/ 2655521 w 2655521"/>
              <a:gd name="connsiteY1" fmla="*/ 0 h 2915546"/>
              <a:gd name="connsiteX2" fmla="*/ 108607 w 2655521"/>
              <a:gd name="connsiteY2" fmla="*/ 2915546 h 2915546"/>
              <a:gd name="connsiteX3" fmla="*/ 0 w 2655521"/>
              <a:gd name="connsiteY3" fmla="*/ 2915546 h 2915546"/>
            </a:gdLst>
            <a:ahLst/>
            <a:cxnLst>
              <a:cxn ang="0">
                <a:pos x="connsiteX0" y="connsiteY0"/>
              </a:cxn>
              <a:cxn ang="0">
                <a:pos x="connsiteX1" y="connsiteY1"/>
              </a:cxn>
              <a:cxn ang="0">
                <a:pos x="connsiteX2" y="connsiteY2"/>
              </a:cxn>
              <a:cxn ang="0">
                <a:pos x="connsiteX3" y="connsiteY3"/>
              </a:cxn>
            </a:cxnLst>
            <a:rect l="l" t="t" r="r" b="b"/>
            <a:pathLst>
              <a:path w="2655521" h="2915546">
                <a:moveTo>
                  <a:pt x="2546916" y="0"/>
                </a:moveTo>
                <a:lnTo>
                  <a:pt x="2655521" y="0"/>
                </a:lnTo>
                <a:lnTo>
                  <a:pt x="108607" y="2915546"/>
                </a:lnTo>
                <a:lnTo>
                  <a:pt x="0" y="2915546"/>
                </a:lnTo>
                <a:close/>
              </a:path>
            </a:pathLst>
          </a:cu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66" name="任意多边形 165"/>
          <p:cNvSpPr/>
          <p:nvPr/>
        </p:nvSpPr>
        <p:spPr>
          <a:xfrm>
            <a:off x="5915047" y="3284410"/>
            <a:ext cx="2417239" cy="2382394"/>
          </a:xfrm>
          <a:custGeom>
            <a:avLst/>
            <a:gdLst>
              <a:gd name="connsiteX0" fmla="*/ 3228170 w 4991801"/>
              <a:gd name="connsiteY0" fmla="*/ 0 h 4919843"/>
              <a:gd name="connsiteX1" fmla="*/ 4991801 w 4991801"/>
              <a:gd name="connsiteY1" fmla="*/ 0 h 4919843"/>
              <a:gd name="connsiteX2" fmla="*/ 694005 w 4991801"/>
              <a:gd name="connsiteY2" fmla="*/ 4919843 h 4919843"/>
              <a:gd name="connsiteX3" fmla="*/ 0 w 4991801"/>
              <a:gd name="connsiteY3" fmla="*/ 3695404 h 4919843"/>
              <a:gd name="connsiteX4" fmla="*/ 3228170 w 4991801"/>
              <a:gd name="connsiteY4" fmla="*/ 0 h 4919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801" h="4919843">
                <a:moveTo>
                  <a:pt x="3228170" y="0"/>
                </a:moveTo>
                <a:lnTo>
                  <a:pt x="4991801" y="0"/>
                </a:lnTo>
                <a:lnTo>
                  <a:pt x="694005" y="4919843"/>
                </a:lnTo>
                <a:lnTo>
                  <a:pt x="0" y="3695404"/>
                </a:lnTo>
                <a:lnTo>
                  <a:pt x="3228170" y="0"/>
                </a:lnTo>
                <a:close/>
              </a:path>
            </a:pathLst>
          </a:cu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p:txBody>
      </p:sp>
      <p:sp>
        <p:nvSpPr>
          <p:cNvPr id="173" name="任意多边形 172"/>
          <p:cNvSpPr/>
          <p:nvPr/>
        </p:nvSpPr>
        <p:spPr>
          <a:xfrm rot="10800000">
            <a:off x="6482910" y="4001043"/>
            <a:ext cx="704736" cy="1018670"/>
          </a:xfrm>
          <a:custGeom>
            <a:avLst/>
            <a:gdLst>
              <a:gd name="connsiteX0" fmla="*/ 334443 w 704736"/>
              <a:gd name="connsiteY0" fmla="*/ 1018670 h 1018670"/>
              <a:gd name="connsiteX1" fmla="*/ 0 w 704736"/>
              <a:gd name="connsiteY1" fmla="*/ 423887 h 1018670"/>
              <a:gd name="connsiteX2" fmla="*/ 370293 w 704736"/>
              <a:gd name="connsiteY2" fmla="*/ 0 h 1018670"/>
              <a:gd name="connsiteX3" fmla="*/ 704736 w 704736"/>
              <a:gd name="connsiteY3" fmla="*/ 594783 h 1018670"/>
            </a:gdLst>
            <a:ahLst/>
            <a:cxnLst>
              <a:cxn ang="0">
                <a:pos x="connsiteX0" y="connsiteY0"/>
              </a:cxn>
              <a:cxn ang="0">
                <a:pos x="connsiteX1" y="connsiteY1"/>
              </a:cxn>
              <a:cxn ang="0">
                <a:pos x="connsiteX2" y="connsiteY2"/>
              </a:cxn>
              <a:cxn ang="0">
                <a:pos x="connsiteX3" y="connsiteY3"/>
              </a:cxn>
            </a:cxnLst>
            <a:rect l="l" t="t" r="r" b="b"/>
            <a:pathLst>
              <a:path w="704736" h="1018670">
                <a:moveTo>
                  <a:pt x="334443" y="1018670"/>
                </a:moveTo>
                <a:lnTo>
                  <a:pt x="0" y="423887"/>
                </a:lnTo>
                <a:lnTo>
                  <a:pt x="370293" y="0"/>
                </a:lnTo>
                <a:lnTo>
                  <a:pt x="704736" y="594783"/>
                </a:lnTo>
                <a:close/>
              </a:path>
            </a:pathLst>
          </a:custGeom>
          <a:solidFill>
            <a:schemeClr val="tx1">
              <a:lumMod val="65000"/>
              <a:lumOff val="3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4" name="直角三角形 173"/>
          <p:cNvSpPr/>
          <p:nvPr/>
        </p:nvSpPr>
        <p:spPr>
          <a:xfrm flipV="1">
            <a:off x="6148883" y="1306046"/>
            <a:ext cx="342451" cy="395038"/>
          </a:xfrm>
          <a:prstGeom prst="rtTriangle">
            <a:avLst/>
          </a:pr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242768" y="2767281"/>
            <a:ext cx="3706464" cy="1323439"/>
          </a:xfrm>
          <a:prstGeom prst="rect">
            <a:avLst/>
          </a:prstGeom>
          <a:noFill/>
        </p:spPr>
        <p:txBody>
          <a:bodyPr wrap="none" rtlCol="0">
            <a:spAutoFit/>
          </a:bodyPr>
          <a:lstStyle/>
          <a:p>
            <a:r>
              <a:rPr lang="en-US" altLang="zh-CN" sz="8000" b="1" dirty="0" smtClean="0">
                <a:solidFill>
                  <a:schemeClr val="bg1">
                    <a:alpha val="90000"/>
                  </a:schemeClr>
                </a:solidFill>
                <a:latin typeface="Microsoft JhengHei UI" panose="020B0604030504040204" pitchFamily="34" charset="-120"/>
                <a:ea typeface="Microsoft JhengHei UI" panose="020B0604030504040204" pitchFamily="34" charset="-120"/>
              </a:rPr>
              <a:t>Thanks</a:t>
            </a:r>
            <a:endParaRPr lang="zh-CN" altLang="en-US" sz="8000" b="1" dirty="0">
              <a:solidFill>
                <a:schemeClr val="bg1">
                  <a:alpha val="90000"/>
                </a:schemeClr>
              </a:solidFill>
              <a:latin typeface="Microsoft JhengHei UI" panose="020B0604030504040204" pitchFamily="34" charset="-120"/>
              <a:ea typeface="Microsoft JhengHei UI" panose="020B0604030504040204" pitchFamily="34" charset="-120"/>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1" name="平行四边形 10"/>
          <p:cNvSpPr/>
          <p:nvPr/>
        </p:nvSpPr>
        <p:spPr>
          <a:xfrm rot="3911635">
            <a:off x="4660869" y="1732353"/>
            <a:ext cx="3023108" cy="3364267"/>
          </a:xfrm>
          <a:prstGeom prst="parallelogram">
            <a:avLst>
              <a:gd name="adj" fmla="val 31264"/>
            </a:avLst>
          </a:prstGeom>
          <a:solidFill>
            <a:schemeClr val="tx1">
              <a:alpha val="38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3911635">
            <a:off x="4281974" y="1410261"/>
            <a:ext cx="3628052" cy="4037479"/>
          </a:xfrm>
          <a:prstGeom prst="parallelogram">
            <a:avLst>
              <a:gd name="adj" fmla="val 31264"/>
            </a:avLst>
          </a:prstGeom>
          <a:noFill/>
          <a:ln w="76200">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97337" y="4012442"/>
            <a:ext cx="777923" cy="777923"/>
          </a:xfrm>
          <a:prstGeom prst="ellipse">
            <a:avLst/>
          </a:prstGeom>
          <a:solidFill>
            <a:srgbClr val="E74B4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平行四边形 54"/>
          <p:cNvSpPr/>
          <p:nvPr/>
        </p:nvSpPr>
        <p:spPr>
          <a:xfrm rot="3911635">
            <a:off x="4088490" y="1194942"/>
            <a:ext cx="4015020" cy="4468117"/>
          </a:xfrm>
          <a:prstGeom prst="parallelogram">
            <a:avLst>
              <a:gd name="adj" fmla="val 31264"/>
            </a:avLst>
          </a:prstGeom>
          <a:noFill/>
          <a:ln w="28575">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568965" y="2441742"/>
            <a:ext cx="1151890" cy="583565"/>
          </a:xfrm>
          <a:prstGeom prst="rect">
            <a:avLst/>
          </a:prstGeom>
          <a:noFill/>
        </p:spPr>
        <p:txBody>
          <a:bodyPr wrap="none" rtlCol="0">
            <a:spAutoFit/>
          </a:bodyPr>
          <a:lstStyle/>
          <a:p>
            <a:r>
              <a:rPr lang="en-US" altLang="zh-CN" sz="2000"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3200" dirty="0" smtClean="0">
                <a:solidFill>
                  <a:schemeClr val="bg1">
                    <a:alpha val="90000"/>
                  </a:schemeClr>
                </a:solidFill>
                <a:latin typeface="Broadway" panose="04040905080B02020502" pitchFamily="82" charset="0"/>
                <a:ea typeface="Microsoft JhengHei UI" panose="020B0604030504040204" pitchFamily="34" charset="-120"/>
              </a:rPr>
              <a:t>1</a:t>
            </a:r>
            <a:endParaRPr lang="en-US" altLang="zh-CN" sz="3200" dirty="0" smtClean="0">
              <a:solidFill>
                <a:schemeClr val="bg1">
                  <a:alpha val="90000"/>
                </a:schemeClr>
              </a:solidFill>
              <a:latin typeface="Broadway" panose="04040905080B02020502" pitchFamily="82" charset="0"/>
              <a:ea typeface="Microsoft JhengHei UI" panose="020B0604030504040204" pitchFamily="34" charset="-120"/>
            </a:endParaRPr>
          </a:p>
        </p:txBody>
      </p:sp>
      <p:sp>
        <p:nvSpPr>
          <p:cNvPr id="58" name="文本框 57"/>
          <p:cNvSpPr txBox="1"/>
          <p:nvPr/>
        </p:nvSpPr>
        <p:spPr>
          <a:xfrm>
            <a:off x="4780280" y="3030778"/>
            <a:ext cx="2631440" cy="829945"/>
          </a:xfrm>
          <a:prstGeom prst="rect">
            <a:avLst/>
          </a:prstGeom>
          <a:noFill/>
        </p:spPr>
        <p:txBody>
          <a:bodyPr wrap="none" rtlCol="0">
            <a:spAutoFit/>
          </a:bodyPr>
          <a:lstStyle/>
          <a:p>
            <a:pPr algn="ctr"/>
            <a:r>
              <a:rPr lang="zh-CN" sz="4800" b="1" dirty="0" smtClean="0">
                <a:solidFill>
                  <a:schemeClr val="bg1">
                    <a:alpha val="90000"/>
                  </a:schemeClr>
                </a:solidFill>
                <a:latin typeface="楷体" panose="02010609060101010101" charset="-122"/>
                <a:ea typeface="楷体" panose="02010609060101010101" charset="-122"/>
              </a:rPr>
              <a:t>成员介绍</a:t>
            </a:r>
            <a:endParaRPr lang="zh-CN" sz="4800" b="1" dirty="0" smtClean="0">
              <a:solidFill>
                <a:schemeClr val="bg1">
                  <a:alpha val="90000"/>
                </a:schemeClr>
              </a:solidFill>
              <a:latin typeface="楷体" panose="02010609060101010101" charset="-122"/>
              <a:ea typeface="楷体" panose="02010609060101010101" charset="-122"/>
            </a:endParaRPr>
          </a:p>
        </p:txBody>
      </p:sp>
      <p:sp>
        <p:nvSpPr>
          <p:cNvPr id="12" name="平行四边形 11"/>
          <p:cNvSpPr/>
          <p:nvPr/>
        </p:nvSpPr>
        <p:spPr>
          <a:xfrm rot="3911635">
            <a:off x="3055191" y="3708561"/>
            <a:ext cx="2288694" cy="57104"/>
          </a:xfrm>
          <a:prstGeom prst="parallelogram">
            <a:avLst>
              <a:gd name="adj" fmla="val 31264"/>
            </a:avLst>
          </a:prstGeom>
          <a:solidFill>
            <a:srgbClr val="E74B4B">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5"/>
                                        </p:tgtEl>
                                        <p:attrNameLst>
                                          <p:attrName>style.visibility</p:attrName>
                                        </p:attrNameLst>
                                      </p:cBhvr>
                                      <p:to>
                                        <p:strVal val="visible"/>
                                      </p:to>
                                    </p:set>
                                    <p:anim calcmode="lin" valueType="num">
                                      <p:cBhvr>
                                        <p:cTn id="13" dur="300" fill="hold"/>
                                        <p:tgtEl>
                                          <p:spTgt spid="55"/>
                                        </p:tgtEl>
                                        <p:attrNameLst>
                                          <p:attrName>ppt_w</p:attrName>
                                        </p:attrNameLst>
                                      </p:cBhvr>
                                      <p:tavLst>
                                        <p:tav tm="0">
                                          <p:val>
                                            <p:fltVal val="0"/>
                                          </p:val>
                                        </p:tav>
                                        <p:tav tm="100000">
                                          <p:val>
                                            <p:strVal val="#ppt_w"/>
                                          </p:val>
                                        </p:tav>
                                      </p:tavLst>
                                    </p:anim>
                                    <p:anim calcmode="lin" valueType="num">
                                      <p:cBhvr>
                                        <p:cTn id="14" dur="300" fill="hold"/>
                                        <p:tgtEl>
                                          <p:spTgt spid="55"/>
                                        </p:tgtEl>
                                        <p:attrNameLst>
                                          <p:attrName>ppt_h</p:attrName>
                                        </p:attrNameLst>
                                      </p:cBhvr>
                                      <p:tavLst>
                                        <p:tav tm="0">
                                          <p:val>
                                            <p:fltVal val="0"/>
                                          </p:val>
                                        </p:tav>
                                        <p:tav tm="100000">
                                          <p:val>
                                            <p:strVal val="#ppt_h"/>
                                          </p:val>
                                        </p:tav>
                                      </p:tavLst>
                                    </p:anim>
                                    <p:anim calcmode="lin" valueType="num">
                                      <p:cBhvr>
                                        <p:cTn id="15" dur="300" fill="hold"/>
                                        <p:tgtEl>
                                          <p:spTgt spid="55"/>
                                        </p:tgtEl>
                                        <p:attrNameLst>
                                          <p:attrName>style.rotation</p:attrName>
                                        </p:attrNameLst>
                                      </p:cBhvr>
                                      <p:tavLst>
                                        <p:tav tm="0">
                                          <p:val>
                                            <p:fltVal val="90"/>
                                          </p:val>
                                        </p:tav>
                                        <p:tav tm="100000">
                                          <p:val>
                                            <p:fltVal val="0"/>
                                          </p:val>
                                        </p:tav>
                                      </p:tavLst>
                                    </p:anim>
                                    <p:animEffect transition="in" filter="fade">
                                      <p:cBhvr>
                                        <p:cTn id="16" dur="300"/>
                                        <p:tgtEl>
                                          <p:spTgt spid="55"/>
                                        </p:tgtEl>
                                      </p:cBhvr>
                                    </p:animEffect>
                                  </p:childTnLst>
                                </p:cTn>
                              </p:par>
                              <p:par>
                                <p:cTn id="17" presetID="22" presetClass="entr" presetSubtype="4"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200"/>
                                        <p:tgtEl>
                                          <p:spTgt spid="12"/>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400" fill="hold"/>
                                        <p:tgtEl>
                                          <p:spTgt spid="11"/>
                                        </p:tgtEl>
                                        <p:attrNameLst>
                                          <p:attrName>ppt_w</p:attrName>
                                        </p:attrNameLst>
                                      </p:cBhvr>
                                      <p:tavLst>
                                        <p:tav tm="0">
                                          <p:val>
                                            <p:fltVal val="0"/>
                                          </p:val>
                                        </p:tav>
                                        <p:tav tm="100000">
                                          <p:val>
                                            <p:strVal val="#ppt_w"/>
                                          </p:val>
                                        </p:tav>
                                      </p:tavLst>
                                    </p:anim>
                                    <p:anim calcmode="lin" valueType="num">
                                      <p:cBhvr>
                                        <p:cTn id="26" dur="400" fill="hold"/>
                                        <p:tgtEl>
                                          <p:spTgt spid="11"/>
                                        </p:tgtEl>
                                        <p:attrNameLst>
                                          <p:attrName>ppt_h</p:attrName>
                                        </p:attrNameLst>
                                      </p:cBhvr>
                                      <p:tavLst>
                                        <p:tav tm="0">
                                          <p:val>
                                            <p:fltVal val="0"/>
                                          </p:val>
                                        </p:tav>
                                        <p:tav tm="100000">
                                          <p:val>
                                            <p:strVal val="#ppt_h"/>
                                          </p:val>
                                        </p:tav>
                                      </p:tavLst>
                                    </p:anim>
                                    <p:anim calcmode="lin" valueType="num">
                                      <p:cBhvr>
                                        <p:cTn id="27" dur="400" fill="hold"/>
                                        <p:tgtEl>
                                          <p:spTgt spid="11"/>
                                        </p:tgtEl>
                                        <p:attrNameLst>
                                          <p:attrName>style.rotation</p:attrName>
                                        </p:attrNameLst>
                                      </p:cBhvr>
                                      <p:tavLst>
                                        <p:tav tm="0">
                                          <p:val>
                                            <p:fltVal val="360"/>
                                          </p:val>
                                        </p:tav>
                                        <p:tav tm="100000">
                                          <p:val>
                                            <p:fltVal val="0"/>
                                          </p:val>
                                        </p:tav>
                                      </p:tavLst>
                                    </p:anim>
                                    <p:animEffect transition="in" filter="fade">
                                      <p:cBhvr>
                                        <p:cTn id="28" dur="400"/>
                                        <p:tgtEl>
                                          <p:spTgt spid="11"/>
                                        </p:tgtEl>
                                      </p:cBhvr>
                                    </p:animEffect>
                                  </p:childTnLst>
                                </p:cTn>
                              </p:par>
                              <p:par>
                                <p:cTn id="29" presetID="23" presetClass="entr" presetSubtype="288" fill="hold" grpId="0" nodeType="withEffect">
                                  <p:stCondLst>
                                    <p:cond delay="1700"/>
                                  </p:stCondLst>
                                  <p:iterate type="lt">
                                    <p:tmPct val="15000"/>
                                  </p:iterate>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p:cTn id="31" dur="200" fill="hold"/>
                                        <p:tgtEl>
                                          <p:spTgt spid="58">
                                            <p:txEl>
                                              <p:pRg st="0" end="0"/>
                                            </p:txEl>
                                          </p:spTgt>
                                        </p:tgtEl>
                                        <p:attrNameLst>
                                          <p:attrName>ppt_w</p:attrName>
                                        </p:attrNameLst>
                                      </p:cBhvr>
                                      <p:tavLst>
                                        <p:tav tm="0">
                                          <p:val>
                                            <p:strVal val="4/3*#ppt_w"/>
                                          </p:val>
                                        </p:tav>
                                        <p:tav tm="100000">
                                          <p:val>
                                            <p:strVal val="#ppt_w"/>
                                          </p:val>
                                        </p:tav>
                                      </p:tavLst>
                                    </p:anim>
                                    <p:anim calcmode="lin" valueType="num">
                                      <p:cBhvr>
                                        <p:cTn id="32" dur="200" fill="hold"/>
                                        <p:tgtEl>
                                          <p:spTgt spid="58">
                                            <p:txEl>
                                              <p:pRg st="0" end="0"/>
                                            </p:txEl>
                                          </p:spTgt>
                                        </p:tgtEl>
                                        <p:attrNameLst>
                                          <p:attrName>ppt_h</p:attrName>
                                        </p:attrNameLst>
                                      </p:cBhvr>
                                      <p:tavLst>
                                        <p:tav tm="0">
                                          <p:val>
                                            <p:strVal val="4/3*#ppt_h"/>
                                          </p:val>
                                        </p:tav>
                                        <p:tav tm="100000">
                                          <p:val>
                                            <p:strVal val="#ppt_h"/>
                                          </p:val>
                                        </p:tav>
                                      </p:tavLst>
                                    </p:anim>
                                  </p:childTnLst>
                                </p:cTn>
                              </p:par>
                              <p:par>
                                <p:cTn id="33" presetID="47" presetClass="entr" presetSubtype="0" fill="hold" grpId="0" nodeType="withEffect">
                                  <p:stCondLst>
                                    <p:cond delay="9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800"/>
                                        <p:tgtEl>
                                          <p:spTgt spid="57"/>
                                        </p:tgtEl>
                                      </p:cBhvr>
                                    </p:animEffect>
                                    <p:anim calcmode="lin" valueType="num">
                                      <p:cBhvr>
                                        <p:cTn id="36" dur="800" fill="hold"/>
                                        <p:tgtEl>
                                          <p:spTgt spid="57"/>
                                        </p:tgtEl>
                                        <p:attrNameLst>
                                          <p:attrName>ppt_x</p:attrName>
                                        </p:attrNameLst>
                                      </p:cBhvr>
                                      <p:tavLst>
                                        <p:tav tm="0">
                                          <p:val>
                                            <p:strVal val="#ppt_x"/>
                                          </p:val>
                                        </p:tav>
                                        <p:tav tm="100000">
                                          <p:val>
                                            <p:strVal val="#ppt_x"/>
                                          </p:val>
                                        </p:tav>
                                      </p:tavLst>
                                    </p:anim>
                                    <p:anim calcmode="lin" valueType="num">
                                      <p:cBhvr>
                                        <p:cTn id="37" dur="8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4" grpId="0" animBg="1"/>
      <p:bldP spid="55" grpId="0" animBg="1"/>
      <p:bldP spid="57" grpId="0"/>
      <p:bldP spid="58" grpId="0" uiExpand="1" build="p"/>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email"/>
          <a:srcRect/>
          <a:stretch>
            <a:fillRect/>
          </a:stretch>
        </p:blipFill>
        <p:spPr>
          <a:xfrm>
            <a:off x="0" y="0"/>
            <a:ext cx="5574030" cy="6858000"/>
          </a:xfrm>
          <a:prstGeom prst="rect">
            <a:avLst/>
          </a:prstGeom>
        </p:spPr>
      </p:pic>
      <p:grpSp>
        <p:nvGrpSpPr>
          <p:cNvPr id="13" name="组合 12"/>
          <p:cNvGrpSpPr/>
          <p:nvPr/>
        </p:nvGrpSpPr>
        <p:grpSpPr>
          <a:xfrm>
            <a:off x="6564141" y="711273"/>
            <a:ext cx="4559574" cy="928049"/>
            <a:chOff x="6222766" y="354839"/>
            <a:chExt cx="4559574" cy="928049"/>
          </a:xfrm>
        </p:grpSpPr>
        <p:sp>
          <p:nvSpPr>
            <p:cNvPr id="12" name="任意多边形 11"/>
            <p:cNvSpPr/>
            <p:nvPr/>
          </p:nvSpPr>
          <p:spPr>
            <a:xfrm>
              <a:off x="6332559" y="436727"/>
              <a:ext cx="4339989" cy="764275"/>
            </a:xfrm>
            <a:custGeom>
              <a:avLst/>
              <a:gdLst/>
              <a:ahLst/>
              <a:cxnLst/>
              <a:rect l="l" t="t" r="r" b="b"/>
              <a:pathLst>
                <a:path w="4339989" h="764275">
                  <a:moveTo>
                    <a:pt x="1776774" y="309665"/>
                  </a:moveTo>
                  <a:cubicBezTo>
                    <a:pt x="1811376" y="309665"/>
                    <a:pt x="1837830" y="320771"/>
                    <a:pt x="1856136" y="342984"/>
                  </a:cubicBezTo>
                  <a:cubicBezTo>
                    <a:pt x="1874442" y="365197"/>
                    <a:pt x="1883595" y="397511"/>
                    <a:pt x="1883595" y="439927"/>
                  </a:cubicBezTo>
                  <a:cubicBezTo>
                    <a:pt x="1883595" y="527661"/>
                    <a:pt x="1847988" y="571528"/>
                    <a:pt x="1776774" y="571528"/>
                  </a:cubicBezTo>
                  <a:cubicBezTo>
                    <a:pt x="1742841" y="571528"/>
                    <a:pt x="1715996" y="560143"/>
                    <a:pt x="1696239" y="537372"/>
                  </a:cubicBezTo>
                  <a:cubicBezTo>
                    <a:pt x="1676482" y="514601"/>
                    <a:pt x="1666604" y="482901"/>
                    <a:pt x="1666604" y="442271"/>
                  </a:cubicBezTo>
                  <a:cubicBezTo>
                    <a:pt x="1666604" y="401194"/>
                    <a:pt x="1676315" y="368824"/>
                    <a:pt x="1695737" y="345161"/>
                  </a:cubicBezTo>
                  <a:cubicBezTo>
                    <a:pt x="1715159" y="321497"/>
                    <a:pt x="1742171" y="309665"/>
                    <a:pt x="1776774" y="309665"/>
                  </a:cubicBezTo>
                  <a:close/>
                  <a:moveTo>
                    <a:pt x="1343163" y="309665"/>
                  </a:moveTo>
                  <a:cubicBezTo>
                    <a:pt x="1372631" y="309665"/>
                    <a:pt x="1395904" y="320325"/>
                    <a:pt x="1412982" y="341645"/>
                  </a:cubicBezTo>
                  <a:cubicBezTo>
                    <a:pt x="1430060" y="362964"/>
                    <a:pt x="1438599" y="392265"/>
                    <a:pt x="1438599" y="429546"/>
                  </a:cubicBezTo>
                  <a:cubicBezTo>
                    <a:pt x="1438599" y="473971"/>
                    <a:pt x="1429558" y="508741"/>
                    <a:pt x="1411475" y="533856"/>
                  </a:cubicBezTo>
                  <a:cubicBezTo>
                    <a:pt x="1393392" y="558971"/>
                    <a:pt x="1367943" y="571528"/>
                    <a:pt x="1335126" y="571528"/>
                  </a:cubicBezTo>
                  <a:cubicBezTo>
                    <a:pt x="1308114" y="571528"/>
                    <a:pt x="1285622" y="561817"/>
                    <a:pt x="1267651" y="542395"/>
                  </a:cubicBezTo>
                  <a:cubicBezTo>
                    <a:pt x="1249680" y="522973"/>
                    <a:pt x="1240695" y="499198"/>
                    <a:pt x="1240695" y="471069"/>
                  </a:cubicBezTo>
                  <a:lnTo>
                    <a:pt x="1240695" y="424188"/>
                  </a:lnTo>
                  <a:cubicBezTo>
                    <a:pt x="1240695" y="390479"/>
                    <a:pt x="1250406" y="362964"/>
                    <a:pt x="1269828" y="341645"/>
                  </a:cubicBezTo>
                  <a:cubicBezTo>
                    <a:pt x="1289250" y="320325"/>
                    <a:pt x="1313695" y="309665"/>
                    <a:pt x="1343163" y="309665"/>
                  </a:cubicBezTo>
                  <a:close/>
                  <a:moveTo>
                    <a:pt x="2041799" y="255417"/>
                  </a:moveTo>
                  <a:lnTo>
                    <a:pt x="2041799" y="477432"/>
                  </a:lnTo>
                  <a:cubicBezTo>
                    <a:pt x="2041799" y="582132"/>
                    <a:pt x="2085443" y="634483"/>
                    <a:pt x="2172731" y="634483"/>
                  </a:cubicBezTo>
                  <a:cubicBezTo>
                    <a:pt x="2222960" y="634483"/>
                    <a:pt x="2260911" y="612270"/>
                    <a:pt x="2286584" y="567845"/>
                  </a:cubicBezTo>
                  <a:lnTo>
                    <a:pt x="2288259" y="567845"/>
                  </a:lnTo>
                  <a:lnTo>
                    <a:pt x="2288259" y="625776"/>
                  </a:lnTo>
                  <a:lnTo>
                    <a:pt x="2366617" y="625776"/>
                  </a:lnTo>
                  <a:lnTo>
                    <a:pt x="2366617" y="255417"/>
                  </a:lnTo>
                  <a:lnTo>
                    <a:pt x="2288259" y="255417"/>
                  </a:lnTo>
                  <a:lnTo>
                    <a:pt x="2288259" y="468390"/>
                  </a:lnTo>
                  <a:cubicBezTo>
                    <a:pt x="2288259" y="499198"/>
                    <a:pt x="2279999" y="524089"/>
                    <a:pt x="2263479" y="543065"/>
                  </a:cubicBezTo>
                  <a:cubicBezTo>
                    <a:pt x="2246959" y="562040"/>
                    <a:pt x="2225751" y="571528"/>
                    <a:pt x="2199855" y="571528"/>
                  </a:cubicBezTo>
                  <a:cubicBezTo>
                    <a:pt x="2146723" y="571528"/>
                    <a:pt x="2120157" y="536926"/>
                    <a:pt x="2120157" y="467721"/>
                  </a:cubicBezTo>
                  <a:lnTo>
                    <a:pt x="2120157" y="255417"/>
                  </a:lnTo>
                  <a:close/>
                  <a:moveTo>
                    <a:pt x="3552367" y="246711"/>
                  </a:moveTo>
                  <a:cubicBezTo>
                    <a:pt x="3510175" y="246711"/>
                    <a:pt x="3474791" y="256645"/>
                    <a:pt x="3446216" y="276514"/>
                  </a:cubicBezTo>
                  <a:cubicBezTo>
                    <a:pt x="3417641" y="296382"/>
                    <a:pt x="3403353" y="323394"/>
                    <a:pt x="3403353" y="357551"/>
                  </a:cubicBezTo>
                  <a:cubicBezTo>
                    <a:pt x="3403353" y="382330"/>
                    <a:pt x="3409939" y="402925"/>
                    <a:pt x="3423110" y="419333"/>
                  </a:cubicBezTo>
                  <a:cubicBezTo>
                    <a:pt x="3436281" y="435741"/>
                    <a:pt x="3461731" y="451201"/>
                    <a:pt x="3499459" y="465711"/>
                  </a:cubicBezTo>
                  <a:cubicBezTo>
                    <a:pt x="3535401" y="479106"/>
                    <a:pt x="3558507" y="489877"/>
                    <a:pt x="3568776" y="498026"/>
                  </a:cubicBezTo>
                  <a:cubicBezTo>
                    <a:pt x="3579045" y="506174"/>
                    <a:pt x="3584179" y="516611"/>
                    <a:pt x="3584179" y="529335"/>
                  </a:cubicBezTo>
                  <a:cubicBezTo>
                    <a:pt x="3584179" y="559696"/>
                    <a:pt x="3559623" y="574877"/>
                    <a:pt x="3510509" y="574877"/>
                  </a:cubicBezTo>
                  <a:cubicBezTo>
                    <a:pt x="3473228" y="574877"/>
                    <a:pt x="3437286" y="563157"/>
                    <a:pt x="3402683" y="539716"/>
                  </a:cubicBezTo>
                  <a:lnTo>
                    <a:pt x="3402683" y="613721"/>
                  </a:lnTo>
                  <a:cubicBezTo>
                    <a:pt x="3432375" y="627562"/>
                    <a:pt x="3467089" y="634483"/>
                    <a:pt x="3506826" y="634483"/>
                  </a:cubicBezTo>
                  <a:cubicBezTo>
                    <a:pt x="3553260" y="634483"/>
                    <a:pt x="3590765" y="624437"/>
                    <a:pt x="3619340" y="604345"/>
                  </a:cubicBezTo>
                  <a:cubicBezTo>
                    <a:pt x="3647915" y="584253"/>
                    <a:pt x="3662203" y="556683"/>
                    <a:pt x="3662203" y="521634"/>
                  </a:cubicBezTo>
                  <a:cubicBezTo>
                    <a:pt x="3662203" y="496854"/>
                    <a:pt x="3654891" y="476148"/>
                    <a:pt x="3640269" y="459516"/>
                  </a:cubicBezTo>
                  <a:cubicBezTo>
                    <a:pt x="3625647" y="442885"/>
                    <a:pt x="3598244" y="427202"/>
                    <a:pt x="3558060" y="412468"/>
                  </a:cubicBezTo>
                  <a:cubicBezTo>
                    <a:pt x="3525467" y="399967"/>
                    <a:pt x="3504649" y="389921"/>
                    <a:pt x="3495608" y="382330"/>
                  </a:cubicBezTo>
                  <a:cubicBezTo>
                    <a:pt x="3486567" y="374740"/>
                    <a:pt x="3482046" y="364359"/>
                    <a:pt x="3482046" y="351188"/>
                  </a:cubicBezTo>
                  <a:cubicBezTo>
                    <a:pt x="3482046" y="337794"/>
                    <a:pt x="3488185" y="326966"/>
                    <a:pt x="3500463" y="318706"/>
                  </a:cubicBezTo>
                  <a:cubicBezTo>
                    <a:pt x="3512742" y="310446"/>
                    <a:pt x="3528815" y="306316"/>
                    <a:pt x="3548684" y="306316"/>
                  </a:cubicBezTo>
                  <a:cubicBezTo>
                    <a:pt x="3583510" y="306316"/>
                    <a:pt x="3614987" y="315023"/>
                    <a:pt x="3643115" y="332436"/>
                  </a:cubicBezTo>
                  <a:lnTo>
                    <a:pt x="3643115" y="262784"/>
                  </a:lnTo>
                  <a:cubicBezTo>
                    <a:pt x="3614987" y="252069"/>
                    <a:pt x="3584737" y="246711"/>
                    <a:pt x="3552367" y="246711"/>
                  </a:cubicBezTo>
                  <a:close/>
                  <a:moveTo>
                    <a:pt x="1780457" y="246711"/>
                  </a:moveTo>
                  <a:cubicBezTo>
                    <a:pt x="1720628" y="246711"/>
                    <a:pt x="1673357" y="264347"/>
                    <a:pt x="1638642" y="299619"/>
                  </a:cubicBezTo>
                  <a:cubicBezTo>
                    <a:pt x="1603928" y="334892"/>
                    <a:pt x="1586571" y="383000"/>
                    <a:pt x="1586571" y="443945"/>
                  </a:cubicBezTo>
                  <a:cubicBezTo>
                    <a:pt x="1586571" y="501765"/>
                    <a:pt x="1603482" y="547976"/>
                    <a:pt x="1637303" y="582579"/>
                  </a:cubicBezTo>
                  <a:cubicBezTo>
                    <a:pt x="1671124" y="617181"/>
                    <a:pt x="1716387" y="634483"/>
                    <a:pt x="1773090" y="634483"/>
                  </a:cubicBezTo>
                  <a:cubicBezTo>
                    <a:pt x="1830910" y="634483"/>
                    <a:pt x="1877121" y="616623"/>
                    <a:pt x="1911724" y="580904"/>
                  </a:cubicBezTo>
                  <a:cubicBezTo>
                    <a:pt x="1946326" y="545186"/>
                    <a:pt x="1963627" y="497523"/>
                    <a:pt x="1963627" y="437918"/>
                  </a:cubicBezTo>
                  <a:cubicBezTo>
                    <a:pt x="1963627" y="378759"/>
                    <a:pt x="1947219" y="332101"/>
                    <a:pt x="1914402" y="297945"/>
                  </a:cubicBezTo>
                  <a:cubicBezTo>
                    <a:pt x="1881586" y="263789"/>
                    <a:pt x="1836937" y="246711"/>
                    <a:pt x="1780457" y="246711"/>
                  </a:cubicBezTo>
                  <a:close/>
                  <a:moveTo>
                    <a:pt x="855230" y="180408"/>
                  </a:moveTo>
                  <a:lnTo>
                    <a:pt x="857574" y="180408"/>
                  </a:lnTo>
                  <a:cubicBezTo>
                    <a:pt x="860253" y="199160"/>
                    <a:pt x="862932" y="212220"/>
                    <a:pt x="865611" y="219587"/>
                  </a:cubicBezTo>
                  <a:lnTo>
                    <a:pt x="937941" y="424188"/>
                  </a:lnTo>
                  <a:lnTo>
                    <a:pt x="774863" y="424188"/>
                  </a:lnTo>
                  <a:lnTo>
                    <a:pt x="846858" y="218917"/>
                  </a:lnTo>
                  <a:cubicBezTo>
                    <a:pt x="850430" y="208648"/>
                    <a:pt x="853221" y="195812"/>
                    <a:pt x="855230" y="180408"/>
                  </a:cubicBezTo>
                  <a:close/>
                  <a:moveTo>
                    <a:pt x="2577580" y="144912"/>
                  </a:moveTo>
                  <a:lnTo>
                    <a:pt x="2499222" y="168688"/>
                  </a:lnTo>
                  <a:lnTo>
                    <a:pt x="2499222" y="255417"/>
                  </a:lnTo>
                  <a:lnTo>
                    <a:pt x="2436603" y="255417"/>
                  </a:lnTo>
                  <a:lnTo>
                    <a:pt x="2436603" y="317702"/>
                  </a:lnTo>
                  <a:lnTo>
                    <a:pt x="2499222" y="317702"/>
                  </a:lnTo>
                  <a:lnTo>
                    <a:pt x="2499222" y="519624"/>
                  </a:lnTo>
                  <a:cubicBezTo>
                    <a:pt x="2499222" y="595973"/>
                    <a:pt x="2534383" y="634148"/>
                    <a:pt x="2604704" y="634148"/>
                  </a:cubicBezTo>
                  <a:cubicBezTo>
                    <a:pt x="2631940" y="634148"/>
                    <a:pt x="2652813" y="630018"/>
                    <a:pt x="2667324" y="621758"/>
                  </a:cubicBezTo>
                  <a:lnTo>
                    <a:pt x="2667324" y="559138"/>
                  </a:lnTo>
                  <a:cubicBezTo>
                    <a:pt x="2655938" y="567175"/>
                    <a:pt x="2643213" y="571193"/>
                    <a:pt x="2629149" y="571193"/>
                  </a:cubicBezTo>
                  <a:cubicBezTo>
                    <a:pt x="2611067" y="571193"/>
                    <a:pt x="2597951" y="566059"/>
                    <a:pt x="2589803" y="555790"/>
                  </a:cubicBezTo>
                  <a:cubicBezTo>
                    <a:pt x="2581655" y="545520"/>
                    <a:pt x="2577580" y="528889"/>
                    <a:pt x="2577580" y="505895"/>
                  </a:cubicBezTo>
                  <a:lnTo>
                    <a:pt x="2577580" y="317702"/>
                  </a:lnTo>
                  <a:lnTo>
                    <a:pt x="2667324" y="317702"/>
                  </a:lnTo>
                  <a:lnTo>
                    <a:pt x="2667324" y="255417"/>
                  </a:lnTo>
                  <a:lnTo>
                    <a:pt x="2577580" y="255417"/>
                  </a:lnTo>
                  <a:close/>
                  <a:moveTo>
                    <a:pt x="2909095" y="107073"/>
                  </a:moveTo>
                  <a:lnTo>
                    <a:pt x="2909095" y="418161"/>
                  </a:lnTo>
                  <a:cubicBezTo>
                    <a:pt x="2909095" y="562375"/>
                    <a:pt x="2974505" y="634483"/>
                    <a:pt x="3105325" y="634483"/>
                  </a:cubicBezTo>
                  <a:cubicBezTo>
                    <a:pt x="3241726" y="634483"/>
                    <a:pt x="3309926" y="559920"/>
                    <a:pt x="3309926" y="410794"/>
                  </a:cubicBezTo>
                  <a:lnTo>
                    <a:pt x="3309926" y="107073"/>
                  </a:lnTo>
                  <a:lnTo>
                    <a:pt x="3229559" y="107073"/>
                  </a:lnTo>
                  <a:lnTo>
                    <a:pt x="3229559" y="421175"/>
                  </a:lnTo>
                  <a:cubicBezTo>
                    <a:pt x="3229559" y="516276"/>
                    <a:pt x="3190157" y="563826"/>
                    <a:pt x="3111353" y="563826"/>
                  </a:cubicBezTo>
                  <a:cubicBezTo>
                    <a:pt x="3030092" y="563826"/>
                    <a:pt x="2989462" y="514601"/>
                    <a:pt x="2989462" y="416152"/>
                  </a:cubicBezTo>
                  <a:lnTo>
                    <a:pt x="2989462" y="107073"/>
                  </a:lnTo>
                  <a:close/>
                  <a:moveTo>
                    <a:pt x="813707" y="107073"/>
                  </a:moveTo>
                  <a:lnTo>
                    <a:pt x="618147" y="625776"/>
                  </a:lnTo>
                  <a:lnTo>
                    <a:pt x="706551" y="625776"/>
                  </a:lnTo>
                  <a:lnTo>
                    <a:pt x="752762" y="490826"/>
                  </a:lnTo>
                  <a:lnTo>
                    <a:pt x="960377" y="490826"/>
                  </a:lnTo>
                  <a:lnTo>
                    <a:pt x="1008932" y="625776"/>
                  </a:lnTo>
                  <a:lnTo>
                    <a:pt x="1097336" y="625776"/>
                  </a:lnTo>
                  <a:lnTo>
                    <a:pt x="903115" y="107073"/>
                  </a:lnTo>
                  <a:close/>
                  <a:moveTo>
                    <a:pt x="1162672" y="77605"/>
                  </a:moveTo>
                  <a:lnTo>
                    <a:pt x="1162672" y="625776"/>
                  </a:lnTo>
                  <a:lnTo>
                    <a:pt x="1241364" y="625776"/>
                  </a:lnTo>
                  <a:lnTo>
                    <a:pt x="1241364" y="575881"/>
                  </a:lnTo>
                  <a:lnTo>
                    <a:pt x="1243039" y="575881"/>
                  </a:lnTo>
                  <a:cubicBezTo>
                    <a:pt x="1267372" y="614949"/>
                    <a:pt x="1303426" y="634483"/>
                    <a:pt x="1351200" y="634483"/>
                  </a:cubicBezTo>
                  <a:cubicBezTo>
                    <a:pt x="1402322" y="634483"/>
                    <a:pt x="1443120" y="615786"/>
                    <a:pt x="1473592" y="578393"/>
                  </a:cubicBezTo>
                  <a:cubicBezTo>
                    <a:pt x="1504065" y="541000"/>
                    <a:pt x="1519301" y="491496"/>
                    <a:pt x="1519301" y="429881"/>
                  </a:cubicBezTo>
                  <a:cubicBezTo>
                    <a:pt x="1519301" y="373624"/>
                    <a:pt x="1505851" y="329031"/>
                    <a:pt x="1478950" y="296103"/>
                  </a:cubicBezTo>
                  <a:cubicBezTo>
                    <a:pt x="1452049" y="263175"/>
                    <a:pt x="1415158" y="246711"/>
                    <a:pt x="1368278" y="246711"/>
                  </a:cubicBezTo>
                  <a:cubicBezTo>
                    <a:pt x="1313360" y="246711"/>
                    <a:pt x="1271614" y="270151"/>
                    <a:pt x="1243039" y="317032"/>
                  </a:cubicBezTo>
                  <a:lnTo>
                    <a:pt x="1241364" y="317032"/>
                  </a:lnTo>
                  <a:lnTo>
                    <a:pt x="1241364" y="77605"/>
                  </a:lnTo>
                  <a:close/>
                  <a:moveTo>
                    <a:pt x="191069" y="0"/>
                  </a:moveTo>
                  <a:lnTo>
                    <a:pt x="4339989" y="0"/>
                  </a:lnTo>
                  <a:lnTo>
                    <a:pt x="4148920" y="764275"/>
                  </a:lnTo>
                  <a:lnTo>
                    <a:pt x="0" y="764275"/>
                  </a:lnTo>
                  <a:close/>
                </a:path>
              </a:pathLst>
            </a:cu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6222766" y="354839"/>
              <a:ext cx="4559574" cy="928049"/>
            </a:xfrm>
            <a:prstGeom prst="parallelogram">
              <a:avLst/>
            </a:prstGeom>
            <a:noFill/>
            <a:ln>
              <a:solidFill>
                <a:schemeClr val="bg1">
                  <a:lumMod val="9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574030" y="2183765"/>
            <a:ext cx="6539865" cy="2306955"/>
          </a:xfrm>
          <a:prstGeom prst="rect">
            <a:avLst/>
          </a:prstGeom>
          <a:noFill/>
        </p:spPr>
        <p:txBody>
          <a:bodyPr wrap="square" rtlCol="0">
            <a:spAutoFit/>
          </a:bodyPr>
          <a:lstStyle/>
          <a:p>
            <a:r>
              <a:rPr lang="en-US" altLang="zh-CN" sz="3600" b="1" dirty="0">
                <a:solidFill>
                  <a:schemeClr val="bg1">
                    <a:alpha val="90000"/>
                  </a:schemeClr>
                </a:solidFill>
                <a:latin typeface="Microsoft JhengHei UI" panose="020B0604030504040204" pitchFamily="34" charset="-120"/>
                <a:ea typeface="宋体" panose="02010600030101010101" pitchFamily="2" charset="-122"/>
              </a:rPr>
              <a:t>     </a:t>
            </a:r>
            <a:r>
              <a:rPr lang="zh-CN" altLang="en-US" sz="3600" b="1" dirty="0">
                <a:solidFill>
                  <a:schemeClr val="bg1">
                    <a:alpha val="90000"/>
                  </a:schemeClr>
                </a:solidFill>
                <a:latin typeface="Microsoft JhengHei UI" panose="020B0604030504040204" pitchFamily="34" charset="-120"/>
                <a:ea typeface="宋体" panose="02010600030101010101" pitchFamily="2" charset="-122"/>
              </a:rPr>
              <a:t>来自《你们都是魔鬼吗》团队开发的家庭理财</a:t>
            </a:r>
            <a:r>
              <a:rPr lang="en-US" altLang="zh-CN" sz="3600" b="1" dirty="0">
                <a:solidFill>
                  <a:schemeClr val="bg1">
                    <a:alpha val="90000"/>
                  </a:schemeClr>
                </a:solidFill>
                <a:latin typeface="Microsoft JhengHei UI" panose="020B0604030504040204" pitchFamily="34" charset="-120"/>
                <a:ea typeface="宋体" panose="02010600030101010101" pitchFamily="2" charset="-122"/>
              </a:rPr>
              <a:t>APP</a:t>
            </a:r>
            <a:r>
              <a:rPr lang="zh-CN" altLang="en-US" sz="3600" b="1" dirty="0">
                <a:solidFill>
                  <a:schemeClr val="bg1">
                    <a:alpha val="90000"/>
                  </a:schemeClr>
                </a:solidFill>
                <a:latin typeface="Microsoft JhengHei UI" panose="020B0604030504040204" pitchFamily="34" charset="-120"/>
                <a:ea typeface="宋体" panose="02010600030101010101" pitchFamily="2" charset="-122"/>
              </a:rPr>
              <a:t>简称家庭记账本，是一款利于家庭成员记录收入支出明细的软件。</a:t>
            </a:r>
            <a:endParaRPr lang="zh-CN" altLang="en-US" sz="3600" b="1" dirty="0">
              <a:solidFill>
                <a:schemeClr val="bg1">
                  <a:alpha val="90000"/>
                </a:schemeClr>
              </a:solidFill>
              <a:latin typeface="Microsoft JhengHei UI" panose="020B0604030504040204" pitchFamily="34" charset="-12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1" nodeType="withEffect">
                                  <p:stCondLst>
                                    <p:cond delay="500"/>
                                  </p:stCondLst>
                                  <p:iterate type="lt">
                                    <p:tmPct val="6667"/>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6095997" y="3891676"/>
            <a:ext cx="3048001" cy="2966324"/>
            <a:chOff x="6095997" y="3891676"/>
            <a:chExt cx="3048001" cy="2966324"/>
          </a:xfrm>
        </p:grpSpPr>
        <p:sp>
          <p:nvSpPr>
            <p:cNvPr id="17" name="矩形 16"/>
            <p:cNvSpPr/>
            <p:nvPr/>
          </p:nvSpPr>
          <p:spPr>
            <a:xfrm>
              <a:off x="6095998" y="4414259"/>
              <a:ext cx="3048000" cy="244374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6095997" y="3891676"/>
              <a:ext cx="3024143" cy="523404"/>
            </a:xfrm>
            <a:prstGeom prs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3891676"/>
            <a:ext cx="3048000" cy="2966324"/>
            <a:chOff x="0" y="3891676"/>
            <a:chExt cx="3048000" cy="2966324"/>
          </a:xfrm>
        </p:grpSpPr>
        <p:sp>
          <p:nvSpPr>
            <p:cNvPr id="40" name="矩形 39"/>
            <p:cNvSpPr/>
            <p:nvPr/>
          </p:nvSpPr>
          <p:spPr>
            <a:xfrm>
              <a:off x="0" y="4414259"/>
              <a:ext cx="3048000" cy="244374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a:off x="0" y="3891676"/>
              <a:ext cx="3047999" cy="523404"/>
            </a:xfrm>
            <a:prstGeom prst="triangl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144000" y="3891676"/>
            <a:ext cx="3048000" cy="2966324"/>
            <a:chOff x="9144000" y="3891676"/>
            <a:chExt cx="3048000" cy="2966324"/>
          </a:xfrm>
        </p:grpSpPr>
        <p:sp>
          <p:nvSpPr>
            <p:cNvPr id="45" name="矩形 44"/>
            <p:cNvSpPr/>
            <p:nvPr/>
          </p:nvSpPr>
          <p:spPr>
            <a:xfrm>
              <a:off x="9144000" y="4414259"/>
              <a:ext cx="3048000" cy="2443741"/>
            </a:xfrm>
            <a:prstGeom prst="rect">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9167857" y="3891676"/>
              <a:ext cx="3024143" cy="523404"/>
            </a:xfrm>
            <a:prstGeom prst="triangle">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3047999" y="3891676"/>
            <a:ext cx="3048001" cy="2966324"/>
            <a:chOff x="3047999" y="3891676"/>
            <a:chExt cx="3048001" cy="2966324"/>
          </a:xfrm>
        </p:grpSpPr>
        <p:sp>
          <p:nvSpPr>
            <p:cNvPr id="47" name="矩形 46"/>
            <p:cNvSpPr/>
            <p:nvPr/>
          </p:nvSpPr>
          <p:spPr>
            <a:xfrm>
              <a:off x="3048000" y="4414259"/>
              <a:ext cx="3048000" cy="2443741"/>
            </a:xfrm>
            <a:prstGeom prst="rect">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047999" y="3891676"/>
              <a:ext cx="3048000" cy="523404"/>
            </a:xfrm>
            <a:prstGeom prst="triangle">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Freeform 9"/>
          <p:cNvSpPr/>
          <p:nvPr/>
        </p:nvSpPr>
        <p:spPr bwMode="auto">
          <a:xfrm>
            <a:off x="3642494" y="1594767"/>
            <a:ext cx="1932503" cy="2121040"/>
          </a:xfrm>
          <a:custGeom>
            <a:avLst/>
            <a:gdLst>
              <a:gd name="T0" fmla="*/ 224 w 448"/>
              <a:gd name="T1" fmla="*/ 492 h 492"/>
              <a:gd name="T2" fmla="*/ 0 w 448"/>
              <a:gd name="T3" fmla="*/ 224 h 492"/>
              <a:gd name="T4" fmla="*/ 224 w 448"/>
              <a:gd name="T5" fmla="*/ 0 h 492"/>
              <a:gd name="T6" fmla="*/ 448 w 448"/>
              <a:gd name="T7" fmla="*/ 224 h 492"/>
              <a:gd name="T8" fmla="*/ 224 w 448"/>
              <a:gd name="T9" fmla="*/ 492 h 492"/>
            </a:gdLst>
            <a:ahLst/>
            <a:cxnLst>
              <a:cxn ang="0">
                <a:pos x="T0" y="T1"/>
              </a:cxn>
              <a:cxn ang="0">
                <a:pos x="T2" y="T3"/>
              </a:cxn>
              <a:cxn ang="0">
                <a:pos x="T4" y="T5"/>
              </a:cxn>
              <a:cxn ang="0">
                <a:pos x="T6" y="T7"/>
              </a:cxn>
              <a:cxn ang="0">
                <a:pos x="T8" y="T9"/>
              </a:cxn>
            </a:cxnLst>
            <a:rect l="0" t="0" r="r" b="b"/>
            <a:pathLst>
              <a:path w="448" h="492">
                <a:moveTo>
                  <a:pt x="224" y="492"/>
                </a:moveTo>
                <a:cubicBezTo>
                  <a:pt x="224" y="492"/>
                  <a:pt x="0" y="380"/>
                  <a:pt x="0" y="224"/>
                </a:cubicBezTo>
                <a:cubicBezTo>
                  <a:pt x="0" y="100"/>
                  <a:pt x="100" y="0"/>
                  <a:pt x="224" y="0"/>
                </a:cubicBezTo>
                <a:cubicBezTo>
                  <a:pt x="348" y="0"/>
                  <a:pt x="448" y="100"/>
                  <a:pt x="448" y="224"/>
                </a:cubicBezTo>
                <a:cubicBezTo>
                  <a:pt x="448" y="380"/>
                  <a:pt x="224" y="492"/>
                  <a:pt x="224" y="492"/>
                </a:cubicBezTo>
              </a:path>
            </a:pathLst>
          </a:custGeom>
          <a:noFill/>
          <a:ln w="15875"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557749" y="1594767"/>
            <a:ext cx="1932503" cy="2121040"/>
          </a:xfrm>
          <a:custGeom>
            <a:avLst/>
            <a:gdLst>
              <a:gd name="T0" fmla="*/ 224 w 448"/>
              <a:gd name="T1" fmla="*/ 492 h 492"/>
              <a:gd name="T2" fmla="*/ 0 w 448"/>
              <a:gd name="T3" fmla="*/ 224 h 492"/>
              <a:gd name="T4" fmla="*/ 224 w 448"/>
              <a:gd name="T5" fmla="*/ 0 h 492"/>
              <a:gd name="T6" fmla="*/ 448 w 448"/>
              <a:gd name="T7" fmla="*/ 224 h 492"/>
              <a:gd name="T8" fmla="*/ 224 w 448"/>
              <a:gd name="T9" fmla="*/ 492 h 492"/>
            </a:gdLst>
            <a:ahLst/>
            <a:cxnLst>
              <a:cxn ang="0">
                <a:pos x="T0" y="T1"/>
              </a:cxn>
              <a:cxn ang="0">
                <a:pos x="T2" y="T3"/>
              </a:cxn>
              <a:cxn ang="0">
                <a:pos x="T4" y="T5"/>
              </a:cxn>
              <a:cxn ang="0">
                <a:pos x="T6" y="T7"/>
              </a:cxn>
              <a:cxn ang="0">
                <a:pos x="T8" y="T9"/>
              </a:cxn>
            </a:cxnLst>
            <a:rect l="0" t="0" r="r" b="b"/>
            <a:pathLst>
              <a:path w="448" h="492">
                <a:moveTo>
                  <a:pt x="224" y="492"/>
                </a:moveTo>
                <a:cubicBezTo>
                  <a:pt x="224" y="492"/>
                  <a:pt x="0" y="380"/>
                  <a:pt x="0" y="224"/>
                </a:cubicBezTo>
                <a:cubicBezTo>
                  <a:pt x="0" y="100"/>
                  <a:pt x="100" y="0"/>
                  <a:pt x="224" y="0"/>
                </a:cubicBezTo>
                <a:cubicBezTo>
                  <a:pt x="348" y="0"/>
                  <a:pt x="448" y="100"/>
                  <a:pt x="448" y="224"/>
                </a:cubicBezTo>
                <a:cubicBezTo>
                  <a:pt x="448" y="380"/>
                  <a:pt x="224" y="492"/>
                  <a:pt x="224" y="492"/>
                </a:cubicBezTo>
              </a:path>
            </a:pathLst>
          </a:custGeom>
          <a:noFill/>
          <a:ln w="15875"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38" name="Freeform 9"/>
          <p:cNvSpPr/>
          <p:nvPr/>
        </p:nvSpPr>
        <p:spPr bwMode="auto">
          <a:xfrm>
            <a:off x="6641816" y="1594767"/>
            <a:ext cx="1932503" cy="2121040"/>
          </a:xfrm>
          <a:custGeom>
            <a:avLst/>
            <a:gdLst>
              <a:gd name="T0" fmla="*/ 224 w 448"/>
              <a:gd name="T1" fmla="*/ 492 h 492"/>
              <a:gd name="T2" fmla="*/ 0 w 448"/>
              <a:gd name="T3" fmla="*/ 224 h 492"/>
              <a:gd name="T4" fmla="*/ 224 w 448"/>
              <a:gd name="T5" fmla="*/ 0 h 492"/>
              <a:gd name="T6" fmla="*/ 448 w 448"/>
              <a:gd name="T7" fmla="*/ 224 h 492"/>
              <a:gd name="T8" fmla="*/ 224 w 448"/>
              <a:gd name="T9" fmla="*/ 492 h 492"/>
            </a:gdLst>
            <a:ahLst/>
            <a:cxnLst>
              <a:cxn ang="0">
                <a:pos x="T0" y="T1"/>
              </a:cxn>
              <a:cxn ang="0">
                <a:pos x="T2" y="T3"/>
              </a:cxn>
              <a:cxn ang="0">
                <a:pos x="T4" y="T5"/>
              </a:cxn>
              <a:cxn ang="0">
                <a:pos x="T6" y="T7"/>
              </a:cxn>
              <a:cxn ang="0">
                <a:pos x="T8" y="T9"/>
              </a:cxn>
            </a:cxnLst>
            <a:rect l="0" t="0" r="r" b="b"/>
            <a:pathLst>
              <a:path w="448" h="492">
                <a:moveTo>
                  <a:pt x="224" y="492"/>
                </a:moveTo>
                <a:cubicBezTo>
                  <a:pt x="224" y="492"/>
                  <a:pt x="0" y="380"/>
                  <a:pt x="0" y="224"/>
                </a:cubicBezTo>
                <a:cubicBezTo>
                  <a:pt x="0" y="100"/>
                  <a:pt x="100" y="0"/>
                  <a:pt x="224" y="0"/>
                </a:cubicBezTo>
                <a:cubicBezTo>
                  <a:pt x="348" y="0"/>
                  <a:pt x="448" y="100"/>
                  <a:pt x="448" y="224"/>
                </a:cubicBezTo>
                <a:cubicBezTo>
                  <a:pt x="448" y="380"/>
                  <a:pt x="224" y="492"/>
                  <a:pt x="224" y="492"/>
                </a:cubicBezTo>
              </a:path>
            </a:pathLst>
          </a:custGeom>
          <a:noFill/>
          <a:ln w="15875"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39" name="Freeform 9"/>
          <p:cNvSpPr/>
          <p:nvPr/>
        </p:nvSpPr>
        <p:spPr bwMode="auto">
          <a:xfrm>
            <a:off x="9713676" y="1594767"/>
            <a:ext cx="1932503" cy="2121040"/>
          </a:xfrm>
          <a:custGeom>
            <a:avLst/>
            <a:gdLst>
              <a:gd name="T0" fmla="*/ 224 w 448"/>
              <a:gd name="T1" fmla="*/ 492 h 492"/>
              <a:gd name="T2" fmla="*/ 0 w 448"/>
              <a:gd name="T3" fmla="*/ 224 h 492"/>
              <a:gd name="T4" fmla="*/ 224 w 448"/>
              <a:gd name="T5" fmla="*/ 0 h 492"/>
              <a:gd name="T6" fmla="*/ 448 w 448"/>
              <a:gd name="T7" fmla="*/ 224 h 492"/>
              <a:gd name="T8" fmla="*/ 224 w 448"/>
              <a:gd name="T9" fmla="*/ 492 h 492"/>
            </a:gdLst>
            <a:ahLst/>
            <a:cxnLst>
              <a:cxn ang="0">
                <a:pos x="T0" y="T1"/>
              </a:cxn>
              <a:cxn ang="0">
                <a:pos x="T2" y="T3"/>
              </a:cxn>
              <a:cxn ang="0">
                <a:pos x="T4" y="T5"/>
              </a:cxn>
              <a:cxn ang="0">
                <a:pos x="T6" y="T7"/>
              </a:cxn>
              <a:cxn ang="0">
                <a:pos x="T8" y="T9"/>
              </a:cxn>
            </a:cxnLst>
            <a:rect l="0" t="0" r="r" b="b"/>
            <a:pathLst>
              <a:path w="448" h="492">
                <a:moveTo>
                  <a:pt x="224" y="492"/>
                </a:moveTo>
                <a:cubicBezTo>
                  <a:pt x="224" y="492"/>
                  <a:pt x="0" y="380"/>
                  <a:pt x="0" y="224"/>
                </a:cubicBezTo>
                <a:cubicBezTo>
                  <a:pt x="0" y="100"/>
                  <a:pt x="100" y="0"/>
                  <a:pt x="224" y="0"/>
                </a:cubicBezTo>
                <a:cubicBezTo>
                  <a:pt x="348" y="0"/>
                  <a:pt x="448" y="100"/>
                  <a:pt x="448" y="224"/>
                </a:cubicBezTo>
                <a:cubicBezTo>
                  <a:pt x="448" y="380"/>
                  <a:pt x="224" y="492"/>
                  <a:pt x="224" y="492"/>
                </a:cubicBezTo>
              </a:path>
            </a:pathLst>
          </a:custGeom>
          <a:noFill/>
          <a:ln w="15875"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53" name="文本框 52"/>
          <p:cNvSpPr txBox="1"/>
          <p:nvPr/>
        </p:nvSpPr>
        <p:spPr>
          <a:xfrm>
            <a:off x="372365" y="5104132"/>
            <a:ext cx="2455671" cy="1322070"/>
          </a:xfrm>
          <a:prstGeom prst="rect">
            <a:avLst/>
          </a:prstGeom>
          <a:noFill/>
        </p:spPr>
        <p:txBody>
          <a:bodyPr wrap="square" rtlCol="0">
            <a:spAutoFit/>
          </a:bodyPr>
          <a:lstStyle/>
          <a:p>
            <a:r>
              <a:rPr lang="zh-CN" sz="2000" b="1" dirty="0">
                <a:solidFill>
                  <a:schemeClr val="tx1">
                    <a:alpha val="90000"/>
                  </a:schemeClr>
                </a:solidFill>
                <a:latin typeface="Microsoft JhengHei UI" panose="020B0604030504040204" pitchFamily="34" charset="-120"/>
                <a:ea typeface="宋体" panose="02010600030101010101" pitchFamily="2" charset="-122"/>
              </a:rPr>
              <a:t>负责软件代码编排，完善系统概要说明书，查找</a:t>
            </a:r>
            <a:r>
              <a:rPr lang="en-US" altLang="zh-CN" sz="2000" b="1" dirty="0">
                <a:solidFill>
                  <a:schemeClr val="tx1">
                    <a:alpha val="90000"/>
                  </a:schemeClr>
                </a:solidFill>
                <a:latin typeface="Microsoft JhengHei UI" panose="020B0604030504040204" pitchFamily="34" charset="-120"/>
                <a:ea typeface="宋体" panose="02010600030101010101" pitchFamily="2" charset="-122"/>
              </a:rPr>
              <a:t>bug</a:t>
            </a:r>
            <a:r>
              <a:rPr lang="zh-CN" altLang="en-US" sz="2000" b="1" dirty="0">
                <a:solidFill>
                  <a:schemeClr val="tx1">
                    <a:alpha val="90000"/>
                  </a:schemeClr>
                </a:solidFill>
                <a:latin typeface="Microsoft JhengHei UI" panose="020B0604030504040204" pitchFamily="34" charset="-120"/>
                <a:ea typeface="宋体" panose="02010600030101010101" pitchFamily="2" charset="-122"/>
              </a:rPr>
              <a:t>，软件运行测试</a:t>
            </a:r>
            <a:endParaRPr lang="zh-CN" altLang="en-US" sz="2000" b="1" dirty="0">
              <a:solidFill>
                <a:schemeClr val="tx1">
                  <a:alpha val="90000"/>
                </a:schemeClr>
              </a:solidFill>
              <a:latin typeface="Microsoft JhengHei UI" panose="020B0604030504040204" pitchFamily="34" charset="-120"/>
              <a:ea typeface="宋体" panose="02010600030101010101" pitchFamily="2" charset="-122"/>
            </a:endParaRPr>
          </a:p>
        </p:txBody>
      </p:sp>
      <p:sp>
        <p:nvSpPr>
          <p:cNvPr id="56" name="文本框 55"/>
          <p:cNvSpPr txBox="1"/>
          <p:nvPr/>
        </p:nvSpPr>
        <p:spPr>
          <a:xfrm>
            <a:off x="3381037" y="5104132"/>
            <a:ext cx="2455671" cy="1630045"/>
          </a:xfrm>
          <a:prstGeom prst="rect">
            <a:avLst/>
          </a:prstGeom>
          <a:noFill/>
        </p:spPr>
        <p:txBody>
          <a:bodyPr wrap="square" rtlCol="0">
            <a:spAutoFit/>
          </a:bodyPr>
          <a:lstStyle/>
          <a:p>
            <a:r>
              <a:rPr lang="zh-CN" sz="2000" b="1" dirty="0">
                <a:solidFill>
                  <a:schemeClr val="tx1">
                    <a:alpha val="90000"/>
                  </a:schemeClr>
                </a:solidFill>
                <a:latin typeface="Microsoft JhengHei UI" panose="020B0604030504040204" pitchFamily="34" charset="-120"/>
                <a:ea typeface="宋体" panose="02010600030101010101" pitchFamily="2" charset="-122"/>
              </a:rPr>
              <a:t>负责文档撰写，需求分析建模，《软件需求规格说明书》完善，软件运行测试</a:t>
            </a:r>
            <a:endParaRPr lang="zh-CN" sz="2000" b="1" dirty="0">
              <a:solidFill>
                <a:schemeClr val="tx1">
                  <a:alpha val="90000"/>
                </a:schemeClr>
              </a:solidFill>
              <a:latin typeface="Microsoft JhengHei UI" panose="020B0604030504040204" pitchFamily="34" charset="-120"/>
              <a:ea typeface="宋体" panose="02010600030101010101" pitchFamily="2" charset="-122"/>
            </a:endParaRPr>
          </a:p>
        </p:txBody>
      </p:sp>
      <p:sp>
        <p:nvSpPr>
          <p:cNvPr id="60" name="文本框 59"/>
          <p:cNvSpPr txBox="1"/>
          <p:nvPr/>
        </p:nvSpPr>
        <p:spPr>
          <a:xfrm>
            <a:off x="6483603" y="5104132"/>
            <a:ext cx="2455671" cy="1630045"/>
          </a:xfrm>
          <a:prstGeom prst="rect">
            <a:avLst/>
          </a:prstGeom>
          <a:noFill/>
        </p:spPr>
        <p:txBody>
          <a:bodyPr wrap="square" rtlCol="0">
            <a:spAutoFit/>
          </a:bodyPr>
          <a:lstStyle/>
          <a:p>
            <a:pPr algn="l"/>
            <a:r>
              <a:rPr lang="zh-CN" sz="2000" b="1" dirty="0">
                <a:solidFill>
                  <a:schemeClr val="tx1">
                    <a:alpha val="90000"/>
                  </a:schemeClr>
                </a:solidFill>
                <a:latin typeface="Microsoft JhengHei UI" panose="020B0604030504040204" pitchFamily="34" charset="-120"/>
                <a:ea typeface="宋体" panose="02010600030101010101" pitchFamily="2" charset="-122"/>
              </a:rPr>
              <a:t>项目需求调研分析，总结文档，数据库e-r图，uml图，类图分析，软件测试运行</a:t>
            </a:r>
            <a:endParaRPr lang="zh-CN" sz="2000" b="1" dirty="0">
              <a:solidFill>
                <a:schemeClr val="tx1">
                  <a:alpha val="90000"/>
                </a:schemeClr>
              </a:solidFill>
              <a:latin typeface="Microsoft JhengHei UI" panose="020B0604030504040204" pitchFamily="34" charset="-120"/>
              <a:ea typeface="宋体" panose="02010600030101010101" pitchFamily="2" charset="-122"/>
            </a:endParaRPr>
          </a:p>
        </p:txBody>
      </p:sp>
      <p:sp>
        <p:nvSpPr>
          <p:cNvPr id="62" name="文本框 61"/>
          <p:cNvSpPr txBox="1"/>
          <p:nvPr/>
        </p:nvSpPr>
        <p:spPr>
          <a:xfrm>
            <a:off x="9516365" y="5104132"/>
            <a:ext cx="2455671" cy="1322070"/>
          </a:xfrm>
          <a:prstGeom prst="rect">
            <a:avLst/>
          </a:prstGeom>
          <a:noFill/>
        </p:spPr>
        <p:txBody>
          <a:bodyPr wrap="square" rtlCol="0">
            <a:spAutoFit/>
          </a:bodyPr>
          <a:lstStyle/>
          <a:p>
            <a:r>
              <a:rPr lang="zh-CN" sz="2000" b="1" dirty="0">
                <a:solidFill>
                  <a:schemeClr val="tx1">
                    <a:alpha val="90000"/>
                  </a:schemeClr>
                </a:solidFill>
                <a:latin typeface="Microsoft JhengHei UI" panose="020B0604030504040204" pitchFamily="34" charset="-120"/>
                <a:ea typeface="宋体" panose="02010600030101010101" pitchFamily="2" charset="-122"/>
              </a:rPr>
              <a:t>负责软件代码编排修复，对项目代码进行正确编排，查缺补漏，软件测试</a:t>
            </a:r>
            <a:endParaRPr lang="zh-CN" sz="2000" b="1" dirty="0">
              <a:solidFill>
                <a:schemeClr val="tx1">
                  <a:alpha val="90000"/>
                </a:schemeClr>
              </a:solidFill>
              <a:latin typeface="Microsoft JhengHei UI" panose="020B0604030504040204" pitchFamily="34" charset="-120"/>
              <a:ea typeface="宋体" panose="02010600030101010101" pitchFamily="2" charset="-122"/>
            </a:endParaRPr>
          </a:p>
        </p:txBody>
      </p:sp>
      <p:grpSp>
        <p:nvGrpSpPr>
          <p:cNvPr id="149" name="组合 148"/>
          <p:cNvGrpSpPr/>
          <p:nvPr/>
        </p:nvGrpSpPr>
        <p:grpSpPr>
          <a:xfrm>
            <a:off x="2841507" y="-425479"/>
            <a:ext cx="6508986" cy="1720810"/>
            <a:chOff x="3492264" y="-457340"/>
            <a:chExt cx="5245572" cy="1720810"/>
          </a:xfrm>
        </p:grpSpPr>
        <p:grpSp>
          <p:nvGrpSpPr>
            <p:cNvPr id="148" name="组合 147"/>
            <p:cNvGrpSpPr/>
            <p:nvPr/>
          </p:nvGrpSpPr>
          <p:grpSpPr>
            <a:xfrm>
              <a:off x="3492264" y="-457340"/>
              <a:ext cx="5245572" cy="1720810"/>
              <a:chOff x="3492264" y="-457340"/>
              <a:chExt cx="5245572" cy="1720810"/>
            </a:xfrm>
          </p:grpSpPr>
          <p:grpSp>
            <p:nvGrpSpPr>
              <p:cNvPr id="87" name="组合 86"/>
              <p:cNvGrpSpPr/>
              <p:nvPr/>
            </p:nvGrpSpPr>
            <p:grpSpPr>
              <a:xfrm>
                <a:off x="4128919" y="163012"/>
                <a:ext cx="3909507" cy="969716"/>
                <a:chOff x="4810378" y="-48389"/>
                <a:chExt cx="2555622" cy="727839"/>
              </a:xfrm>
            </p:grpSpPr>
            <p:cxnSp>
              <p:nvCxnSpPr>
                <p:cNvPr id="68" name="直接连接符 67"/>
                <p:cNvCxnSpPr/>
                <p:nvPr/>
              </p:nvCxnSpPr>
              <p:spPr>
                <a:xfrm>
                  <a:off x="4810378" y="-48389"/>
                  <a:ext cx="1285619" cy="727839"/>
                </a:xfrm>
                <a:prstGeom prst="line">
                  <a:avLst/>
                </a:prstGeom>
                <a:ln w="28575">
                  <a:solidFill>
                    <a:schemeClr val="bg1">
                      <a:lumMod val="9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6096001" y="-39547"/>
                  <a:ext cx="1269999" cy="718997"/>
                </a:xfrm>
                <a:prstGeom prst="line">
                  <a:avLst/>
                </a:prstGeom>
                <a:ln w="28575">
                  <a:solidFill>
                    <a:schemeClr val="bg1">
                      <a:lumMod val="9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3492264" y="-39321"/>
                <a:ext cx="5245572" cy="1302791"/>
                <a:chOff x="4394200" y="-19234"/>
                <a:chExt cx="3429000" cy="977835"/>
              </a:xfrm>
            </p:grpSpPr>
            <p:cxnSp>
              <p:nvCxnSpPr>
                <p:cNvPr id="72" name="直接连接符 71"/>
                <p:cNvCxnSpPr/>
                <p:nvPr/>
              </p:nvCxnSpPr>
              <p:spPr>
                <a:xfrm>
                  <a:off x="4394200" y="-4853"/>
                  <a:ext cx="1701797" cy="963454"/>
                </a:xfrm>
                <a:prstGeom prst="line">
                  <a:avLst/>
                </a:prstGeom>
                <a:ln w="12700">
                  <a:solidFill>
                    <a:schemeClr val="bg1">
                      <a:lumMod val="9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096002" y="-19234"/>
                  <a:ext cx="1727198" cy="977835"/>
                </a:xfrm>
                <a:prstGeom prst="line">
                  <a:avLst/>
                </a:prstGeom>
                <a:ln w="12700">
                  <a:solidFill>
                    <a:schemeClr val="bg1">
                      <a:lumMod val="9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rot="10800000">
                <a:off x="4022064" y="-457340"/>
                <a:ext cx="4147115" cy="1022404"/>
                <a:chOff x="4740527" y="0"/>
                <a:chExt cx="2710945" cy="767385"/>
              </a:xfrm>
            </p:grpSpPr>
            <p:cxnSp>
              <p:nvCxnSpPr>
                <p:cNvPr id="85" name="直接连接符 84"/>
                <p:cNvCxnSpPr/>
                <p:nvPr/>
              </p:nvCxnSpPr>
              <p:spPr>
                <a:xfrm>
                  <a:off x="4740527" y="0"/>
                  <a:ext cx="1355470" cy="767385"/>
                </a:xfrm>
                <a:prstGeom prst="line">
                  <a:avLst/>
                </a:prstGeom>
                <a:ln w="12700">
                  <a:solidFill>
                    <a:schemeClr val="bg1">
                      <a:lumMod val="9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096002" y="0"/>
                  <a:ext cx="1355470" cy="767385"/>
                </a:xfrm>
                <a:prstGeom prst="line">
                  <a:avLst/>
                </a:prstGeom>
                <a:ln w="12700">
                  <a:solidFill>
                    <a:schemeClr val="bg1">
                      <a:lumMod val="95000"/>
                      <a:alpha val="70000"/>
                    </a:schemeClr>
                  </a:solidFill>
                </a:ln>
              </p:spPr>
              <p:style>
                <a:lnRef idx="1">
                  <a:schemeClr val="accent1"/>
                </a:lnRef>
                <a:fillRef idx="0">
                  <a:schemeClr val="accent1"/>
                </a:fillRef>
                <a:effectRef idx="0">
                  <a:schemeClr val="accent1"/>
                </a:effectRef>
                <a:fontRef idx="minor">
                  <a:schemeClr val="tx1"/>
                </a:fontRef>
              </p:style>
            </p:cxnSp>
          </p:grpSp>
        </p:grpSp>
        <p:sp>
          <p:nvSpPr>
            <p:cNvPr id="134" name="任意多边形 133"/>
            <p:cNvSpPr/>
            <p:nvPr/>
          </p:nvSpPr>
          <p:spPr>
            <a:xfrm>
              <a:off x="4803375" y="-228549"/>
              <a:ext cx="2551880" cy="1260534"/>
            </a:xfrm>
            <a:custGeom>
              <a:avLst/>
              <a:gdLst>
                <a:gd name="connsiteX0" fmla="*/ 1257331 w 2551880"/>
                <a:gd name="connsiteY0" fmla="*/ 0 h 1260534"/>
                <a:gd name="connsiteX1" fmla="*/ 2551880 w 2551880"/>
                <a:gd name="connsiteY1" fmla="*/ 639459 h 1260534"/>
                <a:gd name="connsiteX2" fmla="*/ 1294548 w 2551880"/>
                <a:gd name="connsiteY2" fmla="*/ 1260534 h 1260534"/>
                <a:gd name="connsiteX3" fmla="*/ 0 w 2551880"/>
                <a:gd name="connsiteY3" fmla="*/ 621075 h 1260534"/>
                <a:gd name="connsiteX4" fmla="*/ 1257331 w 2551880"/>
                <a:gd name="connsiteY4" fmla="*/ 0 h 126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880" h="1260534">
                  <a:moveTo>
                    <a:pt x="1257331" y="0"/>
                  </a:moveTo>
                  <a:lnTo>
                    <a:pt x="2551880" y="639459"/>
                  </a:lnTo>
                  <a:lnTo>
                    <a:pt x="1294548" y="1260534"/>
                  </a:lnTo>
                  <a:lnTo>
                    <a:pt x="0" y="621075"/>
                  </a:lnTo>
                  <a:lnTo>
                    <a:pt x="1257331" y="0"/>
                  </a:lnTo>
                  <a:close/>
                </a:path>
              </a:pathLst>
            </a:cu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文本框 91"/>
          <p:cNvSpPr txBox="1"/>
          <p:nvPr/>
        </p:nvSpPr>
        <p:spPr>
          <a:xfrm>
            <a:off x="4912246" y="117642"/>
            <a:ext cx="2428240" cy="768350"/>
          </a:xfrm>
          <a:prstGeom prst="rect">
            <a:avLst/>
          </a:prstGeom>
          <a:noFill/>
        </p:spPr>
        <p:txBody>
          <a:bodyPr wrap="none" rtlCol="0">
            <a:spAutoFit/>
          </a:bodyPr>
          <a:lstStyle/>
          <a:p>
            <a:r>
              <a:rPr lang="zh-CN" sz="4400" b="1" dirty="0" smtClean="0">
                <a:solidFill>
                  <a:schemeClr val="bg1">
                    <a:alpha val="90000"/>
                  </a:schemeClr>
                </a:solidFill>
                <a:latin typeface="楷体" panose="02010609060101010101" charset="-122"/>
                <a:ea typeface="楷体" panose="02010609060101010101" charset="-122"/>
              </a:rPr>
              <a:t>成员分工</a:t>
            </a:r>
            <a:endParaRPr lang="zh-CN" sz="4400" b="1" dirty="0" smtClean="0">
              <a:solidFill>
                <a:schemeClr val="bg1">
                  <a:alpha val="90000"/>
                </a:schemeClr>
              </a:solidFill>
              <a:latin typeface="楷体" panose="02010609060101010101" charset="-122"/>
              <a:ea typeface="楷体" panose="02010609060101010101" charset="-122"/>
            </a:endParaRPr>
          </a:p>
        </p:txBody>
      </p:sp>
      <p:sp>
        <p:nvSpPr>
          <p:cNvPr id="6" name="文本框 5"/>
          <p:cNvSpPr txBox="1"/>
          <p:nvPr/>
        </p:nvSpPr>
        <p:spPr>
          <a:xfrm>
            <a:off x="634365" y="2301240"/>
            <a:ext cx="1931670" cy="706755"/>
          </a:xfrm>
          <a:prstGeom prst="rect">
            <a:avLst/>
          </a:prstGeom>
          <a:noFill/>
        </p:spPr>
        <p:txBody>
          <a:bodyPr wrap="square" rtlCol="0">
            <a:spAutoFit/>
          </a:bodyPr>
          <a:p>
            <a:r>
              <a:rPr lang="zh-CN" altLang="en-US" sz="4000">
                <a:solidFill>
                  <a:schemeClr val="bg1"/>
                </a:solidFill>
              </a:rPr>
              <a:t>焦少梅</a:t>
            </a:r>
            <a:endParaRPr lang="zh-CN" altLang="en-US" sz="4000">
              <a:solidFill>
                <a:schemeClr val="bg1"/>
              </a:solidFill>
            </a:endParaRPr>
          </a:p>
        </p:txBody>
      </p:sp>
      <p:sp>
        <p:nvSpPr>
          <p:cNvPr id="7" name="文本框 6"/>
          <p:cNvSpPr txBox="1"/>
          <p:nvPr/>
        </p:nvSpPr>
        <p:spPr>
          <a:xfrm>
            <a:off x="3819525" y="2301240"/>
            <a:ext cx="1931670" cy="706755"/>
          </a:xfrm>
          <a:prstGeom prst="rect">
            <a:avLst/>
          </a:prstGeom>
          <a:noFill/>
        </p:spPr>
        <p:txBody>
          <a:bodyPr wrap="square" rtlCol="0">
            <a:spAutoFit/>
          </a:bodyPr>
          <a:p>
            <a:r>
              <a:rPr lang="zh-CN" altLang="en-US" sz="4000">
                <a:solidFill>
                  <a:schemeClr val="bg1"/>
                </a:solidFill>
              </a:rPr>
              <a:t>王奕晗</a:t>
            </a:r>
            <a:endParaRPr lang="zh-CN" altLang="en-US" sz="4000">
              <a:solidFill>
                <a:schemeClr val="bg1"/>
              </a:solidFill>
            </a:endParaRPr>
          </a:p>
        </p:txBody>
      </p:sp>
      <p:sp>
        <p:nvSpPr>
          <p:cNvPr id="8" name="文本框 7"/>
          <p:cNvSpPr txBox="1"/>
          <p:nvPr/>
        </p:nvSpPr>
        <p:spPr>
          <a:xfrm>
            <a:off x="6729730" y="2301240"/>
            <a:ext cx="1931670" cy="706755"/>
          </a:xfrm>
          <a:prstGeom prst="rect">
            <a:avLst/>
          </a:prstGeom>
          <a:noFill/>
        </p:spPr>
        <p:txBody>
          <a:bodyPr wrap="square" rtlCol="0">
            <a:spAutoFit/>
          </a:bodyPr>
          <a:p>
            <a:r>
              <a:rPr lang="zh-CN" altLang="en-US" sz="4000">
                <a:solidFill>
                  <a:schemeClr val="bg1"/>
                </a:solidFill>
              </a:rPr>
              <a:t>王雨竹</a:t>
            </a:r>
            <a:endParaRPr lang="zh-CN" altLang="en-US" sz="4000">
              <a:solidFill>
                <a:schemeClr val="bg1"/>
              </a:solidFill>
            </a:endParaRPr>
          </a:p>
        </p:txBody>
      </p:sp>
      <p:sp>
        <p:nvSpPr>
          <p:cNvPr id="9" name="文本框 8"/>
          <p:cNvSpPr txBox="1"/>
          <p:nvPr/>
        </p:nvSpPr>
        <p:spPr>
          <a:xfrm>
            <a:off x="9778365" y="2301240"/>
            <a:ext cx="1931670" cy="706755"/>
          </a:xfrm>
          <a:prstGeom prst="rect">
            <a:avLst/>
          </a:prstGeom>
          <a:noFill/>
        </p:spPr>
        <p:txBody>
          <a:bodyPr wrap="square" rtlCol="0">
            <a:spAutoFit/>
          </a:bodyPr>
          <a:p>
            <a:r>
              <a:rPr lang="zh-CN" altLang="en-US" sz="4000">
                <a:solidFill>
                  <a:schemeClr val="bg1"/>
                </a:solidFill>
              </a:rPr>
              <a:t>杨志霄</a:t>
            </a:r>
            <a:endParaRPr lang="zh-CN" altLang="en-US" sz="4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500" fill="hold"/>
                                        <p:tgtEl>
                                          <p:spTgt spid="149"/>
                                        </p:tgtEl>
                                        <p:attrNameLst>
                                          <p:attrName>ppt_x</p:attrName>
                                        </p:attrNameLst>
                                      </p:cBhvr>
                                      <p:tavLst>
                                        <p:tav tm="0">
                                          <p:val>
                                            <p:strVal val="#ppt_x"/>
                                          </p:val>
                                        </p:tav>
                                        <p:tav tm="100000">
                                          <p:val>
                                            <p:strVal val="#ppt_x"/>
                                          </p:val>
                                        </p:tav>
                                      </p:tavLst>
                                    </p:anim>
                                    <p:anim calcmode="lin" valueType="num">
                                      <p:cBhvr additive="base">
                                        <p:cTn id="8" dur="500" fill="hold"/>
                                        <p:tgtEl>
                                          <p:spTgt spid="14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500" fill="hold"/>
                                        <p:tgtEl>
                                          <p:spTgt spid="92"/>
                                        </p:tgtEl>
                                        <p:attrNameLst>
                                          <p:attrName>ppt_x</p:attrName>
                                        </p:attrNameLst>
                                      </p:cBhvr>
                                      <p:tavLst>
                                        <p:tav tm="0">
                                          <p:val>
                                            <p:strVal val="#ppt_x"/>
                                          </p:val>
                                        </p:tav>
                                        <p:tav tm="100000">
                                          <p:val>
                                            <p:strVal val="#ppt_x"/>
                                          </p:val>
                                        </p:tav>
                                      </p:tavLst>
                                    </p:anim>
                                    <p:anim calcmode="lin" valueType="num">
                                      <p:cBhvr additive="base">
                                        <p:cTn id="12" dur="500" fill="hold"/>
                                        <p:tgtEl>
                                          <p:spTgt spid="92"/>
                                        </p:tgtEl>
                                        <p:attrNameLst>
                                          <p:attrName>ppt_y</p:attrName>
                                        </p:attrNameLst>
                                      </p:cBhvr>
                                      <p:tavLst>
                                        <p:tav tm="0">
                                          <p:val>
                                            <p:strVal val="0-#ppt_h/2"/>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1000"/>
                                        <p:tgtEl>
                                          <p:spTgt spid="37"/>
                                        </p:tgtEl>
                                      </p:cBhvr>
                                    </p:animEffect>
                                    <p:anim calcmode="lin" valueType="num">
                                      <p:cBhvr>
                                        <p:cTn id="16" dur="1000" fill="hold"/>
                                        <p:tgtEl>
                                          <p:spTgt spid="37"/>
                                        </p:tgtEl>
                                        <p:attrNameLst>
                                          <p:attrName>ppt_x</p:attrName>
                                        </p:attrNameLst>
                                      </p:cBhvr>
                                      <p:tavLst>
                                        <p:tav tm="0">
                                          <p:val>
                                            <p:strVal val="#ppt_x"/>
                                          </p:val>
                                        </p:tav>
                                        <p:tav tm="100000">
                                          <p:val>
                                            <p:strVal val="#ppt_x"/>
                                          </p:val>
                                        </p:tav>
                                      </p:tavLst>
                                    </p:anim>
                                    <p:anim calcmode="lin" valueType="num">
                                      <p:cBhvr>
                                        <p:cTn id="17" dur="1000" fill="hold"/>
                                        <p:tgtEl>
                                          <p:spTgt spid="37"/>
                                        </p:tgtEl>
                                        <p:attrNameLst>
                                          <p:attrName>ppt_y</p:attrName>
                                        </p:attrNameLst>
                                      </p:cBhvr>
                                      <p:tavLst>
                                        <p:tav tm="0">
                                          <p:val>
                                            <p:strVal val="#ppt_y-.1"/>
                                          </p:val>
                                        </p:tav>
                                        <p:tav tm="100000">
                                          <p:val>
                                            <p:strVal val="#ppt_y"/>
                                          </p:val>
                                        </p:tav>
                                      </p:tavLst>
                                    </p:anim>
                                  </p:childTnLst>
                                </p:cTn>
                              </p:par>
                              <p:par>
                                <p:cTn id="18" presetID="2" presetClass="entr" presetSubtype="4" fill="hold" nodeType="withEffect">
                                  <p:stCondLst>
                                    <p:cond delay="90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0"/>
                            </p:stCondLst>
                            <p:childTnLst>
                              <p:par>
                                <p:cTn id="23" presetID="23" presetClass="entr" presetSubtype="16" fill="hold" grpId="0" nodeType="afterEffect">
                                  <p:stCondLst>
                                    <p:cond delay="0"/>
                                  </p:stCondLst>
                                  <p:iterate type="lt">
                                    <p:tmPct val="3509"/>
                                  </p:iterate>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3" presetClass="entr" presetSubtype="16" fill="hold" grpId="0" nodeType="afterEffect">
                                  <p:stCondLst>
                                    <p:cond delay="0"/>
                                  </p:stCondLst>
                                  <p:iterate type="lt">
                                    <p:tmPct val="3509"/>
                                  </p:iterate>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1000"/>
                                        <p:tgtEl>
                                          <p:spTgt spid="38"/>
                                        </p:tgtEl>
                                      </p:cBhvr>
                                    </p:animEffect>
                                    <p:anim calcmode="lin" valueType="num">
                                      <p:cBhvr>
                                        <p:cTn id="49" dur="1000" fill="hold"/>
                                        <p:tgtEl>
                                          <p:spTgt spid="38"/>
                                        </p:tgtEl>
                                        <p:attrNameLst>
                                          <p:attrName>ppt_x</p:attrName>
                                        </p:attrNameLst>
                                      </p:cBhvr>
                                      <p:tavLst>
                                        <p:tav tm="0">
                                          <p:val>
                                            <p:strVal val="#ppt_x"/>
                                          </p:val>
                                        </p:tav>
                                        <p:tav tm="100000">
                                          <p:val>
                                            <p:strVal val="#ppt_x"/>
                                          </p:val>
                                        </p:tav>
                                      </p:tavLst>
                                    </p:anim>
                                    <p:anim calcmode="lin" valueType="num">
                                      <p:cBhvr>
                                        <p:cTn id="50" dur="1000" fill="hold"/>
                                        <p:tgtEl>
                                          <p:spTgt spid="38"/>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1500"/>
                            </p:stCondLst>
                            <p:childTnLst>
                              <p:par>
                                <p:cTn id="57" presetID="23" presetClass="entr" presetSubtype="16" fill="hold" grpId="0" nodeType="afterEffect">
                                  <p:stCondLst>
                                    <p:cond delay="0"/>
                                  </p:stCondLst>
                                  <p:iterate type="lt">
                                    <p:tmPct val="3509"/>
                                  </p:iterate>
                                  <p:childTnLst>
                                    <p:set>
                                      <p:cBhvr>
                                        <p:cTn id="58" dur="1" fill="hold">
                                          <p:stCondLst>
                                            <p:cond delay="0"/>
                                          </p:stCondLst>
                                        </p:cTn>
                                        <p:tgtEl>
                                          <p:spTgt spid="60"/>
                                        </p:tgtEl>
                                        <p:attrNameLst>
                                          <p:attrName>style.visibility</p:attrName>
                                        </p:attrNameLst>
                                      </p:cBhvr>
                                      <p:to>
                                        <p:strVal val="visible"/>
                                      </p:to>
                                    </p:set>
                                    <p:anim calcmode="lin" valueType="num">
                                      <p:cBhvr>
                                        <p:cTn id="59" dur="500" fill="hold"/>
                                        <p:tgtEl>
                                          <p:spTgt spid="60"/>
                                        </p:tgtEl>
                                        <p:attrNameLst>
                                          <p:attrName>ppt_w</p:attrName>
                                        </p:attrNameLst>
                                      </p:cBhvr>
                                      <p:tavLst>
                                        <p:tav tm="0">
                                          <p:val>
                                            <p:fltVal val="0"/>
                                          </p:val>
                                        </p:tav>
                                        <p:tav tm="100000">
                                          <p:val>
                                            <p:strVal val="#ppt_w"/>
                                          </p:val>
                                        </p:tav>
                                      </p:tavLst>
                                    </p:anim>
                                    <p:anim calcmode="lin" valueType="num">
                                      <p:cBhvr>
                                        <p:cTn id="60"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anim calcmode="lin" valueType="num">
                                      <p:cBhvr>
                                        <p:cTn id="66" dur="1000" fill="hold"/>
                                        <p:tgtEl>
                                          <p:spTgt spid="39"/>
                                        </p:tgtEl>
                                        <p:attrNameLst>
                                          <p:attrName>ppt_x</p:attrName>
                                        </p:attrNameLst>
                                      </p:cBhvr>
                                      <p:tavLst>
                                        <p:tav tm="0">
                                          <p:val>
                                            <p:strVal val="#ppt_x"/>
                                          </p:val>
                                        </p:tav>
                                        <p:tav tm="100000">
                                          <p:val>
                                            <p:strVal val="#ppt_x"/>
                                          </p:val>
                                        </p:tav>
                                      </p:tavLst>
                                    </p:anim>
                                    <p:anim calcmode="lin" valueType="num">
                                      <p:cBhvr>
                                        <p:cTn id="67" dur="1000" fill="hold"/>
                                        <p:tgtEl>
                                          <p:spTgt spid="39"/>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2" presetClass="entr" presetSubtype="4"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par>
                          <p:cTn id="73" fill="hold">
                            <p:stCondLst>
                              <p:cond delay="1500"/>
                            </p:stCondLst>
                            <p:childTnLst>
                              <p:par>
                                <p:cTn id="74" presetID="23" presetClass="entr" presetSubtype="16" fill="hold" grpId="0" nodeType="afterEffect">
                                  <p:stCondLst>
                                    <p:cond delay="0"/>
                                  </p:stCondLst>
                                  <p:iterate type="lt">
                                    <p:tmPct val="3509"/>
                                  </p:iterate>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7" grpId="0" animBg="1"/>
      <p:bldP spid="38" grpId="0" animBg="1"/>
      <p:bldP spid="39" grpId="0" animBg="1"/>
      <p:bldP spid="53" grpId="0"/>
      <p:bldP spid="56" grpId="0"/>
      <p:bldP spid="60" grpId="0"/>
      <p:bldP spid="62"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1" name="平行四边形 10"/>
          <p:cNvSpPr/>
          <p:nvPr/>
        </p:nvSpPr>
        <p:spPr>
          <a:xfrm rot="3911635">
            <a:off x="4660869" y="1732353"/>
            <a:ext cx="3023108" cy="3364267"/>
          </a:xfrm>
          <a:prstGeom prst="parallelogram">
            <a:avLst>
              <a:gd name="adj" fmla="val 31264"/>
            </a:avLst>
          </a:prstGeom>
          <a:solidFill>
            <a:schemeClr val="tx1">
              <a:alpha val="38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3911635">
            <a:off x="4281974" y="1410261"/>
            <a:ext cx="3628052" cy="4037479"/>
          </a:xfrm>
          <a:prstGeom prst="parallelogram">
            <a:avLst>
              <a:gd name="adj" fmla="val 31264"/>
            </a:avLst>
          </a:prstGeom>
          <a:noFill/>
          <a:ln w="76200">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97337" y="4012442"/>
            <a:ext cx="777923" cy="777923"/>
          </a:xfrm>
          <a:prstGeom prst="ellipse">
            <a:avLst/>
          </a:prstGeom>
          <a:solidFill>
            <a:srgbClr val="60CC7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平行四边形 54"/>
          <p:cNvSpPr/>
          <p:nvPr/>
        </p:nvSpPr>
        <p:spPr>
          <a:xfrm rot="3911635">
            <a:off x="4088490" y="1194942"/>
            <a:ext cx="4015020" cy="4468117"/>
          </a:xfrm>
          <a:prstGeom prst="parallelogram">
            <a:avLst>
              <a:gd name="adj" fmla="val 31264"/>
            </a:avLst>
          </a:prstGeom>
          <a:noFill/>
          <a:ln w="28575">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568965" y="2441742"/>
            <a:ext cx="1054071" cy="523220"/>
          </a:xfrm>
          <a:prstGeom prst="rect">
            <a:avLst/>
          </a:prstGeom>
          <a:noFill/>
        </p:spPr>
        <p:txBody>
          <a:bodyPr wrap="non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2</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sp>
        <p:nvSpPr>
          <p:cNvPr id="58" name="文本框 57"/>
          <p:cNvSpPr txBox="1"/>
          <p:nvPr/>
        </p:nvSpPr>
        <p:spPr>
          <a:xfrm>
            <a:off x="3862070" y="3030778"/>
            <a:ext cx="4467860" cy="829945"/>
          </a:xfrm>
          <a:prstGeom prst="rect">
            <a:avLst/>
          </a:prstGeom>
          <a:noFill/>
        </p:spPr>
        <p:txBody>
          <a:bodyPr wrap="none" rtlCol="0">
            <a:spAutoFit/>
          </a:bodyPr>
          <a:lstStyle/>
          <a:p>
            <a:pPr algn="ctr"/>
            <a:r>
              <a:rPr lang="zh-CN" sz="4800" b="1" dirty="0" smtClean="0">
                <a:solidFill>
                  <a:schemeClr val="bg1">
                    <a:alpha val="90000"/>
                  </a:schemeClr>
                </a:solidFill>
                <a:latin typeface="楷体" panose="02010609060101010101" charset="-122"/>
                <a:ea typeface="楷体" panose="02010609060101010101" charset="-122"/>
              </a:rPr>
              <a:t>项目背景和简介</a:t>
            </a:r>
            <a:endParaRPr lang="zh-CN" sz="4800" b="1" dirty="0" smtClean="0">
              <a:solidFill>
                <a:schemeClr val="bg1">
                  <a:alpha val="90000"/>
                </a:schemeClr>
              </a:solidFill>
              <a:latin typeface="楷体" panose="02010609060101010101" charset="-122"/>
              <a:ea typeface="楷体" panose="02010609060101010101" charset="-122"/>
            </a:endParaRPr>
          </a:p>
        </p:txBody>
      </p:sp>
      <p:sp>
        <p:nvSpPr>
          <p:cNvPr id="12" name="平行四边形 11"/>
          <p:cNvSpPr/>
          <p:nvPr/>
        </p:nvSpPr>
        <p:spPr>
          <a:xfrm rot="3911635">
            <a:off x="3055191" y="3708561"/>
            <a:ext cx="2288694" cy="57104"/>
          </a:xfrm>
          <a:prstGeom prst="parallelogram">
            <a:avLst>
              <a:gd name="adj" fmla="val 31264"/>
            </a:avLst>
          </a:prstGeom>
          <a:solidFill>
            <a:srgbClr val="60CC7A">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5"/>
                                        </p:tgtEl>
                                        <p:attrNameLst>
                                          <p:attrName>style.visibility</p:attrName>
                                        </p:attrNameLst>
                                      </p:cBhvr>
                                      <p:to>
                                        <p:strVal val="visible"/>
                                      </p:to>
                                    </p:set>
                                    <p:anim calcmode="lin" valueType="num">
                                      <p:cBhvr>
                                        <p:cTn id="13" dur="300" fill="hold"/>
                                        <p:tgtEl>
                                          <p:spTgt spid="55"/>
                                        </p:tgtEl>
                                        <p:attrNameLst>
                                          <p:attrName>ppt_w</p:attrName>
                                        </p:attrNameLst>
                                      </p:cBhvr>
                                      <p:tavLst>
                                        <p:tav tm="0">
                                          <p:val>
                                            <p:fltVal val="0"/>
                                          </p:val>
                                        </p:tav>
                                        <p:tav tm="100000">
                                          <p:val>
                                            <p:strVal val="#ppt_w"/>
                                          </p:val>
                                        </p:tav>
                                      </p:tavLst>
                                    </p:anim>
                                    <p:anim calcmode="lin" valueType="num">
                                      <p:cBhvr>
                                        <p:cTn id="14" dur="300" fill="hold"/>
                                        <p:tgtEl>
                                          <p:spTgt spid="55"/>
                                        </p:tgtEl>
                                        <p:attrNameLst>
                                          <p:attrName>ppt_h</p:attrName>
                                        </p:attrNameLst>
                                      </p:cBhvr>
                                      <p:tavLst>
                                        <p:tav tm="0">
                                          <p:val>
                                            <p:fltVal val="0"/>
                                          </p:val>
                                        </p:tav>
                                        <p:tav tm="100000">
                                          <p:val>
                                            <p:strVal val="#ppt_h"/>
                                          </p:val>
                                        </p:tav>
                                      </p:tavLst>
                                    </p:anim>
                                    <p:anim calcmode="lin" valueType="num">
                                      <p:cBhvr>
                                        <p:cTn id="15" dur="300" fill="hold"/>
                                        <p:tgtEl>
                                          <p:spTgt spid="55"/>
                                        </p:tgtEl>
                                        <p:attrNameLst>
                                          <p:attrName>style.rotation</p:attrName>
                                        </p:attrNameLst>
                                      </p:cBhvr>
                                      <p:tavLst>
                                        <p:tav tm="0">
                                          <p:val>
                                            <p:fltVal val="90"/>
                                          </p:val>
                                        </p:tav>
                                        <p:tav tm="100000">
                                          <p:val>
                                            <p:fltVal val="0"/>
                                          </p:val>
                                        </p:tav>
                                      </p:tavLst>
                                    </p:anim>
                                    <p:animEffect transition="in" filter="fade">
                                      <p:cBhvr>
                                        <p:cTn id="16" dur="300"/>
                                        <p:tgtEl>
                                          <p:spTgt spid="55"/>
                                        </p:tgtEl>
                                      </p:cBhvr>
                                    </p:animEffect>
                                  </p:childTnLst>
                                </p:cTn>
                              </p:par>
                              <p:par>
                                <p:cTn id="17" presetID="22" presetClass="entr" presetSubtype="4"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200"/>
                                        <p:tgtEl>
                                          <p:spTgt spid="12"/>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400" fill="hold"/>
                                        <p:tgtEl>
                                          <p:spTgt spid="11"/>
                                        </p:tgtEl>
                                        <p:attrNameLst>
                                          <p:attrName>ppt_w</p:attrName>
                                        </p:attrNameLst>
                                      </p:cBhvr>
                                      <p:tavLst>
                                        <p:tav tm="0">
                                          <p:val>
                                            <p:fltVal val="0"/>
                                          </p:val>
                                        </p:tav>
                                        <p:tav tm="100000">
                                          <p:val>
                                            <p:strVal val="#ppt_w"/>
                                          </p:val>
                                        </p:tav>
                                      </p:tavLst>
                                    </p:anim>
                                    <p:anim calcmode="lin" valueType="num">
                                      <p:cBhvr>
                                        <p:cTn id="26" dur="400" fill="hold"/>
                                        <p:tgtEl>
                                          <p:spTgt spid="11"/>
                                        </p:tgtEl>
                                        <p:attrNameLst>
                                          <p:attrName>ppt_h</p:attrName>
                                        </p:attrNameLst>
                                      </p:cBhvr>
                                      <p:tavLst>
                                        <p:tav tm="0">
                                          <p:val>
                                            <p:fltVal val="0"/>
                                          </p:val>
                                        </p:tav>
                                        <p:tav tm="100000">
                                          <p:val>
                                            <p:strVal val="#ppt_h"/>
                                          </p:val>
                                        </p:tav>
                                      </p:tavLst>
                                    </p:anim>
                                    <p:anim calcmode="lin" valueType="num">
                                      <p:cBhvr>
                                        <p:cTn id="27" dur="400" fill="hold"/>
                                        <p:tgtEl>
                                          <p:spTgt spid="11"/>
                                        </p:tgtEl>
                                        <p:attrNameLst>
                                          <p:attrName>style.rotation</p:attrName>
                                        </p:attrNameLst>
                                      </p:cBhvr>
                                      <p:tavLst>
                                        <p:tav tm="0">
                                          <p:val>
                                            <p:fltVal val="360"/>
                                          </p:val>
                                        </p:tav>
                                        <p:tav tm="100000">
                                          <p:val>
                                            <p:fltVal val="0"/>
                                          </p:val>
                                        </p:tav>
                                      </p:tavLst>
                                    </p:anim>
                                    <p:animEffect transition="in" filter="fade">
                                      <p:cBhvr>
                                        <p:cTn id="28" dur="400"/>
                                        <p:tgtEl>
                                          <p:spTgt spid="11"/>
                                        </p:tgtEl>
                                      </p:cBhvr>
                                    </p:animEffect>
                                  </p:childTnLst>
                                </p:cTn>
                              </p:par>
                              <p:par>
                                <p:cTn id="29" presetID="23" presetClass="entr" presetSubtype="288" fill="hold" grpId="0" nodeType="withEffect">
                                  <p:stCondLst>
                                    <p:cond delay="1700"/>
                                  </p:stCondLst>
                                  <p:iterate type="lt">
                                    <p:tmPct val="15000"/>
                                  </p:iterate>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p:cTn id="31" dur="200" fill="hold"/>
                                        <p:tgtEl>
                                          <p:spTgt spid="58">
                                            <p:txEl>
                                              <p:pRg st="0" end="0"/>
                                            </p:txEl>
                                          </p:spTgt>
                                        </p:tgtEl>
                                        <p:attrNameLst>
                                          <p:attrName>ppt_w</p:attrName>
                                        </p:attrNameLst>
                                      </p:cBhvr>
                                      <p:tavLst>
                                        <p:tav tm="0">
                                          <p:val>
                                            <p:strVal val="4/3*#ppt_w"/>
                                          </p:val>
                                        </p:tav>
                                        <p:tav tm="100000">
                                          <p:val>
                                            <p:strVal val="#ppt_w"/>
                                          </p:val>
                                        </p:tav>
                                      </p:tavLst>
                                    </p:anim>
                                    <p:anim calcmode="lin" valueType="num">
                                      <p:cBhvr>
                                        <p:cTn id="32" dur="200" fill="hold"/>
                                        <p:tgtEl>
                                          <p:spTgt spid="58">
                                            <p:txEl>
                                              <p:pRg st="0" end="0"/>
                                            </p:txEl>
                                          </p:spTgt>
                                        </p:tgtEl>
                                        <p:attrNameLst>
                                          <p:attrName>ppt_h</p:attrName>
                                        </p:attrNameLst>
                                      </p:cBhvr>
                                      <p:tavLst>
                                        <p:tav tm="0">
                                          <p:val>
                                            <p:strVal val="4/3*#ppt_h"/>
                                          </p:val>
                                        </p:tav>
                                        <p:tav tm="100000">
                                          <p:val>
                                            <p:strVal val="#ppt_h"/>
                                          </p:val>
                                        </p:tav>
                                      </p:tavLst>
                                    </p:anim>
                                  </p:childTnLst>
                                </p:cTn>
                              </p:par>
                              <p:par>
                                <p:cTn id="33" presetID="47" presetClass="entr" presetSubtype="0" fill="hold" grpId="0" nodeType="withEffect">
                                  <p:stCondLst>
                                    <p:cond delay="9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800"/>
                                        <p:tgtEl>
                                          <p:spTgt spid="57"/>
                                        </p:tgtEl>
                                      </p:cBhvr>
                                    </p:animEffect>
                                    <p:anim calcmode="lin" valueType="num">
                                      <p:cBhvr>
                                        <p:cTn id="36" dur="800" fill="hold"/>
                                        <p:tgtEl>
                                          <p:spTgt spid="57"/>
                                        </p:tgtEl>
                                        <p:attrNameLst>
                                          <p:attrName>ppt_x</p:attrName>
                                        </p:attrNameLst>
                                      </p:cBhvr>
                                      <p:tavLst>
                                        <p:tav tm="0">
                                          <p:val>
                                            <p:strVal val="#ppt_x"/>
                                          </p:val>
                                        </p:tav>
                                        <p:tav tm="100000">
                                          <p:val>
                                            <p:strVal val="#ppt_x"/>
                                          </p:val>
                                        </p:tav>
                                      </p:tavLst>
                                    </p:anim>
                                    <p:anim calcmode="lin" valueType="num">
                                      <p:cBhvr>
                                        <p:cTn id="37" dur="8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4" grpId="0" animBg="1"/>
      <p:bldP spid="55" grpId="0" animBg="1"/>
      <p:bldP spid="57" grpId="0"/>
      <p:bldP spid="58" grpId="0"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2" name="五边形 1"/>
          <p:cNvSpPr/>
          <p:nvPr/>
        </p:nvSpPr>
        <p:spPr>
          <a:xfrm rot="5400000">
            <a:off x="-819511" y="815170"/>
            <a:ext cx="4326342" cy="2734103"/>
          </a:xfrm>
          <a:prstGeom prst="homePlate">
            <a:avLst>
              <a:gd name="adj" fmla="val 23045"/>
            </a:avLst>
          </a:prstGeom>
          <a:solidFill>
            <a:srgbClr val="E74B4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11123" y="1299502"/>
            <a:ext cx="2465070" cy="706755"/>
          </a:xfrm>
          <a:prstGeom prst="rect">
            <a:avLst/>
          </a:prstGeom>
          <a:noFill/>
        </p:spPr>
        <p:txBody>
          <a:bodyPr wrap="none" rtlCol="0">
            <a:spAutoFit/>
          </a:bodyPr>
          <a:lstStyle/>
          <a:p>
            <a:r>
              <a:rPr lang="en-US" sz="4000" dirty="0" smtClean="0">
                <a:solidFill>
                  <a:schemeClr val="bg1"/>
                </a:solidFill>
                <a:latin typeface="Microsoft JhengHei UI" panose="020B0604030504040204" pitchFamily="34" charset="-120"/>
                <a:ea typeface="Microsoft JhengHei UI" panose="020B0604030504040204" pitchFamily="34" charset="-120"/>
              </a:rPr>
              <a:t>About  us</a:t>
            </a:r>
            <a:endParaRPr lang="en-US" sz="4000" dirty="0">
              <a:solidFill>
                <a:schemeClr val="bg1"/>
              </a:solidFill>
              <a:latin typeface="Microsoft JhengHei UI" panose="020B0604030504040204" pitchFamily="34" charset="-120"/>
              <a:ea typeface="Microsoft JhengHei UI" panose="020B0604030504040204" pitchFamily="34" charset="-120"/>
            </a:endParaRPr>
          </a:p>
        </p:txBody>
      </p:sp>
      <p:sp>
        <p:nvSpPr>
          <p:cNvPr id="44" name="KSO_Shape"/>
          <p:cNvSpPr/>
          <p:nvPr/>
        </p:nvSpPr>
        <p:spPr bwMode="auto">
          <a:xfrm>
            <a:off x="740927" y="2368804"/>
            <a:ext cx="1205466" cy="1249541"/>
          </a:xfrm>
          <a:custGeom>
            <a:avLst/>
            <a:gdLst>
              <a:gd name="T0" fmla="*/ 269770 w 11301413"/>
              <a:gd name="T1" fmla="*/ 1200927 h 11718926"/>
              <a:gd name="T2" fmla="*/ 408539 w 11301413"/>
              <a:gd name="T3" fmla="*/ 1208278 h 11718926"/>
              <a:gd name="T4" fmla="*/ 479976 w 11301413"/>
              <a:gd name="T5" fmla="*/ 1297067 h 11718926"/>
              <a:gd name="T6" fmla="*/ 479976 w 11301413"/>
              <a:gd name="T7" fmla="*/ 1710455 h 11718926"/>
              <a:gd name="T8" fmla="*/ 401049 w 11301413"/>
              <a:gd name="T9" fmla="*/ 1800397 h 11718926"/>
              <a:gd name="T10" fmla="*/ 138923 w 11301413"/>
              <a:gd name="T11" fmla="*/ 1800397 h 11718926"/>
              <a:gd name="T12" fmla="*/ 59997 w 11301413"/>
              <a:gd name="T13" fmla="*/ 1710455 h 11718926"/>
              <a:gd name="T14" fmla="*/ 59997 w 11301413"/>
              <a:gd name="T15" fmla="*/ 1297643 h 11718926"/>
              <a:gd name="T16" fmla="*/ 131434 w 11301413"/>
              <a:gd name="T17" fmla="*/ 1208278 h 11718926"/>
              <a:gd name="T18" fmla="*/ 269770 w 11301413"/>
              <a:gd name="T19" fmla="*/ 1200927 h 11718926"/>
              <a:gd name="T20" fmla="*/ 869740 w 11301413"/>
              <a:gd name="T21" fmla="*/ 1021179 h 11718926"/>
              <a:gd name="T22" fmla="*/ 1008508 w 11301413"/>
              <a:gd name="T23" fmla="*/ 1028529 h 11718926"/>
              <a:gd name="T24" fmla="*/ 1079945 w 11301413"/>
              <a:gd name="T25" fmla="*/ 1117879 h 11718926"/>
              <a:gd name="T26" fmla="*/ 1079945 w 11301413"/>
              <a:gd name="T27" fmla="*/ 1710471 h 11718926"/>
              <a:gd name="T28" fmla="*/ 1001019 w 11301413"/>
              <a:gd name="T29" fmla="*/ 1800397 h 11718926"/>
              <a:gd name="T30" fmla="*/ 738892 w 11301413"/>
              <a:gd name="T31" fmla="*/ 1800397 h 11718926"/>
              <a:gd name="T32" fmla="*/ 659966 w 11301413"/>
              <a:gd name="T33" fmla="*/ 1710471 h 11718926"/>
              <a:gd name="T34" fmla="*/ 659966 w 11301413"/>
              <a:gd name="T35" fmla="*/ 1117879 h 11718926"/>
              <a:gd name="T36" fmla="*/ 731403 w 11301413"/>
              <a:gd name="T37" fmla="*/ 1028529 h 11718926"/>
              <a:gd name="T38" fmla="*/ 869740 w 11301413"/>
              <a:gd name="T39" fmla="*/ 1021179 h 11718926"/>
              <a:gd name="T40" fmla="*/ 1469559 w 11301413"/>
              <a:gd name="T41" fmla="*/ 720707 h 11718926"/>
              <a:gd name="T42" fmla="*/ 1608510 w 11301413"/>
              <a:gd name="T43" fmla="*/ 728058 h 11718926"/>
              <a:gd name="T44" fmla="*/ 1679427 w 11301413"/>
              <a:gd name="T45" fmla="*/ 817996 h 11718926"/>
              <a:gd name="T46" fmla="*/ 1679427 w 11301413"/>
              <a:gd name="T47" fmla="*/ 1710459 h 11718926"/>
              <a:gd name="T48" fmla="*/ 1601015 w 11301413"/>
              <a:gd name="T49" fmla="*/ 1800397 h 11718926"/>
              <a:gd name="T50" fmla="*/ 1338104 w 11301413"/>
              <a:gd name="T51" fmla="*/ 1800397 h 11718926"/>
              <a:gd name="T52" fmla="*/ 1259692 w 11301413"/>
              <a:gd name="T53" fmla="*/ 1710459 h 11718926"/>
              <a:gd name="T54" fmla="*/ 1259692 w 11301413"/>
              <a:gd name="T55" fmla="*/ 817996 h 11718926"/>
              <a:gd name="T56" fmla="*/ 1330609 w 11301413"/>
              <a:gd name="T57" fmla="*/ 728058 h 11718926"/>
              <a:gd name="T58" fmla="*/ 1469559 w 11301413"/>
              <a:gd name="T59" fmla="*/ 720707 h 11718926"/>
              <a:gd name="T60" fmla="*/ 1527073 w 11301413"/>
              <a:gd name="T61" fmla="*/ 0 h 11718926"/>
              <a:gd name="T62" fmla="*/ 1736253 w 11301413"/>
              <a:gd name="T63" fmla="*/ 210420 h 11718926"/>
              <a:gd name="T64" fmla="*/ 1527073 w 11301413"/>
              <a:gd name="T65" fmla="*/ 420264 h 11718926"/>
              <a:gd name="T66" fmla="*/ 1462532 w 11301413"/>
              <a:gd name="T67" fmla="*/ 409311 h 11718926"/>
              <a:gd name="T68" fmla="*/ 970988 w 11301413"/>
              <a:gd name="T69" fmla="*/ 779997 h 11718926"/>
              <a:gd name="T70" fmla="*/ 810213 w 11301413"/>
              <a:gd name="T71" fmla="*/ 765008 h 11718926"/>
              <a:gd name="T72" fmla="*/ 595270 w 11301413"/>
              <a:gd name="T73" fmla="*/ 528645 h 11718926"/>
              <a:gd name="T74" fmla="*/ 415479 w 11301413"/>
              <a:gd name="T75" fmla="*/ 711970 h 11718926"/>
              <a:gd name="T76" fmla="*/ 418937 w 11301413"/>
              <a:gd name="T77" fmla="*/ 750019 h 11718926"/>
              <a:gd name="T78" fmla="*/ 209756 w 11301413"/>
              <a:gd name="T79" fmla="*/ 960439 h 11718926"/>
              <a:gd name="T80" fmla="*/ 0 w 11301413"/>
              <a:gd name="T81" fmla="*/ 750019 h 11718926"/>
              <a:gd name="T82" fmla="*/ 209756 w 11301413"/>
              <a:gd name="T83" fmla="*/ 540175 h 11718926"/>
              <a:gd name="T84" fmla="*/ 244332 w 11301413"/>
              <a:gd name="T85" fmla="*/ 543634 h 11718926"/>
              <a:gd name="T86" fmla="*/ 513442 w 11301413"/>
              <a:gd name="T87" fmla="*/ 276141 h 11718926"/>
              <a:gd name="T88" fmla="*/ 601033 w 11301413"/>
              <a:gd name="T89" fmla="*/ 240398 h 11718926"/>
              <a:gd name="T90" fmla="*/ 687471 w 11301413"/>
              <a:gd name="T91" fmla="*/ 279600 h 11718926"/>
              <a:gd name="T92" fmla="*/ 913939 w 11301413"/>
              <a:gd name="T93" fmla="*/ 522304 h 11718926"/>
              <a:gd name="T94" fmla="*/ 1317893 w 11301413"/>
              <a:gd name="T95" fmla="*/ 217338 h 11718926"/>
              <a:gd name="T96" fmla="*/ 1317316 w 11301413"/>
              <a:gd name="T97" fmla="*/ 210420 h 11718926"/>
              <a:gd name="T98" fmla="*/ 1527073 w 11301413"/>
              <a:gd name="T99" fmla="*/ 0 h 117189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301413" h="11718926">
                <a:moveTo>
                  <a:pt x="1755956" y="7816926"/>
                </a:moveTo>
                <a:cubicBezTo>
                  <a:pt x="2057354" y="7816926"/>
                  <a:pt x="2359221" y="7832876"/>
                  <a:pt x="2659213" y="7864774"/>
                </a:cubicBezTo>
                <a:cubicBezTo>
                  <a:pt x="2921705" y="7894796"/>
                  <a:pt x="3124200" y="8142484"/>
                  <a:pt x="3124200" y="8442710"/>
                </a:cubicBezTo>
                <a:cubicBezTo>
                  <a:pt x="3124200" y="8442710"/>
                  <a:pt x="3124200" y="8442710"/>
                  <a:pt x="3124200" y="11133486"/>
                </a:cubicBezTo>
                <a:cubicBezTo>
                  <a:pt x="3124200" y="11456228"/>
                  <a:pt x="2895456" y="11718926"/>
                  <a:pt x="2610464" y="11718926"/>
                </a:cubicBezTo>
                <a:cubicBezTo>
                  <a:pt x="2610464" y="11718926"/>
                  <a:pt x="2610464" y="11718926"/>
                  <a:pt x="904261" y="11718926"/>
                </a:cubicBezTo>
                <a:cubicBezTo>
                  <a:pt x="619269" y="11718926"/>
                  <a:pt x="390525" y="11456228"/>
                  <a:pt x="390525" y="11133486"/>
                </a:cubicBezTo>
                <a:cubicBezTo>
                  <a:pt x="390525" y="11133486"/>
                  <a:pt x="390525" y="11133486"/>
                  <a:pt x="390525" y="8446462"/>
                </a:cubicBezTo>
                <a:cubicBezTo>
                  <a:pt x="390525" y="8146236"/>
                  <a:pt x="593019" y="7894796"/>
                  <a:pt x="855512" y="7864774"/>
                </a:cubicBezTo>
                <a:cubicBezTo>
                  <a:pt x="1153629" y="7832876"/>
                  <a:pt x="1454558" y="7816926"/>
                  <a:pt x="1755956" y="7816926"/>
                </a:cubicBezTo>
                <a:close/>
                <a:moveTo>
                  <a:pt x="5661206" y="6646934"/>
                </a:moveTo>
                <a:cubicBezTo>
                  <a:pt x="5962604" y="6646934"/>
                  <a:pt x="6264471" y="6662880"/>
                  <a:pt x="6564463" y="6694774"/>
                </a:cubicBezTo>
                <a:cubicBezTo>
                  <a:pt x="6826955" y="6721040"/>
                  <a:pt x="7029450" y="6976188"/>
                  <a:pt x="7029450" y="7276360"/>
                </a:cubicBezTo>
                <a:cubicBezTo>
                  <a:pt x="7029450" y="7276360"/>
                  <a:pt x="7029450" y="7276360"/>
                  <a:pt x="7029450" y="11133588"/>
                </a:cubicBezTo>
                <a:cubicBezTo>
                  <a:pt x="7029450" y="11456274"/>
                  <a:pt x="6796957" y="11718926"/>
                  <a:pt x="6515714" y="11718926"/>
                </a:cubicBezTo>
                <a:cubicBezTo>
                  <a:pt x="6515714" y="11718926"/>
                  <a:pt x="6515714" y="11718926"/>
                  <a:pt x="4809511" y="11718926"/>
                </a:cubicBezTo>
                <a:cubicBezTo>
                  <a:pt x="4524519" y="11718926"/>
                  <a:pt x="4295775" y="11456274"/>
                  <a:pt x="4295775" y="11133588"/>
                </a:cubicBezTo>
                <a:cubicBezTo>
                  <a:pt x="4295775" y="11133588"/>
                  <a:pt x="4295775" y="11133588"/>
                  <a:pt x="4295775" y="7276360"/>
                </a:cubicBezTo>
                <a:cubicBezTo>
                  <a:pt x="4295775" y="6976188"/>
                  <a:pt x="4498269" y="6721040"/>
                  <a:pt x="4760762" y="6694774"/>
                </a:cubicBezTo>
                <a:cubicBezTo>
                  <a:pt x="5058879" y="6662880"/>
                  <a:pt x="5359808" y="6646934"/>
                  <a:pt x="5661206" y="6646934"/>
                </a:cubicBezTo>
                <a:close/>
                <a:moveTo>
                  <a:pt x="9565481" y="4691138"/>
                </a:moveTo>
                <a:cubicBezTo>
                  <a:pt x="9867587" y="4691138"/>
                  <a:pt x="10169692" y="4707086"/>
                  <a:pt x="10469922" y="4738984"/>
                </a:cubicBezTo>
                <a:cubicBezTo>
                  <a:pt x="10732623" y="4769004"/>
                  <a:pt x="10931525" y="5020432"/>
                  <a:pt x="10931525" y="5324398"/>
                </a:cubicBezTo>
                <a:cubicBezTo>
                  <a:pt x="10931525" y="5324398"/>
                  <a:pt x="10931525" y="5324398"/>
                  <a:pt x="10931525" y="11133512"/>
                </a:cubicBezTo>
                <a:cubicBezTo>
                  <a:pt x="10931525" y="11456240"/>
                  <a:pt x="10702600" y="11718926"/>
                  <a:pt x="10421135" y="11718926"/>
                </a:cubicBezTo>
                <a:cubicBezTo>
                  <a:pt x="10421135" y="11718926"/>
                  <a:pt x="10421135" y="11718926"/>
                  <a:pt x="8709827" y="11718926"/>
                </a:cubicBezTo>
                <a:cubicBezTo>
                  <a:pt x="8428362" y="11718926"/>
                  <a:pt x="8199437" y="11456240"/>
                  <a:pt x="8199437" y="11133512"/>
                </a:cubicBezTo>
                <a:cubicBezTo>
                  <a:pt x="8199437" y="11133512"/>
                  <a:pt x="8199437" y="11133512"/>
                  <a:pt x="8199437" y="5324398"/>
                </a:cubicBezTo>
                <a:cubicBezTo>
                  <a:pt x="8199437" y="5020432"/>
                  <a:pt x="8398339" y="4769004"/>
                  <a:pt x="8661040" y="4738984"/>
                </a:cubicBezTo>
                <a:cubicBezTo>
                  <a:pt x="8961270" y="4707086"/>
                  <a:pt x="9263375" y="4691138"/>
                  <a:pt x="9565481" y="4691138"/>
                </a:cubicBezTo>
                <a:close/>
                <a:moveTo>
                  <a:pt x="9939842" y="0"/>
                </a:moveTo>
                <a:cubicBezTo>
                  <a:pt x="10693770" y="0"/>
                  <a:pt x="11301413" y="611648"/>
                  <a:pt x="11301413" y="1369642"/>
                </a:cubicBezTo>
                <a:cubicBezTo>
                  <a:pt x="11301413" y="2123884"/>
                  <a:pt x="10693770" y="2735532"/>
                  <a:pt x="9939842" y="2735532"/>
                </a:cubicBezTo>
                <a:cubicBezTo>
                  <a:pt x="9789807" y="2735532"/>
                  <a:pt x="9651024" y="2705514"/>
                  <a:pt x="9519743" y="2664236"/>
                </a:cubicBezTo>
                <a:cubicBezTo>
                  <a:pt x="9519743" y="2664236"/>
                  <a:pt x="9519743" y="2664236"/>
                  <a:pt x="6320239" y="5077060"/>
                </a:cubicBezTo>
                <a:cubicBezTo>
                  <a:pt x="5997663" y="5320968"/>
                  <a:pt x="5543807" y="5275940"/>
                  <a:pt x="5273743" y="4979496"/>
                </a:cubicBezTo>
                <a:cubicBezTo>
                  <a:pt x="5273743" y="4979496"/>
                  <a:pt x="5273743" y="4979496"/>
                  <a:pt x="3874663" y="3440992"/>
                </a:cubicBezTo>
                <a:cubicBezTo>
                  <a:pt x="3874663" y="3440992"/>
                  <a:pt x="3874663" y="3440992"/>
                  <a:pt x="2704387" y="4634272"/>
                </a:cubicBezTo>
                <a:cubicBezTo>
                  <a:pt x="2719391" y="4716824"/>
                  <a:pt x="2726893" y="4799378"/>
                  <a:pt x="2726893" y="4881932"/>
                </a:cubicBezTo>
                <a:cubicBezTo>
                  <a:pt x="2726893" y="5639926"/>
                  <a:pt x="2119249" y="6251576"/>
                  <a:pt x="1365322" y="6251576"/>
                </a:cubicBezTo>
                <a:cubicBezTo>
                  <a:pt x="611394" y="6251576"/>
                  <a:pt x="0" y="5639926"/>
                  <a:pt x="0" y="4881932"/>
                </a:cubicBezTo>
                <a:cubicBezTo>
                  <a:pt x="0" y="4127690"/>
                  <a:pt x="611394" y="3516042"/>
                  <a:pt x="1365322" y="3516042"/>
                </a:cubicBezTo>
                <a:cubicBezTo>
                  <a:pt x="1440339" y="3516042"/>
                  <a:pt x="1515357" y="3527300"/>
                  <a:pt x="1590375" y="3538556"/>
                </a:cubicBezTo>
                <a:cubicBezTo>
                  <a:pt x="1590375" y="3538556"/>
                  <a:pt x="1590375" y="3538556"/>
                  <a:pt x="3342037" y="1797422"/>
                </a:cubicBezTo>
                <a:cubicBezTo>
                  <a:pt x="3492073" y="1647324"/>
                  <a:pt x="3702122" y="1557266"/>
                  <a:pt x="3912172" y="1564770"/>
                </a:cubicBezTo>
                <a:cubicBezTo>
                  <a:pt x="4125972" y="1572274"/>
                  <a:pt x="4328520" y="1662334"/>
                  <a:pt x="4474805" y="1819936"/>
                </a:cubicBezTo>
                <a:cubicBezTo>
                  <a:pt x="4474805" y="1819936"/>
                  <a:pt x="4474805" y="1819936"/>
                  <a:pt x="5948902" y="3399716"/>
                </a:cubicBezTo>
                <a:cubicBezTo>
                  <a:pt x="5948902" y="3399716"/>
                  <a:pt x="5948902" y="3399716"/>
                  <a:pt x="8578271" y="1414672"/>
                </a:cubicBezTo>
                <a:cubicBezTo>
                  <a:pt x="8578271" y="1399662"/>
                  <a:pt x="8574520" y="1384652"/>
                  <a:pt x="8574520" y="1369642"/>
                </a:cubicBezTo>
                <a:cubicBezTo>
                  <a:pt x="8574520" y="611648"/>
                  <a:pt x="9185915" y="0"/>
                  <a:pt x="9939842" y="0"/>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0" name="文本框 69"/>
          <p:cNvSpPr txBox="1"/>
          <p:nvPr/>
        </p:nvSpPr>
        <p:spPr>
          <a:xfrm>
            <a:off x="3119755" y="1299210"/>
            <a:ext cx="800100" cy="3046095"/>
          </a:xfrm>
          <a:prstGeom prst="rect">
            <a:avLst/>
          </a:prstGeom>
          <a:noFill/>
        </p:spPr>
        <p:txBody>
          <a:bodyPr wrap="square" rtlCol="0">
            <a:spAutoFit/>
          </a:bodyPr>
          <a:lstStyle/>
          <a:p>
            <a:r>
              <a:rPr lang="zh-CN" altLang="en-US" sz="4800" b="1" dirty="0">
                <a:solidFill>
                  <a:schemeClr val="bg1"/>
                </a:solidFill>
                <a:latin typeface="楷体" panose="02010609060101010101" charset="-122"/>
                <a:ea typeface="楷体" panose="02010609060101010101" charset="-122"/>
              </a:rPr>
              <a:t>项目背景</a:t>
            </a:r>
            <a:endParaRPr lang="zh-CN" altLang="en-US" sz="4800" b="1" dirty="0">
              <a:solidFill>
                <a:schemeClr val="bg1"/>
              </a:solidFill>
              <a:latin typeface="楷体" panose="02010609060101010101" charset="-122"/>
              <a:ea typeface="楷体" panose="02010609060101010101" charset="-122"/>
            </a:endParaRPr>
          </a:p>
        </p:txBody>
      </p:sp>
      <p:sp>
        <p:nvSpPr>
          <p:cNvPr id="74" name="文本框 73"/>
          <p:cNvSpPr txBox="1"/>
          <p:nvPr/>
        </p:nvSpPr>
        <p:spPr>
          <a:xfrm>
            <a:off x="4328160" y="457835"/>
            <a:ext cx="7329805" cy="6000750"/>
          </a:xfrm>
          <a:prstGeom prst="rect">
            <a:avLst/>
          </a:prstGeom>
          <a:noFill/>
        </p:spPr>
        <p:txBody>
          <a:bodyPr wrap="square" rtlCol="0">
            <a:spAutoFit/>
          </a:bodyPr>
          <a:lstStyle/>
          <a:p>
            <a:r>
              <a:rPr lang="en-US" altLang="zh-CN" sz="2000" dirty="0">
                <a:solidFill>
                  <a:schemeClr val="bg1"/>
                </a:solidFill>
                <a:latin typeface="楷体" panose="02010609060101010101" charset="-122"/>
                <a:ea typeface="楷体" panose="02010609060101010101" charset="-122"/>
                <a:cs typeface="楷体" panose="02010609060101010101" charset="-122"/>
              </a:rPr>
              <a:t>    </a:t>
            </a:r>
            <a:r>
              <a:rPr lang="en-US" altLang="zh-CN" sz="2400" b="1" dirty="0">
                <a:solidFill>
                  <a:schemeClr val="bg1"/>
                </a:solidFill>
                <a:latin typeface="楷体" panose="02010609060101010101" charset="-122"/>
                <a:ea typeface="楷体" panose="02010609060101010101" charset="-122"/>
                <a:cs typeface="楷体" panose="02010609060101010101" charset="-122"/>
              </a:rPr>
              <a:t>改革开放以来,中国的社会经济得到了飞速的发展,我国居民生活水平也有了大幅度提高。家庭收支的规模不断扩大,家庭理财的各种信息不断增长,导致居民家庭理财的需求急剧增加,但目前我国居民的理财工具还比较落后,传统的手工记账手段已渐渐的不能满足信息处理的需求。随着科学技术的不断发展,我国居民对手机的不断了解和熟悉,手机成为居民生活中非常普遍的随身通讯工具,</a:t>
            </a:r>
            <a:r>
              <a:rPr lang="en-US" altLang="zh-CN" sz="2400" b="1" dirty="0">
                <a:solidFill>
                  <a:schemeClr val="bg1"/>
                </a:solidFill>
                <a:latin typeface="楷体" panose="02010609060101010101" charset="-122"/>
                <a:ea typeface="楷体" panose="02010609060101010101" charset="-122"/>
                <a:cs typeface="楷体" panose="02010609060101010101" charset="-122"/>
                <a:sym typeface="+mn-ea"/>
              </a:rPr>
              <a:t>尤其是智能手机的出现和普及,使得移动计算成为一件十分简单的事情。同时,使用手机对家庭财产进行管理,具有传统的手工财产管理所无法比拟的优点,例如:记录和查找更方便,信息存储量更大,可靠性和保密性更好,成本低等。这些优点能够极大地降低家庭理财管理的工作量,提高家庭理财管理的效率,这也是家庭理财的科学化操作、正规化管理的重要条件。</a:t>
            </a:r>
            <a:endParaRPr lang="en-US" altLang="zh-CN" sz="2400" b="1" dirty="0">
              <a:solidFill>
                <a:schemeClr val="bg1"/>
              </a:solidFill>
              <a:latin typeface="Microsoft JhengHei UI" panose="020B0604030504040204" pitchFamily="34" charset="-120"/>
              <a:ea typeface="Microsoft JhengHei UI" panose="020B0604030504040204" pitchFamily="34" charset="-120"/>
            </a:endParaRPr>
          </a:p>
          <a:p>
            <a:endParaRPr lang="en-US" altLang="zh-CN" sz="2400" b="1" dirty="0">
              <a:solidFill>
                <a:schemeClr val="bg1"/>
              </a:solidFill>
              <a:latin typeface="Microsoft JhengHei UI" panose="020B0604030504040204" pitchFamily="34" charset="-120"/>
              <a:ea typeface="Microsoft JhengHei UI" panose="020B0604030504040204" pitchFamily="34" charset="-120"/>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0-#ppt_h/2"/>
                                          </p:val>
                                        </p:tav>
                                        <p:tav tm="100000">
                                          <p:val>
                                            <p:strVal val="#ppt_y"/>
                                          </p:val>
                                        </p:tav>
                                      </p:tavLst>
                                    </p:anim>
                                  </p:childTnLst>
                                </p:cTn>
                              </p:par>
                              <p:par>
                                <p:cTn id="13" presetID="18" presetClass="entr" presetSubtype="3" fill="hold" grpId="0" nodeType="withEffect">
                                  <p:stCondLst>
                                    <p:cond delay="1400"/>
                                  </p:stCondLst>
                                  <p:childTnLst>
                                    <p:set>
                                      <p:cBhvr>
                                        <p:cTn id="14" dur="1" fill="hold">
                                          <p:stCondLst>
                                            <p:cond delay="0"/>
                                          </p:stCondLst>
                                        </p:cTn>
                                        <p:tgtEl>
                                          <p:spTgt spid="44"/>
                                        </p:tgtEl>
                                        <p:attrNameLst>
                                          <p:attrName>style.visibility</p:attrName>
                                        </p:attrNameLst>
                                      </p:cBhvr>
                                      <p:to>
                                        <p:strVal val="visible"/>
                                      </p:to>
                                    </p:set>
                                    <p:animEffect transition="in" filter="strips(upRight)">
                                      <p:cBhvr>
                                        <p:cTn id="15" dur="500"/>
                                        <p:tgtEl>
                                          <p:spTgt spid="44"/>
                                        </p:tgtEl>
                                      </p:cBhvr>
                                    </p:animEffect>
                                  </p:childTnLst>
                                </p:cTn>
                              </p:par>
                            </p:childTnLst>
                          </p:cTn>
                        </p:par>
                        <p:par>
                          <p:cTn id="16" fill="hold">
                            <p:stCondLst>
                              <p:cond delay="0"/>
                            </p:stCondLst>
                            <p:childTnLst>
                              <p:par>
                                <p:cTn id="17" presetID="47" presetClass="entr" presetSubtype="0"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700"/>
                                        <p:tgtEl>
                                          <p:spTgt spid="70"/>
                                        </p:tgtEl>
                                      </p:cBhvr>
                                    </p:animEffect>
                                    <p:anim calcmode="lin" valueType="num">
                                      <p:cBhvr>
                                        <p:cTn id="20" dur="700" fill="hold"/>
                                        <p:tgtEl>
                                          <p:spTgt spid="70"/>
                                        </p:tgtEl>
                                        <p:attrNameLst>
                                          <p:attrName>ppt_x</p:attrName>
                                        </p:attrNameLst>
                                      </p:cBhvr>
                                      <p:tavLst>
                                        <p:tav tm="0">
                                          <p:val>
                                            <p:strVal val="#ppt_x"/>
                                          </p:val>
                                        </p:tav>
                                        <p:tav tm="100000">
                                          <p:val>
                                            <p:strVal val="#ppt_x"/>
                                          </p:val>
                                        </p:tav>
                                      </p:tavLst>
                                    </p:anim>
                                    <p:anim calcmode="lin" valueType="num">
                                      <p:cBhvr>
                                        <p:cTn id="21" dur="700" fill="hold"/>
                                        <p:tgtEl>
                                          <p:spTgt spid="70"/>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700"/>
                                        <p:tgtEl>
                                          <p:spTgt spid="74"/>
                                        </p:tgtEl>
                                      </p:cBhvr>
                                    </p:animEffect>
                                    <p:anim calcmode="lin" valueType="num">
                                      <p:cBhvr>
                                        <p:cTn id="26" dur="700" fill="hold"/>
                                        <p:tgtEl>
                                          <p:spTgt spid="74"/>
                                        </p:tgtEl>
                                        <p:attrNameLst>
                                          <p:attrName>ppt_x</p:attrName>
                                        </p:attrNameLst>
                                      </p:cBhvr>
                                      <p:tavLst>
                                        <p:tav tm="0">
                                          <p:val>
                                            <p:strVal val="#ppt_x"/>
                                          </p:val>
                                        </p:tav>
                                        <p:tav tm="100000">
                                          <p:val>
                                            <p:strVal val="#ppt_x"/>
                                          </p:val>
                                        </p:tav>
                                      </p:tavLst>
                                    </p:anim>
                                    <p:anim calcmode="lin" valueType="num">
                                      <p:cBhvr>
                                        <p:cTn id="27" dur="7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P spid="44" grpId="0" bldLvl="0" animBg="1"/>
      <p:bldP spid="70"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email"/>
          <a:srcRect/>
          <a:stretch>
            <a:fillRect/>
          </a:stretch>
        </p:blipFill>
        <p:spPr>
          <a:xfrm>
            <a:off x="0" y="347345"/>
            <a:ext cx="12192000" cy="1501775"/>
          </a:xfrm>
          <a:prstGeom prst="rect">
            <a:avLst/>
          </a:prstGeom>
        </p:spPr>
      </p:pic>
      <p:sp>
        <p:nvSpPr>
          <p:cNvPr id="77" name="任意多边形 76"/>
          <p:cNvSpPr/>
          <p:nvPr/>
        </p:nvSpPr>
        <p:spPr>
          <a:xfrm rot="10800000" flipH="1">
            <a:off x="-74295" y="387350"/>
            <a:ext cx="2531745" cy="1461135"/>
          </a:xfrm>
          <a:custGeom>
            <a:avLst/>
            <a:gdLst>
              <a:gd name="connsiteX0" fmla="*/ 0 w 2431956"/>
              <a:gd name="connsiteY0" fmla="*/ 1701188 h 1701188"/>
              <a:gd name="connsiteX1" fmla="*/ 972314 w 2431956"/>
              <a:gd name="connsiteY1" fmla="*/ 1701188 h 1701188"/>
              <a:gd name="connsiteX2" fmla="*/ 2431956 w 2431956"/>
              <a:gd name="connsiteY2" fmla="*/ 0 h 1701188"/>
              <a:gd name="connsiteX3" fmla="*/ 1459643 w 2431956"/>
              <a:gd name="connsiteY3" fmla="*/ 0 h 1701188"/>
            </a:gdLst>
            <a:ahLst/>
            <a:cxnLst>
              <a:cxn ang="0">
                <a:pos x="connsiteX0" y="connsiteY0"/>
              </a:cxn>
              <a:cxn ang="0">
                <a:pos x="connsiteX1" y="connsiteY1"/>
              </a:cxn>
              <a:cxn ang="0">
                <a:pos x="connsiteX2" y="connsiteY2"/>
              </a:cxn>
              <a:cxn ang="0">
                <a:pos x="connsiteX3" y="connsiteY3"/>
              </a:cxn>
            </a:cxnLst>
            <a:rect l="l" t="t" r="r" b="b"/>
            <a:pathLst>
              <a:path w="2431956" h="1701188">
                <a:moveTo>
                  <a:pt x="0" y="1701188"/>
                </a:moveTo>
                <a:lnTo>
                  <a:pt x="972314" y="1701188"/>
                </a:lnTo>
                <a:lnTo>
                  <a:pt x="2431956" y="0"/>
                </a:lnTo>
                <a:lnTo>
                  <a:pt x="1459643" y="0"/>
                </a:lnTo>
                <a:close/>
              </a:path>
            </a:pathLst>
          </a:cu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5" name="任意多边形 74"/>
          <p:cNvSpPr/>
          <p:nvPr/>
        </p:nvSpPr>
        <p:spPr>
          <a:xfrm rot="10800000" flipH="1">
            <a:off x="979170" y="347345"/>
            <a:ext cx="5019675" cy="1511300"/>
          </a:xfrm>
          <a:custGeom>
            <a:avLst/>
            <a:gdLst>
              <a:gd name="connsiteX0" fmla="*/ 3131205 w 4583241"/>
              <a:gd name="connsiteY0" fmla="*/ 1692322 h 1692322"/>
              <a:gd name="connsiteX1" fmla="*/ 0 w 4583241"/>
              <a:gd name="connsiteY1" fmla="*/ 1692322 h 1692322"/>
              <a:gd name="connsiteX2" fmla="*/ 1452036 w 4583241"/>
              <a:gd name="connsiteY2" fmla="*/ 0 h 1692322"/>
              <a:gd name="connsiteX3" fmla="*/ 4583241 w 4583241"/>
              <a:gd name="connsiteY3" fmla="*/ 0 h 1692322"/>
              <a:gd name="connsiteX4" fmla="*/ 3131205 w 4583241"/>
              <a:gd name="connsiteY4" fmla="*/ 1692322 h 169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3241" h="1692322">
                <a:moveTo>
                  <a:pt x="3131205" y="1692322"/>
                </a:moveTo>
                <a:lnTo>
                  <a:pt x="0" y="1692322"/>
                </a:lnTo>
                <a:lnTo>
                  <a:pt x="1452036" y="0"/>
                </a:lnTo>
                <a:lnTo>
                  <a:pt x="4583241" y="0"/>
                </a:lnTo>
                <a:lnTo>
                  <a:pt x="3131205" y="1692322"/>
                </a:lnTo>
                <a:close/>
              </a:path>
            </a:pathLst>
          </a:custGeom>
          <a:solidFill>
            <a:srgbClr val="E74B4B">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82" name="任意多边形 81"/>
          <p:cNvSpPr/>
          <p:nvPr/>
        </p:nvSpPr>
        <p:spPr>
          <a:xfrm rot="10800000" flipH="1">
            <a:off x="4395333" y="347434"/>
            <a:ext cx="1073780" cy="1173240"/>
          </a:xfrm>
          <a:custGeom>
            <a:avLst/>
            <a:gdLst>
              <a:gd name="connsiteX0" fmla="*/ 0 w 1292914"/>
              <a:gd name="connsiteY0" fmla="*/ 1412671 h 1412671"/>
              <a:gd name="connsiteX1" fmla="*/ 80823 w 1292914"/>
              <a:gd name="connsiteY1" fmla="*/ 1412671 h 1412671"/>
              <a:gd name="connsiteX2" fmla="*/ 1292914 w 1292914"/>
              <a:gd name="connsiteY2" fmla="*/ 0 h 1412671"/>
              <a:gd name="connsiteX3" fmla="*/ 1212091 w 1292914"/>
              <a:gd name="connsiteY3" fmla="*/ 0 h 1412671"/>
            </a:gdLst>
            <a:ahLst/>
            <a:cxnLst>
              <a:cxn ang="0">
                <a:pos x="connsiteX0" y="connsiteY0"/>
              </a:cxn>
              <a:cxn ang="0">
                <a:pos x="connsiteX1" y="connsiteY1"/>
              </a:cxn>
              <a:cxn ang="0">
                <a:pos x="connsiteX2" y="connsiteY2"/>
              </a:cxn>
              <a:cxn ang="0">
                <a:pos x="connsiteX3" y="connsiteY3"/>
              </a:cxn>
            </a:cxnLst>
            <a:rect l="l" t="t" r="r" b="b"/>
            <a:pathLst>
              <a:path w="1292914" h="1412671">
                <a:moveTo>
                  <a:pt x="0" y="1412671"/>
                </a:moveTo>
                <a:lnTo>
                  <a:pt x="80823" y="1412671"/>
                </a:lnTo>
                <a:lnTo>
                  <a:pt x="1292914" y="0"/>
                </a:lnTo>
                <a:lnTo>
                  <a:pt x="1212091" y="0"/>
                </a:lnTo>
                <a:close/>
              </a:path>
            </a:pathLst>
          </a:custGeom>
          <a:solidFill>
            <a:schemeClr val="bg1">
              <a:lumMod val="8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89" name="任意多边形 88"/>
          <p:cNvSpPr/>
          <p:nvPr/>
        </p:nvSpPr>
        <p:spPr>
          <a:xfrm rot="10800000" flipH="1">
            <a:off x="4547354" y="337931"/>
            <a:ext cx="1364881" cy="1511264"/>
          </a:xfrm>
          <a:custGeom>
            <a:avLst/>
            <a:gdLst>
              <a:gd name="connsiteX0" fmla="*/ 0 w 1643423"/>
              <a:gd name="connsiteY0" fmla="*/ 1819679 h 1819679"/>
              <a:gd name="connsiteX1" fmla="*/ 82113 w 1643423"/>
              <a:gd name="connsiteY1" fmla="*/ 1819679 h 1819679"/>
              <a:gd name="connsiteX2" fmla="*/ 1643423 w 1643423"/>
              <a:gd name="connsiteY2" fmla="*/ 0 h 1819679"/>
              <a:gd name="connsiteX3" fmla="*/ 1561310 w 1643423"/>
              <a:gd name="connsiteY3" fmla="*/ 0 h 1819679"/>
            </a:gdLst>
            <a:ahLst/>
            <a:cxnLst>
              <a:cxn ang="0">
                <a:pos x="connsiteX0" y="connsiteY0"/>
              </a:cxn>
              <a:cxn ang="0">
                <a:pos x="connsiteX1" y="connsiteY1"/>
              </a:cxn>
              <a:cxn ang="0">
                <a:pos x="connsiteX2" y="connsiteY2"/>
              </a:cxn>
              <a:cxn ang="0">
                <a:pos x="connsiteX3" y="connsiteY3"/>
              </a:cxn>
            </a:cxnLst>
            <a:rect l="l" t="t" r="r" b="b"/>
            <a:pathLst>
              <a:path w="1643423" h="1819679">
                <a:moveTo>
                  <a:pt x="0" y="1819679"/>
                </a:moveTo>
                <a:lnTo>
                  <a:pt x="82113" y="1819679"/>
                </a:lnTo>
                <a:lnTo>
                  <a:pt x="1643423" y="0"/>
                </a:lnTo>
                <a:lnTo>
                  <a:pt x="1561310" y="0"/>
                </a:lnTo>
                <a:close/>
              </a:path>
            </a:pathLst>
          </a:custGeom>
          <a:solidFill>
            <a:schemeClr val="bg1">
              <a:lumMod val="8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6" name="文本框 115"/>
          <p:cNvSpPr txBox="1"/>
          <p:nvPr/>
        </p:nvSpPr>
        <p:spPr>
          <a:xfrm>
            <a:off x="2156460" y="757555"/>
            <a:ext cx="3522345" cy="768350"/>
          </a:xfrm>
          <a:prstGeom prst="rect">
            <a:avLst/>
          </a:prstGeom>
          <a:noFill/>
        </p:spPr>
        <p:txBody>
          <a:bodyPr wrap="square" rtlCol="0">
            <a:spAutoFit/>
          </a:bodyPr>
          <a:lstStyle/>
          <a:p>
            <a:r>
              <a:rPr lang="zh-CN" sz="4400" b="1" dirty="0" smtClean="0">
                <a:solidFill>
                  <a:schemeClr val="bg1">
                    <a:alpha val="90000"/>
                  </a:schemeClr>
                </a:solidFill>
                <a:latin typeface="楷体" panose="02010609060101010101" charset="-122"/>
                <a:ea typeface="楷体" panose="02010609060101010101" charset="-122"/>
              </a:rPr>
              <a:t>项目简介</a:t>
            </a:r>
            <a:endParaRPr lang="zh-CN" sz="4400" b="1" dirty="0" smtClean="0">
              <a:solidFill>
                <a:schemeClr val="bg1">
                  <a:alpha val="90000"/>
                </a:schemeClr>
              </a:solidFill>
              <a:latin typeface="楷体" panose="02010609060101010101" charset="-122"/>
              <a:ea typeface="楷体" panose="02010609060101010101" charset="-122"/>
            </a:endParaRPr>
          </a:p>
        </p:txBody>
      </p:sp>
      <p:sp>
        <p:nvSpPr>
          <p:cNvPr id="9" name="矩形 8"/>
          <p:cNvSpPr/>
          <p:nvPr/>
        </p:nvSpPr>
        <p:spPr>
          <a:xfrm rot="3002973">
            <a:off x="9506878" y="919916"/>
            <a:ext cx="569482" cy="56948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0041232" y="1107365"/>
            <a:ext cx="418357" cy="41835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826416" y="3139245"/>
            <a:ext cx="834746" cy="834746"/>
            <a:chOff x="742373" y="3624712"/>
            <a:chExt cx="834746" cy="834746"/>
          </a:xfrm>
        </p:grpSpPr>
        <p:sp>
          <p:nvSpPr>
            <p:cNvPr id="10" name="椭圆 9"/>
            <p:cNvSpPr/>
            <p:nvPr/>
          </p:nvSpPr>
          <p:spPr>
            <a:xfrm>
              <a:off x="742373" y="3624712"/>
              <a:ext cx="834746" cy="834746"/>
            </a:xfrm>
            <a:prstGeom prst="ellipse">
              <a:avLst/>
            </a:prstGeom>
            <a:solidFill>
              <a:srgbClr val="E74B4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KSO_Shape"/>
            <p:cNvSpPr/>
            <p:nvPr/>
          </p:nvSpPr>
          <p:spPr bwMode="auto">
            <a:xfrm>
              <a:off x="895238" y="3780222"/>
              <a:ext cx="529017" cy="523726"/>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7" name="组合 6"/>
          <p:cNvGrpSpPr/>
          <p:nvPr/>
        </p:nvGrpSpPr>
        <p:grpSpPr>
          <a:xfrm>
            <a:off x="3252521" y="5215225"/>
            <a:ext cx="834746" cy="834746"/>
            <a:chOff x="3168479" y="5355296"/>
            <a:chExt cx="834746" cy="834746"/>
          </a:xfrm>
        </p:grpSpPr>
        <p:sp>
          <p:nvSpPr>
            <p:cNvPr id="120" name="椭圆 119"/>
            <p:cNvSpPr/>
            <p:nvPr/>
          </p:nvSpPr>
          <p:spPr>
            <a:xfrm>
              <a:off x="3168479" y="5355296"/>
              <a:ext cx="834746" cy="834746"/>
            </a:xfrm>
            <a:prstGeom prst="ellipse">
              <a:avLst/>
            </a:prstGeom>
            <a:solidFill>
              <a:srgbClr val="E74B4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KSO_Shape"/>
            <p:cNvSpPr/>
            <p:nvPr/>
          </p:nvSpPr>
          <p:spPr bwMode="auto">
            <a:xfrm>
              <a:off x="3345395" y="5537725"/>
              <a:ext cx="480915" cy="469888"/>
            </a:xfrm>
            <a:custGeom>
              <a:avLst/>
              <a:gdLst>
                <a:gd name="T0" fmla="*/ 0 w 3951"/>
                <a:gd name="T1" fmla="*/ 1583116 h 3950"/>
                <a:gd name="T2" fmla="*/ 108452 w 3951"/>
                <a:gd name="T3" fmla="*/ 1477575 h 3950"/>
                <a:gd name="T4" fmla="*/ 1692401 w 3951"/>
                <a:gd name="T5" fmla="*/ 1477575 h 3950"/>
                <a:gd name="T6" fmla="*/ 1800397 w 3951"/>
                <a:gd name="T7" fmla="*/ 1583116 h 3950"/>
                <a:gd name="T8" fmla="*/ 756431 w 3951"/>
                <a:gd name="T9" fmla="*/ 771741 h 3950"/>
                <a:gd name="T10" fmla="*/ 1044422 w 3951"/>
                <a:gd name="T11" fmla="*/ 771741 h 3950"/>
                <a:gd name="T12" fmla="*/ 1512406 w 3951"/>
                <a:gd name="T13" fmla="*/ 771741 h 3950"/>
                <a:gd name="T14" fmla="*/ 1512406 w 3951"/>
                <a:gd name="T15" fmla="*/ 1547936 h 3950"/>
                <a:gd name="T16" fmla="*/ 1044422 w 3951"/>
                <a:gd name="T17" fmla="*/ 1547936 h 3950"/>
                <a:gd name="T18" fmla="*/ 756431 w 3951"/>
                <a:gd name="T19" fmla="*/ 1547936 h 3950"/>
                <a:gd name="T20" fmla="*/ 288446 w 3951"/>
                <a:gd name="T21" fmla="*/ 1547936 h 3950"/>
                <a:gd name="T22" fmla="*/ 288446 w 3951"/>
                <a:gd name="T23" fmla="*/ 771741 h 3950"/>
                <a:gd name="T24" fmla="*/ 1296413 w 3951"/>
                <a:gd name="T25" fmla="*/ 1512755 h 3950"/>
                <a:gd name="T26" fmla="*/ 1296413 w 3951"/>
                <a:gd name="T27" fmla="*/ 1301673 h 3950"/>
                <a:gd name="T28" fmla="*/ 1512406 w 3951"/>
                <a:gd name="T29" fmla="*/ 1266493 h 3950"/>
                <a:gd name="T30" fmla="*/ 1296413 w 3951"/>
                <a:gd name="T31" fmla="*/ 1266493 h 3950"/>
                <a:gd name="T32" fmla="*/ 1512406 w 3951"/>
                <a:gd name="T33" fmla="*/ 806922 h 3950"/>
                <a:gd name="T34" fmla="*/ 1044422 w 3951"/>
                <a:gd name="T35" fmla="*/ 1512755 h 3950"/>
                <a:gd name="T36" fmla="*/ 1044422 w 3951"/>
                <a:gd name="T37" fmla="*/ 1301673 h 3950"/>
                <a:gd name="T38" fmla="*/ 1260415 w 3951"/>
                <a:gd name="T39" fmla="*/ 1266493 h 3950"/>
                <a:gd name="T40" fmla="*/ 1044422 w 3951"/>
                <a:gd name="T41" fmla="*/ 1266493 h 3950"/>
                <a:gd name="T42" fmla="*/ 1260415 w 3951"/>
                <a:gd name="T43" fmla="*/ 806922 h 3950"/>
                <a:gd name="T44" fmla="*/ 792430 w 3951"/>
                <a:gd name="T45" fmla="*/ 1512755 h 3950"/>
                <a:gd name="T46" fmla="*/ 792430 w 3951"/>
                <a:gd name="T47" fmla="*/ 1301673 h 3950"/>
                <a:gd name="T48" fmla="*/ 1008423 w 3951"/>
                <a:gd name="T49" fmla="*/ 1266493 h 3950"/>
                <a:gd name="T50" fmla="*/ 792430 w 3951"/>
                <a:gd name="T51" fmla="*/ 1266493 h 3950"/>
                <a:gd name="T52" fmla="*/ 1008423 w 3951"/>
                <a:gd name="T53" fmla="*/ 806922 h 3950"/>
                <a:gd name="T54" fmla="*/ 540438 w 3951"/>
                <a:gd name="T55" fmla="*/ 1512755 h 3950"/>
                <a:gd name="T56" fmla="*/ 540438 w 3951"/>
                <a:gd name="T57" fmla="*/ 1301673 h 3950"/>
                <a:gd name="T58" fmla="*/ 756431 w 3951"/>
                <a:gd name="T59" fmla="*/ 1266493 h 3950"/>
                <a:gd name="T60" fmla="*/ 540438 w 3951"/>
                <a:gd name="T61" fmla="*/ 1266493 h 3950"/>
                <a:gd name="T62" fmla="*/ 756431 w 3951"/>
                <a:gd name="T63" fmla="*/ 806922 h 3950"/>
                <a:gd name="T64" fmla="*/ 288446 w 3951"/>
                <a:gd name="T65" fmla="*/ 1512755 h 3950"/>
                <a:gd name="T66" fmla="*/ 288446 w 3951"/>
                <a:gd name="T67" fmla="*/ 1301673 h 3950"/>
                <a:gd name="T68" fmla="*/ 504439 w 3951"/>
                <a:gd name="T69" fmla="*/ 1266493 h 3950"/>
                <a:gd name="T70" fmla="*/ 288446 w 3951"/>
                <a:gd name="T71" fmla="*/ 1266493 h 3950"/>
                <a:gd name="T72" fmla="*/ 504439 w 3951"/>
                <a:gd name="T73" fmla="*/ 806922 h 3950"/>
                <a:gd name="T74" fmla="*/ 0 w 3951"/>
                <a:gd name="T75" fmla="*/ 316623 h 3950"/>
                <a:gd name="T76" fmla="*/ 252447 w 3951"/>
                <a:gd name="T77" fmla="*/ 492525 h 3950"/>
                <a:gd name="T78" fmla="*/ 1260415 w 3951"/>
                <a:gd name="T79" fmla="*/ 140721 h 3950"/>
                <a:gd name="T80" fmla="*/ 1548405 w 3951"/>
                <a:gd name="T81" fmla="*/ 140721 h 3950"/>
                <a:gd name="T82" fmla="*/ 1800397 w 3951"/>
                <a:gd name="T83" fmla="*/ 703607 h 3950"/>
                <a:gd name="T84" fmla="*/ 1296413 w 3951"/>
                <a:gd name="T85" fmla="*/ 105541 h 3950"/>
                <a:gd name="T86" fmla="*/ 1512406 w 3951"/>
                <a:gd name="T87" fmla="*/ 457345 h 3950"/>
                <a:gd name="T88" fmla="*/ 288446 w 3951"/>
                <a:gd name="T89" fmla="*/ 105541 h 3950"/>
                <a:gd name="T90" fmla="*/ 504439 w 3951"/>
                <a:gd name="T91" fmla="*/ 457345 h 39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951" h="3950">
                  <a:moveTo>
                    <a:pt x="3556" y="3950"/>
                  </a:moveTo>
                  <a:cubicBezTo>
                    <a:pt x="396" y="3950"/>
                    <a:pt x="396" y="3950"/>
                    <a:pt x="396" y="3950"/>
                  </a:cubicBezTo>
                  <a:cubicBezTo>
                    <a:pt x="177" y="3950"/>
                    <a:pt x="0" y="3773"/>
                    <a:pt x="0" y="3555"/>
                  </a:cubicBezTo>
                  <a:cubicBezTo>
                    <a:pt x="0" y="1738"/>
                    <a:pt x="0" y="1738"/>
                    <a:pt x="0" y="1738"/>
                  </a:cubicBezTo>
                  <a:cubicBezTo>
                    <a:pt x="244" y="1738"/>
                    <a:pt x="244" y="1738"/>
                    <a:pt x="244" y="1738"/>
                  </a:cubicBezTo>
                  <a:cubicBezTo>
                    <a:pt x="243" y="2424"/>
                    <a:pt x="238" y="3318"/>
                    <a:pt x="238" y="3318"/>
                  </a:cubicBezTo>
                  <a:cubicBezTo>
                    <a:pt x="238" y="3536"/>
                    <a:pt x="494" y="3713"/>
                    <a:pt x="712" y="3713"/>
                  </a:cubicBezTo>
                  <a:cubicBezTo>
                    <a:pt x="3240" y="3713"/>
                    <a:pt x="3240" y="3713"/>
                    <a:pt x="3240" y="3713"/>
                  </a:cubicBezTo>
                  <a:cubicBezTo>
                    <a:pt x="3458" y="3713"/>
                    <a:pt x="3714" y="3536"/>
                    <a:pt x="3714" y="3318"/>
                  </a:cubicBezTo>
                  <a:cubicBezTo>
                    <a:pt x="3714" y="3318"/>
                    <a:pt x="3709" y="2404"/>
                    <a:pt x="3707" y="1738"/>
                  </a:cubicBezTo>
                  <a:cubicBezTo>
                    <a:pt x="3951" y="1738"/>
                    <a:pt x="3951" y="1738"/>
                    <a:pt x="3951" y="1738"/>
                  </a:cubicBezTo>
                  <a:cubicBezTo>
                    <a:pt x="3951" y="3555"/>
                    <a:pt x="3951" y="3555"/>
                    <a:pt x="3951" y="3555"/>
                  </a:cubicBezTo>
                  <a:cubicBezTo>
                    <a:pt x="3951" y="3773"/>
                    <a:pt x="3774" y="3950"/>
                    <a:pt x="3556" y="3950"/>
                  </a:cubicBezTo>
                  <a:close/>
                  <a:moveTo>
                    <a:pt x="1186" y="1733"/>
                  </a:moveTo>
                  <a:cubicBezTo>
                    <a:pt x="1660" y="1733"/>
                    <a:pt x="1660" y="1733"/>
                    <a:pt x="1660" y="1733"/>
                  </a:cubicBezTo>
                  <a:cubicBezTo>
                    <a:pt x="1739" y="1733"/>
                    <a:pt x="1739" y="1733"/>
                    <a:pt x="1739" y="1733"/>
                  </a:cubicBezTo>
                  <a:cubicBezTo>
                    <a:pt x="2213" y="1733"/>
                    <a:pt x="2213" y="1733"/>
                    <a:pt x="2213" y="1733"/>
                  </a:cubicBezTo>
                  <a:cubicBezTo>
                    <a:pt x="2292" y="1733"/>
                    <a:pt x="2292" y="1733"/>
                    <a:pt x="2292" y="1733"/>
                  </a:cubicBezTo>
                  <a:cubicBezTo>
                    <a:pt x="2766" y="1733"/>
                    <a:pt x="2766" y="1733"/>
                    <a:pt x="2766" y="1733"/>
                  </a:cubicBezTo>
                  <a:cubicBezTo>
                    <a:pt x="2845" y="1733"/>
                    <a:pt x="2845" y="1733"/>
                    <a:pt x="2845" y="1733"/>
                  </a:cubicBezTo>
                  <a:cubicBezTo>
                    <a:pt x="3319" y="1733"/>
                    <a:pt x="3319" y="1733"/>
                    <a:pt x="3319" y="1733"/>
                  </a:cubicBezTo>
                  <a:cubicBezTo>
                    <a:pt x="3398" y="1733"/>
                    <a:pt x="3398" y="1733"/>
                    <a:pt x="3398" y="1733"/>
                  </a:cubicBezTo>
                  <a:cubicBezTo>
                    <a:pt x="3398" y="3476"/>
                    <a:pt x="3398" y="3476"/>
                    <a:pt x="3398" y="3476"/>
                  </a:cubicBezTo>
                  <a:cubicBezTo>
                    <a:pt x="3319" y="3476"/>
                    <a:pt x="3319" y="3476"/>
                    <a:pt x="3319" y="3476"/>
                  </a:cubicBezTo>
                  <a:cubicBezTo>
                    <a:pt x="2845" y="3476"/>
                    <a:pt x="2845" y="3476"/>
                    <a:pt x="2845" y="3476"/>
                  </a:cubicBezTo>
                  <a:cubicBezTo>
                    <a:pt x="2766" y="3476"/>
                    <a:pt x="2766" y="3476"/>
                    <a:pt x="2766" y="3476"/>
                  </a:cubicBezTo>
                  <a:cubicBezTo>
                    <a:pt x="2292" y="3476"/>
                    <a:pt x="2292" y="3476"/>
                    <a:pt x="2292" y="3476"/>
                  </a:cubicBezTo>
                  <a:cubicBezTo>
                    <a:pt x="2213" y="3476"/>
                    <a:pt x="2213" y="3476"/>
                    <a:pt x="2213" y="3476"/>
                  </a:cubicBezTo>
                  <a:cubicBezTo>
                    <a:pt x="1739" y="3476"/>
                    <a:pt x="1739" y="3476"/>
                    <a:pt x="1739" y="3476"/>
                  </a:cubicBezTo>
                  <a:cubicBezTo>
                    <a:pt x="1660" y="3476"/>
                    <a:pt x="1660" y="3476"/>
                    <a:pt x="1660" y="3476"/>
                  </a:cubicBezTo>
                  <a:cubicBezTo>
                    <a:pt x="1186" y="3476"/>
                    <a:pt x="1186" y="3476"/>
                    <a:pt x="1186" y="3476"/>
                  </a:cubicBezTo>
                  <a:cubicBezTo>
                    <a:pt x="1107" y="3476"/>
                    <a:pt x="1107" y="3476"/>
                    <a:pt x="1107" y="3476"/>
                  </a:cubicBezTo>
                  <a:cubicBezTo>
                    <a:pt x="633" y="3476"/>
                    <a:pt x="633" y="3476"/>
                    <a:pt x="633" y="3476"/>
                  </a:cubicBezTo>
                  <a:cubicBezTo>
                    <a:pt x="554" y="3476"/>
                    <a:pt x="554" y="3476"/>
                    <a:pt x="554" y="3476"/>
                  </a:cubicBezTo>
                  <a:cubicBezTo>
                    <a:pt x="554" y="1733"/>
                    <a:pt x="554" y="1733"/>
                    <a:pt x="554" y="1733"/>
                  </a:cubicBezTo>
                  <a:cubicBezTo>
                    <a:pt x="633" y="1733"/>
                    <a:pt x="633" y="1733"/>
                    <a:pt x="633" y="1733"/>
                  </a:cubicBezTo>
                  <a:cubicBezTo>
                    <a:pt x="1107" y="1733"/>
                    <a:pt x="1107" y="1733"/>
                    <a:pt x="1107" y="1733"/>
                  </a:cubicBezTo>
                  <a:lnTo>
                    <a:pt x="1186" y="1733"/>
                  </a:lnTo>
                  <a:close/>
                  <a:moveTo>
                    <a:pt x="2845" y="3397"/>
                  </a:moveTo>
                  <a:cubicBezTo>
                    <a:pt x="3319" y="3397"/>
                    <a:pt x="3319" y="3397"/>
                    <a:pt x="3319" y="3397"/>
                  </a:cubicBezTo>
                  <a:cubicBezTo>
                    <a:pt x="3319" y="2923"/>
                    <a:pt x="3319" y="2923"/>
                    <a:pt x="3319" y="2923"/>
                  </a:cubicBezTo>
                  <a:cubicBezTo>
                    <a:pt x="2845" y="2923"/>
                    <a:pt x="2845" y="2923"/>
                    <a:pt x="2845" y="2923"/>
                  </a:cubicBezTo>
                  <a:lnTo>
                    <a:pt x="2845" y="3397"/>
                  </a:lnTo>
                  <a:close/>
                  <a:moveTo>
                    <a:pt x="2845" y="2844"/>
                  </a:moveTo>
                  <a:cubicBezTo>
                    <a:pt x="3319" y="2844"/>
                    <a:pt x="3319" y="2844"/>
                    <a:pt x="3319" y="2844"/>
                  </a:cubicBezTo>
                  <a:cubicBezTo>
                    <a:pt x="3319" y="2370"/>
                    <a:pt x="3319" y="2370"/>
                    <a:pt x="3319" y="2370"/>
                  </a:cubicBezTo>
                  <a:cubicBezTo>
                    <a:pt x="2845" y="2370"/>
                    <a:pt x="2845" y="2370"/>
                    <a:pt x="2845" y="2370"/>
                  </a:cubicBezTo>
                  <a:lnTo>
                    <a:pt x="2845" y="2844"/>
                  </a:lnTo>
                  <a:close/>
                  <a:moveTo>
                    <a:pt x="2845" y="2291"/>
                  </a:moveTo>
                  <a:cubicBezTo>
                    <a:pt x="3319" y="2291"/>
                    <a:pt x="3319" y="2291"/>
                    <a:pt x="3319" y="2291"/>
                  </a:cubicBezTo>
                  <a:cubicBezTo>
                    <a:pt x="3319" y="1812"/>
                    <a:pt x="3319" y="1812"/>
                    <a:pt x="3319" y="1812"/>
                  </a:cubicBezTo>
                  <a:cubicBezTo>
                    <a:pt x="2845" y="1812"/>
                    <a:pt x="2845" y="1812"/>
                    <a:pt x="2845" y="1812"/>
                  </a:cubicBezTo>
                  <a:lnTo>
                    <a:pt x="2845" y="2291"/>
                  </a:lnTo>
                  <a:close/>
                  <a:moveTo>
                    <a:pt x="2292" y="3397"/>
                  </a:moveTo>
                  <a:cubicBezTo>
                    <a:pt x="2766" y="3397"/>
                    <a:pt x="2766" y="3397"/>
                    <a:pt x="2766" y="3397"/>
                  </a:cubicBezTo>
                  <a:cubicBezTo>
                    <a:pt x="2766" y="2923"/>
                    <a:pt x="2766" y="2923"/>
                    <a:pt x="2766" y="2923"/>
                  </a:cubicBezTo>
                  <a:cubicBezTo>
                    <a:pt x="2292" y="2923"/>
                    <a:pt x="2292" y="2923"/>
                    <a:pt x="2292" y="2923"/>
                  </a:cubicBezTo>
                  <a:lnTo>
                    <a:pt x="2292" y="3397"/>
                  </a:lnTo>
                  <a:close/>
                  <a:moveTo>
                    <a:pt x="2292" y="2844"/>
                  </a:moveTo>
                  <a:cubicBezTo>
                    <a:pt x="2766" y="2844"/>
                    <a:pt x="2766" y="2844"/>
                    <a:pt x="2766" y="2844"/>
                  </a:cubicBezTo>
                  <a:cubicBezTo>
                    <a:pt x="2766" y="2370"/>
                    <a:pt x="2766" y="2370"/>
                    <a:pt x="2766" y="2370"/>
                  </a:cubicBezTo>
                  <a:cubicBezTo>
                    <a:pt x="2292" y="2370"/>
                    <a:pt x="2292" y="2370"/>
                    <a:pt x="2292" y="2370"/>
                  </a:cubicBezTo>
                  <a:lnTo>
                    <a:pt x="2292" y="2844"/>
                  </a:lnTo>
                  <a:close/>
                  <a:moveTo>
                    <a:pt x="2292" y="2291"/>
                  </a:moveTo>
                  <a:cubicBezTo>
                    <a:pt x="2766" y="2291"/>
                    <a:pt x="2766" y="2291"/>
                    <a:pt x="2766" y="2291"/>
                  </a:cubicBezTo>
                  <a:cubicBezTo>
                    <a:pt x="2766" y="1812"/>
                    <a:pt x="2766" y="1812"/>
                    <a:pt x="2766" y="1812"/>
                  </a:cubicBezTo>
                  <a:cubicBezTo>
                    <a:pt x="2292" y="1812"/>
                    <a:pt x="2292" y="1812"/>
                    <a:pt x="2292" y="1812"/>
                  </a:cubicBezTo>
                  <a:lnTo>
                    <a:pt x="2292" y="2291"/>
                  </a:lnTo>
                  <a:close/>
                  <a:moveTo>
                    <a:pt x="1739" y="3397"/>
                  </a:moveTo>
                  <a:cubicBezTo>
                    <a:pt x="2213" y="3397"/>
                    <a:pt x="2213" y="3397"/>
                    <a:pt x="2213" y="3397"/>
                  </a:cubicBezTo>
                  <a:cubicBezTo>
                    <a:pt x="2213" y="2923"/>
                    <a:pt x="2213" y="2923"/>
                    <a:pt x="2213" y="2923"/>
                  </a:cubicBezTo>
                  <a:cubicBezTo>
                    <a:pt x="1739" y="2923"/>
                    <a:pt x="1739" y="2923"/>
                    <a:pt x="1739" y="2923"/>
                  </a:cubicBezTo>
                  <a:lnTo>
                    <a:pt x="1739" y="3397"/>
                  </a:lnTo>
                  <a:close/>
                  <a:moveTo>
                    <a:pt x="1739" y="2844"/>
                  </a:moveTo>
                  <a:cubicBezTo>
                    <a:pt x="2213" y="2844"/>
                    <a:pt x="2213" y="2844"/>
                    <a:pt x="2213" y="2844"/>
                  </a:cubicBezTo>
                  <a:cubicBezTo>
                    <a:pt x="2213" y="2370"/>
                    <a:pt x="2213" y="2370"/>
                    <a:pt x="2213" y="2370"/>
                  </a:cubicBezTo>
                  <a:cubicBezTo>
                    <a:pt x="1739" y="2370"/>
                    <a:pt x="1739" y="2370"/>
                    <a:pt x="1739" y="2370"/>
                  </a:cubicBezTo>
                  <a:lnTo>
                    <a:pt x="1739" y="2844"/>
                  </a:lnTo>
                  <a:close/>
                  <a:moveTo>
                    <a:pt x="1739" y="2291"/>
                  </a:moveTo>
                  <a:cubicBezTo>
                    <a:pt x="2213" y="2291"/>
                    <a:pt x="2213" y="2291"/>
                    <a:pt x="2213" y="2291"/>
                  </a:cubicBezTo>
                  <a:cubicBezTo>
                    <a:pt x="2213" y="1812"/>
                    <a:pt x="2213" y="1812"/>
                    <a:pt x="2213" y="1812"/>
                  </a:cubicBezTo>
                  <a:cubicBezTo>
                    <a:pt x="1739" y="1812"/>
                    <a:pt x="1739" y="1812"/>
                    <a:pt x="1739" y="1812"/>
                  </a:cubicBezTo>
                  <a:lnTo>
                    <a:pt x="1739" y="2291"/>
                  </a:lnTo>
                  <a:close/>
                  <a:moveTo>
                    <a:pt x="1186" y="3397"/>
                  </a:moveTo>
                  <a:cubicBezTo>
                    <a:pt x="1660" y="3397"/>
                    <a:pt x="1660" y="3397"/>
                    <a:pt x="1660" y="3397"/>
                  </a:cubicBezTo>
                  <a:cubicBezTo>
                    <a:pt x="1660" y="2923"/>
                    <a:pt x="1660" y="2923"/>
                    <a:pt x="1660" y="2923"/>
                  </a:cubicBezTo>
                  <a:cubicBezTo>
                    <a:pt x="1186" y="2923"/>
                    <a:pt x="1186" y="2923"/>
                    <a:pt x="1186" y="2923"/>
                  </a:cubicBezTo>
                  <a:lnTo>
                    <a:pt x="1186" y="3397"/>
                  </a:lnTo>
                  <a:close/>
                  <a:moveTo>
                    <a:pt x="1186" y="2844"/>
                  </a:moveTo>
                  <a:cubicBezTo>
                    <a:pt x="1660" y="2844"/>
                    <a:pt x="1660" y="2844"/>
                    <a:pt x="1660" y="2844"/>
                  </a:cubicBezTo>
                  <a:cubicBezTo>
                    <a:pt x="1660" y="2370"/>
                    <a:pt x="1660" y="2370"/>
                    <a:pt x="1660" y="2370"/>
                  </a:cubicBezTo>
                  <a:cubicBezTo>
                    <a:pt x="1186" y="2370"/>
                    <a:pt x="1186" y="2370"/>
                    <a:pt x="1186" y="2370"/>
                  </a:cubicBezTo>
                  <a:lnTo>
                    <a:pt x="1186" y="2844"/>
                  </a:lnTo>
                  <a:close/>
                  <a:moveTo>
                    <a:pt x="1186" y="2291"/>
                  </a:moveTo>
                  <a:cubicBezTo>
                    <a:pt x="1660" y="2291"/>
                    <a:pt x="1660" y="2291"/>
                    <a:pt x="1660" y="2291"/>
                  </a:cubicBezTo>
                  <a:cubicBezTo>
                    <a:pt x="1660" y="1812"/>
                    <a:pt x="1660" y="1812"/>
                    <a:pt x="1660" y="1812"/>
                  </a:cubicBezTo>
                  <a:cubicBezTo>
                    <a:pt x="1186" y="1812"/>
                    <a:pt x="1186" y="1812"/>
                    <a:pt x="1186" y="1812"/>
                  </a:cubicBezTo>
                  <a:lnTo>
                    <a:pt x="1186" y="2291"/>
                  </a:lnTo>
                  <a:close/>
                  <a:moveTo>
                    <a:pt x="633" y="3397"/>
                  </a:moveTo>
                  <a:cubicBezTo>
                    <a:pt x="1107" y="3397"/>
                    <a:pt x="1107" y="3397"/>
                    <a:pt x="1107" y="3397"/>
                  </a:cubicBezTo>
                  <a:cubicBezTo>
                    <a:pt x="1107" y="2923"/>
                    <a:pt x="1107" y="2923"/>
                    <a:pt x="1107" y="2923"/>
                  </a:cubicBezTo>
                  <a:cubicBezTo>
                    <a:pt x="633" y="2923"/>
                    <a:pt x="633" y="2923"/>
                    <a:pt x="633" y="2923"/>
                  </a:cubicBezTo>
                  <a:lnTo>
                    <a:pt x="633" y="3397"/>
                  </a:lnTo>
                  <a:close/>
                  <a:moveTo>
                    <a:pt x="633" y="2844"/>
                  </a:moveTo>
                  <a:cubicBezTo>
                    <a:pt x="1107" y="2844"/>
                    <a:pt x="1107" y="2844"/>
                    <a:pt x="1107" y="2844"/>
                  </a:cubicBezTo>
                  <a:cubicBezTo>
                    <a:pt x="1107" y="2370"/>
                    <a:pt x="1107" y="2370"/>
                    <a:pt x="1107" y="2370"/>
                  </a:cubicBezTo>
                  <a:cubicBezTo>
                    <a:pt x="633" y="2370"/>
                    <a:pt x="633" y="2370"/>
                    <a:pt x="633" y="2370"/>
                  </a:cubicBezTo>
                  <a:lnTo>
                    <a:pt x="633" y="2844"/>
                  </a:lnTo>
                  <a:close/>
                  <a:moveTo>
                    <a:pt x="633" y="2291"/>
                  </a:moveTo>
                  <a:cubicBezTo>
                    <a:pt x="1107" y="2291"/>
                    <a:pt x="1107" y="2291"/>
                    <a:pt x="1107" y="2291"/>
                  </a:cubicBezTo>
                  <a:cubicBezTo>
                    <a:pt x="1107" y="1812"/>
                    <a:pt x="1107" y="1812"/>
                    <a:pt x="1107" y="1812"/>
                  </a:cubicBezTo>
                  <a:cubicBezTo>
                    <a:pt x="633" y="1812"/>
                    <a:pt x="633" y="1812"/>
                    <a:pt x="633" y="1812"/>
                  </a:cubicBezTo>
                  <a:lnTo>
                    <a:pt x="633" y="2291"/>
                  </a:lnTo>
                  <a:close/>
                  <a:moveTo>
                    <a:pt x="0" y="711"/>
                  </a:moveTo>
                  <a:cubicBezTo>
                    <a:pt x="0" y="493"/>
                    <a:pt x="177" y="316"/>
                    <a:pt x="396" y="316"/>
                  </a:cubicBezTo>
                  <a:cubicBezTo>
                    <a:pt x="554" y="316"/>
                    <a:pt x="554" y="316"/>
                    <a:pt x="554" y="316"/>
                  </a:cubicBezTo>
                  <a:cubicBezTo>
                    <a:pt x="554" y="1106"/>
                    <a:pt x="554" y="1106"/>
                    <a:pt x="554" y="1106"/>
                  </a:cubicBezTo>
                  <a:cubicBezTo>
                    <a:pt x="870" y="1106"/>
                    <a:pt x="858" y="1106"/>
                    <a:pt x="1186" y="1106"/>
                  </a:cubicBezTo>
                  <a:cubicBezTo>
                    <a:pt x="1186" y="316"/>
                    <a:pt x="1186" y="316"/>
                    <a:pt x="1186" y="316"/>
                  </a:cubicBezTo>
                  <a:cubicBezTo>
                    <a:pt x="2766" y="316"/>
                    <a:pt x="2766" y="316"/>
                    <a:pt x="2766" y="316"/>
                  </a:cubicBezTo>
                  <a:cubicBezTo>
                    <a:pt x="2766" y="1106"/>
                    <a:pt x="2766" y="1106"/>
                    <a:pt x="2766" y="1106"/>
                  </a:cubicBezTo>
                  <a:cubicBezTo>
                    <a:pt x="3070" y="1106"/>
                    <a:pt x="3070" y="1106"/>
                    <a:pt x="3398" y="1106"/>
                  </a:cubicBezTo>
                  <a:cubicBezTo>
                    <a:pt x="3398" y="316"/>
                    <a:pt x="3398" y="316"/>
                    <a:pt x="3398" y="316"/>
                  </a:cubicBezTo>
                  <a:cubicBezTo>
                    <a:pt x="3556" y="316"/>
                    <a:pt x="3556" y="316"/>
                    <a:pt x="3556" y="316"/>
                  </a:cubicBezTo>
                  <a:cubicBezTo>
                    <a:pt x="3774" y="316"/>
                    <a:pt x="3951" y="493"/>
                    <a:pt x="3951" y="711"/>
                  </a:cubicBezTo>
                  <a:cubicBezTo>
                    <a:pt x="3951" y="1580"/>
                    <a:pt x="3951" y="1580"/>
                    <a:pt x="3951" y="1580"/>
                  </a:cubicBezTo>
                  <a:cubicBezTo>
                    <a:pt x="2260" y="1580"/>
                    <a:pt x="1897" y="1580"/>
                    <a:pt x="0" y="1580"/>
                  </a:cubicBezTo>
                  <a:lnTo>
                    <a:pt x="0" y="711"/>
                  </a:lnTo>
                  <a:close/>
                  <a:moveTo>
                    <a:pt x="2845" y="237"/>
                  </a:moveTo>
                  <a:cubicBezTo>
                    <a:pt x="2845" y="106"/>
                    <a:pt x="2951" y="0"/>
                    <a:pt x="3082" y="0"/>
                  </a:cubicBezTo>
                  <a:cubicBezTo>
                    <a:pt x="3213" y="0"/>
                    <a:pt x="3319" y="106"/>
                    <a:pt x="3319" y="237"/>
                  </a:cubicBezTo>
                  <a:cubicBezTo>
                    <a:pt x="3319" y="1027"/>
                    <a:pt x="3319" y="1027"/>
                    <a:pt x="3319" y="1027"/>
                  </a:cubicBezTo>
                  <a:cubicBezTo>
                    <a:pt x="3319" y="1027"/>
                    <a:pt x="3138" y="1027"/>
                    <a:pt x="2845" y="1027"/>
                  </a:cubicBezTo>
                  <a:cubicBezTo>
                    <a:pt x="2845" y="891"/>
                    <a:pt x="2845" y="237"/>
                    <a:pt x="2845" y="237"/>
                  </a:cubicBezTo>
                  <a:close/>
                  <a:moveTo>
                    <a:pt x="633" y="237"/>
                  </a:moveTo>
                  <a:cubicBezTo>
                    <a:pt x="633" y="106"/>
                    <a:pt x="739" y="0"/>
                    <a:pt x="870" y="0"/>
                  </a:cubicBezTo>
                  <a:cubicBezTo>
                    <a:pt x="1001" y="0"/>
                    <a:pt x="1107" y="106"/>
                    <a:pt x="1107" y="237"/>
                  </a:cubicBezTo>
                  <a:cubicBezTo>
                    <a:pt x="1107" y="1027"/>
                    <a:pt x="1107" y="1027"/>
                    <a:pt x="1107" y="1027"/>
                  </a:cubicBezTo>
                  <a:cubicBezTo>
                    <a:pt x="1107" y="1027"/>
                    <a:pt x="847" y="1027"/>
                    <a:pt x="633" y="1027"/>
                  </a:cubicBezTo>
                  <a:cubicBezTo>
                    <a:pt x="633" y="1072"/>
                    <a:pt x="633" y="237"/>
                    <a:pt x="633" y="23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12" name="组合 11"/>
          <p:cNvGrpSpPr/>
          <p:nvPr/>
        </p:nvGrpSpPr>
        <p:grpSpPr>
          <a:xfrm>
            <a:off x="5678626" y="3139245"/>
            <a:ext cx="834746" cy="834746"/>
            <a:chOff x="5594585" y="3624712"/>
            <a:chExt cx="834746" cy="834746"/>
          </a:xfrm>
        </p:grpSpPr>
        <p:sp>
          <p:nvSpPr>
            <p:cNvPr id="121" name="椭圆 120"/>
            <p:cNvSpPr/>
            <p:nvPr/>
          </p:nvSpPr>
          <p:spPr>
            <a:xfrm>
              <a:off x="5594585" y="3624712"/>
              <a:ext cx="834746" cy="834746"/>
            </a:xfrm>
            <a:prstGeom prst="ellipse">
              <a:avLst/>
            </a:prstGeom>
            <a:solidFill>
              <a:srgbClr val="E74B4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KSO_Shape"/>
            <p:cNvSpPr/>
            <p:nvPr/>
          </p:nvSpPr>
          <p:spPr>
            <a:xfrm>
              <a:off x="5719619" y="3761927"/>
              <a:ext cx="584679" cy="560317"/>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11" name="组合 10"/>
          <p:cNvGrpSpPr/>
          <p:nvPr/>
        </p:nvGrpSpPr>
        <p:grpSpPr>
          <a:xfrm>
            <a:off x="10530838" y="3139245"/>
            <a:ext cx="834746" cy="834746"/>
            <a:chOff x="10446795" y="3624712"/>
            <a:chExt cx="834746" cy="834746"/>
          </a:xfrm>
        </p:grpSpPr>
        <p:sp>
          <p:nvSpPr>
            <p:cNvPr id="123" name="椭圆 122"/>
            <p:cNvSpPr/>
            <p:nvPr/>
          </p:nvSpPr>
          <p:spPr>
            <a:xfrm>
              <a:off x="10446795" y="3624712"/>
              <a:ext cx="834746" cy="834746"/>
            </a:xfrm>
            <a:prstGeom prst="ellipse">
              <a:avLst/>
            </a:prstGeom>
            <a:solidFill>
              <a:srgbClr val="E74B4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KSO_Shape"/>
            <p:cNvSpPr/>
            <p:nvPr/>
          </p:nvSpPr>
          <p:spPr bwMode="auto">
            <a:xfrm>
              <a:off x="10641511" y="3774362"/>
              <a:ext cx="445314" cy="53544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8" name="组合 7"/>
          <p:cNvGrpSpPr/>
          <p:nvPr/>
        </p:nvGrpSpPr>
        <p:grpSpPr>
          <a:xfrm>
            <a:off x="8104731" y="5215225"/>
            <a:ext cx="834746" cy="834746"/>
            <a:chOff x="8020691" y="5355296"/>
            <a:chExt cx="834746" cy="834746"/>
          </a:xfrm>
        </p:grpSpPr>
        <p:sp>
          <p:nvSpPr>
            <p:cNvPr id="122" name="椭圆 121"/>
            <p:cNvSpPr/>
            <p:nvPr/>
          </p:nvSpPr>
          <p:spPr>
            <a:xfrm>
              <a:off x="8020691" y="5355296"/>
              <a:ext cx="834746" cy="834746"/>
            </a:xfrm>
            <a:prstGeom prst="ellipse">
              <a:avLst/>
            </a:prstGeom>
            <a:solidFill>
              <a:srgbClr val="E74B4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p:nvPr/>
          </p:nvSpPr>
          <p:spPr bwMode="auto">
            <a:xfrm>
              <a:off x="8190283" y="5524888"/>
              <a:ext cx="495562" cy="495562"/>
            </a:xfrm>
            <a:custGeom>
              <a:avLst/>
              <a:gdLst>
                <a:gd name="T0" fmla="*/ 1193312 w 3280"/>
                <a:gd name="T1" fmla="*/ 900748 h 3278"/>
                <a:gd name="T2" fmla="*/ 900199 w 3280"/>
                <a:gd name="T3" fmla="*/ 900748 h 3278"/>
                <a:gd name="T4" fmla="*/ 684480 w 3280"/>
                <a:gd name="T5" fmla="*/ 720598 h 3278"/>
                <a:gd name="T6" fmla="*/ 864520 w 3280"/>
                <a:gd name="T7" fmla="*/ 143900 h 3278"/>
                <a:gd name="T8" fmla="*/ 1800397 w 3280"/>
                <a:gd name="T9" fmla="*/ 324049 h 3278"/>
                <a:gd name="T10" fmla="*/ 1620357 w 3280"/>
                <a:gd name="T11" fmla="*/ 900748 h 3278"/>
                <a:gd name="T12" fmla="*/ 1013821 w 3280"/>
                <a:gd name="T13" fmla="*/ 456415 h 3278"/>
                <a:gd name="T14" fmla="*/ 953991 w 3280"/>
                <a:gd name="T15" fmla="*/ 388859 h 3278"/>
                <a:gd name="T16" fmla="*/ 924350 w 3280"/>
                <a:gd name="T17" fmla="*/ 562418 h 3278"/>
                <a:gd name="T18" fmla="*/ 926546 w 3280"/>
                <a:gd name="T19" fmla="*/ 634917 h 3278"/>
                <a:gd name="T20" fmla="*/ 840368 w 3280"/>
                <a:gd name="T21" fmla="*/ 670618 h 3278"/>
                <a:gd name="T22" fmla="*/ 1040168 w 3280"/>
                <a:gd name="T23" fmla="*/ 598668 h 3278"/>
                <a:gd name="T24" fmla="*/ 910628 w 3280"/>
                <a:gd name="T25" fmla="*/ 470696 h 3278"/>
                <a:gd name="T26" fmla="*/ 1384330 w 3280"/>
                <a:gd name="T27" fmla="*/ 393253 h 3278"/>
                <a:gd name="T28" fmla="*/ 1267414 w 3280"/>
                <a:gd name="T29" fmla="*/ 489919 h 3278"/>
                <a:gd name="T30" fmla="*/ 1237773 w 3280"/>
                <a:gd name="T31" fmla="*/ 594823 h 3278"/>
                <a:gd name="T32" fmla="*/ 1184529 w 3280"/>
                <a:gd name="T33" fmla="*/ 393253 h 3278"/>
                <a:gd name="T34" fmla="*/ 1078591 w 3280"/>
                <a:gd name="T35" fmla="*/ 684349 h 3278"/>
                <a:gd name="T36" fmla="*/ 1145009 w 3280"/>
                <a:gd name="T37" fmla="*/ 573952 h 3278"/>
                <a:gd name="T38" fmla="*/ 1150498 w 3280"/>
                <a:gd name="T39" fmla="*/ 453120 h 3278"/>
                <a:gd name="T40" fmla="*/ 1208132 w 3280"/>
                <a:gd name="T41" fmla="*/ 679955 h 3278"/>
                <a:gd name="T42" fmla="*/ 1294859 w 3280"/>
                <a:gd name="T43" fmla="*/ 566263 h 3278"/>
                <a:gd name="T44" fmla="*/ 1328342 w 3280"/>
                <a:gd name="T45" fmla="*/ 453120 h 3278"/>
                <a:gd name="T46" fmla="*/ 1336026 w 3280"/>
                <a:gd name="T47" fmla="*/ 684349 h 3278"/>
                <a:gd name="T48" fmla="*/ 1384330 w 3280"/>
                <a:gd name="T49" fmla="*/ 393253 h 3278"/>
                <a:gd name="T50" fmla="*/ 1612673 w 3280"/>
                <a:gd name="T51" fmla="*/ 456415 h 3278"/>
                <a:gd name="T52" fmla="*/ 1552842 w 3280"/>
                <a:gd name="T53" fmla="*/ 388859 h 3278"/>
                <a:gd name="T54" fmla="*/ 1523202 w 3280"/>
                <a:gd name="T55" fmla="*/ 562418 h 3278"/>
                <a:gd name="T56" fmla="*/ 1525397 w 3280"/>
                <a:gd name="T57" fmla="*/ 634917 h 3278"/>
                <a:gd name="T58" fmla="*/ 1439220 w 3280"/>
                <a:gd name="T59" fmla="*/ 670618 h 3278"/>
                <a:gd name="T60" fmla="*/ 1638471 w 3280"/>
                <a:gd name="T61" fmla="*/ 598668 h 3278"/>
                <a:gd name="T62" fmla="*/ 1509479 w 3280"/>
                <a:gd name="T63" fmla="*/ 470696 h 3278"/>
                <a:gd name="T64" fmla="*/ 612025 w 3280"/>
                <a:gd name="T65" fmla="*/ 252100 h 3278"/>
                <a:gd name="T66" fmla="*/ 72455 w 3280"/>
                <a:gd name="T67" fmla="*/ 287800 h 3278"/>
                <a:gd name="T68" fmla="*/ 865069 w 3280"/>
                <a:gd name="T69" fmla="*/ 1476897 h 3278"/>
                <a:gd name="T70" fmla="*/ 936975 w 3280"/>
                <a:gd name="T71" fmla="*/ 1229191 h 3278"/>
                <a:gd name="T72" fmla="*/ 787674 w 3280"/>
                <a:gd name="T73" fmla="*/ 1800397 h 3278"/>
                <a:gd name="T74" fmla="*/ 0 w 3280"/>
                <a:gd name="T75" fmla="*/ 1647709 h 3278"/>
                <a:gd name="T76" fmla="*/ 149850 w 3280"/>
                <a:gd name="T77" fmla="*/ 0 h 3278"/>
                <a:gd name="T78" fmla="*/ 914470 w 3280"/>
                <a:gd name="T79" fmla="*/ 71950 h 3278"/>
                <a:gd name="T80" fmla="*/ 612025 w 3280"/>
                <a:gd name="T81" fmla="*/ 252100 h 3278"/>
                <a:gd name="T82" fmla="*/ 569211 w 3280"/>
                <a:gd name="T83" fmla="*/ 1647709 h 3278"/>
                <a:gd name="T84" fmla="*/ 389720 w 3280"/>
                <a:gd name="T85" fmla="*/ 1647709 h 3278"/>
                <a:gd name="T86" fmla="*/ 569211 w 3280"/>
                <a:gd name="T87" fmla="*/ 116987 h 3278"/>
                <a:gd name="T88" fmla="*/ 359530 w 3280"/>
                <a:gd name="T89" fmla="*/ 146646 h 3278"/>
                <a:gd name="T90" fmla="*/ 569211 w 3280"/>
                <a:gd name="T91" fmla="*/ 176854 h 3278"/>
                <a:gd name="T92" fmla="*/ 569211 w 3280"/>
                <a:gd name="T93" fmla="*/ 116987 h 327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280" h="3278">
                  <a:moveTo>
                    <a:pt x="2952" y="1640"/>
                  </a:moveTo>
                  <a:cubicBezTo>
                    <a:pt x="2174" y="1640"/>
                    <a:pt x="2174" y="1640"/>
                    <a:pt x="2174" y="1640"/>
                  </a:cubicBezTo>
                  <a:cubicBezTo>
                    <a:pt x="1640" y="2070"/>
                    <a:pt x="1640" y="2070"/>
                    <a:pt x="1640" y="2070"/>
                  </a:cubicBezTo>
                  <a:cubicBezTo>
                    <a:pt x="1640" y="1640"/>
                    <a:pt x="1640" y="1640"/>
                    <a:pt x="1640" y="1640"/>
                  </a:cubicBezTo>
                  <a:cubicBezTo>
                    <a:pt x="1575" y="1640"/>
                    <a:pt x="1575" y="1640"/>
                    <a:pt x="1575" y="1640"/>
                  </a:cubicBezTo>
                  <a:cubicBezTo>
                    <a:pt x="1394" y="1640"/>
                    <a:pt x="1247" y="1493"/>
                    <a:pt x="1247" y="1312"/>
                  </a:cubicBezTo>
                  <a:cubicBezTo>
                    <a:pt x="1247" y="590"/>
                    <a:pt x="1247" y="590"/>
                    <a:pt x="1247" y="590"/>
                  </a:cubicBezTo>
                  <a:cubicBezTo>
                    <a:pt x="1247" y="409"/>
                    <a:pt x="1394" y="262"/>
                    <a:pt x="1575" y="262"/>
                  </a:cubicBezTo>
                  <a:cubicBezTo>
                    <a:pt x="2952" y="262"/>
                    <a:pt x="2952" y="262"/>
                    <a:pt x="2952" y="262"/>
                  </a:cubicBezTo>
                  <a:cubicBezTo>
                    <a:pt x="3133" y="262"/>
                    <a:pt x="3280" y="409"/>
                    <a:pt x="3280" y="590"/>
                  </a:cubicBezTo>
                  <a:cubicBezTo>
                    <a:pt x="3280" y="1312"/>
                    <a:pt x="3280" y="1312"/>
                    <a:pt x="3280" y="1312"/>
                  </a:cubicBezTo>
                  <a:cubicBezTo>
                    <a:pt x="3280" y="1493"/>
                    <a:pt x="3133" y="1640"/>
                    <a:pt x="2952" y="1640"/>
                  </a:cubicBezTo>
                  <a:close/>
                  <a:moveTo>
                    <a:pt x="1736" y="806"/>
                  </a:moveTo>
                  <a:cubicBezTo>
                    <a:pt x="1788" y="806"/>
                    <a:pt x="1826" y="821"/>
                    <a:pt x="1847" y="831"/>
                  </a:cubicBezTo>
                  <a:cubicBezTo>
                    <a:pt x="1873" y="735"/>
                    <a:pt x="1873" y="735"/>
                    <a:pt x="1873" y="735"/>
                  </a:cubicBezTo>
                  <a:cubicBezTo>
                    <a:pt x="1842" y="720"/>
                    <a:pt x="1799" y="708"/>
                    <a:pt x="1738" y="708"/>
                  </a:cubicBezTo>
                  <a:cubicBezTo>
                    <a:pt x="1614" y="708"/>
                    <a:pt x="1537" y="777"/>
                    <a:pt x="1537" y="867"/>
                  </a:cubicBezTo>
                  <a:cubicBezTo>
                    <a:pt x="1537" y="944"/>
                    <a:pt x="1596" y="993"/>
                    <a:pt x="1684" y="1024"/>
                  </a:cubicBezTo>
                  <a:cubicBezTo>
                    <a:pt x="1747" y="1046"/>
                    <a:pt x="1773" y="1065"/>
                    <a:pt x="1773" y="1099"/>
                  </a:cubicBezTo>
                  <a:cubicBezTo>
                    <a:pt x="1773" y="1133"/>
                    <a:pt x="1744" y="1156"/>
                    <a:pt x="1688" y="1156"/>
                  </a:cubicBezTo>
                  <a:cubicBezTo>
                    <a:pt x="1637" y="1156"/>
                    <a:pt x="1587" y="1139"/>
                    <a:pt x="1556" y="1123"/>
                  </a:cubicBezTo>
                  <a:cubicBezTo>
                    <a:pt x="1531" y="1221"/>
                    <a:pt x="1531" y="1221"/>
                    <a:pt x="1531" y="1221"/>
                  </a:cubicBezTo>
                  <a:cubicBezTo>
                    <a:pt x="1561" y="1238"/>
                    <a:pt x="1621" y="1254"/>
                    <a:pt x="1681" y="1254"/>
                  </a:cubicBezTo>
                  <a:cubicBezTo>
                    <a:pt x="1827" y="1254"/>
                    <a:pt x="1895" y="1179"/>
                    <a:pt x="1895" y="1090"/>
                  </a:cubicBezTo>
                  <a:cubicBezTo>
                    <a:pt x="1895" y="1015"/>
                    <a:pt x="1851" y="966"/>
                    <a:pt x="1758" y="932"/>
                  </a:cubicBezTo>
                  <a:cubicBezTo>
                    <a:pt x="1688" y="906"/>
                    <a:pt x="1659" y="891"/>
                    <a:pt x="1659" y="857"/>
                  </a:cubicBezTo>
                  <a:cubicBezTo>
                    <a:pt x="1659" y="830"/>
                    <a:pt x="1685" y="806"/>
                    <a:pt x="1736" y="806"/>
                  </a:cubicBezTo>
                  <a:close/>
                  <a:moveTo>
                    <a:pt x="2522" y="716"/>
                  </a:moveTo>
                  <a:cubicBezTo>
                    <a:pt x="2364" y="716"/>
                    <a:pt x="2364" y="716"/>
                    <a:pt x="2364" y="716"/>
                  </a:cubicBezTo>
                  <a:cubicBezTo>
                    <a:pt x="2309" y="892"/>
                    <a:pt x="2309" y="892"/>
                    <a:pt x="2309" y="892"/>
                  </a:cubicBezTo>
                  <a:cubicBezTo>
                    <a:pt x="2290" y="951"/>
                    <a:pt x="2273" y="1021"/>
                    <a:pt x="2258" y="1083"/>
                  </a:cubicBezTo>
                  <a:cubicBezTo>
                    <a:pt x="2255" y="1083"/>
                    <a:pt x="2255" y="1083"/>
                    <a:pt x="2255" y="1083"/>
                  </a:cubicBezTo>
                  <a:cubicBezTo>
                    <a:pt x="2243" y="1020"/>
                    <a:pt x="2228" y="954"/>
                    <a:pt x="2210" y="893"/>
                  </a:cubicBezTo>
                  <a:cubicBezTo>
                    <a:pt x="2158" y="716"/>
                    <a:pt x="2158" y="716"/>
                    <a:pt x="2158" y="716"/>
                  </a:cubicBezTo>
                  <a:cubicBezTo>
                    <a:pt x="1999" y="716"/>
                    <a:pt x="1999" y="716"/>
                    <a:pt x="1999" y="716"/>
                  </a:cubicBezTo>
                  <a:cubicBezTo>
                    <a:pt x="1965" y="1246"/>
                    <a:pt x="1965" y="1246"/>
                    <a:pt x="1965" y="1246"/>
                  </a:cubicBezTo>
                  <a:cubicBezTo>
                    <a:pt x="2076" y="1246"/>
                    <a:pt x="2076" y="1246"/>
                    <a:pt x="2076" y="1246"/>
                  </a:cubicBezTo>
                  <a:cubicBezTo>
                    <a:pt x="2086" y="1045"/>
                    <a:pt x="2086" y="1045"/>
                    <a:pt x="2086" y="1045"/>
                  </a:cubicBezTo>
                  <a:cubicBezTo>
                    <a:pt x="2089" y="979"/>
                    <a:pt x="2092" y="897"/>
                    <a:pt x="2095" y="825"/>
                  </a:cubicBezTo>
                  <a:cubicBezTo>
                    <a:pt x="2096" y="825"/>
                    <a:pt x="2096" y="825"/>
                    <a:pt x="2096" y="825"/>
                  </a:cubicBezTo>
                  <a:cubicBezTo>
                    <a:pt x="2110" y="895"/>
                    <a:pt x="2127" y="970"/>
                    <a:pt x="2144" y="1033"/>
                  </a:cubicBezTo>
                  <a:cubicBezTo>
                    <a:pt x="2201" y="1238"/>
                    <a:pt x="2201" y="1238"/>
                    <a:pt x="2201" y="1238"/>
                  </a:cubicBezTo>
                  <a:cubicBezTo>
                    <a:pt x="2295" y="1238"/>
                    <a:pt x="2295" y="1238"/>
                    <a:pt x="2295" y="1238"/>
                  </a:cubicBezTo>
                  <a:cubicBezTo>
                    <a:pt x="2359" y="1031"/>
                    <a:pt x="2359" y="1031"/>
                    <a:pt x="2359" y="1031"/>
                  </a:cubicBezTo>
                  <a:cubicBezTo>
                    <a:pt x="2379" y="968"/>
                    <a:pt x="2401" y="893"/>
                    <a:pt x="2419" y="825"/>
                  </a:cubicBezTo>
                  <a:cubicBezTo>
                    <a:pt x="2420" y="825"/>
                    <a:pt x="2420" y="825"/>
                    <a:pt x="2420" y="825"/>
                  </a:cubicBezTo>
                  <a:cubicBezTo>
                    <a:pt x="2420" y="902"/>
                    <a:pt x="2423" y="980"/>
                    <a:pt x="2425" y="1043"/>
                  </a:cubicBezTo>
                  <a:cubicBezTo>
                    <a:pt x="2434" y="1246"/>
                    <a:pt x="2434" y="1246"/>
                    <a:pt x="2434" y="1246"/>
                  </a:cubicBezTo>
                  <a:cubicBezTo>
                    <a:pt x="2550" y="1246"/>
                    <a:pt x="2550" y="1246"/>
                    <a:pt x="2550" y="1246"/>
                  </a:cubicBezTo>
                  <a:lnTo>
                    <a:pt x="2522" y="716"/>
                  </a:lnTo>
                  <a:close/>
                  <a:moveTo>
                    <a:pt x="2827" y="806"/>
                  </a:moveTo>
                  <a:cubicBezTo>
                    <a:pt x="2879" y="806"/>
                    <a:pt x="2917" y="821"/>
                    <a:pt x="2938" y="831"/>
                  </a:cubicBezTo>
                  <a:cubicBezTo>
                    <a:pt x="2964" y="735"/>
                    <a:pt x="2964" y="735"/>
                    <a:pt x="2964" y="735"/>
                  </a:cubicBezTo>
                  <a:cubicBezTo>
                    <a:pt x="2933" y="720"/>
                    <a:pt x="2890" y="708"/>
                    <a:pt x="2829" y="708"/>
                  </a:cubicBezTo>
                  <a:cubicBezTo>
                    <a:pt x="2705" y="708"/>
                    <a:pt x="2628" y="777"/>
                    <a:pt x="2628" y="867"/>
                  </a:cubicBezTo>
                  <a:cubicBezTo>
                    <a:pt x="2628" y="944"/>
                    <a:pt x="2687" y="993"/>
                    <a:pt x="2775" y="1024"/>
                  </a:cubicBezTo>
                  <a:cubicBezTo>
                    <a:pt x="2838" y="1046"/>
                    <a:pt x="2863" y="1065"/>
                    <a:pt x="2863" y="1099"/>
                  </a:cubicBezTo>
                  <a:cubicBezTo>
                    <a:pt x="2863" y="1133"/>
                    <a:pt x="2835" y="1156"/>
                    <a:pt x="2779" y="1156"/>
                  </a:cubicBezTo>
                  <a:cubicBezTo>
                    <a:pt x="2728" y="1156"/>
                    <a:pt x="2678" y="1139"/>
                    <a:pt x="2646" y="1123"/>
                  </a:cubicBezTo>
                  <a:cubicBezTo>
                    <a:pt x="2622" y="1221"/>
                    <a:pt x="2622" y="1221"/>
                    <a:pt x="2622" y="1221"/>
                  </a:cubicBezTo>
                  <a:cubicBezTo>
                    <a:pt x="2652" y="1238"/>
                    <a:pt x="2712" y="1254"/>
                    <a:pt x="2772" y="1254"/>
                  </a:cubicBezTo>
                  <a:cubicBezTo>
                    <a:pt x="2918" y="1254"/>
                    <a:pt x="2985" y="1179"/>
                    <a:pt x="2985" y="1090"/>
                  </a:cubicBezTo>
                  <a:cubicBezTo>
                    <a:pt x="2985" y="1015"/>
                    <a:pt x="2942" y="966"/>
                    <a:pt x="2849" y="932"/>
                  </a:cubicBezTo>
                  <a:cubicBezTo>
                    <a:pt x="2779" y="906"/>
                    <a:pt x="2750" y="891"/>
                    <a:pt x="2750" y="857"/>
                  </a:cubicBezTo>
                  <a:cubicBezTo>
                    <a:pt x="2750" y="830"/>
                    <a:pt x="2775" y="806"/>
                    <a:pt x="2827" y="806"/>
                  </a:cubicBezTo>
                  <a:close/>
                  <a:moveTo>
                    <a:pt x="1115" y="459"/>
                  </a:moveTo>
                  <a:cubicBezTo>
                    <a:pt x="1115" y="524"/>
                    <a:pt x="1115" y="524"/>
                    <a:pt x="1115" y="524"/>
                  </a:cubicBezTo>
                  <a:cubicBezTo>
                    <a:pt x="132" y="524"/>
                    <a:pt x="132" y="524"/>
                    <a:pt x="132" y="524"/>
                  </a:cubicBezTo>
                  <a:cubicBezTo>
                    <a:pt x="132" y="2689"/>
                    <a:pt x="132" y="2689"/>
                    <a:pt x="132" y="2689"/>
                  </a:cubicBezTo>
                  <a:cubicBezTo>
                    <a:pt x="1576" y="2689"/>
                    <a:pt x="1576" y="2689"/>
                    <a:pt x="1576" y="2689"/>
                  </a:cubicBezTo>
                  <a:cubicBezTo>
                    <a:pt x="1576" y="2369"/>
                    <a:pt x="1576" y="2369"/>
                    <a:pt x="1576" y="2369"/>
                  </a:cubicBezTo>
                  <a:cubicBezTo>
                    <a:pt x="1707" y="2238"/>
                    <a:pt x="1707" y="2238"/>
                    <a:pt x="1707" y="2238"/>
                  </a:cubicBezTo>
                  <a:cubicBezTo>
                    <a:pt x="1707" y="3000"/>
                    <a:pt x="1707" y="3000"/>
                    <a:pt x="1707" y="3000"/>
                  </a:cubicBezTo>
                  <a:cubicBezTo>
                    <a:pt x="1707" y="3149"/>
                    <a:pt x="1584" y="3278"/>
                    <a:pt x="1435" y="3278"/>
                  </a:cubicBezTo>
                  <a:cubicBezTo>
                    <a:pt x="273" y="3278"/>
                    <a:pt x="273" y="3278"/>
                    <a:pt x="273" y="3278"/>
                  </a:cubicBezTo>
                  <a:cubicBezTo>
                    <a:pt x="123" y="3278"/>
                    <a:pt x="0" y="3149"/>
                    <a:pt x="0" y="3000"/>
                  </a:cubicBezTo>
                  <a:cubicBezTo>
                    <a:pt x="0" y="273"/>
                    <a:pt x="0" y="273"/>
                    <a:pt x="0" y="273"/>
                  </a:cubicBezTo>
                  <a:cubicBezTo>
                    <a:pt x="0" y="123"/>
                    <a:pt x="123" y="0"/>
                    <a:pt x="273" y="0"/>
                  </a:cubicBezTo>
                  <a:cubicBezTo>
                    <a:pt x="1435" y="0"/>
                    <a:pt x="1435" y="0"/>
                    <a:pt x="1435" y="0"/>
                  </a:cubicBezTo>
                  <a:cubicBezTo>
                    <a:pt x="1533" y="0"/>
                    <a:pt x="1618" y="53"/>
                    <a:pt x="1666" y="131"/>
                  </a:cubicBezTo>
                  <a:cubicBezTo>
                    <a:pt x="1443" y="131"/>
                    <a:pt x="1443" y="131"/>
                    <a:pt x="1443" y="131"/>
                  </a:cubicBezTo>
                  <a:cubicBezTo>
                    <a:pt x="1262" y="131"/>
                    <a:pt x="1115" y="278"/>
                    <a:pt x="1115" y="459"/>
                  </a:cubicBezTo>
                  <a:close/>
                  <a:moveTo>
                    <a:pt x="873" y="3163"/>
                  </a:moveTo>
                  <a:cubicBezTo>
                    <a:pt x="963" y="3163"/>
                    <a:pt x="1037" y="3090"/>
                    <a:pt x="1037" y="3000"/>
                  </a:cubicBezTo>
                  <a:cubicBezTo>
                    <a:pt x="1037" y="2909"/>
                    <a:pt x="963" y="2836"/>
                    <a:pt x="873" y="2836"/>
                  </a:cubicBezTo>
                  <a:cubicBezTo>
                    <a:pt x="783" y="2836"/>
                    <a:pt x="710" y="2909"/>
                    <a:pt x="710" y="3000"/>
                  </a:cubicBezTo>
                  <a:cubicBezTo>
                    <a:pt x="710" y="3090"/>
                    <a:pt x="783" y="3163"/>
                    <a:pt x="873" y="3163"/>
                  </a:cubicBezTo>
                  <a:close/>
                  <a:moveTo>
                    <a:pt x="1037" y="213"/>
                  </a:moveTo>
                  <a:cubicBezTo>
                    <a:pt x="710" y="213"/>
                    <a:pt x="710" y="213"/>
                    <a:pt x="710" y="213"/>
                  </a:cubicBezTo>
                  <a:cubicBezTo>
                    <a:pt x="680" y="213"/>
                    <a:pt x="655" y="237"/>
                    <a:pt x="655" y="267"/>
                  </a:cubicBezTo>
                  <a:cubicBezTo>
                    <a:pt x="655" y="297"/>
                    <a:pt x="680" y="322"/>
                    <a:pt x="710" y="322"/>
                  </a:cubicBezTo>
                  <a:cubicBezTo>
                    <a:pt x="1037" y="322"/>
                    <a:pt x="1037" y="322"/>
                    <a:pt x="1037" y="322"/>
                  </a:cubicBezTo>
                  <a:cubicBezTo>
                    <a:pt x="1067" y="322"/>
                    <a:pt x="1091" y="297"/>
                    <a:pt x="1091" y="267"/>
                  </a:cubicBezTo>
                  <a:cubicBezTo>
                    <a:pt x="1091" y="237"/>
                    <a:pt x="1067" y="213"/>
                    <a:pt x="1037" y="213"/>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cxnSp>
        <p:nvCxnSpPr>
          <p:cNvPr id="15" name="直接连接符 14"/>
          <p:cNvCxnSpPr>
            <a:stCxn id="10" idx="5"/>
            <a:endCxn id="120" idx="1"/>
          </p:cNvCxnSpPr>
          <p:nvPr/>
        </p:nvCxnSpPr>
        <p:spPr>
          <a:xfrm>
            <a:off x="1538916" y="3851745"/>
            <a:ext cx="1835851" cy="1485726"/>
          </a:xfrm>
          <a:prstGeom prst="line">
            <a:avLst/>
          </a:prstGeom>
          <a:ln>
            <a:solidFill>
              <a:srgbClr val="E74B4B">
                <a:alpha val="85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1" idx="5"/>
            <a:endCxn id="122" idx="1"/>
          </p:cNvCxnSpPr>
          <p:nvPr/>
        </p:nvCxnSpPr>
        <p:spPr>
          <a:xfrm>
            <a:off x="6391126" y="3851745"/>
            <a:ext cx="1835851" cy="1485726"/>
          </a:xfrm>
          <a:prstGeom prst="line">
            <a:avLst/>
          </a:prstGeom>
          <a:ln>
            <a:solidFill>
              <a:srgbClr val="E74B4B">
                <a:alpha val="85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22" idx="7"/>
            <a:endCxn id="123" idx="3"/>
          </p:cNvCxnSpPr>
          <p:nvPr/>
        </p:nvCxnSpPr>
        <p:spPr>
          <a:xfrm flipV="1">
            <a:off x="8817231" y="3851745"/>
            <a:ext cx="1835853" cy="1485726"/>
          </a:xfrm>
          <a:prstGeom prst="line">
            <a:avLst/>
          </a:prstGeom>
          <a:ln>
            <a:solidFill>
              <a:srgbClr val="E74B4B">
                <a:alpha val="85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20" idx="7"/>
            <a:endCxn id="121" idx="3"/>
          </p:cNvCxnSpPr>
          <p:nvPr/>
        </p:nvCxnSpPr>
        <p:spPr>
          <a:xfrm flipV="1">
            <a:off x="3965021" y="3851745"/>
            <a:ext cx="1835851" cy="1485726"/>
          </a:xfrm>
          <a:prstGeom prst="line">
            <a:avLst/>
          </a:prstGeom>
          <a:ln>
            <a:solidFill>
              <a:srgbClr val="E74B4B">
                <a:alpha val="85000"/>
              </a:srgbClr>
            </a:solidFill>
          </a:ln>
        </p:spPr>
        <p:style>
          <a:lnRef idx="1">
            <a:schemeClr val="accent1"/>
          </a:lnRef>
          <a:fillRef idx="0">
            <a:schemeClr val="accent1"/>
          </a:fillRef>
          <a:effectRef idx="0">
            <a:schemeClr val="accent1"/>
          </a:effectRef>
          <a:fontRef idx="minor">
            <a:schemeClr val="tx1"/>
          </a:fontRef>
        </p:style>
      </p:cxnSp>
      <p:sp>
        <p:nvSpPr>
          <p:cNvPr id="68" name="泪滴形 67"/>
          <p:cNvSpPr/>
          <p:nvPr/>
        </p:nvSpPr>
        <p:spPr>
          <a:xfrm rot="18900000">
            <a:off x="127000" y="4500245"/>
            <a:ext cx="2193925" cy="2138680"/>
          </a:xfrm>
          <a:prstGeom prst="teardrop">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542511" y="4588923"/>
            <a:ext cx="1402080" cy="460375"/>
          </a:xfrm>
          <a:prstGeom prst="rect">
            <a:avLst/>
          </a:prstGeom>
          <a:noFill/>
        </p:spPr>
        <p:txBody>
          <a:bodyPr wrap="none" rtlCol="0">
            <a:spAutoFit/>
          </a:bodyPr>
          <a:lstStyle/>
          <a:p>
            <a:r>
              <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rPr>
              <a:t>相关技术</a:t>
            </a:r>
            <a:endPar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endParaRPr>
          </a:p>
        </p:txBody>
      </p:sp>
      <p:sp>
        <p:nvSpPr>
          <p:cNvPr id="78" name="文本框 77"/>
          <p:cNvSpPr txBox="1"/>
          <p:nvPr/>
        </p:nvSpPr>
        <p:spPr>
          <a:xfrm>
            <a:off x="424713" y="5337836"/>
            <a:ext cx="1881992" cy="706755"/>
          </a:xfrm>
          <a:prstGeom prst="rect">
            <a:avLst/>
          </a:prstGeom>
          <a:noFill/>
        </p:spPr>
        <p:txBody>
          <a:bodyPr wrap="square" rtlCol="0">
            <a:spAutoFit/>
          </a:bodyPr>
          <a:lstStyle/>
          <a:p>
            <a:r>
              <a:rPr lang="en-US" altLang="zh-CN" sz="2000" dirty="0" smtClean="0">
                <a:solidFill>
                  <a:schemeClr val="tx1">
                    <a:lumMod val="65000"/>
                    <a:lumOff val="35000"/>
                    <a:alpha val="90000"/>
                  </a:schemeClr>
                </a:solidFill>
                <a:latin typeface="Microsoft JhengHei UI" panose="020B0604030504040204" pitchFamily="34" charset="-120"/>
                <a:ea typeface="Microsoft JhengHei UI" panose="020B0604030504040204" pitchFamily="34" charset="-120"/>
              </a:rPr>
              <a:t>Android</a:t>
            </a:r>
            <a:r>
              <a:rPr lang="zh-CN" altLang="en-US" sz="2000" dirty="0" smtClean="0">
                <a:solidFill>
                  <a:schemeClr val="tx1">
                    <a:lumMod val="65000"/>
                    <a:lumOff val="35000"/>
                    <a:alpha val="90000"/>
                  </a:schemeClr>
                </a:solidFill>
                <a:latin typeface="Microsoft JhengHei UI" panose="020B0604030504040204" pitchFamily="34" charset="-120"/>
                <a:ea typeface="宋体" panose="02010600030101010101" pitchFamily="2" charset="-122"/>
              </a:rPr>
              <a:t>、数据库、类图</a:t>
            </a:r>
            <a:endParaRPr lang="zh-CN" altLang="en-US" sz="2000" dirty="0" smtClean="0">
              <a:solidFill>
                <a:schemeClr val="tx1">
                  <a:lumMod val="65000"/>
                  <a:lumOff val="35000"/>
                  <a:alpha val="90000"/>
                </a:schemeClr>
              </a:solidFill>
              <a:latin typeface="Microsoft JhengHei UI" panose="020B0604030504040204" pitchFamily="34" charset="-120"/>
              <a:ea typeface="宋体" panose="02010600030101010101" pitchFamily="2" charset="-122"/>
            </a:endParaRPr>
          </a:p>
        </p:txBody>
      </p:sp>
      <p:sp>
        <p:nvSpPr>
          <p:cNvPr id="83" name="泪滴形 82"/>
          <p:cNvSpPr/>
          <p:nvPr/>
        </p:nvSpPr>
        <p:spPr>
          <a:xfrm rot="18900000">
            <a:off x="4997450" y="4493260"/>
            <a:ext cx="2180590" cy="2153920"/>
          </a:xfrm>
          <a:prstGeom prst="teardrop">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5488305" y="4385310"/>
            <a:ext cx="1218565" cy="829945"/>
          </a:xfrm>
          <a:prstGeom prst="rect">
            <a:avLst/>
          </a:prstGeom>
          <a:noFill/>
        </p:spPr>
        <p:txBody>
          <a:bodyPr wrap="square" rtlCol="0">
            <a:spAutoFit/>
          </a:bodyPr>
          <a:lstStyle/>
          <a:p>
            <a:pPr algn="ctr"/>
            <a:r>
              <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rPr>
              <a:t>数据库设计</a:t>
            </a:r>
            <a:endPar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endParaRPr>
          </a:p>
        </p:txBody>
      </p:sp>
      <p:sp>
        <p:nvSpPr>
          <p:cNvPr id="85" name="文本框 84"/>
          <p:cNvSpPr txBox="1"/>
          <p:nvPr/>
        </p:nvSpPr>
        <p:spPr>
          <a:xfrm>
            <a:off x="5156843" y="5173371"/>
            <a:ext cx="1881992" cy="706755"/>
          </a:xfrm>
          <a:prstGeom prst="rect">
            <a:avLst/>
          </a:prstGeom>
          <a:noFill/>
        </p:spPr>
        <p:txBody>
          <a:bodyPr wrap="square" rtlCol="0">
            <a:spAutoFit/>
          </a:bodyPr>
          <a:lstStyle/>
          <a:p>
            <a:r>
              <a:rPr lang="en-US" altLang="zh-CN" sz="2000" dirty="0" smtClean="0">
                <a:solidFill>
                  <a:schemeClr val="tx1">
                    <a:lumMod val="65000"/>
                    <a:lumOff val="35000"/>
                    <a:alpha val="90000"/>
                  </a:schemeClr>
                </a:solidFill>
                <a:latin typeface="Microsoft JhengHei UI" panose="020B0604030504040204" pitchFamily="34" charset="-120"/>
                <a:ea typeface="宋体" panose="02010600030101010101" pitchFamily="2" charset="-122"/>
              </a:rPr>
              <a:t>  </a:t>
            </a:r>
            <a:r>
              <a:rPr lang="zh-CN" altLang="en-US" sz="2000" dirty="0" smtClean="0">
                <a:solidFill>
                  <a:schemeClr val="tx1">
                    <a:lumMod val="65000"/>
                    <a:lumOff val="35000"/>
                    <a:alpha val="90000"/>
                  </a:schemeClr>
                </a:solidFill>
                <a:latin typeface="Microsoft JhengHei UI" panose="020B0604030504040204" pitchFamily="34" charset="-120"/>
                <a:ea typeface="宋体" panose="02010600030101010101" pitchFamily="2" charset="-122"/>
              </a:rPr>
              <a:t>成员表、收入表、支出表</a:t>
            </a:r>
            <a:endParaRPr lang="zh-CN" altLang="en-US" sz="2000" dirty="0">
              <a:solidFill>
                <a:schemeClr val="tx1">
                  <a:lumMod val="65000"/>
                  <a:lumOff val="35000"/>
                  <a:alpha val="90000"/>
                </a:schemeClr>
              </a:solidFill>
              <a:latin typeface="Microsoft JhengHei UI" panose="020B0604030504040204" pitchFamily="34" charset="-120"/>
              <a:ea typeface="宋体" panose="02010600030101010101" pitchFamily="2" charset="-122"/>
            </a:endParaRPr>
          </a:p>
        </p:txBody>
      </p:sp>
      <p:sp>
        <p:nvSpPr>
          <p:cNvPr id="87" name="泪滴形 86"/>
          <p:cNvSpPr/>
          <p:nvPr/>
        </p:nvSpPr>
        <p:spPr>
          <a:xfrm rot="18900000">
            <a:off x="9878695" y="4480560"/>
            <a:ext cx="2155190" cy="2177415"/>
          </a:xfrm>
          <a:prstGeom prst="teardrop">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10247568" y="4588923"/>
            <a:ext cx="1402080" cy="460375"/>
          </a:xfrm>
          <a:prstGeom prst="rect">
            <a:avLst/>
          </a:prstGeom>
          <a:noFill/>
        </p:spPr>
        <p:txBody>
          <a:bodyPr wrap="none" rtlCol="0">
            <a:spAutoFit/>
          </a:bodyPr>
          <a:lstStyle/>
          <a:p>
            <a:r>
              <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rPr>
              <a:t>项目实现</a:t>
            </a:r>
            <a:endParaRPr lang="zh-CN" sz="2800" dirty="0">
              <a:solidFill>
                <a:schemeClr val="tx1">
                  <a:lumMod val="85000"/>
                  <a:lumOff val="15000"/>
                  <a:alpha val="90000"/>
                </a:schemeClr>
              </a:solidFill>
              <a:latin typeface="Microsoft JhengHei UI" panose="020B0604030504040204" pitchFamily="34" charset="-120"/>
              <a:ea typeface="宋体" panose="02010600030101010101" pitchFamily="2" charset="-122"/>
            </a:endParaRPr>
          </a:p>
        </p:txBody>
      </p:sp>
      <p:sp>
        <p:nvSpPr>
          <p:cNvPr id="90" name="文本框 89"/>
          <p:cNvSpPr txBox="1"/>
          <p:nvPr/>
        </p:nvSpPr>
        <p:spPr>
          <a:xfrm>
            <a:off x="10007850" y="5125111"/>
            <a:ext cx="1881992" cy="1322070"/>
          </a:xfrm>
          <a:prstGeom prst="rect">
            <a:avLst/>
          </a:prstGeom>
          <a:noFill/>
        </p:spPr>
        <p:txBody>
          <a:bodyPr wrap="square" rtlCol="0">
            <a:spAutoFit/>
          </a:bodyPr>
          <a:lstStyle/>
          <a:p>
            <a:pPr algn="ctr"/>
            <a:r>
              <a:rPr lang="zh-CN" altLang="en-US" sz="2000" dirty="0" smtClean="0">
                <a:solidFill>
                  <a:schemeClr val="tx1">
                    <a:lumMod val="65000"/>
                    <a:lumOff val="35000"/>
                    <a:alpha val="90000"/>
                  </a:schemeClr>
                </a:solidFill>
                <a:latin typeface="Microsoft JhengHei UI" panose="020B0604030504040204" pitchFamily="34" charset="-120"/>
                <a:ea typeface="宋体" panose="02010600030101010101" pitchFamily="2" charset="-122"/>
              </a:rPr>
              <a:t>实现了项目登录，登出，以及信息的增删改查</a:t>
            </a:r>
            <a:endParaRPr lang="zh-CN" altLang="en-US" sz="2000" dirty="0">
              <a:solidFill>
                <a:schemeClr val="tx1">
                  <a:lumMod val="65000"/>
                  <a:lumOff val="35000"/>
                  <a:alpha val="90000"/>
                </a:schemeClr>
              </a:solidFill>
              <a:latin typeface="Microsoft JhengHei UI" panose="020B0604030504040204" pitchFamily="34" charset="-120"/>
              <a:ea typeface="宋体" panose="02010600030101010101" pitchFamily="2" charset="-122"/>
            </a:endParaRPr>
          </a:p>
        </p:txBody>
      </p:sp>
      <p:sp>
        <p:nvSpPr>
          <p:cNvPr id="92" name="泪滴形 91"/>
          <p:cNvSpPr/>
          <p:nvPr/>
        </p:nvSpPr>
        <p:spPr>
          <a:xfrm rot="8100000">
            <a:off x="7264400" y="2157730"/>
            <a:ext cx="2451735" cy="2463165"/>
          </a:xfrm>
          <a:prstGeom prst="teardrop">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7793533" y="4116121"/>
            <a:ext cx="1402080" cy="460375"/>
          </a:xfrm>
          <a:prstGeom prst="rect">
            <a:avLst/>
          </a:prstGeom>
          <a:noFill/>
        </p:spPr>
        <p:txBody>
          <a:bodyPr wrap="none" rtlCol="0">
            <a:spAutoFit/>
          </a:bodyPr>
          <a:lstStyle/>
          <a:p>
            <a:r>
              <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rPr>
              <a:t>项目模块</a:t>
            </a:r>
            <a:endPar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endParaRPr>
          </a:p>
        </p:txBody>
      </p:sp>
      <p:sp>
        <p:nvSpPr>
          <p:cNvPr id="94" name="文本框 93"/>
          <p:cNvSpPr txBox="1"/>
          <p:nvPr/>
        </p:nvSpPr>
        <p:spPr>
          <a:xfrm>
            <a:off x="7553181" y="2485947"/>
            <a:ext cx="1881992" cy="1630045"/>
          </a:xfrm>
          <a:prstGeom prst="rect">
            <a:avLst/>
          </a:prstGeom>
          <a:noFill/>
        </p:spPr>
        <p:txBody>
          <a:bodyPr wrap="square" rtlCol="0">
            <a:spAutoFit/>
          </a:bodyPr>
          <a:lstStyle/>
          <a:p>
            <a:pPr algn="ctr"/>
            <a:r>
              <a:rPr lang="zh-CN" altLang="en-US" sz="2000" dirty="0" smtClean="0">
                <a:solidFill>
                  <a:schemeClr val="tx1">
                    <a:lumMod val="65000"/>
                    <a:lumOff val="35000"/>
                    <a:alpha val="90000"/>
                  </a:schemeClr>
                </a:solidFill>
                <a:latin typeface="Microsoft JhengHei UI" panose="020B0604030504040204" pitchFamily="34" charset="-120"/>
                <a:ea typeface="宋体" panose="02010600030101010101" pitchFamily="2" charset="-122"/>
              </a:rPr>
              <a:t>登录模块、成员管理模块、收入模块、支出模块、综合管理模块</a:t>
            </a:r>
            <a:endParaRPr lang="en-US" altLang="zh-CN" sz="2000" dirty="0">
              <a:solidFill>
                <a:schemeClr val="tx1">
                  <a:lumMod val="65000"/>
                  <a:lumOff val="35000"/>
                  <a:alpha val="90000"/>
                </a:schemeClr>
              </a:solidFill>
              <a:latin typeface="Microsoft JhengHei UI" panose="020B0604030504040204" pitchFamily="34" charset="-120"/>
              <a:ea typeface="Microsoft JhengHei UI" panose="020B0604030504040204" pitchFamily="34" charset="-120"/>
            </a:endParaRPr>
          </a:p>
        </p:txBody>
      </p:sp>
      <p:sp>
        <p:nvSpPr>
          <p:cNvPr id="96" name="泪滴形 95"/>
          <p:cNvSpPr/>
          <p:nvPr/>
        </p:nvSpPr>
        <p:spPr>
          <a:xfrm rot="8100000">
            <a:off x="2501900" y="2308860"/>
            <a:ext cx="2278380" cy="2357755"/>
          </a:xfrm>
          <a:prstGeom prst="teardrop">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2889250" y="4037965"/>
            <a:ext cx="1560195" cy="829945"/>
          </a:xfrm>
          <a:prstGeom prst="rect">
            <a:avLst/>
          </a:prstGeom>
          <a:noFill/>
        </p:spPr>
        <p:txBody>
          <a:bodyPr wrap="square" rtlCol="0">
            <a:spAutoFit/>
          </a:bodyPr>
          <a:lstStyle/>
          <a:p>
            <a:pPr algn="ctr"/>
            <a:r>
              <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rPr>
              <a:t>需求分析   调研</a:t>
            </a:r>
            <a:endParaRPr lang="zh-CN" sz="2400" dirty="0" smtClean="0">
              <a:solidFill>
                <a:schemeClr val="tx1">
                  <a:lumMod val="85000"/>
                  <a:lumOff val="15000"/>
                  <a:alpha val="90000"/>
                </a:schemeClr>
              </a:solidFill>
              <a:latin typeface="Microsoft JhengHei UI" panose="020B0604030504040204" pitchFamily="34" charset="-120"/>
              <a:ea typeface="宋体" panose="02010600030101010101" pitchFamily="2" charset="-122"/>
            </a:endParaRPr>
          </a:p>
        </p:txBody>
      </p:sp>
      <p:sp>
        <p:nvSpPr>
          <p:cNvPr id="98" name="文本框 97"/>
          <p:cNvSpPr txBox="1"/>
          <p:nvPr/>
        </p:nvSpPr>
        <p:spPr>
          <a:xfrm>
            <a:off x="2664796" y="2485947"/>
            <a:ext cx="1881992" cy="1630045"/>
          </a:xfrm>
          <a:prstGeom prst="rect">
            <a:avLst/>
          </a:prstGeom>
          <a:noFill/>
        </p:spPr>
        <p:txBody>
          <a:bodyPr wrap="square" rtlCol="0">
            <a:spAutoFit/>
          </a:bodyPr>
          <a:lstStyle/>
          <a:p>
            <a:pPr algn="ctr"/>
            <a:r>
              <a:rPr lang="zh-CN" altLang="en-US" sz="2000" dirty="0">
                <a:solidFill>
                  <a:schemeClr val="tx1">
                    <a:lumMod val="65000"/>
                    <a:lumOff val="35000"/>
                    <a:alpha val="90000"/>
                  </a:schemeClr>
                </a:solidFill>
                <a:latin typeface="Microsoft JhengHei UI" panose="020B0604030504040204" pitchFamily="34" charset="-120"/>
                <a:ea typeface="宋体" panose="02010600030101010101" pitchFamily="2" charset="-122"/>
              </a:rPr>
              <a:t>采用问卷调查的方式，在微信平台收集各大高校对项目的看法。</a:t>
            </a:r>
            <a:endParaRPr lang="zh-CN" altLang="en-US" sz="2000" dirty="0">
              <a:solidFill>
                <a:schemeClr val="tx1">
                  <a:lumMod val="65000"/>
                  <a:lumOff val="35000"/>
                  <a:alpha val="90000"/>
                </a:schemeClr>
              </a:solidFill>
              <a:latin typeface="Microsoft JhengHei UI" panose="020B0604030504040204" pitchFamily="34" charset="-12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p:cTn id="7" dur="500" fill="hold"/>
                                        <p:tgtEl>
                                          <p:spTgt spid="119"/>
                                        </p:tgtEl>
                                        <p:attrNameLst>
                                          <p:attrName>ppt_w</p:attrName>
                                        </p:attrNameLst>
                                      </p:cBhvr>
                                      <p:tavLst>
                                        <p:tav tm="0">
                                          <p:val>
                                            <p:fltVal val="0"/>
                                          </p:val>
                                        </p:tav>
                                        <p:tav tm="100000">
                                          <p:val>
                                            <p:strVal val="#ppt_w"/>
                                          </p:val>
                                        </p:tav>
                                      </p:tavLst>
                                    </p:anim>
                                    <p:anim calcmode="lin" valueType="num">
                                      <p:cBhvr>
                                        <p:cTn id="8" dur="500" fill="hold"/>
                                        <p:tgtEl>
                                          <p:spTgt spid="119"/>
                                        </p:tgtEl>
                                        <p:attrNameLst>
                                          <p:attrName>ppt_h</p:attrName>
                                        </p:attrNameLst>
                                      </p:cBhvr>
                                      <p:tavLst>
                                        <p:tav tm="0">
                                          <p:val>
                                            <p:fltVal val="0"/>
                                          </p:val>
                                        </p:tav>
                                        <p:tav tm="100000">
                                          <p:val>
                                            <p:strVal val="#ppt_h"/>
                                          </p:val>
                                        </p:tav>
                                      </p:tavLst>
                                    </p:anim>
                                    <p:anim calcmode="lin" valueType="num">
                                      <p:cBhvr>
                                        <p:cTn id="9" dur="500" fill="hold"/>
                                        <p:tgtEl>
                                          <p:spTgt spid="119"/>
                                        </p:tgtEl>
                                        <p:attrNameLst>
                                          <p:attrName>style.rotation</p:attrName>
                                        </p:attrNameLst>
                                      </p:cBhvr>
                                      <p:tavLst>
                                        <p:tav tm="0">
                                          <p:val>
                                            <p:fltVal val="360"/>
                                          </p:val>
                                        </p:tav>
                                        <p:tav tm="100000">
                                          <p:val>
                                            <p:fltVal val="0"/>
                                          </p:val>
                                        </p:tav>
                                      </p:tavLst>
                                    </p:anim>
                                    <p:animEffect transition="in" filter="fade">
                                      <p:cBhvr>
                                        <p:cTn id="10" dur="500"/>
                                        <p:tgtEl>
                                          <p:spTgt spid="119"/>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par>
                                <p:cTn id="17" presetID="23" presetClass="entr" presetSubtype="16" fill="hold" grpId="1" nodeType="with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childTnLst>
                                </p:cTn>
                              </p:par>
                              <p:par>
                                <p:cTn id="21" presetID="23" presetClass="entr" presetSubtype="16" fill="hold" grpId="1" nodeType="withEffect">
                                  <p:stCondLst>
                                    <p:cond delay="10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childTnLst>
                                </p:cTn>
                              </p:par>
                              <p:par>
                                <p:cTn id="25" presetID="47" presetClass="entr" presetSubtype="0" fill="hold" grpId="2"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anim calcmode="lin" valueType="num">
                                      <p:cBhvr>
                                        <p:cTn id="28" dur="500" fill="hold"/>
                                        <p:tgtEl>
                                          <p:spTgt spid="119"/>
                                        </p:tgtEl>
                                        <p:attrNameLst>
                                          <p:attrName>ppt_x</p:attrName>
                                        </p:attrNameLst>
                                      </p:cBhvr>
                                      <p:tavLst>
                                        <p:tav tm="0">
                                          <p:val>
                                            <p:strVal val="#ppt_x"/>
                                          </p:val>
                                        </p:tav>
                                        <p:tav tm="100000">
                                          <p:val>
                                            <p:strVal val="#ppt_x"/>
                                          </p:val>
                                        </p:tav>
                                      </p:tavLst>
                                    </p:anim>
                                    <p:anim calcmode="lin" valueType="num">
                                      <p:cBhvr>
                                        <p:cTn id="29" dur="500" fill="hold"/>
                                        <p:tgtEl>
                                          <p:spTgt spid="119"/>
                                        </p:tgtEl>
                                        <p:attrNameLst>
                                          <p:attrName>ppt_y</p:attrName>
                                        </p:attrNameLst>
                                      </p:cBhvr>
                                      <p:tavLst>
                                        <p:tav tm="0">
                                          <p:val>
                                            <p:strVal val="#ppt_y-.1"/>
                                          </p:val>
                                        </p:tav>
                                        <p:tav tm="100000">
                                          <p:val>
                                            <p:strVal val="#ppt_y"/>
                                          </p:val>
                                        </p:tav>
                                      </p:tavLst>
                                    </p:anim>
                                  </p:childTnLst>
                                </p:cTn>
                              </p:par>
                              <p:par>
                                <p:cTn id="30" presetID="47" presetClass="entr" presetSubtype="0" fill="hold" grpId="2" nodeType="withEffect">
                                  <p:stCondLst>
                                    <p:cond delay="1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2" presetClass="entr" presetSubtype="8" fill="hold" grpId="0" nodeType="withEffect">
                                  <p:stCondLst>
                                    <p:cond delay="10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0-#ppt_w/2"/>
                                          </p:val>
                                        </p:tav>
                                        <p:tav tm="100000">
                                          <p:val>
                                            <p:strVal val="#ppt_x"/>
                                          </p:val>
                                        </p:tav>
                                      </p:tavLst>
                                    </p:anim>
                                    <p:anim calcmode="lin" valueType="num">
                                      <p:cBhvr additive="base">
                                        <p:cTn id="38" dur="500" fill="hold"/>
                                        <p:tgtEl>
                                          <p:spTgt spid="8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20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fill="hold"/>
                                        <p:tgtEl>
                                          <p:spTgt spid="82"/>
                                        </p:tgtEl>
                                        <p:attrNameLst>
                                          <p:attrName>ppt_x</p:attrName>
                                        </p:attrNameLst>
                                      </p:cBhvr>
                                      <p:tavLst>
                                        <p:tav tm="0">
                                          <p:val>
                                            <p:strVal val="0-#ppt_w/2"/>
                                          </p:val>
                                        </p:tav>
                                        <p:tav tm="100000">
                                          <p:val>
                                            <p:strVal val="#ppt_x"/>
                                          </p:val>
                                        </p:tav>
                                      </p:tavLst>
                                    </p:anim>
                                    <p:anim calcmode="lin" valueType="num">
                                      <p:cBhvr additive="base">
                                        <p:cTn id="42" dur="500" fill="hold"/>
                                        <p:tgtEl>
                                          <p:spTgt spid="82"/>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additive="base">
                                        <p:cTn id="45" dur="500" fill="hold"/>
                                        <p:tgtEl>
                                          <p:spTgt spid="75"/>
                                        </p:tgtEl>
                                        <p:attrNameLst>
                                          <p:attrName>ppt_x</p:attrName>
                                        </p:attrNameLst>
                                      </p:cBhvr>
                                      <p:tavLst>
                                        <p:tav tm="0">
                                          <p:val>
                                            <p:strVal val="0-#ppt_w/2"/>
                                          </p:val>
                                        </p:tav>
                                        <p:tav tm="100000">
                                          <p:val>
                                            <p:strVal val="#ppt_x"/>
                                          </p:val>
                                        </p:tav>
                                      </p:tavLst>
                                    </p:anim>
                                    <p:anim calcmode="lin" valueType="num">
                                      <p:cBhvr additive="base">
                                        <p:cTn id="46" dur="500" fill="hold"/>
                                        <p:tgtEl>
                                          <p:spTgt spid="7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2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0-#ppt_w/2"/>
                                          </p:val>
                                        </p:tav>
                                        <p:tav tm="100000">
                                          <p:val>
                                            <p:strVal val="#ppt_x"/>
                                          </p:val>
                                        </p:tav>
                                      </p:tavLst>
                                    </p:anim>
                                    <p:anim calcmode="lin" valueType="num">
                                      <p:cBhvr additive="base">
                                        <p:cTn id="50" dur="500" fill="hold"/>
                                        <p:tgtEl>
                                          <p:spTgt spid="77"/>
                                        </p:tgtEl>
                                        <p:attrNameLst>
                                          <p:attrName>ppt_y</p:attrName>
                                        </p:attrNameLst>
                                      </p:cBhvr>
                                      <p:tavLst>
                                        <p:tav tm="0">
                                          <p:val>
                                            <p:strVal val="#ppt_y"/>
                                          </p:val>
                                        </p:tav>
                                        <p:tav tm="100000">
                                          <p:val>
                                            <p:strVal val="#ppt_y"/>
                                          </p:val>
                                        </p:tav>
                                      </p:tavLst>
                                    </p:anim>
                                  </p:childTnLst>
                                </p:cTn>
                              </p:par>
                              <p:par>
                                <p:cTn id="51" presetID="2" presetClass="entr" presetSubtype="1" fill="hold" grpId="0" nodeType="withEffect">
                                  <p:stCondLst>
                                    <p:cond delay="700"/>
                                  </p:stCondLst>
                                  <p:iterate type="lt">
                                    <p:tmPct val="10000"/>
                                  </p:iterate>
                                  <p:childTnLst>
                                    <p:set>
                                      <p:cBhvr>
                                        <p:cTn id="52" dur="1" fill="hold">
                                          <p:stCondLst>
                                            <p:cond delay="0"/>
                                          </p:stCondLst>
                                        </p:cTn>
                                        <p:tgtEl>
                                          <p:spTgt spid="116"/>
                                        </p:tgtEl>
                                        <p:attrNameLst>
                                          <p:attrName>style.visibility</p:attrName>
                                        </p:attrNameLst>
                                      </p:cBhvr>
                                      <p:to>
                                        <p:strVal val="visible"/>
                                      </p:to>
                                    </p:set>
                                    <p:anim calcmode="lin" valueType="num">
                                      <p:cBhvr additive="base">
                                        <p:cTn id="53" dur="500" fill="hold"/>
                                        <p:tgtEl>
                                          <p:spTgt spid="116"/>
                                        </p:tgtEl>
                                        <p:attrNameLst>
                                          <p:attrName>ppt_x</p:attrName>
                                        </p:attrNameLst>
                                      </p:cBhvr>
                                      <p:tavLst>
                                        <p:tav tm="0">
                                          <p:val>
                                            <p:strVal val="#ppt_x"/>
                                          </p:val>
                                        </p:tav>
                                        <p:tav tm="100000">
                                          <p:val>
                                            <p:strVal val="#ppt_x"/>
                                          </p:val>
                                        </p:tav>
                                      </p:tavLst>
                                    </p:anim>
                                    <p:anim calcmode="lin" valueType="num">
                                      <p:cBhvr additive="base">
                                        <p:cTn id="54" dur="500" fill="hold"/>
                                        <p:tgtEl>
                                          <p:spTgt spid="116"/>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9" presetClass="entr" presetSubtype="0" decel="10000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anim calcmode="lin" valueType="num">
                                      <p:cBhvr>
                                        <p:cTn id="61" dur="500" fill="hold"/>
                                        <p:tgtEl>
                                          <p:spTgt spid="6"/>
                                        </p:tgtEl>
                                        <p:attrNameLst>
                                          <p:attrName>style.rotation</p:attrName>
                                        </p:attrNameLst>
                                      </p:cBhvr>
                                      <p:tavLst>
                                        <p:tav tm="0">
                                          <p:val>
                                            <p:fltVal val="360"/>
                                          </p:val>
                                        </p:tav>
                                        <p:tav tm="100000">
                                          <p:val>
                                            <p:fltVal val="0"/>
                                          </p:val>
                                        </p:tav>
                                      </p:tavLst>
                                    </p:anim>
                                    <p:animEffect transition="in" filter="fade">
                                      <p:cBhvr>
                                        <p:cTn id="62" dur="500"/>
                                        <p:tgtEl>
                                          <p:spTgt spid="6"/>
                                        </p:tgtEl>
                                      </p:cBhvr>
                                    </p:animEffect>
                                  </p:childTnLst>
                                </p:cTn>
                              </p:par>
                            </p:childTnLst>
                          </p:cTn>
                        </p:par>
                        <p:par>
                          <p:cTn id="63" fill="hold">
                            <p:stCondLst>
                              <p:cond delay="500"/>
                            </p:stCondLst>
                            <p:childTnLst>
                              <p:par>
                                <p:cTn id="64" presetID="26" presetClass="emph" presetSubtype="0" repeatCount="2000" fill="hold" nodeType="afterEffect">
                                  <p:stCondLst>
                                    <p:cond delay="0"/>
                                  </p:stCondLst>
                                  <p:childTnLst>
                                    <p:animEffect transition="out" filter="fade">
                                      <p:cBhvr>
                                        <p:cTn id="65" dur="250" tmFilter="0, 0; .2, .5; .8, .5; 1, 0"/>
                                        <p:tgtEl>
                                          <p:spTgt spid="6"/>
                                        </p:tgtEl>
                                      </p:cBhvr>
                                    </p:animEffect>
                                    <p:animScale>
                                      <p:cBhvr>
                                        <p:cTn id="66" dur="125" autoRev="1" fill="hold"/>
                                        <p:tgtEl>
                                          <p:spTgt spid="6"/>
                                        </p:tgtEl>
                                      </p:cBhvr>
                                      <p:by x="105000" y="105000"/>
                                    </p:animScale>
                                  </p:childTnLst>
                                </p:cTn>
                              </p:par>
                            </p:childTnLst>
                          </p:cTn>
                        </p:par>
                        <p:par>
                          <p:cTn id="67" fill="hold">
                            <p:stCondLst>
                              <p:cond delay="1000"/>
                            </p:stCondLst>
                            <p:childTnLst>
                              <p:par>
                                <p:cTn id="68" presetID="47"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anim calcmode="lin" valueType="num">
                                      <p:cBhvr>
                                        <p:cTn id="71" dur="500" fill="hold"/>
                                        <p:tgtEl>
                                          <p:spTgt spid="68"/>
                                        </p:tgtEl>
                                        <p:attrNameLst>
                                          <p:attrName>ppt_x</p:attrName>
                                        </p:attrNameLst>
                                      </p:cBhvr>
                                      <p:tavLst>
                                        <p:tav tm="0">
                                          <p:val>
                                            <p:strVal val="#ppt_x"/>
                                          </p:val>
                                        </p:tav>
                                        <p:tav tm="100000">
                                          <p:val>
                                            <p:strVal val="#ppt_x"/>
                                          </p:val>
                                        </p:tav>
                                      </p:tavLst>
                                    </p:anim>
                                    <p:anim calcmode="lin" valueType="num">
                                      <p:cBhvr>
                                        <p:cTn id="72" dur="500" fill="hold"/>
                                        <p:tgtEl>
                                          <p:spTgt spid="68"/>
                                        </p:tgtEl>
                                        <p:attrNameLst>
                                          <p:attrName>ppt_y</p:attrName>
                                        </p:attrNameLst>
                                      </p:cBhvr>
                                      <p:tavLst>
                                        <p:tav tm="0">
                                          <p:val>
                                            <p:strVal val="#ppt_y-.1"/>
                                          </p:val>
                                        </p:tav>
                                        <p:tav tm="100000">
                                          <p:val>
                                            <p:strVal val="#ppt_y"/>
                                          </p:val>
                                        </p:tav>
                                      </p:tavLst>
                                    </p:anim>
                                  </p:childTnLst>
                                </p:cTn>
                              </p:par>
                            </p:childTnLst>
                          </p:cTn>
                        </p:par>
                        <p:par>
                          <p:cTn id="73" fill="hold">
                            <p:stCondLst>
                              <p:cond delay="1500"/>
                            </p:stCondLst>
                            <p:childTnLst>
                              <p:par>
                                <p:cTn id="74" presetID="23" presetClass="entr" presetSubtype="16" fill="hold" grpId="0" nodeType="afterEffect">
                                  <p:stCondLst>
                                    <p:cond delay="0"/>
                                  </p:stCondLst>
                                  <p:iterate type="lt">
                                    <p:tmPct val="10000"/>
                                  </p:iterate>
                                  <p:childTnLst>
                                    <p:set>
                                      <p:cBhvr>
                                        <p:cTn id="75" dur="1" fill="hold">
                                          <p:stCondLst>
                                            <p:cond delay="0"/>
                                          </p:stCondLst>
                                        </p:cTn>
                                        <p:tgtEl>
                                          <p:spTgt spid="71"/>
                                        </p:tgtEl>
                                        <p:attrNameLst>
                                          <p:attrName>style.visibility</p:attrName>
                                        </p:attrNameLst>
                                      </p:cBhvr>
                                      <p:to>
                                        <p:strVal val="visible"/>
                                      </p:to>
                                    </p:set>
                                    <p:anim calcmode="lin" valueType="num">
                                      <p:cBhvr>
                                        <p:cTn id="76" dur="300" fill="hold"/>
                                        <p:tgtEl>
                                          <p:spTgt spid="71"/>
                                        </p:tgtEl>
                                        <p:attrNameLst>
                                          <p:attrName>ppt_w</p:attrName>
                                        </p:attrNameLst>
                                      </p:cBhvr>
                                      <p:tavLst>
                                        <p:tav tm="0">
                                          <p:val>
                                            <p:fltVal val="0"/>
                                          </p:val>
                                        </p:tav>
                                        <p:tav tm="100000">
                                          <p:val>
                                            <p:strVal val="#ppt_w"/>
                                          </p:val>
                                        </p:tav>
                                      </p:tavLst>
                                    </p:anim>
                                    <p:anim calcmode="lin" valueType="num">
                                      <p:cBhvr>
                                        <p:cTn id="77" dur="300" fill="hold"/>
                                        <p:tgtEl>
                                          <p:spTgt spid="71"/>
                                        </p:tgtEl>
                                        <p:attrNameLst>
                                          <p:attrName>ppt_h</p:attrName>
                                        </p:attrNameLst>
                                      </p:cBhvr>
                                      <p:tavLst>
                                        <p:tav tm="0">
                                          <p:val>
                                            <p:fltVal val="0"/>
                                          </p:val>
                                        </p:tav>
                                        <p:tav tm="100000">
                                          <p:val>
                                            <p:strVal val="#ppt_h"/>
                                          </p:val>
                                        </p:tav>
                                      </p:tavLst>
                                    </p:anim>
                                  </p:childTnLst>
                                </p:cTn>
                              </p:par>
                            </p:childTnLst>
                          </p:cTn>
                        </p:par>
                        <p:par>
                          <p:cTn id="78" fill="hold">
                            <p:stCondLst>
                              <p:cond delay="1889"/>
                            </p:stCondLst>
                            <p:childTnLst>
                              <p:par>
                                <p:cTn id="79" presetID="10" presetClass="entr" presetSubtype="0" fill="hold" grpId="0" nodeType="afterEffect">
                                  <p:stCondLst>
                                    <p:cond delay="0"/>
                                  </p:stCondLst>
                                  <p:iterate type="lt">
                                    <p:tmPct val="10145"/>
                                  </p:iterate>
                                  <p:childTnLst>
                                    <p:set>
                                      <p:cBhvr>
                                        <p:cTn id="80" dur="1" fill="hold">
                                          <p:stCondLst>
                                            <p:cond delay="0"/>
                                          </p:stCondLst>
                                        </p:cTn>
                                        <p:tgtEl>
                                          <p:spTgt spid="78"/>
                                        </p:tgtEl>
                                        <p:attrNameLst>
                                          <p:attrName>style.visibility</p:attrName>
                                        </p:attrNameLst>
                                      </p:cBhvr>
                                      <p:to>
                                        <p:strVal val="visible"/>
                                      </p:to>
                                    </p:set>
                                    <p:animEffect transition="in" filter="fade">
                                      <p:cBhvr>
                                        <p:cTn id="81" dur="300"/>
                                        <p:tgtEl>
                                          <p:spTgt spid="7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500"/>
                                        <p:tgtEl>
                                          <p:spTgt spid="15"/>
                                        </p:tgtEl>
                                      </p:cBhvr>
                                    </p:animEffect>
                                  </p:childTnLst>
                                </p:cTn>
                              </p:par>
                            </p:childTnLst>
                          </p:cTn>
                        </p:par>
                        <p:par>
                          <p:cTn id="87" fill="hold">
                            <p:stCondLst>
                              <p:cond delay="500"/>
                            </p:stCondLst>
                            <p:childTnLst>
                              <p:par>
                                <p:cTn id="88" presetID="49" presetClass="entr" presetSubtype="0" decel="100000" fill="hold" nodeType="after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fltVal val="0"/>
                                          </p:val>
                                        </p:tav>
                                        <p:tav tm="100000">
                                          <p:val>
                                            <p:strVal val="#ppt_h"/>
                                          </p:val>
                                        </p:tav>
                                      </p:tavLst>
                                    </p:anim>
                                    <p:anim calcmode="lin" valueType="num">
                                      <p:cBhvr>
                                        <p:cTn id="92" dur="500" fill="hold"/>
                                        <p:tgtEl>
                                          <p:spTgt spid="7"/>
                                        </p:tgtEl>
                                        <p:attrNameLst>
                                          <p:attrName>style.rotation</p:attrName>
                                        </p:attrNameLst>
                                      </p:cBhvr>
                                      <p:tavLst>
                                        <p:tav tm="0">
                                          <p:val>
                                            <p:fltVal val="360"/>
                                          </p:val>
                                        </p:tav>
                                        <p:tav tm="100000">
                                          <p:val>
                                            <p:fltVal val="0"/>
                                          </p:val>
                                        </p:tav>
                                      </p:tavLst>
                                    </p:anim>
                                    <p:animEffect transition="in" filter="fade">
                                      <p:cBhvr>
                                        <p:cTn id="93" dur="500"/>
                                        <p:tgtEl>
                                          <p:spTgt spid="7"/>
                                        </p:tgtEl>
                                      </p:cBhvr>
                                    </p:animEffect>
                                  </p:childTnLst>
                                </p:cTn>
                              </p:par>
                            </p:childTnLst>
                          </p:cTn>
                        </p:par>
                        <p:par>
                          <p:cTn id="94" fill="hold">
                            <p:stCondLst>
                              <p:cond delay="1000"/>
                            </p:stCondLst>
                            <p:childTnLst>
                              <p:par>
                                <p:cTn id="95" presetID="26" presetClass="emph" presetSubtype="0" repeatCount="2000" fill="hold" nodeType="afterEffect">
                                  <p:stCondLst>
                                    <p:cond delay="0"/>
                                  </p:stCondLst>
                                  <p:childTnLst>
                                    <p:animEffect transition="out" filter="fade">
                                      <p:cBhvr>
                                        <p:cTn id="96" dur="250" tmFilter="0, 0; .2, .5; .8, .5; 1, 0"/>
                                        <p:tgtEl>
                                          <p:spTgt spid="7"/>
                                        </p:tgtEl>
                                      </p:cBhvr>
                                    </p:animEffect>
                                    <p:animScale>
                                      <p:cBhvr>
                                        <p:cTn id="97" dur="125" autoRev="1" fill="hold"/>
                                        <p:tgtEl>
                                          <p:spTgt spid="7"/>
                                        </p:tgtEl>
                                      </p:cBhvr>
                                      <p:by x="105000" y="105000"/>
                                    </p:animScale>
                                  </p:childTnLst>
                                </p:cTn>
                              </p:par>
                            </p:childTnLst>
                          </p:cTn>
                        </p:par>
                        <p:par>
                          <p:cTn id="98" fill="hold">
                            <p:stCondLst>
                              <p:cond delay="1500"/>
                            </p:stCondLst>
                            <p:childTnLst>
                              <p:par>
                                <p:cTn id="99" presetID="47" presetClass="entr" presetSubtype="0" fill="hold" grpId="0" nodeType="afterEffect">
                                  <p:stCondLst>
                                    <p:cond delay="0"/>
                                  </p:stCondLst>
                                  <p:childTnLst>
                                    <p:set>
                                      <p:cBhvr>
                                        <p:cTn id="100" dur="1" fill="hold">
                                          <p:stCondLst>
                                            <p:cond delay="0"/>
                                          </p:stCondLst>
                                        </p:cTn>
                                        <p:tgtEl>
                                          <p:spTgt spid="96"/>
                                        </p:tgtEl>
                                        <p:attrNameLst>
                                          <p:attrName>style.visibility</p:attrName>
                                        </p:attrNameLst>
                                      </p:cBhvr>
                                      <p:to>
                                        <p:strVal val="visible"/>
                                      </p:to>
                                    </p:set>
                                    <p:animEffect transition="in" filter="fade">
                                      <p:cBhvr>
                                        <p:cTn id="101" dur="500"/>
                                        <p:tgtEl>
                                          <p:spTgt spid="96"/>
                                        </p:tgtEl>
                                      </p:cBhvr>
                                    </p:animEffect>
                                    <p:anim calcmode="lin" valueType="num">
                                      <p:cBhvr>
                                        <p:cTn id="102" dur="500" fill="hold"/>
                                        <p:tgtEl>
                                          <p:spTgt spid="96"/>
                                        </p:tgtEl>
                                        <p:attrNameLst>
                                          <p:attrName>ppt_x</p:attrName>
                                        </p:attrNameLst>
                                      </p:cBhvr>
                                      <p:tavLst>
                                        <p:tav tm="0">
                                          <p:val>
                                            <p:strVal val="#ppt_x"/>
                                          </p:val>
                                        </p:tav>
                                        <p:tav tm="100000">
                                          <p:val>
                                            <p:strVal val="#ppt_x"/>
                                          </p:val>
                                        </p:tav>
                                      </p:tavLst>
                                    </p:anim>
                                    <p:anim calcmode="lin" valueType="num">
                                      <p:cBhvr>
                                        <p:cTn id="103" dur="500" fill="hold"/>
                                        <p:tgtEl>
                                          <p:spTgt spid="96"/>
                                        </p:tgtEl>
                                        <p:attrNameLst>
                                          <p:attrName>ppt_y</p:attrName>
                                        </p:attrNameLst>
                                      </p:cBhvr>
                                      <p:tavLst>
                                        <p:tav tm="0">
                                          <p:val>
                                            <p:strVal val="#ppt_y-.1"/>
                                          </p:val>
                                        </p:tav>
                                        <p:tav tm="100000">
                                          <p:val>
                                            <p:strVal val="#ppt_y"/>
                                          </p:val>
                                        </p:tav>
                                      </p:tavLst>
                                    </p:anim>
                                  </p:childTnLst>
                                </p:cTn>
                              </p:par>
                            </p:childTnLst>
                          </p:cTn>
                        </p:par>
                        <p:par>
                          <p:cTn id="104" fill="hold">
                            <p:stCondLst>
                              <p:cond delay="2000"/>
                            </p:stCondLst>
                            <p:childTnLst>
                              <p:par>
                                <p:cTn id="105" presetID="23" presetClass="entr" presetSubtype="16" fill="hold" grpId="0" nodeType="afterEffect">
                                  <p:stCondLst>
                                    <p:cond delay="0"/>
                                  </p:stCondLst>
                                  <p:iterate type="lt">
                                    <p:tmPct val="10000"/>
                                  </p:iterate>
                                  <p:childTnLst>
                                    <p:set>
                                      <p:cBhvr>
                                        <p:cTn id="106" dur="1" fill="hold">
                                          <p:stCondLst>
                                            <p:cond delay="0"/>
                                          </p:stCondLst>
                                        </p:cTn>
                                        <p:tgtEl>
                                          <p:spTgt spid="97"/>
                                        </p:tgtEl>
                                        <p:attrNameLst>
                                          <p:attrName>style.visibility</p:attrName>
                                        </p:attrNameLst>
                                      </p:cBhvr>
                                      <p:to>
                                        <p:strVal val="visible"/>
                                      </p:to>
                                    </p:set>
                                    <p:anim calcmode="lin" valueType="num">
                                      <p:cBhvr>
                                        <p:cTn id="107" dur="300" fill="hold"/>
                                        <p:tgtEl>
                                          <p:spTgt spid="97"/>
                                        </p:tgtEl>
                                        <p:attrNameLst>
                                          <p:attrName>ppt_w</p:attrName>
                                        </p:attrNameLst>
                                      </p:cBhvr>
                                      <p:tavLst>
                                        <p:tav tm="0">
                                          <p:val>
                                            <p:fltVal val="0"/>
                                          </p:val>
                                        </p:tav>
                                        <p:tav tm="100000">
                                          <p:val>
                                            <p:strVal val="#ppt_w"/>
                                          </p:val>
                                        </p:tav>
                                      </p:tavLst>
                                    </p:anim>
                                    <p:anim calcmode="lin" valueType="num">
                                      <p:cBhvr>
                                        <p:cTn id="108" dur="300" fill="hold"/>
                                        <p:tgtEl>
                                          <p:spTgt spid="97"/>
                                        </p:tgtEl>
                                        <p:attrNameLst>
                                          <p:attrName>ppt_h</p:attrName>
                                        </p:attrNameLst>
                                      </p:cBhvr>
                                      <p:tavLst>
                                        <p:tav tm="0">
                                          <p:val>
                                            <p:fltVal val="0"/>
                                          </p:val>
                                        </p:tav>
                                        <p:tav tm="100000">
                                          <p:val>
                                            <p:strVal val="#ppt_h"/>
                                          </p:val>
                                        </p:tav>
                                      </p:tavLst>
                                    </p:anim>
                                  </p:childTnLst>
                                </p:cTn>
                              </p:par>
                            </p:childTnLst>
                          </p:cTn>
                        </p:par>
                        <p:par>
                          <p:cTn id="109" fill="hold">
                            <p:stCondLst>
                              <p:cond delay="2539"/>
                            </p:stCondLst>
                            <p:childTnLst>
                              <p:par>
                                <p:cTn id="110" presetID="10" presetClass="entr" presetSubtype="0" fill="hold" grpId="0" nodeType="afterEffect">
                                  <p:stCondLst>
                                    <p:cond delay="0"/>
                                  </p:stCondLst>
                                  <p:iterate type="lt">
                                    <p:tmPct val="10145"/>
                                  </p:iterate>
                                  <p:childTnLst>
                                    <p:set>
                                      <p:cBhvr>
                                        <p:cTn id="111" dur="1" fill="hold">
                                          <p:stCondLst>
                                            <p:cond delay="0"/>
                                          </p:stCondLst>
                                        </p:cTn>
                                        <p:tgtEl>
                                          <p:spTgt spid="98"/>
                                        </p:tgtEl>
                                        <p:attrNameLst>
                                          <p:attrName>style.visibility</p:attrName>
                                        </p:attrNameLst>
                                      </p:cBhvr>
                                      <p:to>
                                        <p:strVal val="visible"/>
                                      </p:to>
                                    </p:set>
                                    <p:animEffect transition="in" filter="fade">
                                      <p:cBhvr>
                                        <p:cTn id="112" dur="300"/>
                                        <p:tgtEl>
                                          <p:spTgt spid="9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left)">
                                      <p:cBhvr>
                                        <p:cTn id="117" dur="500"/>
                                        <p:tgtEl>
                                          <p:spTgt spid="57"/>
                                        </p:tgtEl>
                                      </p:cBhvr>
                                    </p:animEffect>
                                  </p:childTnLst>
                                </p:cTn>
                              </p:par>
                            </p:childTnLst>
                          </p:cTn>
                        </p:par>
                        <p:par>
                          <p:cTn id="118" fill="hold">
                            <p:stCondLst>
                              <p:cond delay="500"/>
                            </p:stCondLst>
                            <p:childTnLst>
                              <p:par>
                                <p:cTn id="119" presetID="49" presetClass="entr" presetSubtype="0" decel="100000" fill="hold" nodeType="after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p:cTn id="121" dur="500" fill="hold"/>
                                        <p:tgtEl>
                                          <p:spTgt spid="12"/>
                                        </p:tgtEl>
                                        <p:attrNameLst>
                                          <p:attrName>ppt_w</p:attrName>
                                        </p:attrNameLst>
                                      </p:cBhvr>
                                      <p:tavLst>
                                        <p:tav tm="0">
                                          <p:val>
                                            <p:fltVal val="0"/>
                                          </p:val>
                                        </p:tav>
                                        <p:tav tm="100000">
                                          <p:val>
                                            <p:strVal val="#ppt_w"/>
                                          </p:val>
                                        </p:tav>
                                      </p:tavLst>
                                    </p:anim>
                                    <p:anim calcmode="lin" valueType="num">
                                      <p:cBhvr>
                                        <p:cTn id="122" dur="500" fill="hold"/>
                                        <p:tgtEl>
                                          <p:spTgt spid="12"/>
                                        </p:tgtEl>
                                        <p:attrNameLst>
                                          <p:attrName>ppt_h</p:attrName>
                                        </p:attrNameLst>
                                      </p:cBhvr>
                                      <p:tavLst>
                                        <p:tav tm="0">
                                          <p:val>
                                            <p:fltVal val="0"/>
                                          </p:val>
                                        </p:tav>
                                        <p:tav tm="100000">
                                          <p:val>
                                            <p:strVal val="#ppt_h"/>
                                          </p:val>
                                        </p:tav>
                                      </p:tavLst>
                                    </p:anim>
                                    <p:anim calcmode="lin" valueType="num">
                                      <p:cBhvr>
                                        <p:cTn id="123" dur="500" fill="hold"/>
                                        <p:tgtEl>
                                          <p:spTgt spid="12"/>
                                        </p:tgtEl>
                                        <p:attrNameLst>
                                          <p:attrName>style.rotation</p:attrName>
                                        </p:attrNameLst>
                                      </p:cBhvr>
                                      <p:tavLst>
                                        <p:tav tm="0">
                                          <p:val>
                                            <p:fltVal val="360"/>
                                          </p:val>
                                        </p:tav>
                                        <p:tav tm="100000">
                                          <p:val>
                                            <p:fltVal val="0"/>
                                          </p:val>
                                        </p:tav>
                                      </p:tavLst>
                                    </p:anim>
                                    <p:animEffect transition="in" filter="fade">
                                      <p:cBhvr>
                                        <p:cTn id="124" dur="500"/>
                                        <p:tgtEl>
                                          <p:spTgt spid="12"/>
                                        </p:tgtEl>
                                      </p:cBhvr>
                                    </p:animEffect>
                                  </p:childTnLst>
                                </p:cTn>
                              </p:par>
                            </p:childTnLst>
                          </p:cTn>
                        </p:par>
                        <p:par>
                          <p:cTn id="125" fill="hold">
                            <p:stCondLst>
                              <p:cond delay="1000"/>
                            </p:stCondLst>
                            <p:childTnLst>
                              <p:par>
                                <p:cTn id="126" presetID="26" presetClass="emph" presetSubtype="0" repeatCount="2000" fill="hold" nodeType="afterEffect">
                                  <p:stCondLst>
                                    <p:cond delay="0"/>
                                  </p:stCondLst>
                                  <p:childTnLst>
                                    <p:animEffect transition="out" filter="fade">
                                      <p:cBhvr>
                                        <p:cTn id="127" dur="250" tmFilter="0, 0; .2, .5; .8, .5; 1, 0"/>
                                        <p:tgtEl>
                                          <p:spTgt spid="12"/>
                                        </p:tgtEl>
                                      </p:cBhvr>
                                    </p:animEffect>
                                    <p:animScale>
                                      <p:cBhvr>
                                        <p:cTn id="128" dur="125" autoRev="1" fill="hold"/>
                                        <p:tgtEl>
                                          <p:spTgt spid="12"/>
                                        </p:tgtEl>
                                      </p:cBhvr>
                                      <p:by x="105000" y="105000"/>
                                    </p:animScale>
                                  </p:childTnLst>
                                </p:cTn>
                              </p:par>
                            </p:childTnLst>
                          </p:cTn>
                        </p:par>
                        <p:par>
                          <p:cTn id="129" fill="hold">
                            <p:stCondLst>
                              <p:cond delay="1500"/>
                            </p:stCondLst>
                            <p:childTnLst>
                              <p:par>
                                <p:cTn id="130" presetID="47" presetClass="entr" presetSubtype="0" fill="hold" grpId="0" nodeType="after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fade">
                                      <p:cBhvr>
                                        <p:cTn id="132" dur="500"/>
                                        <p:tgtEl>
                                          <p:spTgt spid="83"/>
                                        </p:tgtEl>
                                      </p:cBhvr>
                                    </p:animEffect>
                                    <p:anim calcmode="lin" valueType="num">
                                      <p:cBhvr>
                                        <p:cTn id="133" dur="500" fill="hold"/>
                                        <p:tgtEl>
                                          <p:spTgt spid="83"/>
                                        </p:tgtEl>
                                        <p:attrNameLst>
                                          <p:attrName>ppt_x</p:attrName>
                                        </p:attrNameLst>
                                      </p:cBhvr>
                                      <p:tavLst>
                                        <p:tav tm="0">
                                          <p:val>
                                            <p:strVal val="#ppt_x"/>
                                          </p:val>
                                        </p:tav>
                                        <p:tav tm="100000">
                                          <p:val>
                                            <p:strVal val="#ppt_x"/>
                                          </p:val>
                                        </p:tav>
                                      </p:tavLst>
                                    </p:anim>
                                    <p:anim calcmode="lin" valueType="num">
                                      <p:cBhvr>
                                        <p:cTn id="134" dur="500" fill="hold"/>
                                        <p:tgtEl>
                                          <p:spTgt spid="83"/>
                                        </p:tgtEl>
                                        <p:attrNameLst>
                                          <p:attrName>ppt_y</p:attrName>
                                        </p:attrNameLst>
                                      </p:cBhvr>
                                      <p:tavLst>
                                        <p:tav tm="0">
                                          <p:val>
                                            <p:strVal val="#ppt_y-.1"/>
                                          </p:val>
                                        </p:tav>
                                        <p:tav tm="100000">
                                          <p:val>
                                            <p:strVal val="#ppt_y"/>
                                          </p:val>
                                        </p:tav>
                                      </p:tavLst>
                                    </p:anim>
                                  </p:childTnLst>
                                </p:cTn>
                              </p:par>
                            </p:childTnLst>
                          </p:cTn>
                        </p:par>
                        <p:par>
                          <p:cTn id="135" fill="hold">
                            <p:stCondLst>
                              <p:cond delay="2000"/>
                            </p:stCondLst>
                            <p:childTnLst>
                              <p:par>
                                <p:cTn id="136" presetID="23" presetClass="entr" presetSubtype="16" fill="hold" grpId="0" nodeType="afterEffect">
                                  <p:stCondLst>
                                    <p:cond delay="0"/>
                                  </p:stCondLst>
                                  <p:iterate type="lt">
                                    <p:tmPct val="10000"/>
                                  </p:iterate>
                                  <p:childTnLst>
                                    <p:set>
                                      <p:cBhvr>
                                        <p:cTn id="137" dur="1" fill="hold">
                                          <p:stCondLst>
                                            <p:cond delay="0"/>
                                          </p:stCondLst>
                                        </p:cTn>
                                        <p:tgtEl>
                                          <p:spTgt spid="84"/>
                                        </p:tgtEl>
                                        <p:attrNameLst>
                                          <p:attrName>style.visibility</p:attrName>
                                        </p:attrNameLst>
                                      </p:cBhvr>
                                      <p:to>
                                        <p:strVal val="visible"/>
                                      </p:to>
                                    </p:set>
                                    <p:anim calcmode="lin" valueType="num">
                                      <p:cBhvr>
                                        <p:cTn id="138" dur="300" fill="hold"/>
                                        <p:tgtEl>
                                          <p:spTgt spid="84"/>
                                        </p:tgtEl>
                                        <p:attrNameLst>
                                          <p:attrName>ppt_w</p:attrName>
                                        </p:attrNameLst>
                                      </p:cBhvr>
                                      <p:tavLst>
                                        <p:tav tm="0">
                                          <p:val>
                                            <p:fltVal val="0"/>
                                          </p:val>
                                        </p:tav>
                                        <p:tav tm="100000">
                                          <p:val>
                                            <p:strVal val="#ppt_w"/>
                                          </p:val>
                                        </p:tav>
                                      </p:tavLst>
                                    </p:anim>
                                    <p:anim calcmode="lin" valueType="num">
                                      <p:cBhvr>
                                        <p:cTn id="139" dur="300" fill="hold"/>
                                        <p:tgtEl>
                                          <p:spTgt spid="84"/>
                                        </p:tgtEl>
                                        <p:attrNameLst>
                                          <p:attrName>ppt_h</p:attrName>
                                        </p:attrNameLst>
                                      </p:cBhvr>
                                      <p:tavLst>
                                        <p:tav tm="0">
                                          <p:val>
                                            <p:fltVal val="0"/>
                                          </p:val>
                                        </p:tav>
                                        <p:tav tm="100000">
                                          <p:val>
                                            <p:strVal val="#ppt_h"/>
                                          </p:val>
                                        </p:tav>
                                      </p:tavLst>
                                    </p:anim>
                                  </p:childTnLst>
                                </p:cTn>
                              </p:par>
                            </p:childTnLst>
                          </p:cTn>
                        </p:par>
                        <p:par>
                          <p:cTn id="140" fill="hold">
                            <p:stCondLst>
                              <p:cond delay="2420"/>
                            </p:stCondLst>
                            <p:childTnLst>
                              <p:par>
                                <p:cTn id="141" presetID="10" presetClass="entr" presetSubtype="0" fill="hold" grpId="0" nodeType="afterEffect">
                                  <p:stCondLst>
                                    <p:cond delay="0"/>
                                  </p:stCondLst>
                                  <p:iterate type="lt">
                                    <p:tmPct val="10145"/>
                                  </p:iterate>
                                  <p:childTnLst>
                                    <p:set>
                                      <p:cBhvr>
                                        <p:cTn id="142" dur="1" fill="hold">
                                          <p:stCondLst>
                                            <p:cond delay="0"/>
                                          </p:stCondLst>
                                        </p:cTn>
                                        <p:tgtEl>
                                          <p:spTgt spid="85"/>
                                        </p:tgtEl>
                                        <p:attrNameLst>
                                          <p:attrName>style.visibility</p:attrName>
                                        </p:attrNameLst>
                                      </p:cBhvr>
                                      <p:to>
                                        <p:strVal val="visible"/>
                                      </p:to>
                                    </p:set>
                                    <p:animEffect transition="in" filter="fade">
                                      <p:cBhvr>
                                        <p:cTn id="143" dur="300"/>
                                        <p:tgtEl>
                                          <p:spTgt spid="8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51"/>
                                        </p:tgtEl>
                                        <p:attrNameLst>
                                          <p:attrName>style.visibility</p:attrName>
                                        </p:attrNameLst>
                                      </p:cBhvr>
                                      <p:to>
                                        <p:strVal val="visible"/>
                                      </p:to>
                                    </p:set>
                                    <p:animEffect transition="in" filter="wipe(left)">
                                      <p:cBhvr>
                                        <p:cTn id="148" dur="500"/>
                                        <p:tgtEl>
                                          <p:spTgt spid="51"/>
                                        </p:tgtEl>
                                      </p:cBhvr>
                                    </p:animEffect>
                                  </p:childTnLst>
                                </p:cTn>
                              </p:par>
                            </p:childTnLst>
                          </p:cTn>
                        </p:par>
                        <p:par>
                          <p:cTn id="149" fill="hold">
                            <p:stCondLst>
                              <p:cond delay="500"/>
                            </p:stCondLst>
                            <p:childTnLst>
                              <p:par>
                                <p:cTn id="150" presetID="49" presetClass="entr" presetSubtype="0" decel="100000" fill="hold" nodeType="afterEffect">
                                  <p:stCondLst>
                                    <p:cond delay="0"/>
                                  </p:stCondLst>
                                  <p:childTnLst>
                                    <p:set>
                                      <p:cBhvr>
                                        <p:cTn id="151" dur="1" fill="hold">
                                          <p:stCondLst>
                                            <p:cond delay="0"/>
                                          </p:stCondLst>
                                        </p:cTn>
                                        <p:tgtEl>
                                          <p:spTgt spid="8"/>
                                        </p:tgtEl>
                                        <p:attrNameLst>
                                          <p:attrName>style.visibility</p:attrName>
                                        </p:attrNameLst>
                                      </p:cBhvr>
                                      <p:to>
                                        <p:strVal val="visible"/>
                                      </p:to>
                                    </p:set>
                                    <p:anim calcmode="lin" valueType="num">
                                      <p:cBhvr>
                                        <p:cTn id="152" dur="500" fill="hold"/>
                                        <p:tgtEl>
                                          <p:spTgt spid="8"/>
                                        </p:tgtEl>
                                        <p:attrNameLst>
                                          <p:attrName>ppt_w</p:attrName>
                                        </p:attrNameLst>
                                      </p:cBhvr>
                                      <p:tavLst>
                                        <p:tav tm="0">
                                          <p:val>
                                            <p:fltVal val="0"/>
                                          </p:val>
                                        </p:tav>
                                        <p:tav tm="100000">
                                          <p:val>
                                            <p:strVal val="#ppt_w"/>
                                          </p:val>
                                        </p:tav>
                                      </p:tavLst>
                                    </p:anim>
                                    <p:anim calcmode="lin" valueType="num">
                                      <p:cBhvr>
                                        <p:cTn id="153" dur="500" fill="hold"/>
                                        <p:tgtEl>
                                          <p:spTgt spid="8"/>
                                        </p:tgtEl>
                                        <p:attrNameLst>
                                          <p:attrName>ppt_h</p:attrName>
                                        </p:attrNameLst>
                                      </p:cBhvr>
                                      <p:tavLst>
                                        <p:tav tm="0">
                                          <p:val>
                                            <p:fltVal val="0"/>
                                          </p:val>
                                        </p:tav>
                                        <p:tav tm="100000">
                                          <p:val>
                                            <p:strVal val="#ppt_h"/>
                                          </p:val>
                                        </p:tav>
                                      </p:tavLst>
                                    </p:anim>
                                    <p:anim calcmode="lin" valueType="num">
                                      <p:cBhvr>
                                        <p:cTn id="154" dur="500" fill="hold"/>
                                        <p:tgtEl>
                                          <p:spTgt spid="8"/>
                                        </p:tgtEl>
                                        <p:attrNameLst>
                                          <p:attrName>style.rotation</p:attrName>
                                        </p:attrNameLst>
                                      </p:cBhvr>
                                      <p:tavLst>
                                        <p:tav tm="0">
                                          <p:val>
                                            <p:fltVal val="360"/>
                                          </p:val>
                                        </p:tav>
                                        <p:tav tm="100000">
                                          <p:val>
                                            <p:fltVal val="0"/>
                                          </p:val>
                                        </p:tav>
                                      </p:tavLst>
                                    </p:anim>
                                    <p:animEffect transition="in" filter="fade">
                                      <p:cBhvr>
                                        <p:cTn id="155" dur="500"/>
                                        <p:tgtEl>
                                          <p:spTgt spid="8"/>
                                        </p:tgtEl>
                                      </p:cBhvr>
                                    </p:animEffect>
                                  </p:childTnLst>
                                </p:cTn>
                              </p:par>
                            </p:childTnLst>
                          </p:cTn>
                        </p:par>
                        <p:par>
                          <p:cTn id="156" fill="hold">
                            <p:stCondLst>
                              <p:cond delay="1000"/>
                            </p:stCondLst>
                            <p:childTnLst>
                              <p:par>
                                <p:cTn id="157" presetID="26" presetClass="emph" presetSubtype="0" repeatCount="2000" fill="hold" nodeType="afterEffect">
                                  <p:stCondLst>
                                    <p:cond delay="0"/>
                                  </p:stCondLst>
                                  <p:childTnLst>
                                    <p:animEffect transition="out" filter="fade">
                                      <p:cBhvr>
                                        <p:cTn id="158" dur="250" tmFilter="0, 0; .2, .5; .8, .5; 1, 0"/>
                                        <p:tgtEl>
                                          <p:spTgt spid="8"/>
                                        </p:tgtEl>
                                      </p:cBhvr>
                                    </p:animEffect>
                                    <p:animScale>
                                      <p:cBhvr>
                                        <p:cTn id="159" dur="125" autoRev="1" fill="hold"/>
                                        <p:tgtEl>
                                          <p:spTgt spid="8"/>
                                        </p:tgtEl>
                                      </p:cBhvr>
                                      <p:by x="105000" y="105000"/>
                                    </p:animScale>
                                  </p:childTnLst>
                                </p:cTn>
                              </p:par>
                            </p:childTnLst>
                          </p:cTn>
                        </p:par>
                        <p:par>
                          <p:cTn id="160" fill="hold">
                            <p:stCondLst>
                              <p:cond delay="1500"/>
                            </p:stCondLst>
                            <p:childTnLst>
                              <p:par>
                                <p:cTn id="161" presetID="47" presetClass="entr" presetSubtype="0" fill="hold" grpId="0" nodeType="after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fade">
                                      <p:cBhvr>
                                        <p:cTn id="163" dur="500"/>
                                        <p:tgtEl>
                                          <p:spTgt spid="92"/>
                                        </p:tgtEl>
                                      </p:cBhvr>
                                    </p:animEffect>
                                    <p:anim calcmode="lin" valueType="num">
                                      <p:cBhvr>
                                        <p:cTn id="164" dur="500" fill="hold"/>
                                        <p:tgtEl>
                                          <p:spTgt spid="92"/>
                                        </p:tgtEl>
                                        <p:attrNameLst>
                                          <p:attrName>ppt_x</p:attrName>
                                        </p:attrNameLst>
                                      </p:cBhvr>
                                      <p:tavLst>
                                        <p:tav tm="0">
                                          <p:val>
                                            <p:strVal val="#ppt_x"/>
                                          </p:val>
                                        </p:tav>
                                        <p:tav tm="100000">
                                          <p:val>
                                            <p:strVal val="#ppt_x"/>
                                          </p:val>
                                        </p:tav>
                                      </p:tavLst>
                                    </p:anim>
                                    <p:anim calcmode="lin" valueType="num">
                                      <p:cBhvr>
                                        <p:cTn id="165" dur="500" fill="hold"/>
                                        <p:tgtEl>
                                          <p:spTgt spid="92"/>
                                        </p:tgtEl>
                                        <p:attrNameLst>
                                          <p:attrName>ppt_y</p:attrName>
                                        </p:attrNameLst>
                                      </p:cBhvr>
                                      <p:tavLst>
                                        <p:tav tm="0">
                                          <p:val>
                                            <p:strVal val="#ppt_y-.1"/>
                                          </p:val>
                                        </p:tav>
                                        <p:tav tm="100000">
                                          <p:val>
                                            <p:strVal val="#ppt_y"/>
                                          </p:val>
                                        </p:tav>
                                      </p:tavLst>
                                    </p:anim>
                                  </p:childTnLst>
                                </p:cTn>
                              </p:par>
                            </p:childTnLst>
                          </p:cTn>
                        </p:par>
                        <p:par>
                          <p:cTn id="166" fill="hold">
                            <p:stCondLst>
                              <p:cond delay="2000"/>
                            </p:stCondLst>
                            <p:childTnLst>
                              <p:par>
                                <p:cTn id="167" presetID="23" presetClass="entr" presetSubtype="16" fill="hold" grpId="0" nodeType="afterEffect">
                                  <p:stCondLst>
                                    <p:cond delay="0"/>
                                  </p:stCondLst>
                                  <p:iterate type="lt">
                                    <p:tmPct val="10000"/>
                                  </p:iterate>
                                  <p:childTnLst>
                                    <p:set>
                                      <p:cBhvr>
                                        <p:cTn id="168" dur="1" fill="hold">
                                          <p:stCondLst>
                                            <p:cond delay="0"/>
                                          </p:stCondLst>
                                        </p:cTn>
                                        <p:tgtEl>
                                          <p:spTgt spid="93"/>
                                        </p:tgtEl>
                                        <p:attrNameLst>
                                          <p:attrName>style.visibility</p:attrName>
                                        </p:attrNameLst>
                                      </p:cBhvr>
                                      <p:to>
                                        <p:strVal val="visible"/>
                                      </p:to>
                                    </p:set>
                                    <p:anim calcmode="lin" valueType="num">
                                      <p:cBhvr>
                                        <p:cTn id="169" dur="300" fill="hold"/>
                                        <p:tgtEl>
                                          <p:spTgt spid="93"/>
                                        </p:tgtEl>
                                        <p:attrNameLst>
                                          <p:attrName>ppt_w</p:attrName>
                                        </p:attrNameLst>
                                      </p:cBhvr>
                                      <p:tavLst>
                                        <p:tav tm="0">
                                          <p:val>
                                            <p:fltVal val="0"/>
                                          </p:val>
                                        </p:tav>
                                        <p:tav tm="100000">
                                          <p:val>
                                            <p:strVal val="#ppt_w"/>
                                          </p:val>
                                        </p:tav>
                                      </p:tavLst>
                                    </p:anim>
                                    <p:anim calcmode="lin" valueType="num">
                                      <p:cBhvr>
                                        <p:cTn id="170" dur="300" fill="hold"/>
                                        <p:tgtEl>
                                          <p:spTgt spid="93"/>
                                        </p:tgtEl>
                                        <p:attrNameLst>
                                          <p:attrName>ppt_h</p:attrName>
                                        </p:attrNameLst>
                                      </p:cBhvr>
                                      <p:tavLst>
                                        <p:tav tm="0">
                                          <p:val>
                                            <p:fltVal val="0"/>
                                          </p:val>
                                        </p:tav>
                                        <p:tav tm="100000">
                                          <p:val>
                                            <p:strVal val="#ppt_h"/>
                                          </p:val>
                                        </p:tav>
                                      </p:tavLst>
                                    </p:anim>
                                  </p:childTnLst>
                                </p:cTn>
                              </p:par>
                            </p:childTnLst>
                          </p:cTn>
                        </p:par>
                        <p:par>
                          <p:cTn id="171" fill="hold">
                            <p:stCondLst>
                              <p:cond delay="2389"/>
                            </p:stCondLst>
                            <p:childTnLst>
                              <p:par>
                                <p:cTn id="172" presetID="10" presetClass="entr" presetSubtype="0" fill="hold" grpId="0" nodeType="afterEffect">
                                  <p:stCondLst>
                                    <p:cond delay="0"/>
                                  </p:stCondLst>
                                  <p:iterate type="lt">
                                    <p:tmPct val="10145"/>
                                  </p:iterate>
                                  <p:childTnLst>
                                    <p:set>
                                      <p:cBhvr>
                                        <p:cTn id="173" dur="1" fill="hold">
                                          <p:stCondLst>
                                            <p:cond delay="0"/>
                                          </p:stCondLst>
                                        </p:cTn>
                                        <p:tgtEl>
                                          <p:spTgt spid="94"/>
                                        </p:tgtEl>
                                        <p:attrNameLst>
                                          <p:attrName>style.visibility</p:attrName>
                                        </p:attrNameLst>
                                      </p:cBhvr>
                                      <p:to>
                                        <p:strVal val="visible"/>
                                      </p:to>
                                    </p:set>
                                    <p:animEffect transition="in" filter="fade">
                                      <p:cBhvr>
                                        <p:cTn id="174" dur="300"/>
                                        <p:tgtEl>
                                          <p:spTgt spid="94"/>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wipe(left)">
                                      <p:cBhvr>
                                        <p:cTn id="179" dur="500"/>
                                        <p:tgtEl>
                                          <p:spTgt spid="54"/>
                                        </p:tgtEl>
                                      </p:cBhvr>
                                    </p:animEffect>
                                  </p:childTnLst>
                                </p:cTn>
                              </p:par>
                            </p:childTnLst>
                          </p:cTn>
                        </p:par>
                        <p:par>
                          <p:cTn id="180" fill="hold">
                            <p:stCondLst>
                              <p:cond delay="500"/>
                            </p:stCondLst>
                            <p:childTnLst>
                              <p:par>
                                <p:cTn id="181" presetID="49" presetClass="entr" presetSubtype="0" decel="100000" fill="hold" nodeType="afterEffect">
                                  <p:stCondLst>
                                    <p:cond delay="0"/>
                                  </p:stCondLst>
                                  <p:childTnLst>
                                    <p:set>
                                      <p:cBhvr>
                                        <p:cTn id="182" dur="1" fill="hold">
                                          <p:stCondLst>
                                            <p:cond delay="0"/>
                                          </p:stCondLst>
                                        </p:cTn>
                                        <p:tgtEl>
                                          <p:spTgt spid="11"/>
                                        </p:tgtEl>
                                        <p:attrNameLst>
                                          <p:attrName>style.visibility</p:attrName>
                                        </p:attrNameLst>
                                      </p:cBhvr>
                                      <p:to>
                                        <p:strVal val="visible"/>
                                      </p:to>
                                    </p:set>
                                    <p:anim calcmode="lin" valueType="num">
                                      <p:cBhvr>
                                        <p:cTn id="183" dur="500" fill="hold"/>
                                        <p:tgtEl>
                                          <p:spTgt spid="11"/>
                                        </p:tgtEl>
                                        <p:attrNameLst>
                                          <p:attrName>ppt_w</p:attrName>
                                        </p:attrNameLst>
                                      </p:cBhvr>
                                      <p:tavLst>
                                        <p:tav tm="0">
                                          <p:val>
                                            <p:fltVal val="0"/>
                                          </p:val>
                                        </p:tav>
                                        <p:tav tm="100000">
                                          <p:val>
                                            <p:strVal val="#ppt_w"/>
                                          </p:val>
                                        </p:tav>
                                      </p:tavLst>
                                    </p:anim>
                                    <p:anim calcmode="lin" valueType="num">
                                      <p:cBhvr>
                                        <p:cTn id="184" dur="500" fill="hold"/>
                                        <p:tgtEl>
                                          <p:spTgt spid="11"/>
                                        </p:tgtEl>
                                        <p:attrNameLst>
                                          <p:attrName>ppt_h</p:attrName>
                                        </p:attrNameLst>
                                      </p:cBhvr>
                                      <p:tavLst>
                                        <p:tav tm="0">
                                          <p:val>
                                            <p:fltVal val="0"/>
                                          </p:val>
                                        </p:tav>
                                        <p:tav tm="100000">
                                          <p:val>
                                            <p:strVal val="#ppt_h"/>
                                          </p:val>
                                        </p:tav>
                                      </p:tavLst>
                                    </p:anim>
                                    <p:anim calcmode="lin" valueType="num">
                                      <p:cBhvr>
                                        <p:cTn id="185" dur="500" fill="hold"/>
                                        <p:tgtEl>
                                          <p:spTgt spid="11"/>
                                        </p:tgtEl>
                                        <p:attrNameLst>
                                          <p:attrName>style.rotation</p:attrName>
                                        </p:attrNameLst>
                                      </p:cBhvr>
                                      <p:tavLst>
                                        <p:tav tm="0">
                                          <p:val>
                                            <p:fltVal val="360"/>
                                          </p:val>
                                        </p:tav>
                                        <p:tav tm="100000">
                                          <p:val>
                                            <p:fltVal val="0"/>
                                          </p:val>
                                        </p:tav>
                                      </p:tavLst>
                                    </p:anim>
                                    <p:animEffect transition="in" filter="fade">
                                      <p:cBhvr>
                                        <p:cTn id="186" dur="500"/>
                                        <p:tgtEl>
                                          <p:spTgt spid="11"/>
                                        </p:tgtEl>
                                      </p:cBhvr>
                                    </p:animEffect>
                                  </p:childTnLst>
                                </p:cTn>
                              </p:par>
                            </p:childTnLst>
                          </p:cTn>
                        </p:par>
                        <p:par>
                          <p:cTn id="187" fill="hold">
                            <p:stCondLst>
                              <p:cond delay="1000"/>
                            </p:stCondLst>
                            <p:childTnLst>
                              <p:par>
                                <p:cTn id="188" presetID="26" presetClass="emph" presetSubtype="0" repeatCount="2000" fill="hold" nodeType="afterEffect">
                                  <p:stCondLst>
                                    <p:cond delay="0"/>
                                  </p:stCondLst>
                                  <p:childTnLst>
                                    <p:animEffect transition="out" filter="fade">
                                      <p:cBhvr>
                                        <p:cTn id="189" dur="250" tmFilter="0, 0; .2, .5; .8, .5; 1, 0"/>
                                        <p:tgtEl>
                                          <p:spTgt spid="11"/>
                                        </p:tgtEl>
                                      </p:cBhvr>
                                    </p:animEffect>
                                    <p:animScale>
                                      <p:cBhvr>
                                        <p:cTn id="190" dur="125" autoRev="1" fill="hold"/>
                                        <p:tgtEl>
                                          <p:spTgt spid="11"/>
                                        </p:tgtEl>
                                      </p:cBhvr>
                                      <p:by x="105000" y="105000"/>
                                    </p:animScale>
                                  </p:childTnLst>
                                </p:cTn>
                              </p:par>
                            </p:childTnLst>
                          </p:cTn>
                        </p:par>
                        <p:par>
                          <p:cTn id="191" fill="hold">
                            <p:stCondLst>
                              <p:cond delay="1500"/>
                            </p:stCondLst>
                            <p:childTnLst>
                              <p:par>
                                <p:cTn id="192" presetID="47" presetClass="entr" presetSubtype="0" fill="hold" grpId="0" nodeType="afterEffect">
                                  <p:stCondLst>
                                    <p:cond delay="0"/>
                                  </p:stCondLst>
                                  <p:childTnLst>
                                    <p:set>
                                      <p:cBhvr>
                                        <p:cTn id="193" dur="1" fill="hold">
                                          <p:stCondLst>
                                            <p:cond delay="0"/>
                                          </p:stCondLst>
                                        </p:cTn>
                                        <p:tgtEl>
                                          <p:spTgt spid="87"/>
                                        </p:tgtEl>
                                        <p:attrNameLst>
                                          <p:attrName>style.visibility</p:attrName>
                                        </p:attrNameLst>
                                      </p:cBhvr>
                                      <p:to>
                                        <p:strVal val="visible"/>
                                      </p:to>
                                    </p:set>
                                    <p:animEffect transition="in" filter="fade">
                                      <p:cBhvr>
                                        <p:cTn id="194" dur="500"/>
                                        <p:tgtEl>
                                          <p:spTgt spid="87"/>
                                        </p:tgtEl>
                                      </p:cBhvr>
                                    </p:animEffect>
                                    <p:anim calcmode="lin" valueType="num">
                                      <p:cBhvr>
                                        <p:cTn id="195" dur="500" fill="hold"/>
                                        <p:tgtEl>
                                          <p:spTgt spid="87"/>
                                        </p:tgtEl>
                                        <p:attrNameLst>
                                          <p:attrName>ppt_x</p:attrName>
                                        </p:attrNameLst>
                                      </p:cBhvr>
                                      <p:tavLst>
                                        <p:tav tm="0">
                                          <p:val>
                                            <p:strVal val="#ppt_x"/>
                                          </p:val>
                                        </p:tav>
                                        <p:tav tm="100000">
                                          <p:val>
                                            <p:strVal val="#ppt_x"/>
                                          </p:val>
                                        </p:tav>
                                      </p:tavLst>
                                    </p:anim>
                                    <p:anim calcmode="lin" valueType="num">
                                      <p:cBhvr>
                                        <p:cTn id="196" dur="500" fill="hold"/>
                                        <p:tgtEl>
                                          <p:spTgt spid="87"/>
                                        </p:tgtEl>
                                        <p:attrNameLst>
                                          <p:attrName>ppt_y</p:attrName>
                                        </p:attrNameLst>
                                      </p:cBhvr>
                                      <p:tavLst>
                                        <p:tav tm="0">
                                          <p:val>
                                            <p:strVal val="#ppt_y-.1"/>
                                          </p:val>
                                        </p:tav>
                                        <p:tav tm="100000">
                                          <p:val>
                                            <p:strVal val="#ppt_y"/>
                                          </p:val>
                                        </p:tav>
                                      </p:tavLst>
                                    </p:anim>
                                  </p:childTnLst>
                                </p:cTn>
                              </p:par>
                            </p:childTnLst>
                          </p:cTn>
                        </p:par>
                        <p:par>
                          <p:cTn id="197" fill="hold">
                            <p:stCondLst>
                              <p:cond delay="2000"/>
                            </p:stCondLst>
                            <p:childTnLst>
                              <p:par>
                                <p:cTn id="198" presetID="23" presetClass="entr" presetSubtype="16" fill="hold" grpId="0" nodeType="afterEffect">
                                  <p:stCondLst>
                                    <p:cond delay="0"/>
                                  </p:stCondLst>
                                  <p:iterate type="lt">
                                    <p:tmPct val="10000"/>
                                  </p:iterate>
                                  <p:childTnLst>
                                    <p:set>
                                      <p:cBhvr>
                                        <p:cTn id="199" dur="1" fill="hold">
                                          <p:stCondLst>
                                            <p:cond delay="0"/>
                                          </p:stCondLst>
                                        </p:cTn>
                                        <p:tgtEl>
                                          <p:spTgt spid="88"/>
                                        </p:tgtEl>
                                        <p:attrNameLst>
                                          <p:attrName>style.visibility</p:attrName>
                                        </p:attrNameLst>
                                      </p:cBhvr>
                                      <p:to>
                                        <p:strVal val="visible"/>
                                      </p:to>
                                    </p:set>
                                    <p:anim calcmode="lin" valueType="num">
                                      <p:cBhvr>
                                        <p:cTn id="200" dur="300" fill="hold"/>
                                        <p:tgtEl>
                                          <p:spTgt spid="88"/>
                                        </p:tgtEl>
                                        <p:attrNameLst>
                                          <p:attrName>ppt_w</p:attrName>
                                        </p:attrNameLst>
                                      </p:cBhvr>
                                      <p:tavLst>
                                        <p:tav tm="0">
                                          <p:val>
                                            <p:fltVal val="0"/>
                                          </p:val>
                                        </p:tav>
                                        <p:tav tm="100000">
                                          <p:val>
                                            <p:strVal val="#ppt_w"/>
                                          </p:val>
                                        </p:tav>
                                      </p:tavLst>
                                    </p:anim>
                                    <p:anim calcmode="lin" valueType="num">
                                      <p:cBhvr>
                                        <p:cTn id="201" dur="300" fill="hold"/>
                                        <p:tgtEl>
                                          <p:spTgt spid="88"/>
                                        </p:tgtEl>
                                        <p:attrNameLst>
                                          <p:attrName>ppt_h</p:attrName>
                                        </p:attrNameLst>
                                      </p:cBhvr>
                                      <p:tavLst>
                                        <p:tav tm="0">
                                          <p:val>
                                            <p:fltVal val="0"/>
                                          </p:val>
                                        </p:tav>
                                        <p:tav tm="100000">
                                          <p:val>
                                            <p:strVal val="#ppt_h"/>
                                          </p:val>
                                        </p:tav>
                                      </p:tavLst>
                                    </p:anim>
                                  </p:childTnLst>
                                </p:cTn>
                              </p:par>
                            </p:childTnLst>
                          </p:cTn>
                        </p:par>
                        <p:par>
                          <p:cTn id="202" fill="hold">
                            <p:stCondLst>
                              <p:cond delay="2389"/>
                            </p:stCondLst>
                            <p:childTnLst>
                              <p:par>
                                <p:cTn id="203" presetID="10" presetClass="entr" presetSubtype="0" fill="hold" grpId="0" nodeType="afterEffect">
                                  <p:stCondLst>
                                    <p:cond delay="0"/>
                                  </p:stCondLst>
                                  <p:iterate type="lt">
                                    <p:tmPct val="10145"/>
                                  </p:iterate>
                                  <p:childTnLst>
                                    <p:set>
                                      <p:cBhvr>
                                        <p:cTn id="204" dur="1" fill="hold">
                                          <p:stCondLst>
                                            <p:cond delay="0"/>
                                          </p:stCondLst>
                                        </p:cTn>
                                        <p:tgtEl>
                                          <p:spTgt spid="90"/>
                                        </p:tgtEl>
                                        <p:attrNameLst>
                                          <p:attrName>style.visibility</p:attrName>
                                        </p:attrNameLst>
                                      </p:cBhvr>
                                      <p:to>
                                        <p:strVal val="visible"/>
                                      </p:to>
                                    </p:set>
                                    <p:animEffect transition="in" filter="fade">
                                      <p:cBhvr>
                                        <p:cTn id="205" dur="3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ldLvl="0" animBg="1"/>
      <p:bldP spid="75" grpId="0" bldLvl="0" animBg="1"/>
      <p:bldP spid="82" grpId="0" animBg="1"/>
      <p:bldP spid="89" grpId="0" animBg="1"/>
      <p:bldP spid="116" grpId="0"/>
      <p:bldP spid="9" grpId="0" animBg="1"/>
      <p:bldP spid="9" grpId="1" animBg="1"/>
      <p:bldP spid="9" grpId="2" animBg="1"/>
      <p:bldP spid="119" grpId="0" animBg="1"/>
      <p:bldP spid="119" grpId="1" animBg="1"/>
      <p:bldP spid="119" grpId="2" animBg="1"/>
      <p:bldP spid="68" grpId="0" bldLvl="0" animBg="1"/>
      <p:bldP spid="71" grpId="0"/>
      <p:bldP spid="78" grpId="0"/>
      <p:bldP spid="83" grpId="0" bldLvl="0" animBg="1"/>
      <p:bldP spid="84" grpId="0"/>
      <p:bldP spid="85" grpId="0"/>
      <p:bldP spid="87" grpId="0" bldLvl="0" animBg="1"/>
      <p:bldP spid="88" grpId="0"/>
      <p:bldP spid="90" grpId="0"/>
      <p:bldP spid="92" grpId="0" bldLvl="0" animBg="1"/>
      <p:bldP spid="93" grpId="0"/>
      <p:bldP spid="94" grpId="0"/>
      <p:bldP spid="96" grpId="0" bldLvl="0" animBg="1"/>
      <p:bldP spid="97" grpId="0"/>
      <p:bldP spid="9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1" name="平行四边形 10"/>
          <p:cNvSpPr/>
          <p:nvPr/>
        </p:nvSpPr>
        <p:spPr>
          <a:xfrm rot="3911635">
            <a:off x="4660869" y="1732353"/>
            <a:ext cx="3023108" cy="3364267"/>
          </a:xfrm>
          <a:prstGeom prst="parallelogram">
            <a:avLst>
              <a:gd name="adj" fmla="val 31264"/>
            </a:avLst>
          </a:prstGeom>
          <a:solidFill>
            <a:schemeClr val="tx1">
              <a:alpha val="38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3911635">
            <a:off x="4281974" y="1410261"/>
            <a:ext cx="3628052" cy="4037479"/>
          </a:xfrm>
          <a:prstGeom prst="parallelogram">
            <a:avLst>
              <a:gd name="adj" fmla="val 31264"/>
            </a:avLst>
          </a:prstGeom>
          <a:noFill/>
          <a:ln w="76200">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97337" y="4012442"/>
            <a:ext cx="777923" cy="777923"/>
          </a:xfrm>
          <a:prstGeom prst="ellipse">
            <a:avLst/>
          </a:prstGeom>
          <a:solidFill>
            <a:srgbClr val="E74B4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平行四边形 54"/>
          <p:cNvSpPr/>
          <p:nvPr/>
        </p:nvSpPr>
        <p:spPr>
          <a:xfrm rot="3911635">
            <a:off x="4088490" y="1194942"/>
            <a:ext cx="4015020" cy="4468117"/>
          </a:xfrm>
          <a:prstGeom prst="parallelogram">
            <a:avLst>
              <a:gd name="adj" fmla="val 31264"/>
            </a:avLst>
          </a:prstGeom>
          <a:noFill/>
          <a:ln w="28575">
            <a:solidFill>
              <a:schemeClr val="bg1">
                <a:lumMod val="8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568965" y="2441742"/>
            <a:ext cx="1054071" cy="523220"/>
          </a:xfrm>
          <a:prstGeom prst="rect">
            <a:avLst/>
          </a:prstGeom>
          <a:noFill/>
        </p:spPr>
        <p:txBody>
          <a:bodyPr wrap="none" rtlCol="0">
            <a:spAutoFit/>
          </a:bodyPr>
          <a:lstStyle/>
          <a:p>
            <a:r>
              <a:rPr lang="en-US" altLang="zh-CN" dirty="0" smtClean="0">
                <a:solidFill>
                  <a:schemeClr val="bg1">
                    <a:alpha val="90000"/>
                  </a:schemeClr>
                </a:solidFill>
                <a:latin typeface="Broadway" panose="04040905080B02020502" pitchFamily="82" charset="0"/>
                <a:ea typeface="Microsoft JhengHei UI" panose="020B0604030504040204" pitchFamily="34" charset="-120"/>
              </a:rPr>
              <a:t>Part</a:t>
            </a:r>
            <a:r>
              <a:rPr lang="en-US" altLang="zh-CN" sz="2400" dirty="0" smtClean="0">
                <a:solidFill>
                  <a:schemeClr val="bg1">
                    <a:alpha val="90000"/>
                  </a:schemeClr>
                </a:solidFill>
                <a:latin typeface="Broadway" panose="04040905080B02020502" pitchFamily="82" charset="0"/>
                <a:ea typeface="Microsoft JhengHei UI" panose="020B0604030504040204" pitchFamily="34" charset="-120"/>
              </a:rPr>
              <a:t> </a:t>
            </a:r>
            <a:r>
              <a:rPr lang="en-US" altLang="zh-CN" sz="2800" dirty="0" smtClean="0">
                <a:solidFill>
                  <a:schemeClr val="bg1">
                    <a:alpha val="90000"/>
                  </a:schemeClr>
                </a:solidFill>
                <a:latin typeface="Broadway" panose="04040905080B02020502" pitchFamily="82" charset="0"/>
                <a:ea typeface="Microsoft JhengHei UI" panose="020B0604030504040204" pitchFamily="34" charset="-120"/>
              </a:rPr>
              <a:t>3</a:t>
            </a:r>
            <a:endParaRPr lang="zh-CN" altLang="en-US" sz="2400" dirty="0">
              <a:solidFill>
                <a:schemeClr val="bg1">
                  <a:alpha val="90000"/>
                </a:schemeClr>
              </a:solidFill>
              <a:latin typeface="Broadway" panose="04040905080B02020502" pitchFamily="82" charset="0"/>
              <a:ea typeface="Microsoft JhengHei UI" panose="020B0604030504040204" pitchFamily="34" charset="-120"/>
            </a:endParaRPr>
          </a:p>
        </p:txBody>
      </p:sp>
      <p:sp>
        <p:nvSpPr>
          <p:cNvPr id="58" name="文本框 57"/>
          <p:cNvSpPr txBox="1"/>
          <p:nvPr/>
        </p:nvSpPr>
        <p:spPr>
          <a:xfrm>
            <a:off x="4175760" y="3030778"/>
            <a:ext cx="3840480" cy="645160"/>
          </a:xfrm>
          <a:prstGeom prst="rect">
            <a:avLst/>
          </a:prstGeom>
          <a:noFill/>
        </p:spPr>
        <p:txBody>
          <a:bodyPr wrap="none" rtlCol="0">
            <a:spAutoFit/>
          </a:bodyPr>
          <a:lstStyle/>
          <a:p>
            <a:pPr algn="ctr"/>
            <a:r>
              <a:rPr lang="zh-CN" sz="3600" dirty="0" smtClean="0">
                <a:solidFill>
                  <a:schemeClr val="bg1">
                    <a:alpha val="90000"/>
                  </a:schemeClr>
                </a:solidFill>
                <a:latin typeface="Microsoft JhengHei UI" panose="020B0604030504040204" pitchFamily="34" charset="-120"/>
                <a:ea typeface="宋体" panose="02010600030101010101" pitchFamily="2" charset="-122"/>
                <a:sym typeface="+mn-ea"/>
              </a:rPr>
              <a:t>合同执行情况汇报</a:t>
            </a:r>
            <a:endParaRPr lang="zh-CN" altLang="en-US" sz="3600" dirty="0">
              <a:solidFill>
                <a:schemeClr val="bg1">
                  <a:alpha val="90000"/>
                </a:schemeClr>
              </a:solidFill>
              <a:latin typeface="Microsoft JhengHei UI" panose="020B0604030504040204" pitchFamily="34" charset="-120"/>
              <a:ea typeface="Microsoft JhengHei UI" panose="020B0604030504040204" pitchFamily="34" charset="-120"/>
            </a:endParaRPr>
          </a:p>
        </p:txBody>
      </p:sp>
      <p:sp>
        <p:nvSpPr>
          <p:cNvPr id="12" name="平行四边形 11"/>
          <p:cNvSpPr/>
          <p:nvPr/>
        </p:nvSpPr>
        <p:spPr>
          <a:xfrm rot="3911635">
            <a:off x="3055191" y="3708561"/>
            <a:ext cx="2288694" cy="57104"/>
          </a:xfrm>
          <a:prstGeom prst="parallelogram">
            <a:avLst>
              <a:gd name="adj" fmla="val 31264"/>
            </a:avLst>
          </a:prstGeom>
          <a:solidFill>
            <a:srgbClr val="E74B4B">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5"/>
                                        </p:tgtEl>
                                        <p:attrNameLst>
                                          <p:attrName>style.visibility</p:attrName>
                                        </p:attrNameLst>
                                      </p:cBhvr>
                                      <p:to>
                                        <p:strVal val="visible"/>
                                      </p:to>
                                    </p:set>
                                    <p:anim calcmode="lin" valueType="num">
                                      <p:cBhvr>
                                        <p:cTn id="13" dur="300" fill="hold"/>
                                        <p:tgtEl>
                                          <p:spTgt spid="55"/>
                                        </p:tgtEl>
                                        <p:attrNameLst>
                                          <p:attrName>ppt_w</p:attrName>
                                        </p:attrNameLst>
                                      </p:cBhvr>
                                      <p:tavLst>
                                        <p:tav tm="0">
                                          <p:val>
                                            <p:fltVal val="0"/>
                                          </p:val>
                                        </p:tav>
                                        <p:tav tm="100000">
                                          <p:val>
                                            <p:strVal val="#ppt_w"/>
                                          </p:val>
                                        </p:tav>
                                      </p:tavLst>
                                    </p:anim>
                                    <p:anim calcmode="lin" valueType="num">
                                      <p:cBhvr>
                                        <p:cTn id="14" dur="300" fill="hold"/>
                                        <p:tgtEl>
                                          <p:spTgt spid="55"/>
                                        </p:tgtEl>
                                        <p:attrNameLst>
                                          <p:attrName>ppt_h</p:attrName>
                                        </p:attrNameLst>
                                      </p:cBhvr>
                                      <p:tavLst>
                                        <p:tav tm="0">
                                          <p:val>
                                            <p:fltVal val="0"/>
                                          </p:val>
                                        </p:tav>
                                        <p:tav tm="100000">
                                          <p:val>
                                            <p:strVal val="#ppt_h"/>
                                          </p:val>
                                        </p:tav>
                                      </p:tavLst>
                                    </p:anim>
                                    <p:anim calcmode="lin" valueType="num">
                                      <p:cBhvr>
                                        <p:cTn id="15" dur="300" fill="hold"/>
                                        <p:tgtEl>
                                          <p:spTgt spid="55"/>
                                        </p:tgtEl>
                                        <p:attrNameLst>
                                          <p:attrName>style.rotation</p:attrName>
                                        </p:attrNameLst>
                                      </p:cBhvr>
                                      <p:tavLst>
                                        <p:tav tm="0">
                                          <p:val>
                                            <p:fltVal val="90"/>
                                          </p:val>
                                        </p:tav>
                                        <p:tav tm="100000">
                                          <p:val>
                                            <p:fltVal val="0"/>
                                          </p:val>
                                        </p:tav>
                                      </p:tavLst>
                                    </p:anim>
                                    <p:animEffect transition="in" filter="fade">
                                      <p:cBhvr>
                                        <p:cTn id="16" dur="300"/>
                                        <p:tgtEl>
                                          <p:spTgt spid="55"/>
                                        </p:tgtEl>
                                      </p:cBhvr>
                                    </p:animEffect>
                                  </p:childTnLst>
                                </p:cTn>
                              </p:par>
                              <p:par>
                                <p:cTn id="17" presetID="22" presetClass="entr" presetSubtype="4"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200"/>
                                        <p:tgtEl>
                                          <p:spTgt spid="12"/>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400" fill="hold"/>
                                        <p:tgtEl>
                                          <p:spTgt spid="11"/>
                                        </p:tgtEl>
                                        <p:attrNameLst>
                                          <p:attrName>ppt_w</p:attrName>
                                        </p:attrNameLst>
                                      </p:cBhvr>
                                      <p:tavLst>
                                        <p:tav tm="0">
                                          <p:val>
                                            <p:fltVal val="0"/>
                                          </p:val>
                                        </p:tav>
                                        <p:tav tm="100000">
                                          <p:val>
                                            <p:strVal val="#ppt_w"/>
                                          </p:val>
                                        </p:tav>
                                      </p:tavLst>
                                    </p:anim>
                                    <p:anim calcmode="lin" valueType="num">
                                      <p:cBhvr>
                                        <p:cTn id="26" dur="400" fill="hold"/>
                                        <p:tgtEl>
                                          <p:spTgt spid="11"/>
                                        </p:tgtEl>
                                        <p:attrNameLst>
                                          <p:attrName>ppt_h</p:attrName>
                                        </p:attrNameLst>
                                      </p:cBhvr>
                                      <p:tavLst>
                                        <p:tav tm="0">
                                          <p:val>
                                            <p:fltVal val="0"/>
                                          </p:val>
                                        </p:tav>
                                        <p:tav tm="100000">
                                          <p:val>
                                            <p:strVal val="#ppt_h"/>
                                          </p:val>
                                        </p:tav>
                                      </p:tavLst>
                                    </p:anim>
                                    <p:anim calcmode="lin" valueType="num">
                                      <p:cBhvr>
                                        <p:cTn id="27" dur="400" fill="hold"/>
                                        <p:tgtEl>
                                          <p:spTgt spid="11"/>
                                        </p:tgtEl>
                                        <p:attrNameLst>
                                          <p:attrName>style.rotation</p:attrName>
                                        </p:attrNameLst>
                                      </p:cBhvr>
                                      <p:tavLst>
                                        <p:tav tm="0">
                                          <p:val>
                                            <p:fltVal val="360"/>
                                          </p:val>
                                        </p:tav>
                                        <p:tav tm="100000">
                                          <p:val>
                                            <p:fltVal val="0"/>
                                          </p:val>
                                        </p:tav>
                                      </p:tavLst>
                                    </p:anim>
                                    <p:animEffect transition="in" filter="fade">
                                      <p:cBhvr>
                                        <p:cTn id="28" dur="400"/>
                                        <p:tgtEl>
                                          <p:spTgt spid="11"/>
                                        </p:tgtEl>
                                      </p:cBhvr>
                                    </p:animEffect>
                                  </p:childTnLst>
                                </p:cTn>
                              </p:par>
                              <p:par>
                                <p:cTn id="29" presetID="23" presetClass="entr" presetSubtype="288" fill="hold" grpId="0" nodeType="withEffect">
                                  <p:stCondLst>
                                    <p:cond delay="1700"/>
                                  </p:stCondLst>
                                  <p:iterate type="lt">
                                    <p:tmPct val="15000"/>
                                  </p:iterate>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p:cTn id="31" dur="200" fill="hold"/>
                                        <p:tgtEl>
                                          <p:spTgt spid="58">
                                            <p:txEl>
                                              <p:pRg st="0" end="0"/>
                                            </p:txEl>
                                          </p:spTgt>
                                        </p:tgtEl>
                                        <p:attrNameLst>
                                          <p:attrName>ppt_w</p:attrName>
                                        </p:attrNameLst>
                                      </p:cBhvr>
                                      <p:tavLst>
                                        <p:tav tm="0">
                                          <p:val>
                                            <p:strVal val="4/3*#ppt_w"/>
                                          </p:val>
                                        </p:tav>
                                        <p:tav tm="100000">
                                          <p:val>
                                            <p:strVal val="#ppt_w"/>
                                          </p:val>
                                        </p:tav>
                                      </p:tavLst>
                                    </p:anim>
                                    <p:anim calcmode="lin" valueType="num">
                                      <p:cBhvr>
                                        <p:cTn id="32" dur="200" fill="hold"/>
                                        <p:tgtEl>
                                          <p:spTgt spid="58">
                                            <p:txEl>
                                              <p:pRg st="0" end="0"/>
                                            </p:txEl>
                                          </p:spTgt>
                                        </p:tgtEl>
                                        <p:attrNameLst>
                                          <p:attrName>ppt_h</p:attrName>
                                        </p:attrNameLst>
                                      </p:cBhvr>
                                      <p:tavLst>
                                        <p:tav tm="0">
                                          <p:val>
                                            <p:strVal val="4/3*#ppt_h"/>
                                          </p:val>
                                        </p:tav>
                                        <p:tav tm="100000">
                                          <p:val>
                                            <p:strVal val="#ppt_h"/>
                                          </p:val>
                                        </p:tav>
                                      </p:tavLst>
                                    </p:anim>
                                  </p:childTnLst>
                                </p:cTn>
                              </p:par>
                              <p:par>
                                <p:cTn id="33" presetID="47" presetClass="entr" presetSubtype="0" fill="hold" grpId="0" nodeType="withEffect">
                                  <p:stCondLst>
                                    <p:cond delay="9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800"/>
                                        <p:tgtEl>
                                          <p:spTgt spid="57"/>
                                        </p:tgtEl>
                                      </p:cBhvr>
                                    </p:animEffect>
                                    <p:anim calcmode="lin" valueType="num">
                                      <p:cBhvr>
                                        <p:cTn id="36" dur="800" fill="hold"/>
                                        <p:tgtEl>
                                          <p:spTgt spid="57"/>
                                        </p:tgtEl>
                                        <p:attrNameLst>
                                          <p:attrName>ppt_x</p:attrName>
                                        </p:attrNameLst>
                                      </p:cBhvr>
                                      <p:tavLst>
                                        <p:tav tm="0">
                                          <p:val>
                                            <p:strVal val="#ppt_x"/>
                                          </p:val>
                                        </p:tav>
                                        <p:tav tm="100000">
                                          <p:val>
                                            <p:strVal val="#ppt_x"/>
                                          </p:val>
                                        </p:tav>
                                      </p:tavLst>
                                    </p:anim>
                                    <p:anim calcmode="lin" valueType="num">
                                      <p:cBhvr>
                                        <p:cTn id="37" dur="8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4" grpId="0" animBg="1"/>
      <p:bldP spid="55" grpId="0" animBg="1"/>
      <p:bldP spid="57" grpId="0"/>
      <p:bldP spid="58" grpId="0" build="p"/>
      <p:bldP spid="12" grpId="0" animBg="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3238</Words>
  <Application>WPS 演示</Application>
  <PresentationFormat>自定义</PresentationFormat>
  <Paragraphs>276</Paragraphs>
  <Slides>22</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Microsoft JhengHei UI</vt:lpstr>
      <vt:lpstr>造字工房悦黑（非商用）纤细体</vt:lpstr>
      <vt:lpstr>Broadway</vt:lpstr>
      <vt:lpstr>Calibri</vt:lpstr>
      <vt:lpstr>微软雅黑</vt:lpstr>
      <vt:lpstr>Arial Unicode MS</vt:lpstr>
      <vt:lpstr>Calibri Light</vt:lpstr>
      <vt:lpstr>黑体</vt:lpstr>
      <vt:lpstr>楷体</vt:lpstr>
      <vt:lpstr>华文中宋</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夏沫丶雨季</cp:lastModifiedBy>
  <cp:revision>163</cp:revision>
  <dcterms:created xsi:type="dcterms:W3CDTF">2016-01-09T04:38:00Z</dcterms:created>
  <dcterms:modified xsi:type="dcterms:W3CDTF">2019-06-26T08:17:39Z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