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63" r:id="rId3"/>
    <p:sldId id="279" r:id="rId4"/>
    <p:sldId id="256" r:id="rId5"/>
    <p:sldId id="280" r:id="rId6"/>
    <p:sldId id="285" r:id="rId7"/>
    <p:sldId id="286" r:id="rId8"/>
    <p:sldId id="257" r:id="rId9"/>
    <p:sldId id="258" r:id="rId10"/>
    <p:sldId id="259" r:id="rId11"/>
    <p:sldId id="261" r:id="rId12"/>
    <p:sldId id="262" r:id="rId13"/>
    <p:sldId id="282" r:id="rId14"/>
    <p:sldId id="264" r:id="rId15"/>
    <p:sldId id="266" r:id="rId16"/>
    <p:sldId id="265" r:id="rId17"/>
    <p:sldId id="267" r:id="rId18"/>
    <p:sldId id="271" r:id="rId19"/>
    <p:sldId id="272" r:id="rId20"/>
    <p:sldId id="273" r:id="rId21"/>
    <p:sldId id="274" r:id="rId22"/>
    <p:sldId id="276" r:id="rId23"/>
    <p:sldId id="277" r:id="rId24"/>
    <p:sldId id="283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8866-4FDF-403E-BFA8-066CA006C94D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CF64-0C7D-435B-B751-661CBF30D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74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8866-4FDF-403E-BFA8-066CA006C94D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CF64-0C7D-435B-B751-661CBF30D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0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8866-4FDF-403E-BFA8-066CA006C94D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CF64-0C7D-435B-B751-661CBF30D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4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8866-4FDF-403E-BFA8-066CA006C94D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CF64-0C7D-435B-B751-661CBF30D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55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8866-4FDF-403E-BFA8-066CA006C94D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CF64-0C7D-435B-B751-661CBF30D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6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8866-4FDF-403E-BFA8-066CA006C94D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CF64-0C7D-435B-B751-661CBF30D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63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8866-4FDF-403E-BFA8-066CA006C94D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CF64-0C7D-435B-B751-661CBF30D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21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8866-4FDF-403E-BFA8-066CA006C94D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CF64-0C7D-435B-B751-661CBF30D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125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8866-4FDF-403E-BFA8-066CA006C94D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CF64-0C7D-435B-B751-661CBF30D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71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8866-4FDF-403E-BFA8-066CA006C94D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CF64-0C7D-435B-B751-661CBF30D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6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8866-4FDF-403E-BFA8-066CA006C94D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CF64-0C7D-435B-B751-661CBF30D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06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F8866-4FDF-403E-BFA8-066CA006C94D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8CF64-0C7D-435B-B751-661CBF30D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79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701483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8800" b="1" dirty="0"/>
              <a:t>모드 선택</a:t>
            </a:r>
          </a:p>
        </p:txBody>
      </p:sp>
    </p:spTree>
    <p:extLst>
      <p:ext uri="{BB962C8B-B14F-4D97-AF65-F5344CB8AC3E}">
        <p14:creationId xmlns:p14="http://schemas.microsoft.com/office/powerpoint/2010/main" val="2506535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화살표: 갈매기형 수장 23"/>
          <p:cNvSpPr/>
          <p:nvPr/>
        </p:nvSpPr>
        <p:spPr>
          <a:xfrm>
            <a:off x="1229195" y="450480"/>
            <a:ext cx="3511028" cy="494675"/>
          </a:xfrm>
          <a:prstGeom prst="chevr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제한 시간 표시</a:t>
            </a:r>
          </a:p>
        </p:txBody>
      </p:sp>
      <p:sp>
        <p:nvSpPr>
          <p:cNvPr id="4" name="육각형 3"/>
          <p:cNvSpPr/>
          <p:nvPr/>
        </p:nvSpPr>
        <p:spPr>
          <a:xfrm>
            <a:off x="0" y="0"/>
            <a:ext cx="1618938" cy="1395636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903751"/>
            <a:ext cx="1978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HEIGHT</a:t>
            </a:r>
          </a:p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00m</a:t>
            </a:r>
            <a:endParaRPr lang="ko-KR" altLang="en-US" sz="3600" b="1" i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620753" y="2743200"/>
            <a:ext cx="974362" cy="9743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 flipV="1">
            <a:off x="5235326" y="3230380"/>
            <a:ext cx="174521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157773" y="4507094"/>
            <a:ext cx="10143655" cy="198596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157773" y="3946517"/>
            <a:ext cx="2628416" cy="56057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게임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</a:rPr>
              <a:t>설명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08753" y="5238018"/>
            <a:ext cx="743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WHITE</a:t>
            </a:r>
            <a:r>
              <a:rPr lang="ko-KR" altLang="en-US" sz="2800" b="1" dirty="0"/>
              <a:t> 마커에서</a:t>
            </a:r>
            <a:r>
              <a:rPr lang="en-US" altLang="ko-KR" sz="2800" b="1" dirty="0"/>
              <a:t>			</a:t>
            </a:r>
            <a:r>
              <a:rPr lang="ko-KR" altLang="en-US" sz="2800" b="1" dirty="0"/>
              <a:t>를 사냥합니다</a:t>
            </a:r>
            <a:r>
              <a:rPr lang="en-US" altLang="ko-KR" sz="2800" b="1" dirty="0"/>
              <a:t>.</a:t>
            </a:r>
            <a:r>
              <a:rPr lang="ko-KR" altLang="en-US" sz="2800" b="1" dirty="0"/>
              <a:t> </a:t>
            </a:r>
            <a:endParaRPr lang="ko-KR" altLang="ko-KR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213298" y="5955828"/>
            <a:ext cx="1401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endParaRPr lang="ko-KR" alt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15320" y="508924"/>
            <a:ext cx="4676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rgbClr val="FF0000"/>
                </a:solidFill>
              </a:rPr>
              <a:t>↖</a:t>
            </a:r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  <a:r>
              <a:rPr lang="ko-KR" altLang="en-US" sz="2400" b="1" dirty="0">
                <a:solidFill>
                  <a:srgbClr val="FF0000"/>
                </a:solidFill>
              </a:rPr>
              <a:t>제한 시간은 모든 게임 설명이 끝난 후 흐르기 시작한다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265" y="4612749"/>
            <a:ext cx="1774649" cy="177464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649646" y="4728103"/>
            <a:ext cx="1543050" cy="154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몬스터</a:t>
            </a:r>
            <a:r>
              <a:rPr lang="en-US" altLang="ko-KR" sz="2400" b="1" dirty="0"/>
              <a:t>1</a:t>
            </a:r>
          </a:p>
          <a:p>
            <a:pPr algn="ctr"/>
            <a:r>
              <a:rPr lang="ko-KR" altLang="en-US" sz="2400" b="1" dirty="0"/>
              <a:t>이미지</a:t>
            </a:r>
          </a:p>
        </p:txBody>
      </p:sp>
    </p:spTree>
    <p:extLst>
      <p:ext uri="{BB962C8B-B14F-4D97-AF65-F5344CB8AC3E}">
        <p14:creationId xmlns:p14="http://schemas.microsoft.com/office/powerpoint/2010/main" val="1939827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화살표: 갈매기형 수장 23"/>
          <p:cNvSpPr/>
          <p:nvPr/>
        </p:nvSpPr>
        <p:spPr>
          <a:xfrm>
            <a:off x="1229195" y="450480"/>
            <a:ext cx="3511028" cy="494675"/>
          </a:xfrm>
          <a:prstGeom prst="chevr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제한 시간 표시</a:t>
            </a:r>
          </a:p>
        </p:txBody>
      </p:sp>
      <p:sp>
        <p:nvSpPr>
          <p:cNvPr id="4" name="육각형 3"/>
          <p:cNvSpPr/>
          <p:nvPr/>
        </p:nvSpPr>
        <p:spPr>
          <a:xfrm>
            <a:off x="0" y="0"/>
            <a:ext cx="1618938" cy="1395636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903751"/>
            <a:ext cx="1978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HEIGHT</a:t>
            </a:r>
          </a:p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00m</a:t>
            </a:r>
            <a:endParaRPr lang="ko-KR" altLang="en-US" sz="3600" b="1" i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620753" y="2743200"/>
            <a:ext cx="974362" cy="9743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 flipV="1">
            <a:off x="5235326" y="3230380"/>
            <a:ext cx="174521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157773" y="4507094"/>
            <a:ext cx="10143655" cy="198596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157773" y="3946517"/>
            <a:ext cx="2628416" cy="56057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게임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</a:rPr>
              <a:t>설명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08753" y="5238018"/>
            <a:ext cx="743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GREEN</a:t>
            </a:r>
            <a:r>
              <a:rPr lang="ko-KR" altLang="en-US" sz="2800" b="1" dirty="0"/>
              <a:t> 마커에서</a:t>
            </a:r>
            <a:r>
              <a:rPr lang="en-US" altLang="ko-KR" sz="2800" b="1" dirty="0"/>
              <a:t>			</a:t>
            </a:r>
            <a:r>
              <a:rPr lang="ko-KR" altLang="en-US" sz="2800" b="1" dirty="0"/>
              <a:t>를 사냥합니다</a:t>
            </a:r>
            <a:r>
              <a:rPr lang="en-US" altLang="ko-KR" sz="2800" b="1" dirty="0"/>
              <a:t>.</a:t>
            </a:r>
            <a:r>
              <a:rPr lang="ko-KR" altLang="en-US" sz="2800" b="1" dirty="0"/>
              <a:t> </a:t>
            </a:r>
            <a:endParaRPr lang="ko-KR" altLang="ko-KR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213298" y="5955828"/>
            <a:ext cx="1401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endParaRPr lang="ko-KR" alt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15320" y="508924"/>
            <a:ext cx="4676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rgbClr val="FF0000"/>
                </a:solidFill>
              </a:rPr>
              <a:t>↖</a:t>
            </a:r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  <a:r>
              <a:rPr lang="ko-KR" altLang="en-US" sz="2400" b="1" dirty="0">
                <a:solidFill>
                  <a:srgbClr val="FF0000"/>
                </a:solidFill>
              </a:rPr>
              <a:t>제한 시간은 모든 게임 설명이 끝난 후 흐르기 시작한다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649646" y="4728103"/>
            <a:ext cx="1543050" cy="154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몬스터</a:t>
            </a:r>
            <a:r>
              <a:rPr lang="en-US" altLang="ko-KR" sz="2400" b="1" dirty="0"/>
              <a:t>2</a:t>
            </a:r>
          </a:p>
          <a:p>
            <a:pPr algn="ctr"/>
            <a:r>
              <a:rPr lang="ko-KR" altLang="en-US" sz="2400" b="1" dirty="0"/>
              <a:t>이미지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353" y="4612303"/>
            <a:ext cx="1774649" cy="177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60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화살표: 갈매기형 수장 23"/>
          <p:cNvSpPr/>
          <p:nvPr/>
        </p:nvSpPr>
        <p:spPr>
          <a:xfrm>
            <a:off x="1229195" y="450480"/>
            <a:ext cx="3511028" cy="494675"/>
          </a:xfrm>
          <a:prstGeom prst="chevr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제한 시간 표시</a:t>
            </a:r>
          </a:p>
        </p:txBody>
      </p:sp>
      <p:sp>
        <p:nvSpPr>
          <p:cNvPr id="4" name="육각형 3"/>
          <p:cNvSpPr/>
          <p:nvPr/>
        </p:nvSpPr>
        <p:spPr>
          <a:xfrm>
            <a:off x="0" y="0"/>
            <a:ext cx="1618938" cy="1395636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903751"/>
            <a:ext cx="1978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HEIGHT</a:t>
            </a:r>
          </a:p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00m</a:t>
            </a:r>
            <a:endParaRPr lang="ko-KR" altLang="en-US" sz="3600" b="1" i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620753" y="2743200"/>
            <a:ext cx="974362" cy="9743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 flipV="1">
            <a:off x="5235326" y="3230380"/>
            <a:ext cx="174521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157773" y="4507094"/>
            <a:ext cx="10143655" cy="198596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157773" y="3946517"/>
            <a:ext cx="2628416" cy="56057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게임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</a:rPr>
              <a:t>설명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264" y="4611976"/>
            <a:ext cx="1776197" cy="17761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08753" y="5023021"/>
            <a:ext cx="66782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800" b="1" dirty="0"/>
              <a:t>진주알을 모두 사용하였다면 언제든지 </a:t>
            </a:r>
            <a:r>
              <a:rPr lang="en-US" altLang="ko-KR" sz="2800" b="1" dirty="0"/>
              <a:t>BLUE</a:t>
            </a:r>
            <a:r>
              <a:rPr lang="ko-KR" altLang="ko-KR" sz="2800" b="1" dirty="0"/>
              <a:t>마커로 되돌아 갈 수 있습니다</a:t>
            </a:r>
            <a:r>
              <a:rPr lang="en-US" altLang="ko-KR" sz="2800" b="1" dirty="0"/>
              <a:t>.</a:t>
            </a:r>
            <a:endParaRPr lang="ko-KR" altLang="ko-KR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994618" y="5955828"/>
            <a:ext cx="2784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 START</a:t>
            </a:r>
            <a:endParaRPr lang="ko-KR" altLang="en-US" sz="24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15320" y="508924"/>
            <a:ext cx="5185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rgbClr val="FF0000"/>
                </a:solidFill>
              </a:rPr>
              <a:t>↖</a:t>
            </a:r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  <a:r>
              <a:rPr lang="ko-KR" altLang="en-US" sz="2400" b="1" dirty="0">
                <a:solidFill>
                  <a:srgbClr val="FF0000"/>
                </a:solidFill>
              </a:rPr>
              <a:t>제한 시간은 모든 게임 설명이 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algn="r"/>
            <a:r>
              <a:rPr lang="ko-KR" altLang="en-US" sz="2400" b="1" dirty="0">
                <a:solidFill>
                  <a:srgbClr val="FF0000"/>
                </a:solidFill>
              </a:rPr>
              <a:t>끝난 후 흐르기 시작한다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pPr algn="r"/>
            <a:r>
              <a:rPr lang="ko-KR" altLang="en-US" sz="2400" b="1" dirty="0">
                <a:solidFill>
                  <a:srgbClr val="FF0000"/>
                </a:solidFill>
              </a:rPr>
              <a:t>제한 시간 </a:t>
            </a:r>
            <a:r>
              <a:rPr lang="en-US" altLang="ko-KR" sz="2400" b="1" dirty="0">
                <a:solidFill>
                  <a:srgbClr val="FF0000"/>
                </a:solidFill>
              </a:rPr>
              <a:t>: 250</a:t>
            </a:r>
            <a:r>
              <a:rPr lang="ko-KR" altLang="en-US" sz="2400" b="1" dirty="0">
                <a:solidFill>
                  <a:srgbClr val="FF0000"/>
                </a:solidFill>
              </a:rPr>
              <a:t>초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520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8800" b="1" dirty="0"/>
              <a:t>바다 </a:t>
            </a:r>
            <a:r>
              <a:rPr lang="en-US" altLang="ko-KR" sz="8800" b="1" dirty="0"/>
              <a:t>2</a:t>
            </a:r>
            <a:endParaRPr lang="ko-KR" altLang="en-US" sz="88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845878"/>
            <a:ext cx="9144000" cy="16557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컨트롤러의 </a:t>
            </a:r>
            <a:r>
              <a:rPr lang="en-US" altLang="ko-KR" dirty="0"/>
              <a:t>Shot </a:t>
            </a:r>
            <a:r>
              <a:rPr lang="ko-KR" altLang="en-US" dirty="0"/>
              <a:t>버튼을 클릭하여</a:t>
            </a:r>
            <a:endParaRPr lang="en-US" altLang="ko-KR" dirty="0"/>
          </a:p>
          <a:p>
            <a:r>
              <a:rPr lang="ko-KR" altLang="en-US" dirty="0"/>
              <a:t>설명을 다음</a:t>
            </a:r>
            <a:r>
              <a:rPr lang="en-US" altLang="ko-KR" dirty="0"/>
              <a:t>(NEXT)</a:t>
            </a:r>
            <a:r>
              <a:rPr lang="ko-KR" altLang="en-US" dirty="0"/>
              <a:t>으로 넘길 수 있도록 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70676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화살표: 갈매기형 수장 23"/>
          <p:cNvSpPr/>
          <p:nvPr/>
        </p:nvSpPr>
        <p:spPr>
          <a:xfrm>
            <a:off x="1229195" y="450480"/>
            <a:ext cx="3511028" cy="494675"/>
          </a:xfrm>
          <a:prstGeom prst="chevr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제한 시간 표시</a:t>
            </a:r>
          </a:p>
        </p:txBody>
      </p:sp>
      <p:sp>
        <p:nvSpPr>
          <p:cNvPr id="4" name="육각형 3"/>
          <p:cNvSpPr/>
          <p:nvPr/>
        </p:nvSpPr>
        <p:spPr>
          <a:xfrm>
            <a:off x="0" y="0"/>
            <a:ext cx="1618938" cy="1395636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바다</a:t>
            </a:r>
            <a:r>
              <a:rPr lang="en-US" altLang="ko-KR" sz="2800" b="1" dirty="0">
                <a:solidFill>
                  <a:schemeClr val="tx1"/>
                </a:solidFill>
              </a:rPr>
              <a:t>2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03751"/>
            <a:ext cx="1978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HEIGHT</a:t>
            </a:r>
          </a:p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00m</a:t>
            </a:r>
            <a:endParaRPr lang="ko-KR" altLang="en-US" sz="3600" b="1" i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620753" y="2743200"/>
            <a:ext cx="974362" cy="9743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 flipV="1">
            <a:off x="5235326" y="3230380"/>
            <a:ext cx="174521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157773" y="4507094"/>
            <a:ext cx="10143655" cy="198596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157773" y="3946517"/>
            <a:ext cx="2628416" cy="56057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게임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</a:rPr>
              <a:t>설명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8939" y="5240954"/>
            <a:ext cx="876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각각의 마커마다 </a:t>
            </a:r>
            <a:r>
              <a:rPr lang="en-US" altLang="ko-KR" sz="2800" b="1" dirty="0"/>
              <a:t>2</a:t>
            </a:r>
            <a:r>
              <a:rPr lang="ko-KR" altLang="en-US" sz="2800" b="1" dirty="0"/>
              <a:t>가지의 보물이 숨어 있습니다</a:t>
            </a:r>
            <a:r>
              <a:rPr lang="en-US" altLang="ko-KR" sz="2800" b="1" dirty="0"/>
              <a:t>.</a:t>
            </a:r>
            <a:endParaRPr lang="ko-KR" altLang="ko-KR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213298" y="5955828"/>
            <a:ext cx="1401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endParaRPr lang="ko-KR" alt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7398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화살표: 갈매기형 수장 23"/>
          <p:cNvSpPr/>
          <p:nvPr/>
        </p:nvSpPr>
        <p:spPr>
          <a:xfrm>
            <a:off x="1229195" y="450480"/>
            <a:ext cx="3511028" cy="494675"/>
          </a:xfrm>
          <a:prstGeom prst="chevr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제한 시간 표시</a:t>
            </a:r>
          </a:p>
        </p:txBody>
      </p:sp>
      <p:sp>
        <p:nvSpPr>
          <p:cNvPr id="4" name="육각형 3"/>
          <p:cNvSpPr/>
          <p:nvPr/>
        </p:nvSpPr>
        <p:spPr>
          <a:xfrm>
            <a:off x="0" y="0"/>
            <a:ext cx="1618938" cy="1395636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바다</a:t>
            </a:r>
            <a:r>
              <a:rPr lang="en-US" altLang="ko-KR" sz="2800" b="1" dirty="0">
                <a:solidFill>
                  <a:schemeClr val="tx1"/>
                </a:solidFill>
              </a:rPr>
              <a:t>2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03751"/>
            <a:ext cx="1978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HEIGHT</a:t>
            </a:r>
          </a:p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00m</a:t>
            </a:r>
            <a:endParaRPr lang="ko-KR" altLang="en-US" sz="3600" b="1" i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620753" y="2743200"/>
            <a:ext cx="974362" cy="9743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 flipV="1">
            <a:off x="5235326" y="3230380"/>
            <a:ext cx="174521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157773" y="4507094"/>
            <a:ext cx="10143655" cy="198596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157773" y="3946517"/>
            <a:ext cx="2628416" cy="56057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게임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</a:rPr>
              <a:t>설명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88355" y="5238465"/>
            <a:ext cx="9682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보물 찾기 미션이 제공되면 해당하는 보물을 찾아야 합니다</a:t>
            </a:r>
            <a:r>
              <a:rPr lang="en-US" altLang="ko-KR" sz="2800" b="1" dirty="0"/>
              <a:t>.</a:t>
            </a:r>
            <a:endParaRPr lang="ko-KR" altLang="ko-KR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213298" y="5955828"/>
            <a:ext cx="1401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endParaRPr lang="ko-KR" alt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4478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화살표: 갈매기형 수장 23"/>
          <p:cNvSpPr/>
          <p:nvPr/>
        </p:nvSpPr>
        <p:spPr>
          <a:xfrm>
            <a:off x="1229195" y="450480"/>
            <a:ext cx="3511028" cy="494675"/>
          </a:xfrm>
          <a:prstGeom prst="chevr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제한 시간 표시</a:t>
            </a:r>
          </a:p>
        </p:txBody>
      </p:sp>
      <p:sp>
        <p:nvSpPr>
          <p:cNvPr id="4" name="육각형 3"/>
          <p:cNvSpPr/>
          <p:nvPr/>
        </p:nvSpPr>
        <p:spPr>
          <a:xfrm>
            <a:off x="0" y="0"/>
            <a:ext cx="1618938" cy="1395636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바다</a:t>
            </a:r>
            <a:r>
              <a:rPr lang="en-US" altLang="ko-KR" sz="2800" b="1" dirty="0">
                <a:solidFill>
                  <a:schemeClr val="tx1"/>
                </a:solidFill>
              </a:rPr>
              <a:t>2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03751"/>
            <a:ext cx="1978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HEIGHT</a:t>
            </a:r>
          </a:p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00m</a:t>
            </a:r>
            <a:endParaRPr lang="ko-KR" altLang="en-US" sz="3600" b="1" i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620753" y="2743200"/>
            <a:ext cx="974362" cy="9743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 flipV="1">
            <a:off x="5235326" y="3230380"/>
            <a:ext cx="174521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157773" y="4507094"/>
            <a:ext cx="10143655" cy="198596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157773" y="3946517"/>
            <a:ext cx="2628416" cy="56057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게임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</a:rPr>
              <a:t>설명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8939" y="5024114"/>
            <a:ext cx="87680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플레이어는 컨트롤러의 팝업창을 통해 </a:t>
            </a:r>
            <a:endParaRPr lang="en-US" altLang="ko-KR" sz="2800" b="1" dirty="0"/>
          </a:p>
          <a:p>
            <a:r>
              <a:rPr lang="ko-KR" altLang="en-US" sz="2800" b="1" dirty="0"/>
              <a:t>아이템을 사용할 수 있습니다</a:t>
            </a:r>
            <a:r>
              <a:rPr lang="en-US" altLang="ko-KR" sz="2800" b="1" dirty="0"/>
              <a:t>.</a:t>
            </a:r>
            <a:endParaRPr lang="ko-KR" altLang="ko-KR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213298" y="5955828"/>
            <a:ext cx="1401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endParaRPr lang="ko-KR" alt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8285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화살표: 갈매기형 수장 23"/>
          <p:cNvSpPr/>
          <p:nvPr/>
        </p:nvSpPr>
        <p:spPr>
          <a:xfrm>
            <a:off x="1229195" y="450480"/>
            <a:ext cx="3511028" cy="494675"/>
          </a:xfrm>
          <a:prstGeom prst="chevr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제한 시간 표시</a:t>
            </a:r>
          </a:p>
        </p:txBody>
      </p:sp>
      <p:sp>
        <p:nvSpPr>
          <p:cNvPr id="4" name="육각형 3"/>
          <p:cNvSpPr/>
          <p:nvPr/>
        </p:nvSpPr>
        <p:spPr>
          <a:xfrm>
            <a:off x="0" y="0"/>
            <a:ext cx="1618938" cy="1395636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바다</a:t>
            </a:r>
            <a:r>
              <a:rPr lang="en-US" altLang="ko-KR" sz="2800" b="1" dirty="0">
                <a:solidFill>
                  <a:schemeClr val="tx1"/>
                </a:solidFill>
              </a:rPr>
              <a:t>2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03751"/>
            <a:ext cx="1978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HEIGHT</a:t>
            </a:r>
          </a:p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00m</a:t>
            </a:r>
            <a:endParaRPr lang="ko-KR" altLang="en-US" sz="3600" b="1" i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620753" y="2743200"/>
            <a:ext cx="974362" cy="9743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 flipV="1">
            <a:off x="5235326" y="3230380"/>
            <a:ext cx="174521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157773" y="4507094"/>
            <a:ext cx="10143655" cy="198596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157773" y="3946517"/>
            <a:ext cx="2628416" cy="56057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게임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</a:rPr>
              <a:t>설명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213298" y="5955828"/>
            <a:ext cx="1401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endParaRPr lang="ko-KR" alt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00456" y="4728103"/>
            <a:ext cx="1543050" cy="154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투시경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08753" y="4813661"/>
            <a:ext cx="74354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투시경</a:t>
            </a:r>
            <a:endParaRPr lang="en-US" altLang="ko-KR" sz="2800" b="1" dirty="0"/>
          </a:p>
          <a:p>
            <a:r>
              <a:rPr lang="en-US" altLang="ko-KR" sz="2800" b="1" dirty="0"/>
              <a:t>30</a:t>
            </a:r>
            <a:r>
              <a:rPr lang="ko-KR" altLang="ko-KR" sz="2800" b="1" dirty="0"/>
              <a:t>초 동안 보물 상자 속에 존재하는 </a:t>
            </a:r>
            <a:r>
              <a:rPr lang="ko-KR" altLang="en-US" sz="2800" b="1" dirty="0"/>
              <a:t>모든 </a:t>
            </a:r>
            <a:endParaRPr lang="en-US" altLang="ko-KR" sz="2800" b="1" dirty="0"/>
          </a:p>
          <a:p>
            <a:r>
              <a:rPr lang="ko-KR" altLang="en-US" sz="2800" b="1" dirty="0"/>
              <a:t>보물의 종류를 </a:t>
            </a:r>
            <a:r>
              <a:rPr lang="ko-KR" altLang="ko-KR" sz="2800" b="1" dirty="0"/>
              <a:t>반 투명하게 보여</a:t>
            </a:r>
            <a:r>
              <a:rPr lang="ko-KR" altLang="en-US" sz="2800" b="1" dirty="0"/>
              <a:t>줍니</a:t>
            </a:r>
            <a:r>
              <a:rPr lang="ko-KR" altLang="ko-KR" sz="2800" b="1" dirty="0"/>
              <a:t>다</a:t>
            </a:r>
            <a:r>
              <a:rPr lang="en-US" altLang="ko-KR" sz="2800" b="1" dirty="0"/>
              <a:t>.</a:t>
            </a:r>
            <a:endParaRPr lang="ko-KR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427225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화살표: 갈매기형 수장 23"/>
          <p:cNvSpPr/>
          <p:nvPr/>
        </p:nvSpPr>
        <p:spPr>
          <a:xfrm>
            <a:off x="1229195" y="450480"/>
            <a:ext cx="3511028" cy="494675"/>
          </a:xfrm>
          <a:prstGeom prst="chevr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제한 시간 표시</a:t>
            </a:r>
          </a:p>
        </p:txBody>
      </p:sp>
      <p:sp>
        <p:nvSpPr>
          <p:cNvPr id="4" name="육각형 3"/>
          <p:cNvSpPr/>
          <p:nvPr/>
        </p:nvSpPr>
        <p:spPr>
          <a:xfrm>
            <a:off x="0" y="0"/>
            <a:ext cx="1618938" cy="1395636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바다</a:t>
            </a:r>
            <a:r>
              <a:rPr lang="en-US" altLang="ko-KR" sz="2800" b="1" dirty="0">
                <a:solidFill>
                  <a:schemeClr val="tx1"/>
                </a:solidFill>
              </a:rPr>
              <a:t>2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03751"/>
            <a:ext cx="1978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HEIGHT</a:t>
            </a:r>
          </a:p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00m</a:t>
            </a:r>
            <a:endParaRPr lang="ko-KR" altLang="en-US" sz="3600" b="1" i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620753" y="2743200"/>
            <a:ext cx="974362" cy="9743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 flipV="1">
            <a:off x="5235326" y="3230380"/>
            <a:ext cx="174521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157773" y="4507094"/>
            <a:ext cx="10143655" cy="198596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157773" y="3946517"/>
            <a:ext cx="2628416" cy="56057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게임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</a:rPr>
              <a:t>설명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213298" y="5955828"/>
            <a:ext cx="1401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endParaRPr lang="ko-KR" alt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00456" y="4728103"/>
            <a:ext cx="1543050" cy="154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하이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라이터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08753" y="4813661"/>
            <a:ext cx="74354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하이라이터</a:t>
            </a:r>
            <a:endParaRPr lang="en-US" altLang="ko-KR" sz="2800" b="1" dirty="0"/>
          </a:p>
          <a:p>
            <a:r>
              <a:rPr lang="en-US" altLang="ko-KR" sz="2800" b="1" dirty="0"/>
              <a:t>1</a:t>
            </a:r>
            <a:r>
              <a:rPr lang="ko-KR" altLang="en-US" sz="2800" b="1" dirty="0"/>
              <a:t>분 동안 보물이 들어있는 상자 주변에서</a:t>
            </a:r>
            <a:endParaRPr lang="en-US" altLang="ko-KR" sz="2800" b="1" dirty="0"/>
          </a:p>
          <a:p>
            <a:r>
              <a:rPr lang="ko-KR" altLang="en-US" sz="2800" b="1" dirty="0"/>
              <a:t>빛이 나도록 해줍니다</a:t>
            </a:r>
            <a:r>
              <a:rPr lang="en-US" altLang="ko-KR" sz="2800" b="1" dirty="0"/>
              <a:t>.</a:t>
            </a:r>
            <a:endParaRPr lang="ko-KR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565002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화살표: 갈매기형 수장 23"/>
          <p:cNvSpPr/>
          <p:nvPr/>
        </p:nvSpPr>
        <p:spPr>
          <a:xfrm>
            <a:off x="1229195" y="450480"/>
            <a:ext cx="3511028" cy="494675"/>
          </a:xfrm>
          <a:prstGeom prst="chevr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제한 시간 표시</a:t>
            </a:r>
          </a:p>
        </p:txBody>
      </p:sp>
      <p:sp>
        <p:nvSpPr>
          <p:cNvPr id="4" name="육각형 3"/>
          <p:cNvSpPr/>
          <p:nvPr/>
        </p:nvSpPr>
        <p:spPr>
          <a:xfrm>
            <a:off x="0" y="0"/>
            <a:ext cx="1618938" cy="1395636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바다</a:t>
            </a:r>
            <a:r>
              <a:rPr lang="en-US" altLang="ko-KR" sz="2800" b="1" dirty="0">
                <a:solidFill>
                  <a:schemeClr val="tx1"/>
                </a:solidFill>
              </a:rPr>
              <a:t>2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03751"/>
            <a:ext cx="1978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HEIGHT</a:t>
            </a:r>
          </a:p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00m</a:t>
            </a:r>
            <a:endParaRPr lang="ko-KR" altLang="en-US" sz="3600" b="1" i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620753" y="2743200"/>
            <a:ext cx="974362" cy="9743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 flipV="1">
            <a:off x="5235326" y="3230380"/>
            <a:ext cx="174521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157773" y="4507094"/>
            <a:ext cx="10143655" cy="198596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157773" y="3946517"/>
            <a:ext cx="2628416" cy="56057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게임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</a:rPr>
              <a:t>설명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213298" y="5955828"/>
            <a:ext cx="1401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endParaRPr lang="ko-KR" alt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00456" y="4728103"/>
            <a:ext cx="1543050" cy="154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폭탄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08753" y="5024114"/>
            <a:ext cx="74354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폭탄</a:t>
            </a:r>
            <a:endParaRPr lang="en-US" altLang="ko-KR" sz="2800" b="1" dirty="0"/>
          </a:p>
          <a:p>
            <a:r>
              <a:rPr lang="ko-KR" altLang="en-US" sz="2800" b="1" dirty="0"/>
              <a:t>비어 있는 보물 상자를 폭파할 수 있습니다</a:t>
            </a:r>
            <a:r>
              <a:rPr lang="en-US" altLang="ko-KR" sz="2800" b="1" dirty="0"/>
              <a:t>.</a:t>
            </a:r>
            <a:endParaRPr lang="ko-KR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919298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23969" y="1850571"/>
            <a:ext cx="2683701" cy="2409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육지모드 </a:t>
            </a:r>
            <a:endParaRPr lang="en-US" altLang="ko-KR" sz="2400" dirty="0"/>
          </a:p>
          <a:p>
            <a:pPr algn="ctr"/>
            <a:r>
              <a:rPr lang="ko-KR" altLang="en-US" sz="2400" dirty="0"/>
              <a:t>아이콘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764570" y="1850571"/>
            <a:ext cx="2683701" cy="2409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바다모드</a:t>
            </a:r>
            <a:endParaRPr lang="en-US" altLang="ko-KR" sz="2400" dirty="0"/>
          </a:p>
          <a:p>
            <a:pPr algn="ctr"/>
            <a:r>
              <a:rPr lang="ko-KR" altLang="en-US" sz="2400" dirty="0"/>
              <a:t>아이콘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3358" y="4548438"/>
            <a:ext cx="531103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육지 모드</a:t>
            </a:r>
            <a:endParaRPr lang="en-US" altLang="ko-KR" sz="2400" b="1" dirty="0"/>
          </a:p>
          <a:p>
            <a:pPr algn="ctr"/>
            <a:r>
              <a:rPr lang="ko-KR" altLang="en-US" dirty="0"/>
              <a:t>운동장에서 펼쳐지는 디펜스 게임</a:t>
            </a:r>
            <a:r>
              <a:rPr lang="en-US" altLang="ko-KR" dirty="0"/>
              <a:t>!</a:t>
            </a:r>
          </a:p>
          <a:p>
            <a:pPr algn="ctr"/>
            <a:r>
              <a:rPr lang="en-US" altLang="ko-KR" dirty="0"/>
              <a:t>3</a:t>
            </a:r>
            <a:r>
              <a:rPr lang="ko-KR" altLang="en-US" dirty="0"/>
              <a:t>가지의 건물을 전략적으로 설치하여</a:t>
            </a:r>
            <a:endParaRPr lang="en-US" altLang="ko-KR" dirty="0"/>
          </a:p>
          <a:p>
            <a:pPr algn="ctr"/>
            <a:r>
              <a:rPr lang="ko-KR" altLang="en-US" dirty="0"/>
              <a:t>아군의 넥서스를 지키고 적 넥서스를 파괴하세요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50903" y="4548438"/>
            <a:ext cx="531103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바다 모드</a:t>
            </a:r>
            <a:endParaRPr lang="en-US" altLang="ko-KR" sz="2400" b="1" dirty="0"/>
          </a:p>
          <a:p>
            <a:pPr algn="ctr"/>
            <a:r>
              <a:rPr lang="ko-KR" altLang="en-US" dirty="0"/>
              <a:t>바다 속에서 진행하는 두가지의 미니게임</a:t>
            </a:r>
            <a:r>
              <a:rPr lang="en-US" altLang="ko-KR" dirty="0"/>
              <a:t>!</a:t>
            </a:r>
          </a:p>
          <a:p>
            <a:pPr algn="ctr"/>
            <a:r>
              <a:rPr lang="ko-KR" altLang="en-US" dirty="0"/>
              <a:t>작은 조개를 모아 몬스터를 사냥하고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바다 속 보물도 찾아보세요</a:t>
            </a:r>
            <a:r>
              <a:rPr lang="en-US" altLang="ko-KR" dirty="0"/>
              <a:t>!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663563" y="754377"/>
            <a:ext cx="54428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i="1" u="sng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Please select a mode</a:t>
            </a:r>
          </a:p>
        </p:txBody>
      </p:sp>
    </p:spTree>
    <p:extLst>
      <p:ext uri="{BB962C8B-B14F-4D97-AF65-F5344CB8AC3E}">
        <p14:creationId xmlns:p14="http://schemas.microsoft.com/office/powerpoint/2010/main" val="2239865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화살표: 갈매기형 수장 23"/>
          <p:cNvSpPr/>
          <p:nvPr/>
        </p:nvSpPr>
        <p:spPr>
          <a:xfrm>
            <a:off x="1229195" y="450480"/>
            <a:ext cx="3511028" cy="494675"/>
          </a:xfrm>
          <a:prstGeom prst="chevr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제한 시간 표시</a:t>
            </a:r>
          </a:p>
        </p:txBody>
      </p:sp>
      <p:sp>
        <p:nvSpPr>
          <p:cNvPr id="4" name="육각형 3"/>
          <p:cNvSpPr/>
          <p:nvPr/>
        </p:nvSpPr>
        <p:spPr>
          <a:xfrm>
            <a:off x="0" y="0"/>
            <a:ext cx="1618938" cy="1395636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바다</a:t>
            </a:r>
            <a:r>
              <a:rPr lang="en-US" altLang="ko-KR" sz="2800" b="1" dirty="0">
                <a:solidFill>
                  <a:schemeClr val="tx1"/>
                </a:solidFill>
              </a:rPr>
              <a:t>2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03751"/>
            <a:ext cx="1978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HEIGHT</a:t>
            </a:r>
          </a:p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00m</a:t>
            </a:r>
            <a:endParaRPr lang="ko-KR" altLang="en-US" sz="3600" b="1" i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620753" y="2743200"/>
            <a:ext cx="974362" cy="9743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 flipV="1">
            <a:off x="5235326" y="3230380"/>
            <a:ext cx="174521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157773" y="4507094"/>
            <a:ext cx="10143655" cy="198596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157773" y="3946517"/>
            <a:ext cx="2628416" cy="56057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게임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</a:rPr>
              <a:t>설명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213298" y="5955828"/>
            <a:ext cx="1401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endParaRPr lang="ko-KR" alt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00456" y="4728103"/>
            <a:ext cx="1543050" cy="154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페인트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08753" y="4807577"/>
            <a:ext cx="77974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페인트</a:t>
            </a:r>
            <a:endParaRPr lang="en-US" altLang="ko-KR" sz="2800" b="1" dirty="0"/>
          </a:p>
          <a:p>
            <a:r>
              <a:rPr lang="ko-KR" altLang="en-US" sz="2800" b="1" dirty="0"/>
              <a:t>보물 상자를 </a:t>
            </a:r>
            <a:r>
              <a:rPr lang="ko-KR" altLang="en-US" sz="2800" b="1" dirty="0" err="1"/>
              <a:t>랜덤한</a:t>
            </a:r>
            <a:r>
              <a:rPr lang="ko-KR" altLang="en-US" sz="2800" b="1" dirty="0"/>
              <a:t> 색깔로 바꿀 수 있습니다</a:t>
            </a:r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(</a:t>
            </a:r>
            <a:r>
              <a:rPr lang="ko-KR" altLang="en-US" sz="2800" b="1" dirty="0"/>
              <a:t>페인트 색이 겹치는 일은 없다</a:t>
            </a:r>
            <a:r>
              <a:rPr lang="en-US" altLang="ko-KR" sz="2800" b="1" dirty="0"/>
              <a:t>.)</a:t>
            </a:r>
            <a:endParaRPr lang="ko-KR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4117171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화살표: 갈매기형 수장 23"/>
          <p:cNvSpPr/>
          <p:nvPr/>
        </p:nvSpPr>
        <p:spPr>
          <a:xfrm>
            <a:off x="1229195" y="450480"/>
            <a:ext cx="3511028" cy="494675"/>
          </a:xfrm>
          <a:prstGeom prst="chevr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제한 시간 표시</a:t>
            </a:r>
          </a:p>
        </p:txBody>
      </p:sp>
      <p:sp>
        <p:nvSpPr>
          <p:cNvPr id="4" name="육각형 3"/>
          <p:cNvSpPr/>
          <p:nvPr/>
        </p:nvSpPr>
        <p:spPr>
          <a:xfrm>
            <a:off x="0" y="0"/>
            <a:ext cx="1618938" cy="1395636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>
                <a:solidFill>
                  <a:schemeClr val="tx1"/>
                </a:solidFill>
              </a:rPr>
              <a:t>바다</a:t>
            </a:r>
            <a:r>
              <a:rPr lang="en-US" altLang="ko-KR" sz="2800" b="1">
                <a:solidFill>
                  <a:schemeClr val="tx1"/>
                </a:solidFill>
              </a:rPr>
              <a:t>2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03751"/>
            <a:ext cx="1978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HEIGHT</a:t>
            </a:r>
          </a:p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00m</a:t>
            </a:r>
            <a:endParaRPr lang="ko-KR" altLang="en-US" sz="3600" b="1" i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620753" y="2743200"/>
            <a:ext cx="974362" cy="9743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 flipV="1">
            <a:off x="5235326" y="3230380"/>
            <a:ext cx="174521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157773" y="4507094"/>
            <a:ext cx="10143655" cy="198596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157773" y="3946517"/>
            <a:ext cx="2628416" cy="56057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게임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</a:rPr>
              <a:t>설명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8939" y="5024114"/>
            <a:ext cx="87680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미션은 총 </a:t>
            </a:r>
            <a:r>
              <a:rPr lang="en-US" altLang="ko-KR" sz="2800" b="1" dirty="0"/>
              <a:t>3</a:t>
            </a:r>
            <a:r>
              <a:rPr lang="ko-KR" altLang="en-US" sz="2800" b="1" dirty="0"/>
              <a:t>번 주어지며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제한시간은 </a:t>
            </a:r>
            <a:r>
              <a:rPr lang="en-US" altLang="ko-KR" sz="2800" b="1" dirty="0"/>
              <a:t>300</a:t>
            </a:r>
            <a:r>
              <a:rPr lang="ko-KR" altLang="en-US" sz="2800" b="1" dirty="0"/>
              <a:t>초입니다</a:t>
            </a:r>
            <a:r>
              <a:rPr lang="en-US" altLang="ko-KR" sz="2800" b="1" dirty="0"/>
              <a:t>.</a:t>
            </a:r>
          </a:p>
          <a:p>
            <a:r>
              <a:rPr lang="ko-KR" altLang="en-US" sz="2800" b="1" dirty="0"/>
              <a:t>미션을 빠르게 성공할수록 높은 점수를 획득합니다</a:t>
            </a:r>
            <a:r>
              <a:rPr lang="en-US" altLang="ko-KR" sz="2800" b="1" dirty="0"/>
              <a:t>.</a:t>
            </a:r>
            <a:endParaRPr lang="ko-KR" altLang="ko-KR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994618" y="5955828"/>
            <a:ext cx="2784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 START</a:t>
            </a:r>
            <a:endParaRPr lang="ko-KR" altLang="en-US" sz="24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15320" y="508924"/>
            <a:ext cx="5185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rgbClr val="FF0000"/>
                </a:solidFill>
              </a:rPr>
              <a:t>↖</a:t>
            </a:r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  <a:r>
              <a:rPr lang="ko-KR" altLang="en-US" sz="2400" b="1" dirty="0">
                <a:solidFill>
                  <a:srgbClr val="FF0000"/>
                </a:solidFill>
              </a:rPr>
              <a:t>제한 시간은 모든 게임 설명이 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algn="r"/>
            <a:r>
              <a:rPr lang="ko-KR" altLang="en-US" sz="2400" b="1" dirty="0">
                <a:solidFill>
                  <a:srgbClr val="FF0000"/>
                </a:solidFill>
              </a:rPr>
              <a:t>끝난 후 흐르기 시작한다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pPr algn="r"/>
            <a:r>
              <a:rPr lang="ko-KR" altLang="en-US" sz="2400" b="1" dirty="0">
                <a:solidFill>
                  <a:srgbClr val="FF0000"/>
                </a:solidFill>
              </a:rPr>
              <a:t>총 제한시간 </a:t>
            </a:r>
            <a:r>
              <a:rPr lang="en-US" altLang="ko-KR" sz="2400" b="1" dirty="0">
                <a:solidFill>
                  <a:srgbClr val="FF0000"/>
                </a:solidFill>
              </a:rPr>
              <a:t>300</a:t>
            </a:r>
            <a:r>
              <a:rPr lang="ko-KR" altLang="en-US" sz="2400" b="1" dirty="0">
                <a:solidFill>
                  <a:srgbClr val="FF0000"/>
                </a:solidFill>
              </a:rPr>
              <a:t>초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243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화살표: 갈매기형 수장 23"/>
          <p:cNvSpPr/>
          <p:nvPr/>
        </p:nvSpPr>
        <p:spPr>
          <a:xfrm>
            <a:off x="1229195" y="450480"/>
            <a:ext cx="3511028" cy="494675"/>
          </a:xfrm>
          <a:prstGeom prst="chevr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제한 시간 표시</a:t>
            </a:r>
          </a:p>
        </p:txBody>
      </p:sp>
      <p:sp>
        <p:nvSpPr>
          <p:cNvPr id="4" name="육각형 3"/>
          <p:cNvSpPr/>
          <p:nvPr/>
        </p:nvSpPr>
        <p:spPr>
          <a:xfrm>
            <a:off x="0" y="0"/>
            <a:ext cx="1618938" cy="1395636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>
                <a:solidFill>
                  <a:schemeClr val="tx1"/>
                </a:solidFill>
              </a:rPr>
              <a:t>바다</a:t>
            </a:r>
            <a:r>
              <a:rPr lang="en-US" altLang="ko-KR" sz="2800" b="1">
                <a:solidFill>
                  <a:schemeClr val="tx1"/>
                </a:solidFill>
              </a:rPr>
              <a:t>2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03751"/>
            <a:ext cx="1978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HEIGHT</a:t>
            </a:r>
          </a:p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00m</a:t>
            </a:r>
            <a:endParaRPr lang="ko-KR" altLang="en-US" sz="3600" b="1" i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620753" y="2743200"/>
            <a:ext cx="974362" cy="9743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 flipV="1">
            <a:off x="5235326" y="3230380"/>
            <a:ext cx="174521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157773" y="4507094"/>
            <a:ext cx="10143655" cy="198596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157773" y="3946517"/>
            <a:ext cx="2628416" cy="56057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Mission1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0223" y="5238465"/>
            <a:ext cx="5062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와</a:t>
            </a:r>
            <a:r>
              <a:rPr lang="en-US" altLang="ko-KR" sz="2800" b="1" dirty="0"/>
              <a:t>		     </a:t>
            </a:r>
            <a:r>
              <a:rPr lang="ko-KR" altLang="en-US" sz="2800" b="1" dirty="0"/>
              <a:t>를 찾으세요 </a:t>
            </a:r>
            <a:endParaRPr lang="ko-KR" altLang="ko-KR" sz="2800" b="1" dirty="0"/>
          </a:p>
        </p:txBody>
      </p:sp>
      <p:sp>
        <p:nvSpPr>
          <p:cNvPr id="12" name="직사각형 11"/>
          <p:cNvSpPr/>
          <p:nvPr/>
        </p:nvSpPr>
        <p:spPr>
          <a:xfrm>
            <a:off x="3197173" y="4728103"/>
            <a:ext cx="1543050" cy="154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보물</a:t>
            </a:r>
            <a:r>
              <a:rPr lang="en-US" altLang="ko-KR" sz="2400" b="1" dirty="0"/>
              <a:t>A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5574420" y="4728103"/>
            <a:ext cx="1543050" cy="154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보물</a:t>
            </a:r>
            <a:r>
              <a:rPr lang="en-US" altLang="ko-KR" sz="2400" b="1" dirty="0"/>
              <a:t>B</a:t>
            </a:r>
            <a:endParaRPr lang="ko-KR" alt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907538" y="3423297"/>
            <a:ext cx="4253876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FF0000"/>
                </a:solidFill>
              </a:rPr>
              <a:t>미션 제공하는 부분</a:t>
            </a:r>
            <a:r>
              <a:rPr lang="en-US" altLang="ko-KR" sz="2800" b="1" dirty="0">
                <a:solidFill>
                  <a:srgbClr val="FF0000"/>
                </a:solidFill>
              </a:rPr>
              <a:t>!!</a:t>
            </a:r>
            <a:endParaRPr lang="ko-KR" altLang="ko-KR" sz="2800" b="1" dirty="0">
              <a:solidFill>
                <a:srgbClr val="FF0000"/>
              </a:solidFill>
            </a:endParaRPr>
          </a:p>
        </p:txBody>
      </p:sp>
      <p:cxnSp>
        <p:nvCxnSpPr>
          <p:cNvPr id="6" name="직선 화살표 연결선 5"/>
          <p:cNvCxnSpPr>
            <a:stCxn id="14" idx="1"/>
          </p:cNvCxnSpPr>
          <p:nvPr/>
        </p:nvCxnSpPr>
        <p:spPr>
          <a:xfrm flipH="1">
            <a:off x="5044440" y="3684907"/>
            <a:ext cx="1863098" cy="11766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083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화살표: 갈매기형 수장 23"/>
          <p:cNvSpPr/>
          <p:nvPr/>
        </p:nvSpPr>
        <p:spPr>
          <a:xfrm>
            <a:off x="1229195" y="450480"/>
            <a:ext cx="3511028" cy="494675"/>
          </a:xfrm>
          <a:prstGeom prst="chevr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제한 시간 표시</a:t>
            </a:r>
          </a:p>
        </p:txBody>
      </p:sp>
      <p:sp>
        <p:nvSpPr>
          <p:cNvPr id="4" name="육각형 3"/>
          <p:cNvSpPr/>
          <p:nvPr/>
        </p:nvSpPr>
        <p:spPr>
          <a:xfrm>
            <a:off x="0" y="0"/>
            <a:ext cx="1618938" cy="1395636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>
                <a:solidFill>
                  <a:schemeClr val="tx1"/>
                </a:solidFill>
              </a:rPr>
              <a:t>바다</a:t>
            </a:r>
            <a:r>
              <a:rPr lang="en-US" altLang="ko-KR" sz="2800" b="1">
                <a:solidFill>
                  <a:schemeClr val="tx1"/>
                </a:solidFill>
              </a:rPr>
              <a:t>2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03751"/>
            <a:ext cx="1978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HEIGHT</a:t>
            </a:r>
          </a:p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00m</a:t>
            </a:r>
            <a:endParaRPr lang="ko-KR" altLang="en-US" sz="3600" b="1" i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620753" y="2743200"/>
            <a:ext cx="974362" cy="9743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 flipV="1">
            <a:off x="5235326" y="3230380"/>
            <a:ext cx="174521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9463774" y="2885077"/>
            <a:ext cx="1018925" cy="1018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보물</a:t>
            </a:r>
            <a:r>
              <a:rPr lang="en-US" altLang="ko-KR" sz="2400" b="1" dirty="0"/>
              <a:t>A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10622592" y="2885077"/>
            <a:ext cx="1018925" cy="1018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보물</a:t>
            </a:r>
            <a:r>
              <a:rPr lang="en-US" altLang="ko-KR" sz="2400" b="1" dirty="0"/>
              <a:t>B</a:t>
            </a:r>
            <a:endParaRPr lang="ko-KR" altLang="en-US" sz="2400" b="1" dirty="0"/>
          </a:p>
        </p:txBody>
      </p:sp>
      <p:sp>
        <p:nvSpPr>
          <p:cNvPr id="14" name="화살표: 갈매기형 수장 13"/>
          <p:cNvSpPr/>
          <p:nvPr/>
        </p:nvSpPr>
        <p:spPr>
          <a:xfrm>
            <a:off x="8994099" y="2248525"/>
            <a:ext cx="3197902" cy="494675"/>
          </a:xfrm>
          <a:prstGeom prst="chevron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Mission 1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8536461" y="1284142"/>
            <a:ext cx="3892476" cy="389247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7857250" y="4230740"/>
            <a:ext cx="1358421" cy="94587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40223" y="5176618"/>
            <a:ext cx="4253876" cy="9541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</a:rPr>
              <a:t>해당 보물 이미지가 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r>
              <a:rPr lang="ko-KR" altLang="en-US" sz="2800" b="1" dirty="0">
                <a:solidFill>
                  <a:srgbClr val="FF0000"/>
                </a:solidFill>
              </a:rPr>
              <a:t>화면 오른쪽에 떠 있도록</a:t>
            </a:r>
            <a:endParaRPr lang="ko-KR" altLang="ko-K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739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8800" b="1" dirty="0"/>
              <a:t>육지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845878"/>
            <a:ext cx="9144000" cy="16557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컨트롤러의 </a:t>
            </a:r>
            <a:r>
              <a:rPr lang="en-US" altLang="ko-KR" dirty="0"/>
              <a:t>Shot </a:t>
            </a:r>
            <a:r>
              <a:rPr lang="ko-KR" altLang="en-US" dirty="0"/>
              <a:t>버튼을 클릭하여</a:t>
            </a:r>
            <a:endParaRPr lang="en-US" altLang="ko-KR" dirty="0"/>
          </a:p>
          <a:p>
            <a:r>
              <a:rPr lang="ko-KR" altLang="en-US" dirty="0"/>
              <a:t>설명을 다음</a:t>
            </a:r>
            <a:r>
              <a:rPr lang="en-US" altLang="ko-KR" dirty="0"/>
              <a:t>(NEXT)</a:t>
            </a:r>
            <a:r>
              <a:rPr lang="ko-KR" altLang="en-US" dirty="0"/>
              <a:t>으로 넘길 수 있도록 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1892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082483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8800" b="1" dirty="0"/>
              <a:t>공통적인 </a:t>
            </a:r>
            <a:r>
              <a:rPr lang="en-US" altLang="ko-KR" sz="8800" b="1" dirty="0"/>
              <a:t>UI</a:t>
            </a:r>
            <a:br>
              <a:rPr lang="en-US" altLang="ko-KR" sz="8800" b="1" dirty="0"/>
            </a:br>
            <a:r>
              <a:rPr lang="en-US" altLang="ko-KR" sz="4800" b="1" dirty="0"/>
              <a:t>(</a:t>
            </a:r>
            <a:r>
              <a:rPr lang="ko-KR" altLang="en-US" sz="4800" b="1" dirty="0"/>
              <a:t>바다</a:t>
            </a:r>
            <a:r>
              <a:rPr lang="en-US" altLang="ko-KR" sz="4800" b="1" dirty="0"/>
              <a:t>1</a:t>
            </a:r>
            <a:r>
              <a:rPr lang="ko-KR" altLang="en-US" sz="4800" b="1" dirty="0"/>
              <a:t>로 예시</a:t>
            </a:r>
            <a:r>
              <a:rPr lang="en-US" altLang="ko-KR" sz="4800" b="1" dirty="0"/>
              <a:t>)</a:t>
            </a: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5879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화살표: 갈매기형 수장 23"/>
          <p:cNvSpPr/>
          <p:nvPr/>
        </p:nvSpPr>
        <p:spPr>
          <a:xfrm>
            <a:off x="1229195" y="450480"/>
            <a:ext cx="3511028" cy="494675"/>
          </a:xfrm>
          <a:prstGeom prst="chevr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제한 시간 표시</a:t>
            </a:r>
          </a:p>
        </p:txBody>
      </p:sp>
      <p:sp>
        <p:nvSpPr>
          <p:cNvPr id="4" name="육각형 3"/>
          <p:cNvSpPr/>
          <p:nvPr/>
        </p:nvSpPr>
        <p:spPr>
          <a:xfrm>
            <a:off x="0" y="0"/>
            <a:ext cx="1618938" cy="1395636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903751"/>
            <a:ext cx="1978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HEIGHT</a:t>
            </a:r>
          </a:p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00m</a:t>
            </a:r>
            <a:endParaRPr lang="ko-KR" altLang="en-US" sz="3600" b="1" i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620753" y="2743200"/>
            <a:ext cx="974362" cy="9743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 flipV="1">
            <a:off x="5235326" y="3230380"/>
            <a:ext cx="174521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29195" y="1136758"/>
            <a:ext cx="4676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rgbClr val="FF0000"/>
                </a:solidFill>
              </a:rPr>
              <a:t>↖</a:t>
            </a:r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  <a:r>
              <a:rPr lang="ko-KR" altLang="en-US" sz="2400" b="1" dirty="0">
                <a:solidFill>
                  <a:srgbClr val="FF0000"/>
                </a:solidFill>
              </a:rPr>
              <a:t>바다모드</a:t>
            </a:r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  <a:r>
              <a:rPr lang="ko-KR" altLang="en-US" sz="2400" b="1" dirty="0">
                <a:solidFill>
                  <a:srgbClr val="FF0000"/>
                </a:solidFill>
              </a:rPr>
              <a:t>또는 </a:t>
            </a:r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r>
              <a:rPr lang="ko-KR" altLang="en-US" sz="2400" b="1" dirty="0">
                <a:solidFill>
                  <a:srgbClr val="FF0000"/>
                </a:solidFill>
              </a:rPr>
              <a:t>인지 </a:t>
            </a:r>
            <a:r>
              <a:rPr lang="en-US" altLang="ko-KR" sz="2400" b="1" dirty="0">
                <a:solidFill>
                  <a:srgbClr val="FF0000"/>
                </a:solidFill>
              </a:rPr>
              <a:t>/ </a:t>
            </a:r>
            <a:r>
              <a:rPr lang="ko-KR" altLang="en-US" sz="2400" b="1" dirty="0" err="1">
                <a:solidFill>
                  <a:srgbClr val="FF0000"/>
                </a:solidFill>
              </a:rPr>
              <a:t>육지모드인지를</a:t>
            </a:r>
            <a:r>
              <a:rPr lang="ko-KR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</a:rPr>
              <a:t>icon</a:t>
            </a:r>
            <a:r>
              <a:rPr lang="ko-KR" altLang="en-US" sz="2400" b="1" dirty="0">
                <a:solidFill>
                  <a:srgbClr val="FF0000"/>
                </a:solidFill>
              </a:rPr>
              <a:t>모양으로 설명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40222" y="3837483"/>
            <a:ext cx="3924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rgbClr val="FF0000"/>
                </a:solidFill>
              </a:rPr>
              <a:t>↑  흰색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화면 중앙을 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algn="r"/>
            <a:r>
              <a:rPr lang="ko-KR" altLang="en-US" sz="2400" b="1" dirty="0" err="1">
                <a:solidFill>
                  <a:srgbClr val="FF0000"/>
                </a:solidFill>
              </a:rPr>
              <a:t>맞춰주기</a:t>
            </a:r>
            <a:r>
              <a:rPr lang="ko-KR" altLang="en-US" sz="2400" b="1" dirty="0">
                <a:solidFill>
                  <a:srgbClr val="FF0000"/>
                </a:solidFill>
              </a:rPr>
              <a:t> 위한 </a:t>
            </a:r>
            <a:r>
              <a:rPr lang="ko-KR" altLang="en-US" sz="2400" b="1" dirty="0" err="1">
                <a:solidFill>
                  <a:srgbClr val="FF0000"/>
                </a:solidFill>
              </a:rPr>
              <a:t>표시점</a:t>
            </a:r>
            <a:r>
              <a:rPr lang="ko-KR" altLang="en-US" sz="2400" b="1" dirty="0">
                <a:solidFill>
                  <a:srgbClr val="FF0000"/>
                </a:solidFill>
              </a:rPr>
              <a:t> 용도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3230380"/>
            <a:ext cx="2788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rgbClr val="FF0000"/>
                </a:solidFill>
              </a:rPr>
              <a:t>↑  속도는 없애고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algn="r"/>
            <a:r>
              <a:rPr lang="ko-KR" altLang="en-US" sz="2400" b="1" dirty="0">
                <a:solidFill>
                  <a:srgbClr val="FF0000"/>
                </a:solidFill>
              </a:rPr>
              <a:t>높이</a:t>
            </a:r>
            <a:r>
              <a:rPr lang="en-US" altLang="ko-KR" sz="2400" b="1" dirty="0">
                <a:solidFill>
                  <a:srgbClr val="FF0000"/>
                </a:solidFill>
              </a:rPr>
              <a:t>(</a:t>
            </a:r>
            <a:r>
              <a:rPr lang="ko-KR" altLang="en-US" sz="2400" b="1" dirty="0">
                <a:solidFill>
                  <a:srgbClr val="FF0000"/>
                </a:solidFill>
              </a:rPr>
              <a:t>고도</a:t>
            </a:r>
            <a:r>
              <a:rPr lang="en-US" altLang="ko-KR" sz="2400" b="1" dirty="0">
                <a:solidFill>
                  <a:srgbClr val="FF0000"/>
                </a:solidFill>
              </a:rPr>
              <a:t>)</a:t>
            </a:r>
            <a:r>
              <a:rPr lang="ko-KR" altLang="en-US" sz="2400" b="1" dirty="0">
                <a:solidFill>
                  <a:srgbClr val="FF0000"/>
                </a:solidFill>
              </a:rPr>
              <a:t>만 표시</a:t>
            </a:r>
          </a:p>
        </p:txBody>
      </p:sp>
      <p:sp>
        <p:nvSpPr>
          <p:cNvPr id="18" name="화살표: 갈매기형 수장 17"/>
          <p:cNvSpPr/>
          <p:nvPr/>
        </p:nvSpPr>
        <p:spPr>
          <a:xfrm>
            <a:off x="8994099" y="2248525"/>
            <a:ext cx="3197902" cy="494675"/>
          </a:xfrm>
          <a:prstGeom prst="chevron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ex) Material / Monster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9" name="그림 18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385" b="79965" l="16113" r="267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786" t="50062" r="71940" b="16713"/>
          <a:stretch/>
        </p:blipFill>
        <p:spPr bwMode="auto">
          <a:xfrm rot="5400000">
            <a:off x="9717082" y="2703330"/>
            <a:ext cx="756920" cy="10541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0213298" y="2907214"/>
            <a:ext cx="1978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 000</a:t>
            </a:r>
            <a:r>
              <a:rPr lang="ko-KR" altLang="en-US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개</a:t>
            </a:r>
          </a:p>
        </p:txBody>
      </p:sp>
      <p:sp>
        <p:nvSpPr>
          <p:cNvPr id="21" name="타원 20"/>
          <p:cNvSpPr/>
          <p:nvPr/>
        </p:nvSpPr>
        <p:spPr>
          <a:xfrm>
            <a:off x="9801452" y="3682914"/>
            <a:ext cx="585576" cy="58557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213298" y="3682914"/>
            <a:ext cx="1978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 000</a:t>
            </a:r>
            <a:r>
              <a:rPr lang="ko-KR" altLang="en-US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424472" y="4469379"/>
            <a:ext cx="3747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rgbClr val="FF0000"/>
                </a:solidFill>
              </a:rPr>
              <a:t>조개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진주 개수 표시</a:t>
            </a:r>
            <a:r>
              <a:rPr lang="en-US" altLang="ko-KR" sz="2400" b="1" dirty="0">
                <a:solidFill>
                  <a:srgbClr val="FF0000"/>
                </a:solidFill>
              </a:rPr>
              <a:t>,</a:t>
            </a:r>
            <a:r>
              <a:rPr lang="ko-KR" altLang="en-US" sz="2400" b="1" dirty="0">
                <a:solidFill>
                  <a:srgbClr val="FF0000"/>
                </a:solidFill>
              </a:rPr>
              <a:t> ↑</a:t>
            </a:r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</a:p>
          <a:p>
            <a:pPr algn="r"/>
            <a:r>
              <a:rPr lang="ko-KR" altLang="en-US" sz="2400" b="1" dirty="0">
                <a:solidFill>
                  <a:srgbClr val="FF0000"/>
                </a:solidFill>
              </a:rPr>
              <a:t>프로젝트때 했던 것 처럼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algn="r"/>
            <a:r>
              <a:rPr lang="ko-KR" altLang="en-US" sz="2400" b="1" dirty="0">
                <a:solidFill>
                  <a:srgbClr val="FF0000"/>
                </a:solidFill>
              </a:rPr>
              <a:t>조개가 움직여줬으면</a:t>
            </a:r>
            <a:r>
              <a:rPr lang="en-US" altLang="ko-KR" sz="2400" b="1" dirty="0">
                <a:solidFill>
                  <a:srgbClr val="FF0000"/>
                </a:solidFill>
              </a:rPr>
              <a:t>!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4770" y="5270432"/>
            <a:ext cx="7889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* </a:t>
            </a:r>
            <a:r>
              <a:rPr lang="ko-KR" altLang="en-US" sz="2400" b="1" dirty="0" err="1">
                <a:solidFill>
                  <a:srgbClr val="FF0000"/>
                </a:solidFill>
              </a:rPr>
              <a:t>남은시간</a:t>
            </a:r>
            <a:r>
              <a:rPr lang="en-US" altLang="ko-KR" sz="2400" b="1" dirty="0">
                <a:solidFill>
                  <a:srgbClr val="FF0000"/>
                </a:solidFill>
              </a:rPr>
              <a:t>(</a:t>
            </a:r>
            <a:r>
              <a:rPr lang="ko-KR" altLang="en-US" sz="2400" b="1" dirty="0">
                <a:solidFill>
                  <a:srgbClr val="FF0000"/>
                </a:solidFill>
              </a:rPr>
              <a:t>제한시간</a:t>
            </a:r>
            <a:r>
              <a:rPr lang="en-US" altLang="ko-KR" sz="2400" b="1" dirty="0">
                <a:solidFill>
                  <a:srgbClr val="FF0000"/>
                </a:solidFill>
              </a:rPr>
              <a:t>)</a:t>
            </a:r>
            <a:r>
              <a:rPr lang="ko-KR" altLang="en-US" sz="2400" b="1" dirty="0">
                <a:solidFill>
                  <a:srgbClr val="FF0000"/>
                </a:solidFill>
              </a:rPr>
              <a:t>표시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단위는 </a:t>
            </a:r>
            <a:r>
              <a:rPr lang="en-US" altLang="ko-KR" sz="2400" b="1" dirty="0">
                <a:solidFill>
                  <a:srgbClr val="FF0000"/>
                </a:solidFill>
              </a:rPr>
              <a:t>‘</a:t>
            </a:r>
            <a:r>
              <a:rPr lang="ko-KR" altLang="en-US" sz="2400" b="1" dirty="0">
                <a:solidFill>
                  <a:srgbClr val="FF0000"/>
                </a:solidFill>
              </a:rPr>
              <a:t>초</a:t>
            </a:r>
            <a:r>
              <a:rPr lang="en-US" altLang="ko-KR" sz="2400" b="1" dirty="0">
                <a:solidFill>
                  <a:srgbClr val="FF0000"/>
                </a:solidFill>
              </a:rPr>
              <a:t>’</a:t>
            </a:r>
            <a:r>
              <a:rPr lang="ko-KR" altLang="en-US" sz="2400" b="1" dirty="0">
                <a:solidFill>
                  <a:srgbClr val="FF0000"/>
                </a:solidFill>
              </a:rPr>
              <a:t>로 하고 초가 줄어들 때마다 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빨간색 게이지도 점점 줄어들 수 있도록 해줬으면</a:t>
            </a:r>
            <a:r>
              <a:rPr lang="en-US" altLang="ko-KR" sz="2400" b="1" dirty="0">
                <a:solidFill>
                  <a:srgbClr val="FF0000"/>
                </a:solidFill>
              </a:rPr>
              <a:t>!!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64315" y="199180"/>
            <a:ext cx="3201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SCORE</a:t>
            </a:r>
            <a:r>
              <a:rPr lang="ko-KR" altLang="en-US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 </a:t>
            </a:r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:</a:t>
            </a:r>
            <a:r>
              <a:rPr lang="ko-KR" altLang="en-US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 </a:t>
            </a:r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0000</a:t>
            </a:r>
            <a:endParaRPr lang="ko-KR" altLang="en-US" sz="3600" b="1" i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69418" y="236152"/>
            <a:ext cx="2788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rgbClr val="FF0000"/>
                </a:solidFill>
              </a:rPr>
              <a:t>점수 표시 </a:t>
            </a:r>
            <a:r>
              <a:rPr lang="en-US" altLang="ko-KR" sz="2400" b="1" dirty="0">
                <a:solidFill>
                  <a:srgbClr val="FF0000"/>
                </a:solidFill>
              </a:rPr>
              <a:t>-&gt; 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929797" y="1756153"/>
            <a:ext cx="408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rgbClr val="FF0000"/>
                </a:solidFill>
              </a:rPr>
              <a:t>작은 설명</a:t>
            </a:r>
            <a:r>
              <a:rPr lang="en-US" altLang="ko-KR" sz="2400" b="1" dirty="0">
                <a:solidFill>
                  <a:srgbClr val="FF0000"/>
                </a:solidFill>
              </a:rPr>
              <a:t>(</a:t>
            </a:r>
            <a:r>
              <a:rPr lang="ko-KR" altLang="en-US" sz="2400" b="1" dirty="0">
                <a:solidFill>
                  <a:srgbClr val="FF0000"/>
                </a:solidFill>
              </a:rPr>
              <a:t>단어중심으로</a:t>
            </a:r>
            <a:r>
              <a:rPr lang="en-US" altLang="ko-KR" sz="2400" b="1" dirty="0">
                <a:solidFill>
                  <a:srgbClr val="FF0000"/>
                </a:solidFill>
              </a:rPr>
              <a:t>)</a:t>
            </a:r>
            <a:r>
              <a:rPr lang="ko-KR" altLang="en-US" sz="2400" b="1" dirty="0">
                <a:solidFill>
                  <a:srgbClr val="FF0000"/>
                </a:solidFill>
              </a:rPr>
              <a:t>↓</a:t>
            </a:r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2788170" y="569626"/>
            <a:ext cx="1394086" cy="4700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26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8800" b="1" dirty="0"/>
              <a:t>바다 </a:t>
            </a:r>
            <a:r>
              <a:rPr lang="en-US" altLang="ko-KR" sz="8800" b="1" dirty="0"/>
              <a:t>1</a:t>
            </a:r>
            <a:endParaRPr lang="ko-KR" altLang="en-US" sz="88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845878"/>
            <a:ext cx="9144000" cy="16557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컨트롤러의 </a:t>
            </a:r>
            <a:r>
              <a:rPr lang="en-US" altLang="ko-KR" dirty="0"/>
              <a:t>Shot </a:t>
            </a:r>
            <a:r>
              <a:rPr lang="ko-KR" altLang="en-US" dirty="0"/>
              <a:t>버튼을 클릭하여</a:t>
            </a:r>
            <a:endParaRPr lang="en-US" altLang="ko-KR" dirty="0"/>
          </a:p>
          <a:p>
            <a:r>
              <a:rPr lang="ko-KR" altLang="en-US" dirty="0"/>
              <a:t>설명을 다음</a:t>
            </a:r>
            <a:r>
              <a:rPr lang="en-US" altLang="ko-KR" dirty="0"/>
              <a:t>(NEXT)</a:t>
            </a:r>
            <a:r>
              <a:rPr lang="ko-KR" altLang="en-US" dirty="0"/>
              <a:t>으로 넘길 수 있도록 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9594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화살표: 갈매기형 수장 23"/>
          <p:cNvSpPr/>
          <p:nvPr/>
        </p:nvSpPr>
        <p:spPr>
          <a:xfrm>
            <a:off x="1229195" y="450480"/>
            <a:ext cx="3511028" cy="494675"/>
          </a:xfrm>
          <a:prstGeom prst="chevr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제한 시간 표시</a:t>
            </a:r>
          </a:p>
        </p:txBody>
      </p:sp>
      <p:sp>
        <p:nvSpPr>
          <p:cNvPr id="4" name="육각형 3"/>
          <p:cNvSpPr/>
          <p:nvPr/>
        </p:nvSpPr>
        <p:spPr>
          <a:xfrm>
            <a:off x="0" y="0"/>
            <a:ext cx="1618938" cy="1395636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바다</a:t>
            </a:r>
            <a:r>
              <a:rPr lang="en-US" altLang="ko-KR" sz="2800" b="1" dirty="0">
                <a:solidFill>
                  <a:schemeClr val="tx1"/>
                </a:solidFill>
              </a:rPr>
              <a:t>1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03751"/>
            <a:ext cx="1978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HEIGHT</a:t>
            </a:r>
          </a:p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00m</a:t>
            </a:r>
            <a:endParaRPr lang="ko-KR" altLang="en-US" sz="3600" b="1" i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620753" y="2743200"/>
            <a:ext cx="974362" cy="9743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 flipV="1">
            <a:off x="5235326" y="3230380"/>
            <a:ext cx="174521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화살표: 갈매기형 수장 17"/>
          <p:cNvSpPr/>
          <p:nvPr/>
        </p:nvSpPr>
        <p:spPr>
          <a:xfrm>
            <a:off x="8994099" y="2248525"/>
            <a:ext cx="3197902" cy="494675"/>
          </a:xfrm>
          <a:prstGeom prst="chevron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Material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19" name="그림 18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385" b="79965" l="16113" r="267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786" t="50062" r="71940" b="16713"/>
          <a:stretch/>
        </p:blipFill>
        <p:spPr bwMode="auto">
          <a:xfrm rot="5400000">
            <a:off x="9717082" y="2703330"/>
            <a:ext cx="756920" cy="10541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0213298" y="2907214"/>
            <a:ext cx="1978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 000</a:t>
            </a:r>
            <a:r>
              <a:rPr lang="ko-KR" altLang="en-US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개</a:t>
            </a:r>
          </a:p>
        </p:txBody>
      </p:sp>
      <p:sp>
        <p:nvSpPr>
          <p:cNvPr id="21" name="타원 20"/>
          <p:cNvSpPr/>
          <p:nvPr/>
        </p:nvSpPr>
        <p:spPr>
          <a:xfrm>
            <a:off x="9801452" y="3682914"/>
            <a:ext cx="585576" cy="58557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213298" y="3682914"/>
            <a:ext cx="1978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 000</a:t>
            </a:r>
            <a:r>
              <a:rPr lang="ko-KR" altLang="en-US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424472" y="4469379"/>
            <a:ext cx="3747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rgbClr val="FF0000"/>
                </a:solidFill>
              </a:rPr>
              <a:t>조개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진주 개수 표시</a:t>
            </a:r>
            <a:r>
              <a:rPr lang="en-US" altLang="ko-KR" sz="2400" b="1" dirty="0">
                <a:solidFill>
                  <a:srgbClr val="FF0000"/>
                </a:solidFill>
              </a:rPr>
              <a:t>,</a:t>
            </a:r>
            <a:r>
              <a:rPr lang="ko-KR" altLang="en-US" sz="2400" b="1" dirty="0">
                <a:solidFill>
                  <a:srgbClr val="FF0000"/>
                </a:solidFill>
              </a:rPr>
              <a:t> ↑</a:t>
            </a:r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</a:p>
          <a:p>
            <a:pPr algn="r"/>
            <a:r>
              <a:rPr lang="ko-KR" altLang="en-US" sz="2400" b="1" dirty="0">
                <a:solidFill>
                  <a:srgbClr val="FF0000"/>
                </a:solidFill>
              </a:rPr>
              <a:t>프로젝트때 했던 것 처럼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algn="r"/>
            <a:r>
              <a:rPr lang="ko-KR" altLang="en-US" sz="2400" b="1" dirty="0">
                <a:solidFill>
                  <a:srgbClr val="FF0000"/>
                </a:solidFill>
              </a:rPr>
              <a:t>조개가 움직여줬으면</a:t>
            </a:r>
            <a:r>
              <a:rPr lang="en-US" altLang="ko-KR" sz="2400" b="1" dirty="0">
                <a:solidFill>
                  <a:srgbClr val="FF0000"/>
                </a:solidFill>
              </a:rPr>
              <a:t>!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64315" y="199180"/>
            <a:ext cx="3201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SCORE</a:t>
            </a:r>
            <a:r>
              <a:rPr lang="ko-KR" altLang="en-US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 </a:t>
            </a:r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:</a:t>
            </a:r>
            <a:r>
              <a:rPr lang="ko-KR" altLang="en-US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 </a:t>
            </a:r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0000</a:t>
            </a:r>
            <a:endParaRPr lang="ko-KR" altLang="en-US" sz="3600" b="1" i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69418" y="236152"/>
            <a:ext cx="2788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rgbClr val="FF0000"/>
                </a:solidFill>
              </a:rPr>
              <a:t>점수 표시 </a:t>
            </a:r>
            <a:r>
              <a:rPr lang="en-US" altLang="ko-KR" sz="2400" b="1" dirty="0">
                <a:solidFill>
                  <a:srgbClr val="FF0000"/>
                </a:solidFill>
              </a:rPr>
              <a:t>-&gt; 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29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화살표: 갈매기형 수장 23"/>
          <p:cNvSpPr/>
          <p:nvPr/>
        </p:nvSpPr>
        <p:spPr>
          <a:xfrm>
            <a:off x="1229195" y="450480"/>
            <a:ext cx="3511028" cy="494675"/>
          </a:xfrm>
          <a:prstGeom prst="chevr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제한 시간 표시</a:t>
            </a:r>
          </a:p>
        </p:txBody>
      </p:sp>
      <p:sp>
        <p:nvSpPr>
          <p:cNvPr id="4" name="육각형 3"/>
          <p:cNvSpPr/>
          <p:nvPr/>
        </p:nvSpPr>
        <p:spPr>
          <a:xfrm>
            <a:off x="0" y="0"/>
            <a:ext cx="1618938" cy="1395636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바다</a:t>
            </a:r>
            <a:r>
              <a:rPr lang="en-US" altLang="ko-KR" sz="2800" b="1" dirty="0">
                <a:solidFill>
                  <a:schemeClr val="tx1"/>
                </a:solidFill>
              </a:rPr>
              <a:t>1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03751"/>
            <a:ext cx="1978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HEIGHT</a:t>
            </a:r>
          </a:p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00m</a:t>
            </a:r>
            <a:endParaRPr lang="ko-KR" altLang="en-US" sz="3600" b="1" i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620753" y="2743200"/>
            <a:ext cx="974362" cy="9743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 flipV="1">
            <a:off x="5235326" y="3230380"/>
            <a:ext cx="174521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화살표: 갈매기형 수장 17"/>
          <p:cNvSpPr/>
          <p:nvPr/>
        </p:nvSpPr>
        <p:spPr>
          <a:xfrm>
            <a:off x="8994099" y="2248525"/>
            <a:ext cx="3197902" cy="494675"/>
          </a:xfrm>
          <a:prstGeom prst="chevron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Monster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13298" y="2907214"/>
            <a:ext cx="1978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 000</a:t>
            </a:r>
            <a:endParaRPr lang="ko-KR" altLang="en-US" sz="3600" b="1" i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213298" y="3682914"/>
            <a:ext cx="1978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 000</a:t>
            </a:r>
            <a:endParaRPr lang="ko-KR" altLang="en-US" sz="3600" b="1" i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95116" y="4469379"/>
            <a:ext cx="5576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rgbClr val="FF0000"/>
                </a:solidFill>
              </a:rPr>
              <a:t>몬스터 </a:t>
            </a:r>
            <a:r>
              <a:rPr lang="ko-KR" altLang="en-US" sz="2400" b="1" dirty="0" err="1">
                <a:solidFill>
                  <a:srgbClr val="FF0000"/>
                </a:solidFill>
              </a:rPr>
              <a:t>몇마리</a:t>
            </a:r>
            <a:r>
              <a:rPr lang="ko-KR" altLang="en-US" sz="2400" b="1" dirty="0">
                <a:solidFill>
                  <a:srgbClr val="FF0000"/>
                </a:solidFill>
              </a:rPr>
              <a:t> 사냥했는지 ↑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algn="r"/>
            <a:r>
              <a:rPr lang="ko-KR" altLang="en-US" sz="2400" b="1" dirty="0">
                <a:solidFill>
                  <a:srgbClr val="FF0000"/>
                </a:solidFill>
              </a:rPr>
              <a:t> 표시해 주는 것</a:t>
            </a:r>
            <a:r>
              <a:rPr lang="en-US" altLang="ko-KR" sz="2400" b="1" dirty="0">
                <a:solidFill>
                  <a:srgbClr val="FF0000"/>
                </a:solidFill>
              </a:rPr>
              <a:t>,</a:t>
            </a:r>
            <a:r>
              <a:rPr lang="ko-KR" altLang="en-US" sz="2400" b="1" dirty="0">
                <a:solidFill>
                  <a:srgbClr val="FF0000"/>
                </a:solidFill>
              </a:rPr>
              <a:t> 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algn="r"/>
            <a:r>
              <a:rPr lang="ko-KR" altLang="en-US" sz="2400" b="1" dirty="0">
                <a:solidFill>
                  <a:srgbClr val="FF0000"/>
                </a:solidFill>
              </a:rPr>
              <a:t>이미지가 좌우로 움직여 줬으면</a:t>
            </a:r>
            <a:r>
              <a:rPr lang="en-US" altLang="ko-KR" sz="2400" b="1" dirty="0">
                <a:solidFill>
                  <a:srgbClr val="FF0000"/>
                </a:solidFill>
              </a:rPr>
              <a:t>..!!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64315" y="199180"/>
            <a:ext cx="3201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SCORE</a:t>
            </a:r>
            <a:r>
              <a:rPr lang="ko-KR" altLang="en-US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 </a:t>
            </a:r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:</a:t>
            </a:r>
            <a:r>
              <a:rPr lang="ko-KR" altLang="en-US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 </a:t>
            </a:r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0000</a:t>
            </a:r>
            <a:endParaRPr lang="ko-KR" altLang="en-US" sz="3600" b="1" i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69418" y="236152"/>
            <a:ext cx="2788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rgbClr val="FF0000"/>
                </a:solidFill>
              </a:rPr>
              <a:t>점수 표시 </a:t>
            </a:r>
            <a:r>
              <a:rPr lang="en-US" altLang="ko-KR" sz="2400" b="1" dirty="0">
                <a:solidFill>
                  <a:srgbClr val="FF0000"/>
                </a:solidFill>
              </a:rPr>
              <a:t>-&gt; 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718380" y="2907214"/>
            <a:ext cx="732146" cy="696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몬스터</a:t>
            </a:r>
            <a:r>
              <a:rPr lang="en-US" altLang="ko-KR" b="1" dirty="0"/>
              <a:t>1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9718380" y="3682914"/>
            <a:ext cx="732146" cy="696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몬스터</a:t>
            </a:r>
            <a:r>
              <a:rPr lang="en-US" altLang="ko-KR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43153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화살표: 갈매기형 수장 23"/>
          <p:cNvSpPr/>
          <p:nvPr/>
        </p:nvSpPr>
        <p:spPr>
          <a:xfrm>
            <a:off x="1229195" y="450480"/>
            <a:ext cx="3511028" cy="494675"/>
          </a:xfrm>
          <a:prstGeom prst="chevr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제한 시간 표시</a:t>
            </a:r>
          </a:p>
        </p:txBody>
      </p:sp>
      <p:sp>
        <p:nvSpPr>
          <p:cNvPr id="4" name="육각형 3"/>
          <p:cNvSpPr/>
          <p:nvPr/>
        </p:nvSpPr>
        <p:spPr>
          <a:xfrm>
            <a:off x="0" y="0"/>
            <a:ext cx="1618938" cy="1395636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903751"/>
            <a:ext cx="1978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HEIGHT</a:t>
            </a:r>
          </a:p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00m</a:t>
            </a:r>
            <a:endParaRPr lang="ko-KR" altLang="en-US" sz="3600" b="1" i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620753" y="2743200"/>
            <a:ext cx="974362" cy="9743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 flipV="1">
            <a:off x="5235326" y="3230380"/>
            <a:ext cx="174521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157773" y="4507094"/>
            <a:ext cx="10143655" cy="198596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157773" y="3946517"/>
            <a:ext cx="2628416" cy="56057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게임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</a:rPr>
              <a:t>설명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264" y="4611976"/>
            <a:ext cx="1776197" cy="17761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08753" y="5240954"/>
            <a:ext cx="6678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먼저</a:t>
            </a:r>
            <a:r>
              <a:rPr lang="en-US" altLang="ko-KR" sz="2800" b="1" dirty="0"/>
              <a:t>,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BLUE </a:t>
            </a:r>
            <a:r>
              <a:rPr lang="ko-KR" altLang="ko-KR" sz="2800" b="1" dirty="0"/>
              <a:t>마커에서 조개를 수집합니다</a:t>
            </a:r>
            <a:r>
              <a:rPr lang="en-US" altLang="ko-KR" sz="2800" b="1" dirty="0"/>
              <a:t>.</a:t>
            </a:r>
            <a:endParaRPr lang="ko-KR" altLang="ko-KR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213298" y="5955828"/>
            <a:ext cx="1401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endParaRPr lang="ko-KR" alt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15320" y="508924"/>
            <a:ext cx="4676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rgbClr val="FF0000"/>
                </a:solidFill>
              </a:rPr>
              <a:t>↖</a:t>
            </a:r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  <a:r>
              <a:rPr lang="ko-KR" altLang="en-US" sz="2400" b="1" dirty="0">
                <a:solidFill>
                  <a:srgbClr val="FF0000"/>
                </a:solidFill>
              </a:rPr>
              <a:t>제한 시간은 모든 게임 설명이 끝난 후 흐르기 시작한다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34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화살표: 갈매기형 수장 23"/>
          <p:cNvSpPr/>
          <p:nvPr/>
        </p:nvSpPr>
        <p:spPr>
          <a:xfrm>
            <a:off x="1229195" y="450480"/>
            <a:ext cx="3511028" cy="494675"/>
          </a:xfrm>
          <a:prstGeom prst="chevr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제한 시간 표시</a:t>
            </a:r>
          </a:p>
        </p:txBody>
      </p:sp>
      <p:sp>
        <p:nvSpPr>
          <p:cNvPr id="4" name="육각형 3"/>
          <p:cNvSpPr/>
          <p:nvPr/>
        </p:nvSpPr>
        <p:spPr>
          <a:xfrm>
            <a:off x="0" y="0"/>
            <a:ext cx="1618938" cy="1395636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903751"/>
            <a:ext cx="1978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HEIGHT</a:t>
            </a:r>
          </a:p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00m</a:t>
            </a:r>
            <a:endParaRPr lang="ko-KR" altLang="en-US" sz="3600" b="1" i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620753" y="2743200"/>
            <a:ext cx="974362" cy="9743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 flipV="1">
            <a:off x="5235326" y="3230380"/>
            <a:ext cx="174521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157773" y="4507094"/>
            <a:ext cx="10143655" cy="198596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157773" y="3946517"/>
            <a:ext cx="2628416" cy="56057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게임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</a:rPr>
              <a:t>설명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08753" y="4807577"/>
            <a:ext cx="74354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YELLOW </a:t>
            </a:r>
            <a:r>
              <a:rPr lang="ko-KR" altLang="ko-KR" sz="2800" b="1" dirty="0"/>
              <a:t>마커에서</a:t>
            </a:r>
            <a:r>
              <a:rPr lang="en-US" altLang="ko-KR" sz="2800" b="1" dirty="0"/>
              <a:t>,</a:t>
            </a:r>
            <a:r>
              <a:rPr lang="ko-KR" altLang="ko-KR" sz="2800" b="1" dirty="0"/>
              <a:t> </a:t>
            </a:r>
            <a:endParaRPr lang="en-US" altLang="ko-KR" sz="2800" b="1" dirty="0"/>
          </a:p>
          <a:p>
            <a:r>
              <a:rPr lang="ko-KR" altLang="ko-KR" sz="2800" b="1" dirty="0"/>
              <a:t>수집한 조개</a:t>
            </a:r>
            <a:r>
              <a:rPr lang="ko-KR" altLang="en-US" sz="2800" b="1" dirty="0"/>
              <a:t>를 사용하여</a:t>
            </a:r>
            <a:r>
              <a:rPr lang="ko-KR" altLang="ko-KR" sz="2800" b="1" dirty="0"/>
              <a:t> 진주를 가공합니다</a:t>
            </a:r>
            <a:r>
              <a:rPr lang="en-US" altLang="ko-KR" sz="2800" b="1" dirty="0"/>
              <a:t>. (</a:t>
            </a:r>
            <a:r>
              <a:rPr lang="ko-KR" altLang="ko-KR" sz="2800" b="1" dirty="0"/>
              <a:t>조개</a:t>
            </a:r>
            <a:r>
              <a:rPr lang="en-US" altLang="ko-KR" sz="2800" b="1" dirty="0"/>
              <a:t> 5</a:t>
            </a:r>
            <a:r>
              <a:rPr lang="ko-KR" altLang="ko-KR" sz="2800" b="1" dirty="0"/>
              <a:t>개</a:t>
            </a:r>
            <a:r>
              <a:rPr lang="en-US" altLang="ko-KR" sz="2800" b="1" dirty="0"/>
              <a:t> = </a:t>
            </a:r>
            <a:r>
              <a:rPr lang="ko-KR" altLang="ko-KR" sz="2800" b="1" dirty="0"/>
              <a:t>진주</a:t>
            </a:r>
            <a:r>
              <a:rPr lang="en-US" altLang="ko-KR" sz="2800" b="1" dirty="0"/>
              <a:t> 1</a:t>
            </a:r>
            <a:r>
              <a:rPr lang="ko-KR" altLang="ko-KR" sz="2800" b="1" dirty="0"/>
              <a:t>알</a:t>
            </a:r>
            <a:r>
              <a:rPr lang="en-US" altLang="ko-KR" sz="2800" b="1" dirty="0"/>
              <a:t>)</a:t>
            </a:r>
            <a:endParaRPr lang="ko-KR" altLang="ko-KR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213298" y="5955828"/>
            <a:ext cx="1401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endParaRPr lang="ko-KR" alt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15320" y="508924"/>
            <a:ext cx="4676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rgbClr val="FF0000"/>
                </a:solidFill>
              </a:rPr>
              <a:t>↖</a:t>
            </a:r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  <a:r>
              <a:rPr lang="ko-KR" altLang="en-US" sz="2400" b="1" dirty="0">
                <a:solidFill>
                  <a:srgbClr val="FF0000"/>
                </a:solidFill>
              </a:rPr>
              <a:t>제한 시간은 모든 게임 설명이 끝난 후 흐르기 시작한다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265" y="4611976"/>
            <a:ext cx="1776197" cy="177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2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647</Words>
  <Application>Microsoft Office PowerPoint</Application>
  <PresentationFormat>와이드스크린</PresentationFormat>
  <Paragraphs>203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Showcard Gothic</vt:lpstr>
      <vt:lpstr>Office 테마</vt:lpstr>
      <vt:lpstr>모드 선택</vt:lpstr>
      <vt:lpstr>PowerPoint 프레젠테이션</vt:lpstr>
      <vt:lpstr>공통적인 UI (바다1로 예시)</vt:lpstr>
      <vt:lpstr>PowerPoint 프레젠테이션</vt:lpstr>
      <vt:lpstr>바다 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바다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육지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Eunjeong Kim</dc:creator>
  <cp:lastModifiedBy>Eunjeong Kim</cp:lastModifiedBy>
  <cp:revision>9</cp:revision>
  <dcterms:created xsi:type="dcterms:W3CDTF">2017-05-01T13:52:22Z</dcterms:created>
  <dcterms:modified xsi:type="dcterms:W3CDTF">2017-05-02T08:02:26Z</dcterms:modified>
</cp:coreProperties>
</file>