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rgbClr val="f55e61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</p:spPr>
        <p:txBody>
          <a:bodyPr tIns="91440" bIns="91440" anchor="ctr"/>
          <a:p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322A467-E7E7-4940-86A5-85E2312E177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rgbClr val="f55e61"/>
          </a:solidFill>
          <a:ln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CA41792-14FE-4CCA-A724-7E61F6BF58E8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096360" y="1077840"/>
            <a:ext cx="2950920" cy="15840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Lato"/>
                <a:ea typeface="Lato"/>
              </a:rPr>
              <a:t>Projet Assurance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2916360" y="2662200"/>
            <a:ext cx="3384000" cy="14598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Playfair Display"/>
                <a:ea typeface="Playfair Display"/>
              </a:rPr>
              <a:t>Groupe 3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Playfair Display"/>
                <a:ea typeface="Playfair Display"/>
              </a:rPr>
              <a:t>Sylvain Davenel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Playfair Display"/>
                <a:ea typeface="Playfair Display"/>
              </a:rPr>
              <a:t>Jules Casset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Playfair Display"/>
                <a:ea typeface="Playfair Display"/>
              </a:rPr>
              <a:t>Benjamin Mille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Playfair Display"/>
                <a:ea typeface="Playfair Display"/>
              </a:rPr>
              <a:t>Jérôme Auffret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6892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Identification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663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Outils utilisés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Spring Security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Vert.x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JWT : JSON Web Tokens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Bilan du projet : 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Difficultés rencontrées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Langage pas encore bien maîtrisé, Hibernate difficile à prendre en main.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Concept d'identification par token / session.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Bénéfices 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Découvertes et approfondissements de connaissances, bon exercice de travail en équipe.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Bilan global 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Projet intéressant pour l’équipe.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Bilan sur l’organisation : 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11760" y="116928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Ce qui a bien marché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La répartition des tâches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Ce qui a mal fonctionné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Problèmes d’infrastructure réseau (proxy etc.)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Problèmes de connaissance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Problème de compilation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Equipe (membres et comptes github) :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Sylvain Davenel : Miroufff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Jules Casset : julescasset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Benjamin Mille : benjaminmille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Jérôme Auffret : JeromeAuffret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Présentation du projet :</a:t>
            </a: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
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Réalisation d’un outil de création/gestion de devis d’assurance pour véhicules et habitations permettant 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- La création de devis. On peut y trouver les devis 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- Voitures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- Habitation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Présentation du projet :</a:t>
            </a: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
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e696c"/>
                </a:solidFill>
                <a:latin typeface="Lato"/>
                <a:ea typeface="Lato"/>
              </a:rPr>
              <a:t>- Pour la création d’un devis, un wizard nous offrira plusieurs options 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e696c"/>
                </a:solidFill>
                <a:latin typeface="Lato"/>
                <a:ea typeface="Lato"/>
              </a:rPr>
              <a:t>- Il doit être possible de reprendre un devis en cours (on enregistre l’état entre chaque changement d’écran)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e696c"/>
                </a:solidFill>
                <a:latin typeface="Lato"/>
                <a:ea typeface="Lato"/>
              </a:rPr>
              <a:t>- Il est possible d’annuler un devis en cours de rédaction (donc suppression des étapes enregistrées)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e696c"/>
                </a:solidFill>
                <a:latin typeface="Lato"/>
                <a:ea typeface="Lato"/>
              </a:rPr>
              <a:t>- Les différentes listes (véhicules, marques, etc...) seront fournies par des microservices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e696c"/>
                </a:solidFill>
                <a:latin typeface="Lato"/>
                <a:ea typeface="Lato"/>
              </a:rPr>
              <a:t>- A la fin d’un devis, on l’enregistre dans la base de l’application et si tout se passe bien on publie un résumé dans un micro service (nom, prenom, identifiant, type, garantie, prix)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Analyse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Écriture du cahier des charges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Définition des spécificités fonctionnelles et techniques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Élaboration du dictionnaire de données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Modélisation MERISE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Conception des maquettes écrans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Outils utilisés pour la modélisation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Pencil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5828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Répartition des tâches</a:t>
            </a:r>
            <a:endParaRPr/>
          </a:p>
        </p:txBody>
      </p:sp>
      <p:graphicFrame>
        <p:nvGraphicFramePr>
          <p:cNvPr id="86" name="Table 2"/>
          <p:cNvGraphicFramePr/>
          <p:nvPr/>
        </p:nvGraphicFramePr>
        <p:xfrm>
          <a:off x="194760" y="1123920"/>
          <a:ext cx="8799840" cy="3628080"/>
        </p:xfrm>
        <a:graphic>
          <a:graphicData uri="http://schemas.openxmlformats.org/drawingml/2006/table">
            <a:tbl>
              <a:tblPr/>
              <a:tblGrid>
                <a:gridCol w="2199960"/>
                <a:gridCol w="2244960"/>
                <a:gridCol w="2154600"/>
                <a:gridCol w="2200680"/>
              </a:tblGrid>
              <a:tr h="4640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Sylvain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Jules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Benjamin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Jérôme</a:t>
                      </a:r>
                      <a:endParaRPr/>
                    </a:p>
                  </a:txBody>
                  <a:tcPr/>
                </a:tc>
              </a:tr>
              <a:tr h="31644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Spécifications fonctionnelles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Services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Entités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Liste des assurances en cours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Connexion Hibernate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Git init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Dictionnaire de données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Modèles Merise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Script SQL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Maquettes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Controllers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Vue habitation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Maquettes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Dictionnaire de données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Modèles Merise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Création des controllers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Vue véhicules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Intégration CSS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Création des controllers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Authentification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Gestion session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Sécurité des routes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Api REST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Génération Token JWT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Architecture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BDD MySql / MariaDb</a:t>
            </a: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ORM Hibernate</a:t>
            </a: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JSP</a:t>
            </a: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Couche de sécurité via Spring Security</a:t>
            </a: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Api REST d'identification ( génération d’un JWT )</a:t>
            </a: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Architecture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966960" y="119160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Insurance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DAO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Entity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Front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 Config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 Vue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 Controller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e696c"/>
                </a:solidFill>
                <a:latin typeface="Lato"/>
                <a:ea typeface="Lato"/>
              </a:rPr>
              <a:t>|------  Service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Création de la base de données</a:t>
            </a: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
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A partir du dictionnaire de données précédemment établi et des modèles, création des tables et des entrées.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Outils : MySQL, MySQL WorkBench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Génération du script SQL avec MySQL WorkBench à partir des modèles, puis corrections des erreurs d’écritures du logiciel. Partage du script finalisé.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55e61"/>
                </a:solidFill>
                <a:latin typeface="Playfair Display"/>
                <a:ea typeface="Playfair Display"/>
              </a:rPr>
              <a:t>Création des controllers / vues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Création des controllers et des vues en suivant la trame des maquettes.</a:t>
            </a:r>
            <a:endParaRPr/>
          </a:p>
          <a:p>
            <a:pPr>
              <a:lnSpc>
                <a:spcPct val="100000"/>
              </a:lnSpc>
              <a:buFont typeface="Lato"/>
              <a:buChar char="-"/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Devis véhicules</a:t>
            </a:r>
            <a:endParaRPr/>
          </a:p>
          <a:p>
            <a:pPr>
              <a:lnSpc>
                <a:spcPct val="100000"/>
              </a:lnSpc>
              <a:buFont typeface="Lato"/>
              <a:buChar char="-"/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Devis habitation</a:t>
            </a:r>
            <a:endParaRPr/>
          </a:p>
          <a:p>
            <a:pPr>
              <a:lnSpc>
                <a:spcPct val="100000"/>
              </a:lnSpc>
              <a:buFont typeface="Lato"/>
              <a:buChar char="-"/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Page de profil</a:t>
            </a:r>
            <a:endParaRPr/>
          </a:p>
          <a:p>
            <a:pPr>
              <a:lnSpc>
                <a:spcPct val="100000"/>
              </a:lnSpc>
              <a:buFont typeface="Lato"/>
              <a:buChar char="-"/>
            </a:pPr>
            <a:r>
              <a:rPr lang="en-US">
                <a:solidFill>
                  <a:srgbClr val="5e696c"/>
                </a:solidFill>
                <a:latin typeface="Lato"/>
                <a:ea typeface="Lato"/>
              </a:rPr>
              <a:t>Devis en cours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