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A830-E202-4C18-B368-1864CA97C72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1FD-33A7-4E6C-9B9D-3A16CFF9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A830-E202-4C18-B368-1864CA97C72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1FD-33A7-4E6C-9B9D-3A16CFF9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A830-E202-4C18-B368-1864CA97C72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1FD-33A7-4E6C-9B9D-3A16CFF9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A830-E202-4C18-B368-1864CA97C72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1FD-33A7-4E6C-9B9D-3A16CFF9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A830-E202-4C18-B368-1864CA97C72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1FD-33A7-4E6C-9B9D-3A16CFF9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A830-E202-4C18-B368-1864CA97C72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1FD-33A7-4E6C-9B9D-3A16CFF9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A830-E202-4C18-B368-1864CA97C72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1FD-33A7-4E6C-9B9D-3A16CFF9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A830-E202-4C18-B368-1864CA97C72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1FD-33A7-4E6C-9B9D-3A16CFF9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9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A830-E202-4C18-B368-1864CA97C72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1FD-33A7-4E6C-9B9D-3A16CFF9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A830-E202-4C18-B368-1864CA97C72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1FD-33A7-4E6C-9B9D-3A16CFF9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3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A830-E202-4C18-B368-1864CA97C72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71FD-33A7-4E6C-9B9D-3A16CFF9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3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A830-E202-4C18-B368-1864CA97C72E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71FD-33A7-4E6C-9B9D-3A16CFF9B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13" idx="3"/>
          </p:cNvCxnSpPr>
          <p:nvPr/>
        </p:nvCxnSpPr>
        <p:spPr>
          <a:xfrm>
            <a:off x="1828800" y="3924300"/>
            <a:ext cx="0" cy="26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05200" y="3162300"/>
            <a:ext cx="304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3467100" y="4191000"/>
            <a:ext cx="3810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8" idx="2"/>
            <a:endCxn id="9" idx="3"/>
          </p:cNvCxnSpPr>
          <p:nvPr/>
        </p:nvCxnSpPr>
        <p:spPr>
          <a:xfrm>
            <a:off x="3657600" y="3924300"/>
            <a:ext cx="0" cy="266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rot="10800000">
            <a:off x="1638300" y="4191000"/>
            <a:ext cx="3810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31925" y="3162300"/>
            <a:ext cx="79375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6" idx="0"/>
          </p:cNvCxnSpPr>
          <p:nvPr/>
        </p:nvCxnSpPr>
        <p:spPr>
          <a:xfrm flipV="1">
            <a:off x="1828800" y="2362200"/>
            <a:ext cx="0" cy="800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57600" y="4057650"/>
            <a:ext cx="99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0"/>
          </p:cNvCxnSpPr>
          <p:nvPr/>
        </p:nvCxnSpPr>
        <p:spPr>
          <a:xfrm rot="5400000" flipH="1" flipV="1">
            <a:off x="4019550" y="2533650"/>
            <a:ext cx="266700" cy="99060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48200" y="2438400"/>
            <a:ext cx="14478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661580" y="1828800"/>
            <a:ext cx="99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28800" y="23622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flipH="1" flipV="1">
            <a:off x="3044541" y="2286000"/>
            <a:ext cx="15875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H="1" flipV="1">
            <a:off x="3578224" y="2819400"/>
            <a:ext cx="15875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H="1" flipV="1">
            <a:off x="3619168" y="1752600"/>
            <a:ext cx="15875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3"/>
            <a:endCxn id="35" idx="7"/>
          </p:cNvCxnSpPr>
          <p:nvPr/>
        </p:nvCxnSpPr>
        <p:spPr>
          <a:xfrm flipV="1">
            <a:off x="3180043" y="1882682"/>
            <a:ext cx="462373" cy="425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2597671" y="1939119"/>
            <a:ext cx="1063909" cy="93345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0800000">
            <a:off x="3541877" y="2315851"/>
            <a:ext cx="231444" cy="1524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535111" y="3127801"/>
            <a:ext cx="587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+</a:t>
            </a:r>
          </a:p>
          <a:p>
            <a:pPr algn="ctr"/>
            <a:r>
              <a:rPr lang="en-US" sz="2400" dirty="0"/>
              <a:t>-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3590" y="33586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00600" y="322013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Pixhawk</a:t>
            </a:r>
            <a:r>
              <a:rPr lang="en-US" dirty="0" smtClean="0"/>
              <a:t> ADC</a:t>
            </a:r>
          </a:p>
        </p:txBody>
      </p:sp>
    </p:spTree>
    <p:extLst>
      <p:ext uri="{BB962C8B-B14F-4D97-AF65-F5344CB8AC3E}">
        <p14:creationId xmlns:p14="http://schemas.microsoft.com/office/powerpoint/2010/main" val="242365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2016-04-24T03:34:00Z</dcterms:created>
  <dcterms:modified xsi:type="dcterms:W3CDTF">2016-04-24T03:41:24Z</dcterms:modified>
</cp:coreProperties>
</file>