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B69E-A09C-48C9-A734-BAE80B81EC07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439D-2DCA-4C70-B075-9F5AAD15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3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0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439D-2DCA-4C70-B075-9F5AAD1567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B5A4-0F70-4F82-9F1E-C2B3CFB1C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67916-147F-4F28-9D04-6E163F26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A0EF-65B0-47EB-A29E-9A8E7B6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B8F4-C6B5-42AC-9109-B9A4B7F5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D55C-7C46-4A55-9F54-5B8CAFCB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F444-0378-4D07-81C1-61D8C921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6CA57-F87F-4338-AE38-9809BEDB8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2D8FB-FA18-45DE-938D-2DD2C561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3824-CA1C-4C21-85A1-EF07326D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7A9F-72C1-4A49-B487-C61FFBD3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1B09-D511-4772-8A02-877D3D2EB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7241B-8076-4EE8-A995-A2DAC97F0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935A-C739-46E6-A4ED-D0EF03C3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D057-C9A6-4238-A951-7385A8B5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4F1-D8CE-4A5B-B37F-BCA3BA8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45DC-DF5A-483A-8549-742341A4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E570-4EFB-4FA6-AD78-022643C9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22C4-E6F9-4914-991B-E4D173E6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9B9B-0B6E-47A7-889A-CB18078A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DFFC-E825-4B01-88A2-E80CFE54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7A53-D7E6-45F2-B49A-288B8A54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BC47-C583-482B-B418-AEF52920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42F9-1F6B-4E9B-8155-B323126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7EE2-802A-4299-BADA-DA9D2BB6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BFF5-C322-43AD-9334-0F580E03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9DCA-AA02-4D6F-8C10-CD17651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818A-2854-4E40-9F73-D14551E52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81DE-FA81-49D0-97C4-D61015481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ABBE-9894-4D68-8F14-DBCB7A0E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78A30-3B31-4069-9D35-4442E6FF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2242C-4B00-4085-87FC-9FECBCCC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53F9-6F7D-4EF9-9380-4AACD6D7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8312-BB81-4B36-8916-B61C2B61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E6D7B-3669-45FC-BE1B-C884BE9B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11EBF-8119-4F46-8EC4-916D4BAC1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A9EEB-AD24-42FE-A1E9-0690A82C5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0C061-475F-4F3D-934D-8D477559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53CDC-433F-45FC-8137-6C9BECE8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D2B67-9EAE-4B58-B7F0-C1E8CF33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805C-8FC7-49D1-AA07-24971AB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DBC7A-6490-44FF-B5E3-D907C9CA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A5769-CEAC-46E3-9E4F-D43BA894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99FE6-41F5-4985-9DFE-5913A5D5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674C9-9E0C-43E8-A434-B6FC9E90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AACD-4914-49D6-8105-23D7FA8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22CA-6453-49CD-B57F-30D9586A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F789-FEDC-4116-9AC2-5997C758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3204-C307-439C-8B2F-697CD78B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5625A-7924-452A-AC1E-2E282BD0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8999-45BA-4A8B-9F68-07BDBA19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8328D-5C98-4642-BA89-7A539071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43E0-006A-46BD-9914-C3E66625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2AFD-E513-4484-8E34-17AD52DB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73E2F-078D-49BF-8C0F-5A6851EB8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A65FB-57C3-43A0-BBCF-88E6FA0E7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4D74-884A-4446-9936-85DFF121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24CD-59D3-4136-970C-DD9B3820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65F3-E548-404F-A14E-427AE4E8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16DEC-5CE0-4E3D-BD33-2DF16F94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524FD-DA59-49BB-B8E8-0C3D89F5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6D6-92BE-4F63-80E8-8F38F9D83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7B60-F474-4451-9569-EC482F90250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C94D-D130-4EEC-A1B3-847CF1195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6EE6-60E0-4474-8A5C-EC464579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0873-18EA-4E70-AA68-1A1D4E13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2016b093005/SDPDPROJECT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F3C3-1C8D-48C7-96E7-B78E9070D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SDPD ANDROID APP	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DA6C3-A52E-44E9-8400-9DDC93A3E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2200"/>
              <a:t>SAURAV</a:t>
            </a:r>
          </a:p>
          <a:p>
            <a:pPr algn="l"/>
            <a:r>
              <a:rPr lang="en-US" sz="2200"/>
              <a:t>OPENDRO</a:t>
            </a:r>
          </a:p>
          <a:p>
            <a:pPr algn="l"/>
            <a:r>
              <a:rPr lang="en-US" sz="2200"/>
              <a:t>RAJESH</a:t>
            </a:r>
          </a:p>
          <a:p>
            <a:pPr algn="l"/>
            <a:r>
              <a:rPr lang="en-US" sz="2200"/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191288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691B1-4AF2-46C2-87B8-5609EACD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58" b="9665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290DF-0946-4828-843A-0EB33F4C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97928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55E2C3-F0CD-4551-ACC7-5B59B729D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A7A61-2EBD-4B65-B493-9A0DC6D7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 TO DOWNLOAD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1F32-60E2-47A6-87FE-1C179AD2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5"/>
              </a:rPr>
              <a:t>https://github.com/2016b093005/SDPDPROJECT</a:t>
            </a:r>
            <a:endParaRPr lang="en-US" sz="2000" dirty="0"/>
          </a:p>
          <a:p>
            <a:r>
              <a:rPr lang="en-US" sz="2000" dirty="0"/>
              <a:t>How to Clone this link Directly in your Android Studio.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92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667BB-5194-40DD-A99C-683FF4A22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0462" y="492573"/>
            <a:ext cx="3440265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4E9773-7517-4033-A13C-7C056710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ACTIVITY	</a:t>
            </a:r>
          </a:p>
        </p:txBody>
      </p:sp>
    </p:spTree>
    <p:extLst>
      <p:ext uri="{BB962C8B-B14F-4D97-AF65-F5344CB8AC3E}">
        <p14:creationId xmlns:p14="http://schemas.microsoft.com/office/powerpoint/2010/main" val="425620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B6930C1-3430-4E83-82B2-391EEBCF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19" y="643467"/>
            <a:ext cx="3021734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34475B-658F-4241-A249-690ED26E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MAIN ACTIVITY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922DC8-D8A9-4582-8A8E-5514BE7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 dirty="0"/>
              <a:t>2 Button , Handled using on Click using Java code in Main Activity</a:t>
            </a:r>
          </a:p>
          <a:p>
            <a:r>
              <a:rPr lang="en-US" sz="1800" dirty="0"/>
              <a:t>One Image View To Show A Dummy Image .</a:t>
            </a:r>
          </a:p>
          <a:p>
            <a:endParaRPr lang="en-US" sz="1800" dirty="0"/>
          </a:p>
          <a:p>
            <a:r>
              <a:rPr lang="en-US" sz="1800" dirty="0"/>
              <a:t>Two Menu Items ( Sign Out And settings)</a:t>
            </a:r>
          </a:p>
        </p:txBody>
      </p:sp>
    </p:spTree>
    <p:extLst>
      <p:ext uri="{BB962C8B-B14F-4D97-AF65-F5344CB8AC3E}">
        <p14:creationId xmlns:p14="http://schemas.microsoft.com/office/powerpoint/2010/main" val="115944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D901EBC-C47C-4397-9F2B-44CC1751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6" y="642988"/>
            <a:ext cx="3120064" cy="5571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A6B0F1-2DE6-4FC2-B0A3-F45A6BBF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VIEW DISPLAY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A201F5-6882-48B6-BFD1-8110D372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DISPLAYS LIST VIEW OF ITEMS from Sample Data Provider class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OnClickHandler</a:t>
            </a:r>
            <a:r>
              <a:rPr lang="en-US" sz="2000" dirty="0">
                <a:solidFill>
                  <a:schemeClr val="bg1"/>
                </a:solidFill>
              </a:rPr>
              <a:t> is created to  display TOAST Message with item name.</a:t>
            </a:r>
          </a:p>
        </p:txBody>
      </p:sp>
    </p:spTree>
    <p:extLst>
      <p:ext uri="{BB962C8B-B14F-4D97-AF65-F5344CB8AC3E}">
        <p14:creationId xmlns:p14="http://schemas.microsoft.com/office/powerpoint/2010/main" val="311371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26C9319-7E46-49D7-9056-2C24CD78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62" y="-166701"/>
            <a:ext cx="3898708" cy="702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9E0C9-461C-4BE5-AC37-EA34A967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Recycler View Display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2AF05-DCF7-4924-97C4-2FFE0862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Uses Custom Adapter Class to render and Display Image and Item Name in List View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9C65A6-B4D5-45EC-9915-9805D330C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6" b="1141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6" name="Straight Connector 23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5063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F6217F-0863-47CB-9540-843FF0DF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Details Activity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560A2-6595-48DD-A23A-247CF820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3 Text View and One Image view </a:t>
            </a:r>
          </a:p>
          <a:p>
            <a:r>
              <a:rPr lang="en-US" sz="2000"/>
              <a:t>Extracts and shows all the attribute of a particular Item</a:t>
            </a:r>
          </a:p>
        </p:txBody>
      </p:sp>
    </p:spTree>
    <p:extLst>
      <p:ext uri="{BB962C8B-B14F-4D97-AF65-F5344CB8AC3E}">
        <p14:creationId xmlns:p14="http://schemas.microsoft.com/office/powerpoint/2010/main" val="190497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376EFB1-01CF-419F-ABF1-2AF02BBFCB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9DEA15-78BD-4750-AA18-B9F28A6D5A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DC239DE-11A0-4FAA-BC12-C3673E2A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23" y="-95263"/>
            <a:ext cx="3650462" cy="6953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A79E2-88F8-4BB6-AB4F-7672132B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Setting Tab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972326-0776-424E-A376-DB47541D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Uses Named Preference to save check box value </a:t>
            </a:r>
          </a:p>
          <a:p>
            <a:r>
              <a:rPr lang="en-US" sz="2000">
                <a:solidFill>
                  <a:schemeClr val="bg1"/>
                </a:solidFill>
              </a:rPr>
              <a:t>Based on This Check Box Value Recycler View Renders its view. </a:t>
            </a:r>
          </a:p>
        </p:txBody>
      </p:sp>
    </p:spTree>
    <p:extLst>
      <p:ext uri="{BB962C8B-B14F-4D97-AF65-F5344CB8AC3E}">
        <p14:creationId xmlns:p14="http://schemas.microsoft.com/office/powerpoint/2010/main" val="192860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8AE3AE5C-0583-48A6-A675-0FFEEC837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3376" y="492573"/>
            <a:ext cx="3234436" cy="58807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2C79A0-73DC-4D3D-A6A8-BA1F03DB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Recycler View , When Preference value is true</a:t>
            </a:r>
          </a:p>
        </p:txBody>
      </p:sp>
    </p:spTree>
    <p:extLst>
      <p:ext uri="{BB962C8B-B14F-4D97-AF65-F5344CB8AC3E}">
        <p14:creationId xmlns:p14="http://schemas.microsoft.com/office/powerpoint/2010/main" val="218137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168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SDPD ANDROID APP </vt:lpstr>
      <vt:lpstr>LINK TO DOWNLOAD CODE</vt:lpstr>
      <vt:lpstr>LOGIN ACTIVITY </vt:lpstr>
      <vt:lpstr>MAIN ACTIVITY</vt:lpstr>
      <vt:lpstr>LIST VIEW DISPLAY</vt:lpstr>
      <vt:lpstr>Recycler View Display</vt:lpstr>
      <vt:lpstr>Details Activity</vt:lpstr>
      <vt:lpstr>Setting Tab </vt:lpstr>
      <vt:lpstr>Recycler View , When Preference value is true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SDPD ANDROID APP</dc:title>
  <dc:creator>Saurav Trivedi Kumar</dc:creator>
  <cp:lastModifiedBy>Saurav Trivedi Kumar</cp:lastModifiedBy>
  <cp:revision>4</cp:revision>
  <dcterms:created xsi:type="dcterms:W3CDTF">2018-03-03T03:59:41Z</dcterms:created>
  <dcterms:modified xsi:type="dcterms:W3CDTF">2018-03-03T07:18:46Z</dcterms:modified>
</cp:coreProperties>
</file>