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71" r:id="rId6"/>
    <p:sldId id="272" r:id="rId7"/>
    <p:sldId id="273" r:id="rId8"/>
    <p:sldId id="274" r:id="rId9"/>
    <p:sldId id="275" r:id="rId10"/>
    <p:sldId id="270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595"/>
  </p:normalViewPr>
  <p:slideViewPr>
    <p:cSldViewPr snapToGrid="0" snapToObjects="1">
      <p:cViewPr varScale="1">
        <p:scale>
          <a:sx n="92" d="100"/>
          <a:sy n="92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A5D76-8709-DD4F-8057-8E11FE6DFA37}" type="datetimeFigureOut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6DD5-ABBB-AE4A-88A1-26AF86CB1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56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此处，讨论一下系统可靠性与系统可用性，把人家的光缆挖断，不能以此来挑战人家系统的高可靠，但是可以挑战系统的高可用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6DD5-ABBB-AE4A-88A1-26AF86CB14A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74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缓冲池内不仅仅有数据页，还有其他的索引页，锁信息巴拉巴拉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6DD5-ABBB-AE4A-88A1-26AF86CB14A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12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刚开始的时候，内存中的页都挂在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列表下面，当从磁盘中加载了一个页到内存时，从空闲列表中摘一个页给加载出来的数据页，然后挂到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列表上。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Flush</a:t>
            </a:r>
            <a:r>
              <a:rPr kumimoji="1" lang="zh-CN" altLang="en-US" dirty="0" smtClean="0"/>
              <a:t>列表，就是脏页列表，缓冲池中的数据也修改了，但磁盘上的数据也还没修改。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6DD5-ABBB-AE4A-88A1-26AF86CB14A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42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在将脏页刷新到磁盘时，首先将脏页复制到内存中的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，然后调用</a:t>
            </a:r>
            <a:r>
              <a:rPr kumimoji="1" lang="en-US" altLang="zh-CN" dirty="0" err="1" smtClean="0"/>
              <a:t>fsync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顺序写到磁盘的共享空间中，共享空间写成功了，再将共享空间中的页离散的写到各个物理数据页中。当写磁盘时发生宕机时，可以利用磁盘空间表空间中的页，将各个物理数据页的数据先恢复原样，再执行</a:t>
            </a:r>
            <a:r>
              <a:rPr kumimoji="1" lang="en-US" altLang="zh-CN" dirty="0" smtClean="0"/>
              <a:t>redo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6DD5-ABBB-AE4A-88A1-26AF86CB14A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47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快照数据的产生：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会将被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锁锁住的行的最新数据状态拿出来，然后执行一遍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，获得了写事务之前的数据行原貌，作为快照版本给到查询事务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未提交读：允许脏读，那么每次新来的查询事务，都应该新生产一个最新的数据快照，作为本次的查询结果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提交读：可能产生多个快照么？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可重复读：应该也是可以产生多个版本的快照的，相当于每个读事务都会产生一个版本的快照，无论原始数据行怎么变，我这个查询事务始终使用我开始那一刻的数据快照</a:t>
            </a:r>
            <a:endParaRPr kumimoji="1" lang="en-US" altLang="zh-CN" dirty="0" smtClean="0"/>
          </a:p>
          <a:p>
            <a:r>
              <a:rPr kumimoji="1" lang="zh-CN" altLang="en-US" dirty="0" smtClean="0"/>
              <a:t>串行化：无快照的概念，所有事务都串行执行了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6DD5-ABBB-AE4A-88A1-26AF86CB14A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9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在默认的可重复读的隔离级别下，会采用</a:t>
            </a:r>
            <a:r>
              <a:rPr kumimoji="1" lang="en-US" altLang="zh-CN" dirty="0" smtClean="0"/>
              <a:t>Next-key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锁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而</a:t>
            </a:r>
            <a:r>
              <a:rPr kumimoji="1" lang="zh-CN" altLang="en-US" dirty="0" smtClean="0"/>
              <a:t>在提交读的</a:t>
            </a:r>
            <a:r>
              <a:rPr kumimoji="1" lang="zh-CN" altLang="en-US" dirty="0" smtClean="0"/>
              <a:t>情况下，仅仅使用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锁就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了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6DD5-ABBB-AE4A-88A1-26AF86CB14A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43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6585" y="2263549"/>
            <a:ext cx="6045429" cy="100940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事务二三事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9338" y="4488873"/>
            <a:ext cx="4405353" cy="510639"/>
          </a:xfrm>
        </p:spPr>
        <p:txBody>
          <a:bodyPr/>
          <a:lstStyle/>
          <a:p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杜瑞涛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28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隔离性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65504"/>
            <a:ext cx="8915400" cy="45457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隔离性一定是必须的么？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，不然搞四个可由用户自行更改和设置的隔离级别干毛呢？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实际上，市面上的大多数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产品（如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）默认都没提供完全的隔离性！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？ 一切都是权衡而已）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默认实现了！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（或者应该说，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的默认存储引擎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的默认隔离级别可重复读实现了）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怎么实现的？ </a:t>
            </a:r>
            <a:r>
              <a:rPr kumimoji="1" lang="zh-CN" altLang="en-US" dirty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zh-CN" altLang="en-US" dirty="0" smtClean="0"/>
              <a:t>锁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数据快照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7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隔离性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48691"/>
            <a:ext cx="8915400" cy="426253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中的锁：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锁：共享锁，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锁与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锁相互兼容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锁：排它锁，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锁排他，独占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在执行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写某一行的时候，是需要把要写的行上加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锁的（即时是最低的未提交读级别，也是会对写行操作加锁的），那么读呢？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在默认设置下读是不加锁的 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MVCC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217"/>
          </a:xfrm>
        </p:spPr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隔离性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99309"/>
            <a:ext cx="8915400" cy="536170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MVCC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查询的时候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若发现要读的数据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被加上了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锁，这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时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不会等</a:t>
            </a:r>
            <a:r>
              <a:rPr kumimoji="1" lang="en-US" altLang="zh-CN" dirty="0" smtClean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锁释放，而是去读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被锁定行的快照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数据快照是通过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来实现的，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并没有额外的存储开销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Question</a:t>
            </a:r>
            <a:r>
              <a:rPr kumimoji="1" lang="zh-CN" altLang="en-US" dirty="0" smtClean="0"/>
              <a:t>：当设置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的隔离级别分别为 未提交读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提交读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可重复读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串行化 时，上图分别是什么样子？什么时候会出现存在多个快照版本的情况？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9" y="1302327"/>
            <a:ext cx="4282209" cy="37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隔离性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幻读问题：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在同一个事务中，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的两次查询，可能会发生第二次查询比第一次查询莫名的多出一些行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的解决之道：</a:t>
            </a:r>
            <a:r>
              <a:rPr kumimoji="1" lang="en-US" altLang="zh-CN" dirty="0" smtClean="0"/>
              <a:t>Next-key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三种锁算法：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：单个行记录上的锁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Gap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：间隙锁，锁范围，但不包括记录行自身 （ 。。。）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Next-key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：间隙锁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单行锁  </a:t>
            </a:r>
            <a:r>
              <a:rPr kumimoji="1" lang="en-US" altLang="zh-CN" dirty="0" smtClean="0"/>
              <a:t>[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。。。）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除了以上三种，还有一种</a:t>
            </a:r>
            <a:r>
              <a:rPr kumimoji="1" lang="en-US" altLang="zh-CN" dirty="0" smtClean="0"/>
              <a:t>previous-key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(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。。。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，只是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没实现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通过</a:t>
            </a:r>
            <a:r>
              <a:rPr kumimoji="1" lang="en-US" altLang="zh-CN" dirty="0"/>
              <a:t>Next-key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锁住一个范围，不允许下一个写事务在这个范围中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，也就避免了幻读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en-US" altLang="zh-CN" dirty="0"/>
              <a:t>MySQL</a:t>
            </a:r>
            <a:r>
              <a:rPr kumimoji="1" lang="zh-CN" altLang="en-US" dirty="0"/>
              <a:t>具体使用哪种类型的锁，也是与设定的隔离级别息息相关的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隔离性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458118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满足完全的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就万事大吉了么？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丢失更新：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物理意义的丢失更新：不会出现，因为最低的未提交读也会对写操作加锁，在事务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释放锁之前，事务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是无法对那一行加锁写的，事务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会被阻塞住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逻辑意义上的丢失更新：会出现，脱离了数据库事务的掌控，两个线程分别将数据读到内存之后，修改再写回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，是可能出现逻辑意义上的丢失更新的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死锁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等待超时 </a:t>
            </a:r>
            <a:r>
              <a:rPr kumimoji="1" lang="en-US" altLang="zh-CN" dirty="0" smtClean="0"/>
              <a:t>--&gt;</a:t>
            </a:r>
            <a:r>
              <a:rPr kumimoji="1" lang="zh-CN" altLang="en-US" dirty="0" smtClean="0"/>
              <a:t> 回滚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事务等待图主动检测到死锁 </a:t>
            </a:r>
            <a:r>
              <a:rPr kumimoji="1" lang="zh-CN" altLang="en-US" dirty="0" smtClean="0">
                <a:sym typeface="Wingdings"/>
              </a:rPr>
              <a:t> 选择一个</a:t>
            </a:r>
            <a:r>
              <a:rPr kumimoji="1" lang="en-US" altLang="zh-CN" dirty="0" smtClean="0">
                <a:sym typeface="Wingdings"/>
              </a:rPr>
              <a:t>undo</a:t>
            </a:r>
            <a:r>
              <a:rPr kumimoji="1" lang="zh-CN" altLang="en-US" dirty="0" smtClean="0">
                <a:sym typeface="Wingdings"/>
              </a:rPr>
              <a:t>量最小的事务进行回滚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等等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4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8326"/>
          </a:xfrm>
        </p:spPr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原子性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82436"/>
            <a:ext cx="8915400" cy="442878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如何消除执行到一半的事务？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回滚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如何回滚？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 ： 不同于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，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是一种逻辑日志，会逻辑上恢复对数据的修改。一条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就会产生一条 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比较有意思的一个点：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生成时，会同时伴随着产生针对这个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，当事务回滚的时候，不仅要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这个事务的写操作，还要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其所产生的</a:t>
            </a:r>
            <a:r>
              <a:rPr kumimoji="1" lang="en-US" altLang="zh-CN" dirty="0" smtClean="0"/>
              <a:t>redo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1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2908"/>
          </a:xfrm>
        </p:spPr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一致性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27018"/>
            <a:ext cx="8915400" cy="448420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是如何保证一致性的呢 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没看到，个人感觉，是通过在事务提交之前，执行所设定的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，来判断这个事务提交时候，会不会破坏事务的一致性。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举个栗子：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针对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字段的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，在事务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之前，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会自己去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插入之后，时候还满足</a:t>
            </a:r>
            <a:r>
              <a:rPr kumimoji="1" lang="en-US" altLang="zh-CN" dirty="0" smtClean="0"/>
              <a:t>unique</a:t>
            </a:r>
            <a:r>
              <a:rPr kumimoji="1" lang="zh-CN" altLang="en-US" dirty="0" smtClean="0"/>
              <a:t>的约束条件，不满足的话就会提交失败，并报错。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针对主键约束或其他自设定的一致性约束，感觉应该也是差不多的实现原理。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1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845127"/>
            <a:ext cx="8915400" cy="506609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上边都是个人的理解，与书的上原话是不一致的，不保证正确，谢谢</a:t>
            </a:r>
            <a:r>
              <a:rPr kumimoji="1" lang="en-US" altLang="zh-CN" dirty="0" smtClean="0"/>
              <a:t>~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书上针对</a:t>
            </a:r>
            <a:r>
              <a:rPr kumimoji="1" lang="en-US" altLang="zh-CN" dirty="0" smtClean="0"/>
              <a:t>ACID</a:t>
            </a:r>
            <a:r>
              <a:rPr kumimoji="1" lang="zh-CN" altLang="en-US" dirty="0" smtClean="0"/>
              <a:t>的实现，是这么说的，欢迎讨论：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来保证事务的持久性和原子性。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（没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到原子性靠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怎么保证？重做一遍就能保证原子性？）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来保证事务的一致性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（没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怎么保证事务的一致性的，难道不应该是我理解的原子性更合理一点？）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6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xiexie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1295622"/>
            <a:ext cx="8911687" cy="732250"/>
          </a:xfrm>
        </p:spPr>
        <p:txBody>
          <a:bodyPr/>
          <a:lstStyle/>
          <a:p>
            <a:r>
              <a:rPr kumimoji="1" lang="zh-CN" altLang="en-US" dirty="0" smtClean="0"/>
              <a:t>事务的四个基本特性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328862"/>
            <a:ext cx="8915400" cy="26574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原子性：事务要么全部执行，要么都不执行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一致性：事务执行前后，数据库都要处于一致性状态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隔离性：事务应该是相互隔离和独立的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持久性：事务一旦提交，其执行结果应该是永久性的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1357535"/>
            <a:ext cx="8911687" cy="77606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持久性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持久性考虑的范围：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当事务提交后，其写操作的结果什么时候能真正的落到磁盘上？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当数据库崩溃时，其数据该如何恢复？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注：磁盘的硬件损坏、自然灾害等等不是持久性考虑的范畴，持久性考虑的是系统的高可靠，而非系统的高可用，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的高可用还需考虑数据冗余备份、异地部署容灾等等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45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818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持久性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50848"/>
            <a:ext cx="8915400" cy="469392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的缓冲池：弥补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与磁盘写之间巨大的速度差异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kumimoji="1" lang="zh-CN" altLang="en-US" sz="1400" dirty="0"/>
              <a:t> 读数据库时</a:t>
            </a:r>
            <a:r>
              <a:rPr kumimoji="1" lang="zh-CN" altLang="en-US" sz="1400" dirty="0" smtClean="0"/>
              <a:t>，先将</a:t>
            </a:r>
            <a:r>
              <a:rPr kumimoji="1" lang="zh-CN" altLang="en-US" sz="1400" dirty="0"/>
              <a:t>磁盘上的页读到缓冲池缓存起来，下次再读相同的页时，直接取该页，缓冲未命中时，再去磁盘上</a:t>
            </a:r>
            <a:r>
              <a:rPr kumimoji="1" lang="zh-CN" altLang="en-US" sz="1400" dirty="0" smtClean="0"/>
              <a:t>拿；改</a:t>
            </a:r>
            <a:r>
              <a:rPr kumimoji="1" lang="zh-CN" altLang="en-US" sz="1400" dirty="0"/>
              <a:t>数据库时，先修改在缓冲池中的页，再以一定的频率刷回到</a:t>
            </a:r>
            <a:r>
              <a:rPr kumimoji="1" lang="zh-CN" altLang="en-US" sz="1400" dirty="0" smtClean="0"/>
              <a:t>磁盘</a:t>
            </a:r>
            <a:endParaRPr kumimoji="1" lang="en-US" altLang="zh-CN" sz="1400" dirty="0" smtClean="0"/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的缓冲池都缓冲了哪些东西？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26740"/>
            <a:ext cx="8915400" cy="264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546"/>
          </a:xfrm>
        </p:spPr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持久性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8656"/>
            <a:ext cx="8915400" cy="466953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数据库的缓冲池配置信息：</a:t>
            </a:r>
            <a:endParaRPr kumimoji="1" lang="en-US" altLang="zh-CN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 smtClean="0"/>
              <a:t>缓冲池个数配置：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个，可以提升数据库的并发处理能力</a:t>
            </a:r>
            <a:endParaRPr kumimoji="1" lang="en-US" altLang="zh-CN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 smtClean="0"/>
              <a:t>缓冲池大小配置：</a:t>
            </a:r>
            <a:r>
              <a:rPr kumimoji="1" lang="en-US" altLang="zh-CN" dirty="0" smtClean="0"/>
              <a:t>2G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指令可以看出，缓冲池中</a:t>
            </a:r>
            <a:r>
              <a:rPr kumimoji="1" lang="en-US" altLang="zh-CN" dirty="0" smtClean="0"/>
              <a:t>96%</a:t>
            </a:r>
            <a:r>
              <a:rPr kumimoji="1" lang="zh-CN" altLang="en-US" dirty="0" smtClean="0"/>
              <a:t>以上都是数据页</a:t>
            </a:r>
            <a:endParaRPr kumimoji="1" lang="en-US" altLang="zh-CN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数据库能在缓冲中</a:t>
            </a:r>
            <a:r>
              <a:rPr kumimoji="1" lang="en-US" altLang="zh-CN" dirty="0" smtClean="0"/>
              <a:t>hold</a:t>
            </a:r>
            <a:r>
              <a:rPr kumimoji="1" lang="zh-CN" altLang="en-US" dirty="0" smtClean="0"/>
              <a:t>住</a:t>
            </a:r>
            <a:r>
              <a:rPr kumimoji="1" lang="en-US" altLang="zh-CN" dirty="0" smtClean="0"/>
              <a:t>15G</a:t>
            </a:r>
            <a:r>
              <a:rPr kumimoji="1" lang="zh-CN" altLang="en-US" dirty="0" smtClean="0"/>
              <a:t>以上的数据，估计一般的小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能全量缓冲了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数据页的列表们：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列表：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       （空闲页列表）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列表：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-&gt;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10</a:t>
            </a:r>
            <a:r>
              <a:rPr kumimoji="1" lang="zh-CN" altLang="en-US" dirty="0" smtClean="0">
                <a:sym typeface="Wingdings"/>
              </a:rPr>
              <a:t>       （数据页列表）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Flush</a:t>
            </a:r>
            <a:r>
              <a:rPr kumimoji="1" lang="zh-CN" altLang="en-US" dirty="0" smtClean="0"/>
              <a:t>列表：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                             （脏页列表）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So,</a:t>
            </a:r>
            <a:r>
              <a:rPr kumimoji="1" lang="zh-CN" altLang="en-US" dirty="0" smtClean="0"/>
              <a:t> 只要将</a:t>
            </a:r>
            <a:r>
              <a:rPr kumimoji="1" lang="en-US" altLang="zh-CN" dirty="0" smtClean="0"/>
              <a:t>flush</a:t>
            </a:r>
            <a:r>
              <a:rPr kumimoji="1" lang="zh-CN" altLang="en-US" dirty="0" smtClean="0"/>
              <a:t>列表中的脏页刷到磁盘上，导致脏页的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操作的持久性就会得到保证了，那么什么时候刷呢？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88208"/>
            <a:ext cx="8034528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010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持久性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11808"/>
            <a:ext cx="8915400" cy="439941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技术：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当每次数据页脏了之后，立马就将缓冲页刷回磁盘，对性能影响太大，故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一般会使用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点的设置比较复杂，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会综合考虑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的大小，系统宕机之后的数据恢复时间、缓冲池的使用情况等等来取一个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，将脏页刷到磁盘。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而一旦将数据刷到磁盘后，那么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之前的数据操作持久性就都得到保证了。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So,</a:t>
            </a:r>
            <a:r>
              <a:rPr kumimoji="1" lang="zh-CN" altLang="en-US" dirty="0" smtClean="0"/>
              <a:t> 那么问题来了，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点之后的引起脏页的操作的持久性，要如何保证呢？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949952"/>
            <a:ext cx="8164132" cy="9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394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持久性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65504"/>
            <a:ext cx="8915400" cy="4545718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策略：</a:t>
            </a:r>
            <a:endParaRPr kumimoji="1" lang="en-US" altLang="zh-CN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kumimoji="1" lang="zh-CN" altLang="en-US" dirty="0"/>
              <a:t>当事务提交时，先写重做日志，再修改</a:t>
            </a:r>
            <a:r>
              <a:rPr kumimoji="1" lang="zh-CN" altLang="en-US" dirty="0" smtClean="0"/>
              <a:t>页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是一种物理日志，相较于</a:t>
            </a:r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这种逻辑日志，其恢复速度要快很多。在系统宕机重启之后，对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之后的数据修改执行一遍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，将事务的操作结果恢复过来，以此来保证之前事务的写操作的持久性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那么持久性绕不开的问题又来了：我怎么保证我的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不丢呢？</a:t>
            </a:r>
            <a:endParaRPr kumimoji="1"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 smtClean="0"/>
              <a:t>要么我在每次事务提交时，都将这个事务的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强制写到磁盘上，但这必然会影响性能。</a:t>
            </a:r>
            <a:endParaRPr kumimoji="1" lang="en-US" altLang="zh-CN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 smtClean="0"/>
              <a:t>要么我将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缓冲起来，以一定的时间周期或规则将日志缓冲刷到磁盘上，这带来了性能上的提升，然而就可能会丢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So,</a:t>
            </a:r>
            <a:r>
              <a:rPr kumimoji="1" lang="zh-CN" altLang="en-US" dirty="0" smtClean="0"/>
              <a:t> 一切都是</a:t>
            </a:r>
            <a:r>
              <a:rPr kumimoji="1" lang="zh-CN" altLang="en-US" b="1" dirty="0" smtClean="0"/>
              <a:t>权衡</a:t>
            </a:r>
            <a:r>
              <a:rPr kumimoji="1" lang="zh-CN" altLang="en-US" dirty="0" smtClean="0"/>
              <a:t>而已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3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持久性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53312"/>
            <a:ext cx="8915400" cy="4557910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的持久化策略：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show </a:t>
            </a:r>
            <a:r>
              <a:rPr kumimoji="1" lang="en-US" altLang="zh-CN" dirty="0"/>
              <a:t>variables like '</a:t>
            </a:r>
            <a:r>
              <a:rPr kumimoji="1" lang="en-US" altLang="zh-CN" dirty="0" err="1"/>
              <a:t>innodb_flush_log_at_trx_commit</a:t>
            </a:r>
            <a:r>
              <a:rPr kumimoji="1" lang="en-US" altLang="zh-CN" dirty="0"/>
              <a:t>';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默认值为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：表示每次事务提交时必须调用一次</a:t>
            </a:r>
            <a:r>
              <a:rPr kumimoji="1" lang="en-US" altLang="zh-CN" dirty="0" err="1" smtClean="0"/>
              <a:t>fsync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写到磁盘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库配置为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：表示事务提交时不将日志写到磁盘，而是每次都把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缓冲起来，仅仅在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</a:t>
            </a:r>
            <a:r>
              <a:rPr kumimoji="1" lang="zh-CN" altLang="en-US" dirty="0" smtClean="0"/>
              <a:t>中每一秒进行一次</a:t>
            </a:r>
            <a:r>
              <a:rPr kumimoji="1" lang="en-US" altLang="zh-CN" dirty="0" err="1" smtClean="0"/>
              <a:t>fsync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另外还可以配置为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：表示事务提交时，将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诶之写到文件系统的缓冲中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因此，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默认是能保证完全的持久性的，然而我们</a:t>
            </a: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（线上估计也是）为了性能，放弃了对完全持久性的追求，极端情况下可能丢失一秒的数据修改。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So,</a:t>
            </a:r>
            <a:r>
              <a:rPr kumimoji="1" lang="zh-CN" altLang="en-US" dirty="0" smtClean="0"/>
              <a:t> 一切都是</a:t>
            </a:r>
            <a:r>
              <a:rPr kumimoji="1" lang="zh-CN" altLang="en-US" b="1" dirty="0" smtClean="0"/>
              <a:t>权衡</a:t>
            </a:r>
            <a:r>
              <a:rPr kumimoji="1" lang="zh-CN" altLang="en-US" dirty="0" smtClean="0"/>
              <a:t>而已</a:t>
            </a:r>
            <a:endParaRPr kumimoji="1" lang="en-US" altLang="zh-CN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1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持久性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96291"/>
            <a:ext cx="8915400" cy="441493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特色的两次写（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考虑一个问题：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在写磁盘的时候，发生的宕机，一个</a:t>
            </a:r>
            <a:r>
              <a:rPr kumimoji="1" lang="en-US" altLang="zh-CN" dirty="0" smtClean="0"/>
              <a:t>16KB</a:t>
            </a:r>
            <a:r>
              <a:rPr kumimoji="1" lang="zh-CN" altLang="en-US" dirty="0" smtClean="0"/>
              <a:t>的物理页，只写了前</a:t>
            </a:r>
            <a:r>
              <a:rPr kumimoji="1" lang="en-US" altLang="zh-CN" dirty="0" smtClean="0"/>
              <a:t>4KB</a:t>
            </a:r>
            <a:r>
              <a:rPr kumimoji="1" lang="zh-CN" altLang="en-US" dirty="0" smtClean="0"/>
              <a:t>就碰到了宕机，会发生什么问题？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会使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失去意义，对已经改写的前</a:t>
            </a:r>
            <a:r>
              <a:rPr kumimoji="1" lang="en-US" altLang="zh-CN" dirty="0" smtClean="0"/>
              <a:t>4KB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时，要是进行如对偏移量</a:t>
            </a:r>
            <a:r>
              <a:rPr kumimoji="1" lang="en-US" altLang="zh-CN" dirty="0" smtClean="0"/>
              <a:t>800</a:t>
            </a:r>
            <a:r>
              <a:rPr kumimoji="1" lang="zh-CN" altLang="en-US" dirty="0" smtClean="0"/>
              <a:t>的位置加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的操作，这时的</a:t>
            </a:r>
            <a:r>
              <a:rPr kumimoji="1" lang="en-US" altLang="zh-CN" dirty="0" smtClean="0"/>
              <a:t>redo</a:t>
            </a:r>
            <a:r>
              <a:rPr kumimoji="1" lang="zh-CN" altLang="en-US" dirty="0" smtClean="0"/>
              <a:t>结果是不正确的。需要有一种机制能将这个物理页恢复原状，再执行</a:t>
            </a:r>
            <a:r>
              <a:rPr kumimoji="1" lang="en-US" altLang="zh-CN" dirty="0" smtClean="0"/>
              <a:t>redo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因此，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引入了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机制，即小心翼翼的写磁盘。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9" y="4114801"/>
            <a:ext cx="5708072" cy="23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765</TotalTime>
  <Words>2249</Words>
  <Application>Microsoft Macintosh PowerPoint</Application>
  <PresentationFormat>宽屏</PresentationFormat>
  <Paragraphs>241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DengXian</vt:lpstr>
      <vt:lpstr>Mangal</vt:lpstr>
      <vt:lpstr>Wingdings</vt:lpstr>
      <vt:lpstr>Wingdings 3</vt:lpstr>
      <vt:lpstr>幼圆</vt:lpstr>
      <vt:lpstr>丝状</vt:lpstr>
      <vt:lpstr>MySQL事务二三事</vt:lpstr>
      <vt:lpstr>事务的四个基本特性</vt:lpstr>
      <vt:lpstr>D -- 持久性</vt:lpstr>
      <vt:lpstr>D -- 持久性</vt:lpstr>
      <vt:lpstr>D -- 持久性</vt:lpstr>
      <vt:lpstr>D -- 持久性</vt:lpstr>
      <vt:lpstr>D -- 持久性</vt:lpstr>
      <vt:lpstr>D -- 持久性</vt:lpstr>
      <vt:lpstr>D -- 持久性</vt:lpstr>
      <vt:lpstr>I -- 隔离性</vt:lpstr>
      <vt:lpstr>I -- 隔离性</vt:lpstr>
      <vt:lpstr>I -- 隔离性</vt:lpstr>
      <vt:lpstr>I -- 隔离性</vt:lpstr>
      <vt:lpstr>I -- 隔离性</vt:lpstr>
      <vt:lpstr>A -- 原子性</vt:lpstr>
      <vt:lpstr>C -- 一致性</vt:lpstr>
      <vt:lpstr>PowerPoint 演示文稿</vt:lpstr>
      <vt:lpstr>没了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Innodb与索引</dc:title>
  <dc:creator>Microsoft Office 用户</dc:creator>
  <cp:lastModifiedBy>Microsoft Office 用户</cp:lastModifiedBy>
  <cp:revision>52</cp:revision>
  <dcterms:created xsi:type="dcterms:W3CDTF">2017-04-05T11:52:19Z</dcterms:created>
  <dcterms:modified xsi:type="dcterms:W3CDTF">2017-07-26T09:47:53Z</dcterms:modified>
</cp:coreProperties>
</file>