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68" r:id="rId5"/>
    <p:sldId id="277" r:id="rId6"/>
    <p:sldId id="267" r:id="rId7"/>
    <p:sldId id="264" r:id="rId8"/>
    <p:sldId id="258" r:id="rId9"/>
    <p:sldId id="259" r:id="rId10"/>
    <p:sldId id="260" r:id="rId11"/>
    <p:sldId id="261" r:id="rId12"/>
    <p:sldId id="263" r:id="rId13"/>
    <p:sldId id="269" r:id="rId14"/>
    <p:sldId id="270" r:id="rId15"/>
    <p:sldId id="271" r:id="rId16"/>
    <p:sldId id="265" r:id="rId17"/>
    <p:sldId id="266" r:id="rId18"/>
    <p:sldId id="274" r:id="rId19"/>
    <p:sldId id="275" r:id="rId20"/>
    <p:sldId id="276" r:id="rId21"/>
    <p:sldId id="272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pPr marL="0" indent="0">
              <a:buNone/>
            </a:pPr>
            <a:r>
              <a:rPr lang="en-US" altLang="zh-CN" dirty="0" smtClean="0"/>
              <a:t>String token </a:t>
            </a:r>
            <a:r>
              <a:rPr lang="en-US" altLang="zh-CN" dirty="0"/>
              <a:t>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/>
              <a:t>TokenStore.temptoken_param_name</a:t>
            </a:r>
            <a:r>
              <a:rPr lang="en-US" altLang="zh-CN" dirty="0"/>
              <a:t> + "=" 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/>
              <a:t>loginType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&amp;successRedirect=&lt;%=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&amp;successRedirect</a:t>
            </a:r>
            <a:r>
              <a:rPr lang="en-US" altLang="zh-CN" dirty="0"/>
              <a:t>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8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/>
              <a:t>工号</a:t>
            </a:r>
            <a:r>
              <a:rPr lang="en-US" altLang="zh-CN" dirty="0" smtClean="0"/>
              <a:t>SSO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/>
              <a:t>&amp;</a:t>
            </a:r>
            <a:r>
              <a:rPr lang="en-US" altLang="zh-CN" i="1" dirty="0" smtClean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 smtClean="0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83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ECCCoder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828800" lvl="4" indent="0">
              <a:buNone/>
            </a:pPr>
            <a:r>
              <a:rPr lang="en-US" altLang="zh-CN" sz="3600" dirty="0" smtClean="0"/>
              <a:t>String </a:t>
            </a:r>
            <a:r>
              <a:rPr lang="en-US" altLang="zh-CN" sz="3600" dirty="0" err="1"/>
              <a:t>inputStr</a:t>
            </a:r>
            <a:r>
              <a:rPr lang="en-US" altLang="zh-CN" sz="3600" dirty="0"/>
              <a:t> = "</a:t>
            </a:r>
            <a:r>
              <a:rPr lang="zh-CN" altLang="en-US" sz="3600" dirty="0"/>
              <a:t>尹标平</a:t>
            </a:r>
            <a:r>
              <a:rPr lang="en-US" altLang="zh-CN" sz="3600" dirty="0"/>
              <a:t>";</a:t>
            </a:r>
          </a:p>
          <a:p>
            <a:r>
              <a:rPr lang="en-US" altLang="zh-CN" sz="4800" dirty="0"/>
              <a:t>		byte[] data = </a:t>
            </a:r>
            <a:r>
              <a:rPr lang="en-US" altLang="zh-CN" sz="4800" dirty="0" err="1"/>
              <a:t>inputStr.getBytes</a:t>
            </a:r>
            <a:r>
              <a:rPr lang="en-US" altLang="zh-CN" sz="4800" dirty="0"/>
              <a:t>();</a:t>
            </a:r>
          </a:p>
          <a:p>
            <a:endParaRPr lang="en-US" altLang="zh-CN" sz="4800" dirty="0"/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ECKeyPair</a:t>
            </a:r>
            <a:r>
              <a:rPr lang="en-US" altLang="zh-CN" sz="4800" dirty="0"/>
              <a:t> </a:t>
            </a:r>
            <a:r>
              <a:rPr lang="en-US" altLang="zh-CN" sz="4800" dirty="0" err="1"/>
              <a:t>keyMap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ECCCoder.genECKeyPair</a:t>
            </a:r>
            <a:r>
              <a:rPr lang="en-US" altLang="zh-CN" sz="4800" dirty="0"/>
              <a:t>();</a:t>
            </a:r>
          </a:p>
          <a:p>
            <a:endParaRPr lang="en-US" altLang="zh-CN" sz="4800" dirty="0"/>
          </a:p>
          <a:p>
            <a:r>
              <a:rPr lang="en-US" altLang="zh-CN" sz="4800" dirty="0"/>
              <a:t>		</a:t>
            </a:r>
            <a:r>
              <a:rPr lang="en-US" altLang="zh-CN" sz="4800" b="1" dirty="0">
                <a:solidFill>
                  <a:srgbClr val="FF0000"/>
                </a:solidFill>
              </a:rPr>
              <a:t>String </a:t>
            </a:r>
            <a:r>
              <a:rPr lang="en-US" altLang="zh-CN" sz="4800" b="1" dirty="0" err="1">
                <a:solidFill>
                  <a:srgbClr val="FF0000"/>
                </a:solidFill>
              </a:rPr>
              <a:t>publicKey</a:t>
            </a:r>
            <a:r>
              <a:rPr lang="en-US" altLang="zh-CN" sz="4800" b="1" dirty="0">
                <a:solidFill>
                  <a:srgbClr val="FF0000"/>
                </a:solidFill>
              </a:rPr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keyMap.getPublicKey</a:t>
            </a:r>
            <a:r>
              <a:rPr lang="en-US" altLang="zh-CN" sz="4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4800" b="1" dirty="0"/>
              <a:t>		</a:t>
            </a:r>
            <a:r>
              <a:rPr lang="en-US" altLang="zh-CN" sz="4800" b="1" dirty="0">
                <a:solidFill>
                  <a:srgbClr val="FF0000"/>
                </a:solidFill>
              </a:rPr>
              <a:t>String </a:t>
            </a:r>
            <a:r>
              <a:rPr lang="en-US" altLang="zh-CN" sz="4800" b="1" dirty="0" err="1">
                <a:solidFill>
                  <a:srgbClr val="FF0000"/>
                </a:solidFill>
              </a:rPr>
              <a:t>privateKey</a:t>
            </a:r>
            <a:r>
              <a:rPr lang="en-US" altLang="zh-CN" sz="4800" b="1" dirty="0">
                <a:solidFill>
                  <a:srgbClr val="FF0000"/>
                </a:solidFill>
              </a:rPr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keyMap.getPrivateKey</a:t>
            </a:r>
            <a:r>
              <a:rPr lang="en-US" altLang="zh-CN" sz="4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公钥</a:t>
            </a:r>
            <a:r>
              <a:rPr lang="en-US" altLang="zh-CN" sz="4800" dirty="0"/>
              <a:t>: \n" + </a:t>
            </a:r>
            <a:r>
              <a:rPr lang="en-US" altLang="zh-CN" sz="4800" dirty="0" err="1"/>
              <a:t>publicKey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私钥： </a:t>
            </a:r>
            <a:r>
              <a:rPr lang="en-US" altLang="zh-CN" sz="4800" dirty="0"/>
              <a:t>\n" + </a:t>
            </a:r>
            <a:r>
              <a:rPr lang="en-US" altLang="zh-CN" sz="4800" dirty="0" err="1"/>
              <a:t>privateKey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byte[] 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ECCCoder.encrypt</a:t>
            </a:r>
            <a:r>
              <a:rPr lang="en-US" altLang="zh-CN" sz="4800" dirty="0"/>
              <a:t>(data, </a:t>
            </a:r>
            <a:r>
              <a:rPr lang="en-US" altLang="zh-CN" sz="4800" dirty="0" err="1"/>
              <a:t>publicKey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byte[] 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ECCCoder.decrypt</a:t>
            </a:r>
            <a:r>
              <a:rPr lang="en-US" altLang="zh-CN" sz="4800" dirty="0"/>
              <a:t>(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privateKey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 = "</a:t>
            </a:r>
            <a:r>
              <a:rPr lang="zh-CN" altLang="en-US" sz="4800" dirty="0"/>
              <a:t>解密局解密局</a:t>
            </a:r>
            <a:r>
              <a:rPr lang="en-US" altLang="zh-CN" sz="4800" dirty="0"/>
              <a:t>";</a:t>
            </a:r>
          </a:p>
          <a:p>
            <a:r>
              <a:rPr lang="en-US" altLang="zh-CN" sz="4800" dirty="0"/>
              <a:t>		data = </a:t>
            </a:r>
            <a:r>
              <a:rPr lang="en-US" altLang="zh-CN" sz="4800" dirty="0" err="1"/>
              <a:t>inputStr.getBytes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long start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ECCCoder.encrypt</a:t>
            </a:r>
            <a:r>
              <a:rPr lang="en-US" altLang="zh-CN" sz="4800" b="1" dirty="0">
                <a:solidFill>
                  <a:srgbClr val="FF0000"/>
                </a:solidFill>
              </a:rPr>
              <a:t>(data,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ECCCoder.evalECPublicKey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publicKey</a:t>
            </a:r>
            <a:r>
              <a:rPr lang="en-US" altLang="zh-CN" sz="4800" b="1" dirty="0">
                <a:solidFill>
                  <a:srgbClr val="FF0000"/>
                </a:solidFill>
              </a:rPr>
              <a:t>));</a:t>
            </a:r>
          </a:p>
          <a:p>
            <a:r>
              <a:rPr lang="en-US" altLang="zh-CN" sz="4800" dirty="0"/>
              <a:t>		long end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加密耗时</a:t>
            </a:r>
            <a:r>
              <a:rPr lang="en-US" altLang="zh-CN" sz="4800" dirty="0"/>
              <a:t>:"+(end-start));</a:t>
            </a:r>
          </a:p>
          <a:p>
            <a:r>
              <a:rPr lang="en-US" altLang="zh-CN" sz="4800" dirty="0"/>
              <a:t>		</a:t>
            </a:r>
          </a:p>
          <a:p>
            <a:r>
              <a:rPr lang="en-US" altLang="zh-CN" sz="4800" dirty="0"/>
              <a:t>		start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ECCCoder.decrypt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encodedData</a:t>
            </a:r>
            <a:r>
              <a:rPr lang="en-US" altLang="zh-CN" sz="4800" b="1" dirty="0">
                <a:solidFill>
                  <a:srgbClr val="FF0000"/>
                </a:solidFill>
              </a:rPr>
              <a:t>,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ECCCoder.evalECPrivateKey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privateKey</a:t>
            </a:r>
            <a:r>
              <a:rPr lang="en-US" altLang="zh-CN" sz="4800" b="1" dirty="0">
                <a:solidFill>
                  <a:srgbClr val="FF0000"/>
                </a:solidFill>
              </a:rPr>
              <a:t>));</a:t>
            </a:r>
          </a:p>
          <a:p>
            <a:r>
              <a:rPr lang="en-US" altLang="zh-CN" sz="4800" dirty="0"/>
              <a:t>		end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解密耗时</a:t>
            </a:r>
            <a:r>
              <a:rPr lang="en-US" altLang="zh-CN" sz="4800" dirty="0"/>
              <a:t>:"+(end-start));</a:t>
            </a:r>
          </a:p>
          <a:p>
            <a:r>
              <a:rPr lang="en-US" altLang="zh-CN" sz="4800" dirty="0"/>
              <a:t>		String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 = new String(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加密前</a:t>
            </a:r>
            <a:r>
              <a:rPr lang="en-US" altLang="zh-CN" sz="4800" dirty="0"/>
              <a:t>: " + 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 + "\n\r" + "</a:t>
            </a:r>
            <a:r>
              <a:rPr lang="zh-CN" altLang="en-US" sz="4800" dirty="0"/>
              <a:t>解密后</a:t>
            </a:r>
            <a:r>
              <a:rPr lang="en-US" altLang="zh-CN" sz="4800" dirty="0"/>
              <a:t>: " +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org.junit.Assert.assertEquals</a:t>
            </a:r>
            <a:r>
              <a:rPr lang="en-US" altLang="zh-CN" sz="4800" dirty="0"/>
              <a:t>(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);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-web.xml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785035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修改过滤器</a:t>
            </a:r>
            <a:r>
              <a:rPr lang="en-US" altLang="zh-CN" dirty="0" err="1" smtClean="0"/>
              <a:t>securityFilter</a:t>
            </a:r>
            <a:r>
              <a:rPr lang="zh-CN" altLang="en-US" dirty="0" smtClean="0"/>
              <a:t>的</a:t>
            </a:r>
            <a:r>
              <a:rPr lang="en-US" altLang="zh-CN" u="sng" dirty="0" err="1" smtClean="0"/>
              <a:t>tokenstore</a:t>
            </a:r>
            <a:r>
              <a:rPr lang="zh-CN" altLang="en-US" u="sng" dirty="0" smtClean="0"/>
              <a:t>参数即可：</a:t>
            </a:r>
            <a:endParaRPr lang="en-US" altLang="zh-CN" u="sng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&lt;/</a:t>
            </a:r>
            <a:r>
              <a:rPr lang="en-US" altLang="zh-CN" u="sng" dirty="0" err="1"/>
              <a:t>param</a:t>
            </a:r>
            <a:r>
              <a:rPr lang="en-US" altLang="zh-CN" u="sng" dirty="0"/>
              <a:t>-name&gt;</a:t>
            </a:r>
          </a:p>
          <a:p>
            <a:r>
              <a:rPr lang="en-US" altLang="zh-CN" dirty="0"/>
              <a:t> 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dirty="0" err="1"/>
              <a:t>org.frameworkset.web.token.MongodbTokenStore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r>
              <a:rPr lang="en-US" altLang="zh-CN" dirty="0"/>
              <a:t>&lt;!--&lt;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dirty="0" err="1"/>
              <a:t>org.frameworkset.web.token.DBTokenStore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 --&gt;</a:t>
            </a:r>
          </a:p>
          <a:p>
            <a:r>
              <a:rPr lang="en-US" altLang="zh-CN" dirty="0"/>
              <a:t>&lt;!-- 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u="sng" dirty="0" err="1"/>
              <a:t>mem</a:t>
            </a:r>
            <a:r>
              <a:rPr lang="en-US" altLang="zh-CN" u="sng" dirty="0"/>
              <a:t>&lt;/</a:t>
            </a:r>
            <a:r>
              <a:rPr lang="en-US" altLang="zh-CN" u="sng" dirty="0" err="1"/>
              <a:t>param</a:t>
            </a:r>
            <a:r>
              <a:rPr lang="en-US" altLang="zh-CN" u="sng" dirty="0"/>
              <a:t>-value&gt; </a:t>
            </a:r>
            <a:r>
              <a:rPr lang="en-US" altLang="zh-CN" u="sng" dirty="0" smtClean="0"/>
              <a:t>--&gt;</a:t>
            </a:r>
            <a:endParaRPr lang="zh-CN" altLang="en-US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应用单点登录时序图通过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391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84444" y="3922485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Ticket, </a:t>
            </a:r>
            <a:r>
              <a:rPr lang="en-US" altLang="zh-CN" sz="1200" dirty="0" err="1" smtClean="0"/>
              <a:t>AppID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</a:t>
            </a:r>
            <a:endParaRPr lang="en-US" altLang="zh-CN" sz="1200" dirty="0" smtClean="0"/>
          </a:p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1796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861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84202" y="3552855"/>
            <a:ext cx="198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token</a:t>
            </a:r>
            <a:r>
              <a:rPr lang="zh-CN" altLang="en-US" sz="1200" dirty="0"/>
              <a:t>（</a:t>
            </a:r>
            <a:r>
              <a:rPr lang="en-US" altLang="zh-CN" sz="1200" dirty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748408" y="4637479"/>
            <a:ext cx="2413128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88823" y="436048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3669" y="479905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成功，允许访问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应用单点登录时序图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23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11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AppID,Account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1796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769362" y="3995936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769362" y="4637479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857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err="1"/>
              <a:t>,AppID,AppSecret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13540" y="481463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78104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35844" y="4200914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61649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606456" y="2435344"/>
            <a:ext cx="1255193" cy="846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77873" y="3220479"/>
            <a:ext cx="290347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>
            <a:off x="2436340" y="4354803"/>
            <a:ext cx="799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16077" y="4637697"/>
            <a:ext cx="8871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78104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016286" y="6277691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endCxn id="76" idx="0"/>
          </p:cNvCxnSpPr>
          <p:nvPr/>
        </p:nvCxnSpPr>
        <p:spPr>
          <a:xfrm>
            <a:off x="3914268" y="5951112"/>
            <a:ext cx="48764" cy="32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account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用户账号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account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用户账号</a:t>
            </a:r>
            <a:r>
              <a:rPr lang="en-US" altLang="zh-CN" dirty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r>
              <a:rPr lang="en-US" altLang="zh-CN" dirty="0" err="1"/>
              <a:t>HessianProxyFactory</a:t>
            </a:r>
            <a:r>
              <a:rPr lang="en-US" altLang="zh-CN" dirty="0"/>
              <a:t> factory = new </a:t>
            </a:r>
            <a:r>
              <a:rPr lang="en-US" altLang="zh-CN" dirty="0" err="1"/>
              <a:t>HessianProxyFactory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"http://10.25.192.142:8081"+request.getContextPath()+"/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TokenService.class</a:t>
            </a:r>
            <a:r>
              <a:rPr lang="en-US" altLang="zh-CN" dirty="0"/>
              <a:t>, </a:t>
            </a:r>
            <a:r>
              <a:rPr lang="en-US" altLang="zh-CN" dirty="0" err="1"/>
              <a:t>url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</a:p>
          <a:p>
            <a:pPr marL="0" indent="0">
              <a:buNone/>
            </a:pPr>
            <a:r>
              <a:rPr lang="en-US" altLang="zh-CN" dirty="0"/>
              <a:t>//token = </a:t>
            </a:r>
            <a:r>
              <a:rPr lang="en-US" altLang="zh-CN" dirty="0" err="1"/>
              <a:t>tokenService.genDualToken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new  </a:t>
            </a:r>
            <a:r>
              <a:rPr lang="en-US" altLang="zh-CN" dirty="0" err="1"/>
              <a:t>JaxWsProxyFactoryBean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tokenService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</a:p>
          <a:p>
            <a:pPr marL="0" indent="0">
              <a:buNone/>
            </a:pPr>
            <a:r>
              <a:rPr lang="en-US" altLang="zh-CN" dirty="0"/>
              <a:t>//token = </a:t>
            </a:r>
            <a:r>
              <a:rPr lang="en-US" altLang="zh-CN" dirty="0" err="1"/>
              <a:t>tokenService.genDualToken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1214</Words>
  <Application>Microsoft Office PowerPoint</Application>
  <PresentationFormat>全屏显示(4:3)</PresentationFormat>
  <Paragraphs>356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令牌管理及基于令牌的 单点登录</vt:lpstr>
      <vt:lpstr>令牌模型-mongodb/mysql/oracle</vt:lpstr>
      <vt:lpstr>应用单点登录时序图通过SIM中转</vt:lpstr>
      <vt:lpstr>应用单点登录时序图</vt:lpstr>
      <vt:lpstr>认证签名令牌申请机制</vt:lpstr>
      <vt:lpstr>认证签名令牌单点登录机制</vt:lpstr>
      <vt:lpstr>令牌组件接口方法说明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令牌使用方法-构建令牌参数</vt:lpstr>
      <vt:lpstr>令牌使用方法-账号SSO页面</vt:lpstr>
      <vt:lpstr>令牌使用方法-工号SSO页面</vt:lpstr>
      <vt:lpstr>令牌使用方法-账号SSO模块</vt:lpstr>
      <vt:lpstr>令牌使用方法-工号SSO模块</vt:lpstr>
      <vt:lpstr>令牌非对称加解密介绍</vt:lpstr>
      <vt:lpstr>令牌非对称加解密介绍</vt:lpstr>
      <vt:lpstr>MongoDB配置</vt:lpstr>
      <vt:lpstr>数据库配置</vt:lpstr>
      <vt:lpstr>令牌存储机制配置-web.xml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160</cp:revision>
  <dcterms:created xsi:type="dcterms:W3CDTF">2014-04-04T02:02:44Z</dcterms:created>
  <dcterms:modified xsi:type="dcterms:W3CDTF">2014-04-17T06:33:05Z</dcterms:modified>
</cp:coreProperties>
</file>