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8" r:id="rId4"/>
    <p:sldId id="267" r:id="rId5"/>
    <p:sldId id="264" r:id="rId6"/>
    <p:sldId id="258" r:id="rId7"/>
    <p:sldId id="259" r:id="rId8"/>
    <p:sldId id="260" r:id="rId9"/>
    <p:sldId id="261" r:id="rId10"/>
    <p:sldId id="263" r:id="rId11"/>
    <p:sldId id="269" r:id="rId12"/>
    <p:sldId id="270" r:id="rId13"/>
    <p:sldId id="271" r:id="rId14"/>
    <p:sldId id="265" r:id="rId15"/>
    <p:sldId id="266" r:id="rId16"/>
    <p:sldId id="274" r:id="rId17"/>
    <p:sldId id="275" r:id="rId18"/>
    <p:sldId id="276" r:id="rId19"/>
    <p:sldId id="272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F17-AEFD-4E2D-BED8-885C2519CD75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862A-1A29-43A6-BAAF-E2967D2F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862A-1A29-43A6-BAAF-E2967D2F5DE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/>
              <a:t>loginType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&amp;successRedirect=&lt;%=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&amp;successRedirect</a:t>
            </a:r>
            <a:r>
              <a:rPr lang="en-US" altLang="zh-CN" dirty="0"/>
              <a:t>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8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/>
              <a:t>工号</a:t>
            </a:r>
            <a:r>
              <a:rPr lang="en-US" altLang="zh-CN" dirty="0" smtClean="0"/>
              <a:t>SSO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/>
              <a:t>&amp;</a:t>
            </a:r>
            <a:r>
              <a:rPr lang="en-US" altLang="zh-CN" i="1" dirty="0" smtClean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 smtClean="0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83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ECCCoder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828800" lvl="4" indent="0">
              <a:buNone/>
            </a:pPr>
            <a:r>
              <a:rPr lang="en-US" altLang="zh-CN" sz="3600" dirty="0" smtClean="0"/>
              <a:t>String </a:t>
            </a:r>
            <a:r>
              <a:rPr lang="en-US" altLang="zh-CN" sz="3600" dirty="0" err="1"/>
              <a:t>inputStr</a:t>
            </a:r>
            <a:r>
              <a:rPr lang="en-US" altLang="zh-CN" sz="3600" dirty="0"/>
              <a:t> = "</a:t>
            </a:r>
            <a:r>
              <a:rPr lang="zh-CN" altLang="en-US" sz="3600" dirty="0"/>
              <a:t>尹标平</a:t>
            </a:r>
            <a:r>
              <a:rPr lang="en-US" altLang="zh-CN" sz="3600" dirty="0"/>
              <a:t>";</a:t>
            </a:r>
          </a:p>
          <a:p>
            <a:r>
              <a:rPr lang="en-US" altLang="zh-CN" sz="4800" dirty="0"/>
              <a:t>		byte[] data = </a:t>
            </a:r>
            <a:r>
              <a:rPr lang="en-US" altLang="zh-CN" sz="4800" dirty="0" err="1"/>
              <a:t>inputStr.getBytes</a:t>
            </a:r>
            <a:r>
              <a:rPr lang="en-US" altLang="zh-CN" sz="4800" dirty="0"/>
              <a:t>();</a:t>
            </a:r>
          </a:p>
          <a:p>
            <a:endParaRPr lang="en-US" altLang="zh-CN" sz="4800" dirty="0"/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ECKeyPair</a:t>
            </a:r>
            <a:r>
              <a:rPr lang="en-US" altLang="zh-CN" sz="4800" dirty="0"/>
              <a:t> </a:t>
            </a:r>
            <a:r>
              <a:rPr lang="en-US" altLang="zh-CN" sz="4800" dirty="0" err="1"/>
              <a:t>keyMap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ECCCoder.genECKeyPair</a:t>
            </a:r>
            <a:r>
              <a:rPr lang="en-US" altLang="zh-CN" sz="4800" dirty="0"/>
              <a:t>();</a:t>
            </a:r>
          </a:p>
          <a:p>
            <a:endParaRPr lang="en-US" altLang="zh-CN" sz="4800" dirty="0"/>
          </a:p>
          <a:p>
            <a:r>
              <a:rPr lang="en-US" altLang="zh-CN" sz="4800" dirty="0"/>
              <a:t>		</a:t>
            </a:r>
            <a:r>
              <a:rPr lang="en-US" altLang="zh-CN" sz="4800" b="1" dirty="0">
                <a:solidFill>
                  <a:srgbClr val="FF0000"/>
                </a:solidFill>
              </a:rPr>
              <a:t>String </a:t>
            </a:r>
            <a:r>
              <a:rPr lang="en-US" altLang="zh-CN" sz="4800" b="1" dirty="0" err="1">
                <a:solidFill>
                  <a:srgbClr val="FF0000"/>
                </a:solidFill>
              </a:rPr>
              <a:t>publicKey</a:t>
            </a:r>
            <a:r>
              <a:rPr lang="en-US" altLang="zh-CN" sz="4800" b="1" dirty="0">
                <a:solidFill>
                  <a:srgbClr val="FF0000"/>
                </a:solidFill>
              </a:rPr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keyMap.getPublicKey</a:t>
            </a:r>
            <a:r>
              <a:rPr lang="en-US" altLang="zh-CN" sz="48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4800" b="1" dirty="0"/>
              <a:t>		</a:t>
            </a:r>
            <a:r>
              <a:rPr lang="en-US" altLang="zh-CN" sz="4800" b="1" dirty="0">
                <a:solidFill>
                  <a:srgbClr val="FF0000"/>
                </a:solidFill>
              </a:rPr>
              <a:t>String </a:t>
            </a:r>
            <a:r>
              <a:rPr lang="en-US" altLang="zh-CN" sz="4800" b="1" dirty="0" err="1">
                <a:solidFill>
                  <a:srgbClr val="FF0000"/>
                </a:solidFill>
              </a:rPr>
              <a:t>privateKey</a:t>
            </a:r>
            <a:r>
              <a:rPr lang="en-US" altLang="zh-CN" sz="4800" b="1" dirty="0">
                <a:solidFill>
                  <a:srgbClr val="FF0000"/>
                </a:solidFill>
              </a:rPr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keyMap.getPrivateKey</a:t>
            </a:r>
            <a:r>
              <a:rPr lang="en-US" altLang="zh-CN" sz="48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公钥</a:t>
            </a:r>
            <a:r>
              <a:rPr lang="en-US" altLang="zh-CN" sz="4800" dirty="0"/>
              <a:t>: \n" + </a:t>
            </a:r>
            <a:r>
              <a:rPr lang="en-US" altLang="zh-CN" sz="4800" dirty="0" err="1"/>
              <a:t>publicKey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私钥： </a:t>
            </a:r>
            <a:r>
              <a:rPr lang="en-US" altLang="zh-CN" sz="4800" dirty="0"/>
              <a:t>\n" + </a:t>
            </a:r>
            <a:r>
              <a:rPr lang="en-US" altLang="zh-CN" sz="4800" dirty="0" err="1"/>
              <a:t>privateKey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byte[] 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ECCCoder.encrypt</a:t>
            </a:r>
            <a:r>
              <a:rPr lang="en-US" altLang="zh-CN" sz="4800" dirty="0"/>
              <a:t>(data, </a:t>
            </a:r>
            <a:r>
              <a:rPr lang="en-US" altLang="zh-CN" sz="4800" dirty="0" err="1"/>
              <a:t>publicKey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byte[] 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ECCCoder.decrypt</a:t>
            </a:r>
            <a:r>
              <a:rPr lang="en-US" altLang="zh-CN" sz="4800" dirty="0"/>
              <a:t>(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privateKey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 = "</a:t>
            </a:r>
            <a:r>
              <a:rPr lang="zh-CN" altLang="en-US" sz="4800" dirty="0"/>
              <a:t>解密局解密局</a:t>
            </a:r>
            <a:r>
              <a:rPr lang="en-US" altLang="zh-CN" sz="4800" dirty="0"/>
              <a:t>";</a:t>
            </a:r>
          </a:p>
          <a:p>
            <a:r>
              <a:rPr lang="en-US" altLang="zh-CN" sz="4800" dirty="0"/>
              <a:t>		data = </a:t>
            </a:r>
            <a:r>
              <a:rPr lang="en-US" altLang="zh-CN" sz="4800" dirty="0" err="1"/>
              <a:t>inputStr.getBytes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long start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ECCCoder.encrypt</a:t>
            </a:r>
            <a:r>
              <a:rPr lang="en-US" altLang="zh-CN" sz="4800" b="1" dirty="0">
                <a:solidFill>
                  <a:srgbClr val="FF0000"/>
                </a:solidFill>
              </a:rPr>
              <a:t>(data,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ECCCoder.evalECPublicKey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publicKey</a:t>
            </a:r>
            <a:r>
              <a:rPr lang="en-US" altLang="zh-CN" sz="4800" b="1" dirty="0">
                <a:solidFill>
                  <a:srgbClr val="FF0000"/>
                </a:solidFill>
              </a:rPr>
              <a:t>));</a:t>
            </a:r>
          </a:p>
          <a:p>
            <a:r>
              <a:rPr lang="en-US" altLang="zh-CN" sz="4800" dirty="0"/>
              <a:t>		long end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加密耗时</a:t>
            </a:r>
            <a:r>
              <a:rPr lang="en-US" altLang="zh-CN" sz="4800" dirty="0"/>
              <a:t>:"+(end-start));</a:t>
            </a:r>
          </a:p>
          <a:p>
            <a:r>
              <a:rPr lang="en-US" altLang="zh-CN" sz="4800" dirty="0"/>
              <a:t>		</a:t>
            </a:r>
          </a:p>
          <a:p>
            <a:r>
              <a:rPr lang="en-US" altLang="zh-CN" sz="4800" dirty="0"/>
              <a:t>		start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ECCCoder.decrypt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encodedData</a:t>
            </a:r>
            <a:r>
              <a:rPr lang="en-US" altLang="zh-CN" sz="4800" b="1" dirty="0">
                <a:solidFill>
                  <a:srgbClr val="FF0000"/>
                </a:solidFill>
              </a:rPr>
              <a:t>,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ECCCoder.evalECPrivateKey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privateKey</a:t>
            </a:r>
            <a:r>
              <a:rPr lang="en-US" altLang="zh-CN" sz="4800" b="1" dirty="0">
                <a:solidFill>
                  <a:srgbClr val="FF0000"/>
                </a:solidFill>
              </a:rPr>
              <a:t>));</a:t>
            </a:r>
          </a:p>
          <a:p>
            <a:r>
              <a:rPr lang="en-US" altLang="zh-CN" sz="4800" dirty="0"/>
              <a:t>		end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解密耗时</a:t>
            </a:r>
            <a:r>
              <a:rPr lang="en-US" altLang="zh-CN" sz="4800" dirty="0"/>
              <a:t>:"+(end-start));</a:t>
            </a:r>
          </a:p>
          <a:p>
            <a:r>
              <a:rPr lang="en-US" altLang="zh-CN" sz="4800" dirty="0"/>
              <a:t>		String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 = new String(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加密前</a:t>
            </a:r>
            <a:r>
              <a:rPr lang="en-US" altLang="zh-CN" sz="4800" dirty="0"/>
              <a:t>: " + 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 + "\n\r" + "</a:t>
            </a:r>
            <a:r>
              <a:rPr lang="zh-CN" altLang="en-US" sz="4800" dirty="0"/>
              <a:t>解密后</a:t>
            </a:r>
            <a:r>
              <a:rPr lang="en-US" altLang="zh-CN" sz="4800" dirty="0"/>
              <a:t>: " +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org.junit.Assert.assertEquals</a:t>
            </a:r>
            <a:r>
              <a:rPr lang="en-US" altLang="zh-CN" sz="4800" dirty="0"/>
              <a:t>(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);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7087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只有在启用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存储令牌的情况下才需要配置，配置文件地址：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SanyPDP</a:t>
            </a:r>
            <a:r>
              <a:rPr lang="en-US" altLang="zh-CN" dirty="0"/>
              <a:t>/resources/mongodb.xml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104" y="2027468"/>
            <a:ext cx="6534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配置内容如下：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"default" factory-class="</a:t>
            </a:r>
            <a:r>
              <a:rPr lang="en-US" altLang="zh-CN" sz="1400" i="1" dirty="0" err="1"/>
              <a:t>org.frameworkset.nosql.mongodb.MongoDB</a:t>
            </a:r>
            <a:r>
              <a:rPr lang="en-US" altLang="zh-CN" sz="1400" i="1" dirty="0"/>
              <a:t>"</a:t>
            </a:r>
          </a:p>
          <a:p>
            <a:r>
              <a:rPr lang="en-US" altLang="zh-CN" sz="1400" dirty="0" err="1"/>
              <a:t>init</a:t>
            </a:r>
            <a:r>
              <a:rPr lang="en-US" altLang="zh-CN" sz="1400" dirty="0"/>
              <a:t>-method=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init</a:t>
            </a:r>
            <a:r>
              <a:rPr lang="en-US" altLang="zh-CN" sz="1400" i="1" dirty="0"/>
              <a:t>" destroy-method="close" factory-method="</a:t>
            </a:r>
            <a:r>
              <a:rPr lang="en-US" altLang="zh-CN" sz="1400" i="1" dirty="0" err="1"/>
              <a:t>getMongoClient</a:t>
            </a:r>
            <a:r>
              <a:rPr lang="en-US" altLang="zh-CN" sz="1400" i="1" dirty="0"/>
              <a:t>"&gt;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serverAddresses</a:t>
            </a:r>
            <a:r>
              <a:rPr lang="en-US" altLang="zh-CN" sz="1400" i="1" dirty="0"/>
              <a:t>" &gt;</a:t>
            </a:r>
          </a:p>
          <a:p>
            <a:r>
              <a:rPr lang="en-US" altLang="zh-CN" sz="1400" dirty="0"/>
              <a:t>10.0.15.134:27017</a:t>
            </a:r>
          </a:p>
          <a:p>
            <a:r>
              <a:rPr lang="en-US" altLang="zh-CN" sz="1400" dirty="0"/>
              <a:t>10.0.15.134:27018</a:t>
            </a:r>
          </a:p>
          <a:p>
            <a:r>
              <a:rPr lang="en-US" altLang="zh-CN" sz="1400" dirty="0"/>
              <a:t>10.0.15.38:27017</a:t>
            </a:r>
          </a:p>
          <a:p>
            <a:r>
              <a:rPr lang="en-US" altLang="zh-CN" sz="1400" dirty="0"/>
              <a:t>10.0.15.39:27017</a:t>
            </a:r>
          </a:p>
          <a:p>
            <a:r>
              <a:rPr lang="en-US" altLang="zh-CN" sz="1400" dirty="0"/>
              <a:t>&lt;/property&gt;</a:t>
            </a:r>
          </a:p>
          <a:p>
            <a:r>
              <a:rPr lang="en-US" altLang="zh-CN" sz="1400" dirty="0"/>
              <a:t>&lt;property name=</a:t>
            </a:r>
            <a:r>
              <a:rPr lang="en-US" altLang="zh-CN" sz="1400" i="1" dirty="0"/>
              <a:t>"option" &gt;</a:t>
            </a:r>
          </a:p>
          <a:p>
            <a:r>
              <a:rPr lang="en-US" altLang="zh-CN" sz="1400" dirty="0"/>
              <a:t>QUERYOPTION_SLAVEOK</a:t>
            </a:r>
          </a:p>
          <a:p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writeConcern</a:t>
            </a:r>
            <a:r>
              <a:rPr lang="en-US" altLang="zh-CN" sz="1400" i="1" dirty="0"/>
              <a:t>" value="JOURNAL_SAFE"/&gt;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readPreference</a:t>
            </a:r>
            <a:r>
              <a:rPr lang="en-US" altLang="zh-CN" sz="1400" i="1" dirty="0"/>
              <a:t>" value="NEAREST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  <a:p>
            <a:r>
              <a:rPr lang="en-US" altLang="zh-CN" sz="1400" dirty="0"/>
              <a:t>&lt;/property&gt;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272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833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令牌存储到数据库时，使用</a:t>
            </a:r>
            <a:r>
              <a:rPr lang="en-US" altLang="zh-CN" dirty="0" smtClean="0"/>
              <a:t>poolman.xml</a:t>
            </a:r>
            <a:r>
              <a:rPr lang="zh-CN" altLang="en-US" dirty="0" smtClean="0"/>
              <a:t>中配置的第一个数据源（默认数据源），</a:t>
            </a:r>
            <a:endParaRPr lang="en-US" altLang="zh-CN" dirty="0" smtClean="0"/>
          </a:p>
          <a:p>
            <a:r>
              <a:rPr lang="zh-CN" altLang="en-US" dirty="0" smtClean="0"/>
              <a:t>需要在数据库中创建一系列的表，建表脚本：</a:t>
            </a:r>
            <a:endParaRPr lang="en-US" altLang="zh-CN" dirty="0" smtClean="0"/>
          </a:p>
          <a:p>
            <a:r>
              <a:rPr lang="en-US" altLang="zh-CN" dirty="0" smtClean="0"/>
              <a:t>bboss-mvc.jar\org\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\web\token\</a:t>
            </a:r>
            <a:r>
              <a:rPr lang="en-US" altLang="zh-CN" dirty="0" err="1" smtClean="0"/>
              <a:t>token.sql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PDP</a:t>
            </a:r>
            <a:r>
              <a:rPr lang="zh-CN" altLang="en-US" dirty="0" smtClean="0"/>
              <a:t>平台，在平台库初始化时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表会自动创建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-web.xml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785035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令牌管理提供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种令牌存储机制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分别为：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mem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org.frameworkset.web.token.MongodbTokenStore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这三种机制只要在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修改过滤器</a:t>
            </a:r>
            <a:r>
              <a:rPr lang="en-US" altLang="zh-CN" dirty="0" err="1" smtClean="0"/>
              <a:t>securityFilter</a:t>
            </a:r>
            <a:r>
              <a:rPr lang="zh-CN" altLang="en-US" dirty="0" smtClean="0"/>
              <a:t>的</a:t>
            </a:r>
            <a:r>
              <a:rPr lang="en-US" altLang="zh-CN" u="sng" dirty="0" err="1" smtClean="0"/>
              <a:t>tokenstore</a:t>
            </a:r>
            <a:r>
              <a:rPr lang="zh-CN" altLang="en-US" u="sng" dirty="0" smtClean="0"/>
              <a:t>参数即可：</a:t>
            </a:r>
            <a:endParaRPr lang="en-US" altLang="zh-CN" u="sng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&lt;/</a:t>
            </a:r>
            <a:r>
              <a:rPr lang="en-US" altLang="zh-CN" u="sng" dirty="0" err="1"/>
              <a:t>param</a:t>
            </a:r>
            <a:r>
              <a:rPr lang="en-US" altLang="zh-CN" u="sng" dirty="0"/>
              <a:t>-name&gt;</a:t>
            </a:r>
          </a:p>
          <a:p>
            <a:r>
              <a:rPr lang="en-US" altLang="zh-CN" dirty="0"/>
              <a:t> &lt;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r>
              <a:rPr lang="en-US" altLang="zh-CN" dirty="0" err="1"/>
              <a:t>org.frameworkset.web.token.MongodbTokenStore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r>
              <a:rPr lang="en-US" altLang="zh-CN" dirty="0"/>
              <a:t>&lt;!--&lt;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r>
              <a:rPr lang="en-US" altLang="zh-CN" dirty="0" err="1"/>
              <a:t>org.frameworkset.web.token.DBTokenStore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 --&gt;</a:t>
            </a:r>
          </a:p>
          <a:p>
            <a:r>
              <a:rPr lang="en-US" altLang="zh-CN" dirty="0"/>
              <a:t>&lt;!-- &lt;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r>
              <a:rPr lang="en-US" altLang="zh-CN" u="sng" dirty="0" err="1"/>
              <a:t>mem</a:t>
            </a:r>
            <a:r>
              <a:rPr lang="en-US" altLang="zh-CN" u="sng" dirty="0"/>
              <a:t>&lt;/</a:t>
            </a:r>
            <a:r>
              <a:rPr lang="en-US" altLang="zh-CN" u="sng" dirty="0" err="1"/>
              <a:t>param</a:t>
            </a:r>
            <a:r>
              <a:rPr lang="en-US" altLang="zh-CN" u="sng" dirty="0"/>
              <a:t>-value&gt; </a:t>
            </a:r>
            <a:r>
              <a:rPr lang="en-US" altLang="zh-CN" u="sng" dirty="0" smtClean="0"/>
              <a:t>--&gt;</a:t>
            </a:r>
            <a:endParaRPr lang="zh-CN" altLang="en-US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7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628799"/>
            <a:ext cx="1872208" cy="3441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59582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99592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435585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</a:p>
        </p:txBody>
      </p:sp>
      <p:sp>
        <p:nvSpPr>
          <p:cNvPr id="20" name="矩形 19"/>
          <p:cNvSpPr/>
          <p:nvPr/>
        </p:nvSpPr>
        <p:spPr>
          <a:xfrm>
            <a:off x="6228184" y="1625646"/>
            <a:ext cx="1872208" cy="241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533346" y="1693008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1587732" y="3168364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3403677" y="21085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80788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3"/>
          </p:cNvCxnSpPr>
          <p:nvPr/>
        </p:nvCxnSpPr>
        <p:spPr>
          <a:xfrm flipH="1" flipV="1">
            <a:off x="2773790" y="1973161"/>
            <a:ext cx="629887" cy="320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541" y="22804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533346" y="2162248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4511673" y="2293297"/>
            <a:ext cx="2021673" cy="14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004048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426026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233666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233666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77568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4511673" y="2293297"/>
            <a:ext cx="1428479" cy="2493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3677" y="316836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4511673" y="3353154"/>
            <a:ext cx="1275991" cy="1433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28024" y="3657639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283968" y="3806521"/>
            <a:ext cx="1142058" cy="98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285899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  <a:endCxn id="37" idx="1"/>
          </p:cNvCxnSpPr>
          <p:nvPr/>
        </p:nvCxnSpPr>
        <p:spPr>
          <a:xfrm>
            <a:off x="2393895" y="5930377"/>
            <a:ext cx="2839771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V="1">
            <a:off x="1835696" y="3888444"/>
            <a:ext cx="76072" cy="1192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4"/>
          </p:cNvCxnSpPr>
          <p:nvPr/>
        </p:nvCxnSpPr>
        <p:spPr>
          <a:xfrm flipH="1">
            <a:off x="2235804" y="3349587"/>
            <a:ext cx="824028" cy="178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36178" y="4562296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0"/>
            <a:endCxn id="66" idx="2"/>
          </p:cNvCxnSpPr>
          <p:nvPr/>
        </p:nvCxnSpPr>
        <p:spPr>
          <a:xfrm flipH="1" flipV="1">
            <a:off x="3937214" y="4931876"/>
            <a:ext cx="257836" cy="46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38583" y="5393293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1946899" y="4516005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0"/>
            <a:endCxn id="47" idx="1"/>
          </p:cNvCxnSpPr>
          <p:nvPr/>
        </p:nvCxnSpPr>
        <p:spPr>
          <a:xfrm flipV="1">
            <a:off x="2503366" y="3842429"/>
            <a:ext cx="824658" cy="673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40809" y="2807391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403677" y="2557443"/>
            <a:ext cx="1107996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2" idx="1"/>
            <a:endCxn id="59" idx="3"/>
          </p:cNvCxnSpPr>
          <p:nvPr/>
        </p:nvCxnSpPr>
        <p:spPr>
          <a:xfrm flipH="1" flipV="1">
            <a:off x="4511673" y="2830324"/>
            <a:ext cx="2029136" cy="249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33593" y="2940405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241363" y="3405872"/>
            <a:ext cx="1098008" cy="457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33593" y="4043599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" idx="2"/>
            <a:endCxn id="54" idx="5"/>
          </p:cNvCxnSpPr>
          <p:nvPr/>
        </p:nvCxnSpPr>
        <p:spPr>
          <a:xfrm flipH="1" flipV="1">
            <a:off x="1131792" y="3218321"/>
            <a:ext cx="455940" cy="310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" idx="2"/>
            <a:endCxn id="67" idx="6"/>
          </p:cNvCxnSpPr>
          <p:nvPr/>
        </p:nvCxnSpPr>
        <p:spPr>
          <a:xfrm flipH="1">
            <a:off x="1339371" y="3528404"/>
            <a:ext cx="248361" cy="10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2"/>
            <a:endCxn id="70" idx="7"/>
          </p:cNvCxnSpPr>
          <p:nvPr/>
        </p:nvCxnSpPr>
        <p:spPr>
          <a:xfrm flipH="1">
            <a:off x="1131792" y="3528404"/>
            <a:ext cx="455940" cy="56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533346" y="3481457"/>
            <a:ext cx="1368152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3306537" y="4174859"/>
            <a:ext cx="1169981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cxnSp>
        <p:nvCxnSpPr>
          <p:cNvPr id="87" name="直接箭头连接符 86"/>
          <p:cNvCxnSpPr>
            <a:stCxn id="82" idx="1"/>
            <a:endCxn id="86" idx="3"/>
          </p:cNvCxnSpPr>
          <p:nvPr/>
        </p:nvCxnSpPr>
        <p:spPr>
          <a:xfrm flipH="1">
            <a:off x="4476518" y="3645650"/>
            <a:ext cx="2056828" cy="69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164288" y="476672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用户请求</a:t>
            </a:r>
            <a:endParaRPr lang="zh-CN" altLang="en-US" sz="1400" dirty="0"/>
          </a:p>
        </p:txBody>
      </p:sp>
      <p:sp>
        <p:nvSpPr>
          <p:cNvPr id="91" name="下箭头 90"/>
          <p:cNvSpPr/>
          <p:nvPr/>
        </p:nvSpPr>
        <p:spPr>
          <a:xfrm>
            <a:off x="7577448" y="1124744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80869" y="4509120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继续访问系统</a:t>
            </a:r>
            <a:endParaRPr lang="zh-CN" altLang="en-US" sz="1400" dirty="0"/>
          </a:p>
        </p:txBody>
      </p:sp>
      <p:sp>
        <p:nvSpPr>
          <p:cNvPr id="93" name="下箭头 92"/>
          <p:cNvSpPr/>
          <p:nvPr/>
        </p:nvSpPr>
        <p:spPr>
          <a:xfrm>
            <a:off x="7506023" y="4027219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16216" y="411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有效请求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8630923" y="2940405"/>
            <a:ext cx="513077" cy="11031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无效会话处理</a:t>
            </a:r>
            <a:endParaRPr lang="zh-CN" altLang="en-US" sz="1000" dirty="0"/>
          </a:p>
        </p:txBody>
      </p:sp>
      <p:sp>
        <p:nvSpPr>
          <p:cNvPr id="99" name="燕尾形 98"/>
          <p:cNvSpPr/>
          <p:nvPr/>
        </p:nvSpPr>
        <p:spPr>
          <a:xfrm>
            <a:off x="8183811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燕尾形 99"/>
          <p:cNvSpPr/>
          <p:nvPr/>
        </p:nvSpPr>
        <p:spPr>
          <a:xfrm>
            <a:off x="8388607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78104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Account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35844" y="4200914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61649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606456" y="2435344"/>
            <a:ext cx="1255193" cy="846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77873" y="3220479"/>
            <a:ext cx="290347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>
            <a:off x="2436340" y="4354803"/>
            <a:ext cx="799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16077" y="4637697"/>
            <a:ext cx="8871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78104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Account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016286" y="6277691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endCxn id="76" idx="0"/>
          </p:cNvCxnSpPr>
          <p:nvPr/>
        </p:nvCxnSpPr>
        <p:spPr>
          <a:xfrm>
            <a:off x="3914268" y="5951112"/>
            <a:ext cx="48764" cy="32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account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用户账号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account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用户账号</a:t>
            </a:r>
            <a:r>
              <a:rPr lang="en-US" altLang="zh-CN" dirty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r>
              <a:rPr lang="en-US" altLang="zh-CN" dirty="0" err="1"/>
              <a:t>HessianProxyFactory</a:t>
            </a:r>
            <a:r>
              <a:rPr lang="en-US" altLang="zh-CN" dirty="0"/>
              <a:t> factory = new </a:t>
            </a:r>
            <a:r>
              <a:rPr lang="en-US" altLang="zh-CN" dirty="0" err="1"/>
              <a:t>HessianProxyFactory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"http://10.25.192.142:8081"+request.getContextPath()+"/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TokenService.class</a:t>
            </a:r>
            <a:r>
              <a:rPr lang="en-US" altLang="zh-CN" dirty="0"/>
              <a:t>, </a:t>
            </a:r>
            <a:r>
              <a:rPr lang="en-US" altLang="zh-CN" dirty="0" err="1"/>
              <a:t>url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</a:p>
          <a:p>
            <a:pPr marL="0" indent="0">
              <a:buNone/>
            </a:pPr>
            <a:r>
              <a:rPr lang="en-US" altLang="zh-CN" dirty="0"/>
              <a:t>//token = </a:t>
            </a:r>
            <a:r>
              <a:rPr lang="en-US" altLang="zh-CN" dirty="0" err="1"/>
              <a:t>tokenService.genDualToken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new  </a:t>
            </a:r>
            <a:r>
              <a:rPr lang="en-US" altLang="zh-CN" dirty="0" err="1"/>
              <a:t>JaxWsProxyFactoryBean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tokenService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</a:p>
          <a:p>
            <a:pPr marL="0" indent="0">
              <a:buNone/>
            </a:pPr>
            <a:r>
              <a:rPr lang="en-US" altLang="zh-CN" dirty="0"/>
              <a:t>//token = </a:t>
            </a:r>
            <a:r>
              <a:rPr lang="en-US" altLang="zh-CN" dirty="0" err="1"/>
              <a:t>tokenService.genDualToken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pPr marL="0" indent="0">
              <a:buNone/>
            </a:pPr>
            <a:r>
              <a:rPr lang="en-US" altLang="zh-CN" dirty="0" smtClean="0"/>
              <a:t>String token </a:t>
            </a:r>
            <a:r>
              <a:rPr lang="en-US" altLang="zh-CN" dirty="0"/>
              <a:t>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/>
              <a:t>TokenStore.temptoken_param_name</a:t>
            </a:r>
            <a:r>
              <a:rPr lang="en-US" altLang="zh-CN" dirty="0"/>
              <a:t> + "=" 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979</Words>
  <Application>Microsoft Office PowerPoint</Application>
  <PresentationFormat>全屏显示(4:3)</PresentationFormat>
  <Paragraphs>280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令牌管理及基于令牌的 单点登录</vt:lpstr>
      <vt:lpstr>令牌模型-mongodb/mysql/oracle</vt:lpstr>
      <vt:lpstr>认证签名令牌申请机制</vt:lpstr>
      <vt:lpstr>认证签名令牌单点登录机制</vt:lpstr>
      <vt:lpstr>令牌组件接口方法说明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令牌使用方法-构建令牌参数</vt:lpstr>
      <vt:lpstr>令牌使用方法-账号SSO页面</vt:lpstr>
      <vt:lpstr>令牌使用方法-工号SSO页面</vt:lpstr>
      <vt:lpstr>令牌使用方法-账号SSO模块</vt:lpstr>
      <vt:lpstr>令牌使用方法-工号SSO模块</vt:lpstr>
      <vt:lpstr>令牌非对称加解密介绍</vt:lpstr>
      <vt:lpstr>令牌非对称加解密介绍</vt:lpstr>
      <vt:lpstr>MongoDB配置</vt:lpstr>
      <vt:lpstr>数据库配置</vt:lpstr>
      <vt:lpstr>令牌存储机制配置-web.xml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120</cp:revision>
  <dcterms:created xsi:type="dcterms:W3CDTF">2014-04-04T02:02:44Z</dcterms:created>
  <dcterms:modified xsi:type="dcterms:W3CDTF">2014-04-15T04:49:20Z</dcterms:modified>
</cp:coreProperties>
</file>