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68" r:id="rId5"/>
    <p:sldId id="277" r:id="rId6"/>
    <p:sldId id="267" r:id="rId7"/>
    <p:sldId id="264" r:id="rId8"/>
    <p:sldId id="258" r:id="rId9"/>
    <p:sldId id="279" r:id="rId10"/>
    <p:sldId id="259" r:id="rId11"/>
    <p:sldId id="260" r:id="rId12"/>
    <p:sldId id="280" r:id="rId13"/>
    <p:sldId id="261" r:id="rId14"/>
    <p:sldId id="263" r:id="rId15"/>
    <p:sldId id="270" r:id="rId16"/>
    <p:sldId id="265" r:id="rId17"/>
    <p:sldId id="266" r:id="rId18"/>
    <p:sldId id="274" r:id="rId19"/>
    <p:sldId id="275" r:id="rId20"/>
    <p:sldId id="276" r:id="rId21"/>
    <p:sldId id="281" r:id="rId22"/>
    <p:sldId id="282" r:id="rId23"/>
    <p:sldId id="283" r:id="rId24"/>
    <p:sldId id="272" r:id="rId25"/>
    <p:sldId id="27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15.38:9081/bboss-mvc/tool/download.htm?fileName=jce_policy_update.ra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</a:t>
            </a:r>
            <a:r>
              <a:rPr lang="en-US" altLang="zh-CN" b="1" dirty="0"/>
              <a:t>new  </a:t>
            </a:r>
            <a:r>
              <a:rPr lang="en-US" altLang="zh-CN" b="1" dirty="0" err="1"/>
              <a:t>JaxWsProxyFactoryBean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webservice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"&amp;ticket="+ticket;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genTicket.freepage?appid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 + "&amp;</a:t>
            </a:r>
            <a:r>
              <a:rPr lang="en-US" altLang="zh-CN" dirty="0" err="1"/>
              <a:t>worknumber</a:t>
            </a:r>
            <a:r>
              <a:rPr lang="en-US" altLang="zh-CN" dirty="0"/>
              <a:t>="+</a:t>
            </a:r>
            <a:r>
              <a:rPr lang="en-US" altLang="zh-CN" dirty="0" err="1"/>
              <a:t>worknumber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//String ticket =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/>
              <a:t>org.frameworkset.web.servlet.context.WebApplicationContext</a:t>
            </a:r>
            <a:r>
              <a:rPr lang="en-US" altLang="zh-CN" dirty="0"/>
              <a:t>  context = org.frameworkset.web.servlet.support.WebApplicationContextUtils.getWebApplicationContext();//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容器实例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通过以下方式获取</a:t>
            </a:r>
            <a:r>
              <a:rPr lang="en-US" altLang="zh-CN" dirty="0" err="1"/>
              <a:t>mvc</a:t>
            </a:r>
            <a:r>
              <a:rPr lang="zh-CN" altLang="en-US" dirty="0"/>
              <a:t>容器中的组件实例方法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</a:t>
            </a:r>
            <a:r>
              <a:rPr lang="en-US" altLang="zh-CN" dirty="0" err="1"/>
              <a:t>context.getTBeanObject</a:t>
            </a:r>
            <a:r>
              <a:rPr lang="en-US" altLang="zh-CN" dirty="0"/>
              <a:t>("/token/*.</a:t>
            </a:r>
            <a:r>
              <a:rPr lang="en-US" altLang="zh-CN" dirty="0" err="1"/>
              <a:t>freepage</a:t>
            </a:r>
            <a:r>
              <a:rPr lang="en-US" altLang="zh-CN" dirty="0"/>
              <a:t>", 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</a:p>
        </p:txBody>
      </p:sp>
    </p:spTree>
    <p:extLst>
      <p:ext uri="{BB962C8B-B14F-4D97-AF65-F5344CB8AC3E}">
        <p14:creationId xmlns:p14="http://schemas.microsoft.com/office/powerpoint/2010/main" val="229203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"_</a:t>
            </a:r>
            <a:r>
              <a:rPr lang="en-US" altLang="zh-CN" dirty="0" err="1"/>
              <a:t>dt_token</a:t>
            </a:r>
            <a:r>
              <a:rPr lang="en-US" altLang="zh-CN" dirty="0"/>
              <a:t>_</a:t>
            </a:r>
            <a:r>
              <a:rPr lang="en-US" altLang="zh-CN" dirty="0" smtClean="0"/>
              <a:t>=" </a:t>
            </a:r>
            <a:r>
              <a:rPr lang="en-US" altLang="zh-CN" dirty="0"/>
              <a:t>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%&gt;&amp;</a:t>
            </a:r>
            <a:r>
              <a:rPr lang="en-US" altLang="zh-CN" dirty="0"/>
              <a:t>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</a:t>
            </a:r>
            <a:r>
              <a:rPr lang="en-US" altLang="zh-CN" i="1" dirty="0" smtClean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ECCHelper</a:t>
            </a:r>
            <a:endParaRPr lang="en-US" altLang="zh-CN" dirty="0" smtClean="0"/>
          </a:p>
          <a:p>
            <a:r>
              <a:rPr lang="en-US" altLang="zh-CN" dirty="0" err="1"/>
              <a:t>org.frameworkset.security.ecc</a:t>
            </a:r>
            <a:r>
              <a:rPr lang="en-US" altLang="zh-CN" dirty="0"/>
              <a:t> . </a:t>
            </a:r>
            <a:r>
              <a:rPr lang="en-US" altLang="zh-CN" dirty="0" err="1" smtClean="0"/>
              <a:t>ECCCoderInf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尹标平</a:t>
            </a:r>
            <a:r>
              <a:rPr lang="en-US" altLang="zh-CN" dirty="0"/>
              <a:t>";</a:t>
            </a:r>
          </a:p>
          <a:p>
            <a:r>
              <a:rPr lang="en-US" altLang="zh-CN" b="1" dirty="0"/>
              <a:t>byte[] data = </a:t>
            </a:r>
            <a:r>
              <a:rPr lang="en-US" altLang="zh-CN" b="1" dirty="0" err="1"/>
              <a:t>inputStr.getBytes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ECCCoderInf</a:t>
            </a:r>
            <a:r>
              <a:rPr lang="en-US" altLang="zh-CN" dirty="0"/>
              <a:t> </a:t>
            </a:r>
            <a:r>
              <a:rPr lang="en-US" altLang="zh-CN" dirty="0" err="1"/>
              <a:t>ECCCoder</a:t>
            </a:r>
            <a:r>
              <a:rPr lang="en-US" altLang="zh-CN" dirty="0"/>
              <a:t> = </a:t>
            </a:r>
            <a:r>
              <a:rPr lang="en-US" altLang="zh-CN" dirty="0" err="1"/>
              <a:t>ECCHelper.</a:t>
            </a:r>
            <a:r>
              <a:rPr lang="en-US" altLang="zh-CN" i="1" dirty="0" err="1"/>
              <a:t>getECCCoder</a:t>
            </a:r>
            <a:r>
              <a:rPr lang="en-US" altLang="zh-CN" i="1" dirty="0"/>
              <a:t>(</a:t>
            </a:r>
            <a:r>
              <a:rPr lang="en-US" altLang="zh-CN" i="1" dirty="0" err="1"/>
              <a:t>ECCHelper.ECC_ECIES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SimpleKeyPair</a:t>
            </a:r>
            <a:r>
              <a:rPr lang="en-US" altLang="zh-CN" dirty="0"/>
              <a:t> </a:t>
            </a:r>
            <a:r>
              <a:rPr lang="en-US" altLang="zh-CN" dirty="0" err="1"/>
              <a:t>keyMap</a:t>
            </a:r>
            <a:r>
              <a:rPr lang="en-US" altLang="zh-CN" dirty="0"/>
              <a:t> = </a:t>
            </a:r>
            <a:r>
              <a:rPr lang="en-US" altLang="zh-CN" dirty="0" err="1"/>
              <a:t>ECCCoder.genECKeyPair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publicKey</a:t>
            </a:r>
            <a:r>
              <a:rPr lang="en-US" altLang="zh-CN" dirty="0"/>
              <a:t> = </a:t>
            </a:r>
            <a:r>
              <a:rPr lang="en-US" altLang="zh-CN" dirty="0" err="1"/>
              <a:t>keyMap.getPublicKey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privateKey</a:t>
            </a:r>
            <a:r>
              <a:rPr lang="en-US" altLang="zh-CN" dirty="0"/>
              <a:t> = </a:t>
            </a:r>
            <a:r>
              <a:rPr lang="en-US" altLang="zh-CN" dirty="0" err="1"/>
              <a:t>keyMap.getPrivateKey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公钥</a:t>
            </a:r>
            <a:r>
              <a:rPr lang="en-US" altLang="zh-CN" i="1" dirty="0"/>
              <a:t>: \n" + </a:t>
            </a:r>
            <a:r>
              <a:rPr lang="en-US" altLang="zh-CN" i="1" dirty="0" err="1"/>
              <a:t>publicKey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私钥： </a:t>
            </a:r>
            <a:r>
              <a:rPr lang="en-US" altLang="zh-CN" i="1" dirty="0"/>
              <a:t>\n" + </a:t>
            </a:r>
            <a:r>
              <a:rPr lang="en-US" altLang="zh-CN" i="1" dirty="0" err="1"/>
              <a:t>privateKey</a:t>
            </a:r>
            <a:r>
              <a:rPr lang="en-US" altLang="zh-CN" i="1" dirty="0"/>
              <a:t>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ECCCoder.encrypt</a:t>
            </a:r>
            <a:r>
              <a:rPr lang="en-US" altLang="zh-CN" b="1" dirty="0"/>
              <a:t>(data, </a:t>
            </a:r>
            <a:r>
              <a:rPr lang="en-US" altLang="zh-CN" b="1" dirty="0" err="1"/>
              <a:t>publicKey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明文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inputStr.getBytes</a:t>
            </a:r>
            <a:r>
              <a:rPr lang="en-US" altLang="zh-CN" i="1" dirty="0"/>
              <a:t>()));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密文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encodedData</a:t>
            </a:r>
            <a:r>
              <a:rPr lang="en-US" altLang="zh-CN" i="1" dirty="0"/>
              <a:t>));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ECCCoder.decrypt</a:t>
            </a:r>
            <a:r>
              <a:rPr lang="en-US" altLang="zh-CN" b="1" dirty="0"/>
              <a:t>(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, </a:t>
            </a:r>
            <a:r>
              <a:rPr lang="en-US" altLang="zh-CN" b="1" dirty="0" err="1"/>
              <a:t>privateKey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解密局解密局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inputStr.getBytes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long start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encodedData</a:t>
            </a:r>
            <a:r>
              <a:rPr lang="en-US" altLang="zh-CN" dirty="0"/>
              <a:t> = </a:t>
            </a:r>
            <a:r>
              <a:rPr lang="en-US" altLang="zh-CN" dirty="0" err="1"/>
              <a:t>ECCCoder.encrypt</a:t>
            </a:r>
            <a:r>
              <a:rPr lang="en-US" altLang="zh-CN" dirty="0"/>
              <a:t>(data, </a:t>
            </a:r>
            <a:r>
              <a:rPr lang="en-US" altLang="zh-CN" dirty="0" err="1"/>
              <a:t>ECCCoder.evalECPublicKey</a:t>
            </a:r>
            <a:r>
              <a:rPr lang="en-US" altLang="zh-CN" dirty="0"/>
              <a:t>(</a:t>
            </a:r>
            <a:r>
              <a:rPr lang="en-US" altLang="zh-CN" dirty="0" err="1"/>
              <a:t>publicKey</a:t>
            </a:r>
            <a:r>
              <a:rPr lang="en-US" altLang="zh-CN" dirty="0"/>
              <a:t>));</a:t>
            </a:r>
          </a:p>
          <a:p>
            <a:r>
              <a:rPr lang="en-US" altLang="zh-CN" b="1" dirty="0"/>
              <a:t>long end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加密耗时</a:t>
            </a:r>
            <a:r>
              <a:rPr lang="en-US" altLang="zh-CN" i="1" dirty="0"/>
              <a:t>:"+(end-start));</a:t>
            </a:r>
          </a:p>
          <a:p>
            <a:endParaRPr lang="zh-CN" altLang="en-US" dirty="0"/>
          </a:p>
          <a:p>
            <a:r>
              <a:rPr lang="en-US" altLang="zh-CN" dirty="0"/>
              <a:t>start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decodedData</a:t>
            </a:r>
            <a:r>
              <a:rPr lang="en-US" altLang="zh-CN" dirty="0"/>
              <a:t> = </a:t>
            </a:r>
            <a:r>
              <a:rPr lang="en-US" altLang="zh-CN" dirty="0" err="1"/>
              <a:t>ECCCoder.decrypt</a:t>
            </a:r>
            <a:r>
              <a:rPr lang="en-US" altLang="zh-CN" dirty="0"/>
              <a:t>(</a:t>
            </a:r>
            <a:r>
              <a:rPr lang="en-US" altLang="zh-CN" dirty="0" err="1"/>
              <a:t>encodedData</a:t>
            </a:r>
            <a:r>
              <a:rPr lang="en-US" altLang="zh-CN" dirty="0"/>
              <a:t>, </a:t>
            </a:r>
            <a:r>
              <a:rPr lang="en-US" altLang="zh-CN" dirty="0" err="1"/>
              <a:t>ECCCoder.evalECPrivateKey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解密耗时</a:t>
            </a:r>
            <a:r>
              <a:rPr lang="en-US" altLang="zh-CN" i="1" dirty="0"/>
              <a:t>:"+(end-start));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outputStr</a:t>
            </a:r>
            <a:r>
              <a:rPr lang="en-US" altLang="zh-CN" dirty="0"/>
              <a:t> = 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加密前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inputStr</a:t>
            </a:r>
            <a:r>
              <a:rPr lang="en-US" altLang="zh-CN" i="1" dirty="0"/>
              <a:t> + "\n\r" + "</a:t>
            </a:r>
            <a:r>
              <a:rPr lang="zh-CN" altLang="en-US" i="1" dirty="0"/>
              <a:t>解密后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outputStr</a:t>
            </a:r>
            <a:r>
              <a:rPr lang="en-US" altLang="zh-CN" i="1" dirty="0"/>
              <a:t>);</a:t>
            </a:r>
            <a:endParaRPr lang="zh-CN" altLang="en-US" sz="96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3446161" y="3753036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4142" y="5074902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3878" y="4964499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13878" y="4595167"/>
            <a:ext cx="7001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ticket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54362" y="5019188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65846" y="5026054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70143" y="5324183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70143" y="5019188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4925" y="5314257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0448" y="5026054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417" y="5314257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/>
              <a:t>-tokenconf.xml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82691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resources/tokenconf.xml</a:t>
            </a:r>
            <a:r>
              <a:rPr lang="zh-CN" altLang="en-US" dirty="0" smtClean="0"/>
              <a:t>中配置即可，支持本地服务方式配置和</a:t>
            </a:r>
            <a:endParaRPr lang="en-US" altLang="zh-CN" dirty="0" smtClean="0"/>
          </a:p>
          <a:p>
            <a:r>
              <a:rPr lang="zh-CN" altLang="en-US" dirty="0" smtClean="0"/>
              <a:t>远程服务方式配置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本地服务方式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7845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token.TokenService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org.frameworkset.web.token.TokenService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destroy-method=</a:t>
            </a:r>
            <a:r>
              <a:rPr lang="en-US" altLang="zh-CN" i="1" dirty="0"/>
              <a:t>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ticketdualtime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temptokenlivetime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dualtokenlivetime</a:t>
            </a:r>
            <a:r>
              <a:rPr lang="en-US" altLang="zh-CN" i="1" dirty="0"/>
              <a:t>" value="2592000000"/&gt;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tokenscaninterval</a:t>
            </a:r>
            <a:r>
              <a:rPr lang="en-US" altLang="zh-CN" i="1" dirty="0"/>
              <a:t>" value="1800000"/&gt;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tokenstore</a:t>
            </a:r>
            <a:r>
              <a:rPr lang="en-US" altLang="zh-CN" i="1" dirty="0"/>
              <a:t>" value="</a:t>
            </a:r>
            <a:r>
              <a:rPr lang="en-US" altLang="zh-CN" i="1" dirty="0" err="1"/>
              <a:t>org.frameworkset.web.token.MongodbTokenStore</a:t>
            </a:r>
            <a:r>
              <a:rPr lang="en-US" altLang="zh-CN" i="1" dirty="0"/>
              <a:t>"/&gt;</a:t>
            </a:r>
          </a:p>
          <a:p>
            <a:endParaRPr lang="zh-CN" altLang="en-US" dirty="0"/>
          </a:p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org.frameworkset.web.token.MongodbTokenStore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mem</a:t>
            </a:r>
            <a:r>
              <a:rPr lang="en-US" altLang="zh-CN" u="sng" dirty="0"/>
              <a:t>"/&gt;--&gt;</a:t>
            </a:r>
          </a:p>
          <a:p>
            <a:endParaRPr lang="zh-CN" altLang="en-US" dirty="0"/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enableToken</a:t>
            </a:r>
            <a:r>
              <a:rPr lang="en-US" altLang="zh-CN" i="1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52970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token.TokenService</a:t>
            </a:r>
            <a:r>
              <a:rPr lang="en-US" altLang="zh-CN" dirty="0"/>
              <a:t>" class="</a:t>
            </a:r>
            <a:r>
              <a:rPr lang="en-US" altLang="zh-CN" dirty="0" err="1"/>
              <a:t>org.frameworkset.web.token.TokenService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destroy-method="destroy"&gt;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factory-class="</a:t>
            </a:r>
            <a:r>
              <a:rPr lang="en-US" altLang="zh-CN" u="sng" dirty="0" err="1"/>
              <a:t>com.caucho.hessian.client.HessianProxyFactory</a:t>
            </a:r>
            <a:r>
              <a:rPr lang="en-US" altLang="zh-CN" u="sng" dirty="0"/>
              <a:t>" </a:t>
            </a:r>
            <a:endParaRPr lang="en-US" altLang="zh-CN" u="sng" dirty="0" smtClean="0"/>
          </a:p>
          <a:p>
            <a:r>
              <a:rPr lang="en-US" altLang="zh-CN" u="sng" dirty="0" smtClean="0"/>
              <a:t>factory-method</a:t>
            </a:r>
            <a:r>
              <a:rPr lang="en-US" altLang="zh-CN" u="sng" dirty="0"/>
              <a:t>="create"&gt;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value="</a:t>
            </a:r>
            <a:r>
              <a:rPr lang="en-US" altLang="zh-CN" dirty="0" err="1"/>
              <a:t>org.frameworkset.web.token.TokenStore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&lt;![CDATA[http://localhost:8081/bboss-mvc/hessian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service=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tokenStoreService&amp;container</a:t>
            </a:r>
            <a:r>
              <a:rPr lang="en-US" altLang="zh-CN" b="1" dirty="0" smtClean="0">
                <a:solidFill>
                  <a:srgbClr val="FF0000"/>
                </a:solidFill>
              </a:rPr>
              <a:t>=tokenconf.xml</a:t>
            </a:r>
            <a:r>
              <a:rPr lang="en-US" altLang="zh-CN" b="1" dirty="0">
                <a:solidFill>
                  <a:srgbClr val="FF0000"/>
                </a:solidFill>
              </a:rPr>
              <a:t>]]&gt;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enableToken</a:t>
            </a:r>
            <a:r>
              <a:rPr lang="en-US" altLang="zh-CN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3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安全补丁包升级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2080" y="5866819"/>
            <a:ext cx="5790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jre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sz="1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 descr="C:\Users\yinbp\AppData\Local\Temp\Cat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2492896"/>
            <a:ext cx="36634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nbp\AppData\Local\Temp\Cat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052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451" y="1121871"/>
            <a:ext cx="8920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根据jdk版本替换jdk官方安全补丁包：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  <a:hlinkClick r:id="rId4"/>
              </a:rPr>
              <a:t>http://10.0.15.38:9081/bboss-mvc/tool/download.htm?fileName=jce_policy_update.rar</a:t>
            </a: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补丁包中包含了jdk1.6，jdk1.7，jdk1.8 的安全包local_policy.jar 和 US_export_policy.jar </a:t>
            </a:r>
          </a:p>
        </p:txBody>
      </p:sp>
      <p:sp>
        <p:nvSpPr>
          <p:cNvPr id="7" name="矩形 6"/>
          <p:cNvSpPr/>
          <p:nvPr/>
        </p:nvSpPr>
        <p:spPr>
          <a:xfrm>
            <a:off x="489236" y="580526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56521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/>
              <a:t>Ticket</a:t>
            </a:r>
            <a:r>
              <a:rPr lang="en-US" altLang="zh-CN" sz="1200" dirty="0" smtClean="0"/>
              <a:t>,,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57907" y="4478645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80826" y="269352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921398" y="2435344"/>
            <a:ext cx="959428" cy="51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66326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97050" y="2924870"/>
            <a:ext cx="271170" cy="2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 flipV="1">
            <a:off x="2436340" y="4354803"/>
            <a:ext cx="721567" cy="27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5157" y="4717552"/>
            <a:ext cx="675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Ticket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401112" y="33386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合法或过期的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3126151" y="4084202"/>
            <a:ext cx="15132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Ticket</a:t>
            </a:r>
            <a:r>
              <a:rPr lang="zh-CN" altLang="en-US" sz="1400" dirty="0" smtClean="0"/>
              <a:t>合法性校验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56" idx="3"/>
            <a:endCxn id="52" idx="1"/>
          </p:cNvCxnSpPr>
          <p:nvPr/>
        </p:nvCxnSpPr>
        <p:spPr>
          <a:xfrm flipV="1">
            <a:off x="4639386" y="3592547"/>
            <a:ext cx="761726" cy="64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7050" y="3510305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52" idx="3"/>
            <a:endCxn id="68" idx="1"/>
          </p:cNvCxnSpPr>
          <p:nvPr/>
        </p:nvCxnSpPr>
        <p:spPr>
          <a:xfrm>
            <a:off x="7417336" y="3592547"/>
            <a:ext cx="479714" cy="17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16239" y="399150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Ticket</a:t>
            </a:r>
            <a:r>
              <a:rPr lang="zh-CN" altLang="en-US" sz="1400" dirty="0" smtClean="0"/>
              <a:t>中提取账号和工号信息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56" idx="3"/>
            <a:endCxn id="71" idx="1"/>
          </p:cNvCxnSpPr>
          <p:nvPr/>
        </p:nvCxnSpPr>
        <p:spPr>
          <a:xfrm>
            <a:off x="4639386" y="4238091"/>
            <a:ext cx="776853" cy="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</p:cNvCxnSpPr>
          <p:nvPr/>
        </p:nvCxnSpPr>
        <p:spPr>
          <a:xfrm flipH="1">
            <a:off x="4860359" y="4499338"/>
            <a:ext cx="1563992" cy="13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6239" y="4557044"/>
            <a:ext cx="224095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Account,worknumber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84894" y="6264588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49" idx="1"/>
            <a:endCxn id="76" idx="6"/>
          </p:cNvCxnSpPr>
          <p:nvPr/>
        </p:nvCxnSpPr>
        <p:spPr>
          <a:xfrm flipH="1" flipV="1">
            <a:off x="2278386" y="6538928"/>
            <a:ext cx="688247" cy="2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6633" y="630543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访问权限检查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869699" y="6085605"/>
            <a:ext cx="105046" cy="21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369" y="60963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8858" y="621008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4982857" y="6471690"/>
            <a:ext cx="1986001" cy="8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933" y="6085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ticket) //</a:t>
            </a:r>
            <a:r>
              <a:rPr lang="zh-CN" altLang="en-US" dirty="0" smtClean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 String ticket) //</a:t>
            </a:r>
            <a:r>
              <a:rPr lang="zh-CN" altLang="en-US" dirty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参数准备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appid</a:t>
            </a:r>
            <a:r>
              <a:rPr lang="en-US" altLang="zh-CN" dirty="0"/>
              <a:t> = "</a:t>
            </a:r>
            <a:r>
              <a:rPr lang="en-US" altLang="zh-CN" dirty="0" err="1"/>
              <a:t>appid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secret = "</a:t>
            </a:r>
            <a:r>
              <a:rPr lang="en-US" altLang="zh-CN" dirty="0" err="1"/>
              <a:t>xxxxxxxxxxxxxxxxxxxxxx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account = "</a:t>
            </a:r>
            <a:r>
              <a:rPr lang="en-US" altLang="zh-CN" dirty="0" err="1"/>
              <a:t>yinbp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worknumber</a:t>
            </a:r>
            <a:r>
              <a:rPr lang="en-US" altLang="zh-CN" dirty="0"/>
              <a:t> = "10006673";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//hessian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HessianProxyFactory</a:t>
            </a:r>
            <a:r>
              <a:rPr lang="en-US" altLang="zh-CN" dirty="0"/>
              <a:t> factory = </a:t>
            </a:r>
            <a:r>
              <a:rPr lang="en-US" altLang="zh-CN" b="1" dirty="0"/>
              <a:t>new </a:t>
            </a:r>
            <a:r>
              <a:rPr lang="en-US" altLang="zh-CN" b="1" dirty="0" err="1"/>
              <a:t>HessianProxyFactory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, </a:t>
            </a:r>
            <a:r>
              <a:rPr lang="en-US" altLang="zh-CN" b="1" dirty="0" err="1"/>
              <a:t>url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hessian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endParaRPr lang="zh-CN" altLang="en-US" dirty="0"/>
          </a:p>
          <a:p>
            <a:r>
              <a:rPr lang="en-US" altLang="zh-CN" dirty="0"/>
              <a:t>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1803</Words>
  <Application>Microsoft Office PowerPoint</Application>
  <PresentationFormat>全屏显示(4:3)</PresentationFormat>
  <Paragraphs>431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令牌管理及基于令牌的 单点登录</vt:lpstr>
      <vt:lpstr>令牌模型-mongodb/mysql/oracle</vt:lpstr>
      <vt:lpstr>应用单点登录时序图通过SIM中转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参数准备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 本地服务方式申请token</vt:lpstr>
      <vt:lpstr>令牌使用方法-构建令牌参数</vt:lpstr>
      <vt:lpstr>令牌使用方法-SSO页面</vt:lpstr>
      <vt:lpstr>令牌使用方法-SSO模块</vt:lpstr>
      <vt:lpstr>令牌非对称加解密介绍</vt:lpstr>
      <vt:lpstr>令牌非对称加解密介绍</vt:lpstr>
      <vt:lpstr>MongoDB配置</vt:lpstr>
      <vt:lpstr>数据库配置</vt:lpstr>
      <vt:lpstr>令牌存储机制配置-tokenconf.xml</vt:lpstr>
      <vt:lpstr>令牌存储机制配置-本地服务方式</vt:lpstr>
      <vt:lpstr>令牌存储机制配置-远程服务方式</vt:lpstr>
      <vt:lpstr>JDK安全补丁包升级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193</cp:revision>
  <dcterms:created xsi:type="dcterms:W3CDTF">2014-04-04T02:02:44Z</dcterms:created>
  <dcterms:modified xsi:type="dcterms:W3CDTF">2014-04-26T02:52:07Z</dcterms:modified>
</cp:coreProperties>
</file>