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b="1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第三类标准：使用特定的测试用例设计方案作为判断测试停止的基础。 </a:t>
            </a:r>
            <a:endParaRPr lang="en-US" altLang="zh-CN" sz="2800" b="1" dirty="0" smtClean="0"/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/>
              <a:t>一、二级错误修复率应达到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三、四级错误修复率应达到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五级错误修复率应达到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137</Words>
  <Application>Microsoft Office PowerPoint</Application>
  <PresentationFormat>全屏显示(4:3)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测试计划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205</cp:revision>
  <dcterms:created xsi:type="dcterms:W3CDTF">2008-07-27T05:17:11Z</dcterms:created>
  <dcterms:modified xsi:type="dcterms:W3CDTF">2017-09-11T00:52:46Z</dcterms:modified>
</cp:coreProperties>
</file>