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85" r:id="rId4"/>
    <p:sldId id="343" r:id="rId5"/>
    <p:sldId id="344" r:id="rId6"/>
    <p:sldId id="345" r:id="rId7"/>
    <p:sldId id="346" r:id="rId8"/>
    <p:sldId id="347" r:id="rId9"/>
    <p:sldId id="348" r:id="rId10"/>
    <p:sldId id="316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FE06C3E-09C7-4533-B002-A276390B2DC0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0D856F0-7BE2-4B3C-BE9E-9024D91CDFBF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回归测试及其它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内容提要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冒烟</a:t>
            </a:r>
            <a:r>
              <a:rPr lang="zh-CN" altLang="en-US" b="1" dirty="0" smtClean="0"/>
              <a:t>测试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回归测试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回归测试及其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它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冒烟测试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回归测试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冒烟测试（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Smoke Testing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b="1" dirty="0"/>
              <a:t>是指在对一个</a:t>
            </a:r>
            <a:r>
              <a:rPr lang="zh-CN" altLang="en-US" sz="3600" b="1" dirty="0">
                <a:solidFill>
                  <a:srgbClr val="FF0000"/>
                </a:solidFill>
              </a:rPr>
              <a:t>新版本</a:t>
            </a:r>
            <a:r>
              <a:rPr lang="zh-CN" altLang="en-US" sz="3600" b="1" dirty="0"/>
              <a:t>进行系统大规模的测试之前，先验证一下软件的基本功能是否实现，是否具备可测试性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046696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随机测试（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Random Testing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/>
              <a:t>是指测试中所有的输入数据都是随机生成的，其目的是模拟用户的真实操作，发现一些边缘性的错误。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255356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回归测试（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Regression Testing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/>
              <a:t>是指对软件的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新版本</a:t>
            </a:r>
            <a:r>
              <a:rPr lang="zh-CN" altLang="en-US" sz="3600" b="1" dirty="0"/>
              <a:t>测试时，重复执行上一个版本时的</a:t>
            </a:r>
            <a:r>
              <a:rPr lang="zh-CN" altLang="en-US" sz="3600" b="1" dirty="0" smtClean="0"/>
              <a:t>测试用例，</a:t>
            </a:r>
            <a:r>
              <a:rPr lang="zh-CN" altLang="en-US" sz="3600" b="1" dirty="0"/>
              <a:t>不仅是验证被修复的软件缺陷是否被解决了，且要保证以前所有运行正常的功能依旧保持正常，而不要受到这次修改的影响。</a:t>
            </a: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Freeform 4"/>
          <p:cNvSpPr>
            <a:spLocks/>
          </p:cNvSpPr>
          <p:nvPr/>
        </p:nvSpPr>
        <p:spPr bwMode="gray">
          <a:xfrm>
            <a:off x="2145514" y="5239942"/>
            <a:ext cx="1435886" cy="1008418"/>
          </a:xfrm>
          <a:custGeom>
            <a:avLst/>
            <a:gdLst>
              <a:gd name="T0" fmla="*/ 3 w 1410"/>
              <a:gd name="T1" fmla="*/ 454 h 1401"/>
              <a:gd name="T2" fmla="*/ 0 w 1410"/>
              <a:gd name="T3" fmla="*/ 953 h 1401"/>
              <a:gd name="T4" fmla="*/ 521 w 1410"/>
              <a:gd name="T5" fmla="*/ 1401 h 1401"/>
              <a:gd name="T6" fmla="*/ 1410 w 1410"/>
              <a:gd name="T7" fmla="*/ 512 h 1401"/>
              <a:gd name="T8" fmla="*/ 1410 w 1410"/>
              <a:gd name="T9" fmla="*/ 0 h 1401"/>
              <a:gd name="T10" fmla="*/ 548 w 1410"/>
              <a:gd name="T11" fmla="*/ 862 h 1401"/>
              <a:gd name="T12" fmla="*/ 3 w 1410"/>
              <a:gd name="T13" fmla="*/ 454 h 14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0"/>
              <a:gd name="T22" fmla="*/ 0 h 1401"/>
              <a:gd name="T23" fmla="*/ 1410 w 1410"/>
              <a:gd name="T24" fmla="*/ 1401 h 14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0" h="1401">
                <a:moveTo>
                  <a:pt x="3" y="454"/>
                </a:moveTo>
                <a:lnTo>
                  <a:pt x="0" y="953"/>
                </a:lnTo>
                <a:lnTo>
                  <a:pt x="521" y="1401"/>
                </a:lnTo>
                <a:lnTo>
                  <a:pt x="1410" y="512"/>
                </a:lnTo>
                <a:lnTo>
                  <a:pt x="1410" y="0"/>
                </a:lnTo>
                <a:lnTo>
                  <a:pt x="548" y="862"/>
                </a:lnTo>
                <a:lnTo>
                  <a:pt x="3" y="454"/>
                </a:lnTo>
                <a:close/>
              </a:path>
            </a:pathLst>
          </a:custGeom>
          <a:solidFill>
            <a:srgbClr val="FF0000"/>
          </a:solidFill>
          <a:ln w="254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lIns="45720" tIns="44450" rIns="45720" bIns="44450" anchor="ctr" anchorCtr="1"/>
          <a:lstStyle/>
          <a:p>
            <a:pPr eaLnBrk="0" hangingPunct="0">
              <a:defRPr/>
            </a:pPr>
            <a:endParaRPr lang="zh-TW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5778" y="4796095"/>
            <a:ext cx="25747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已修复</a:t>
            </a:r>
            <a:r>
              <a:rPr lang="en-US" altLang="zh-CN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bug</a:t>
            </a:r>
            <a:endParaRPr lang="zh-CN" alt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5711674" y="5300902"/>
            <a:ext cx="1435886" cy="1008418"/>
          </a:xfrm>
          <a:custGeom>
            <a:avLst/>
            <a:gdLst>
              <a:gd name="T0" fmla="*/ 3 w 1410"/>
              <a:gd name="T1" fmla="*/ 454 h 1401"/>
              <a:gd name="T2" fmla="*/ 0 w 1410"/>
              <a:gd name="T3" fmla="*/ 953 h 1401"/>
              <a:gd name="T4" fmla="*/ 521 w 1410"/>
              <a:gd name="T5" fmla="*/ 1401 h 1401"/>
              <a:gd name="T6" fmla="*/ 1410 w 1410"/>
              <a:gd name="T7" fmla="*/ 512 h 1401"/>
              <a:gd name="T8" fmla="*/ 1410 w 1410"/>
              <a:gd name="T9" fmla="*/ 0 h 1401"/>
              <a:gd name="T10" fmla="*/ 548 w 1410"/>
              <a:gd name="T11" fmla="*/ 862 h 1401"/>
              <a:gd name="T12" fmla="*/ 3 w 1410"/>
              <a:gd name="T13" fmla="*/ 454 h 14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0"/>
              <a:gd name="T22" fmla="*/ 0 h 1401"/>
              <a:gd name="T23" fmla="*/ 1410 w 1410"/>
              <a:gd name="T24" fmla="*/ 1401 h 14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0" h="1401">
                <a:moveTo>
                  <a:pt x="3" y="454"/>
                </a:moveTo>
                <a:lnTo>
                  <a:pt x="0" y="953"/>
                </a:lnTo>
                <a:lnTo>
                  <a:pt x="521" y="1401"/>
                </a:lnTo>
                <a:lnTo>
                  <a:pt x="1410" y="512"/>
                </a:lnTo>
                <a:lnTo>
                  <a:pt x="1410" y="0"/>
                </a:lnTo>
                <a:lnTo>
                  <a:pt x="548" y="862"/>
                </a:lnTo>
                <a:lnTo>
                  <a:pt x="3" y="454"/>
                </a:lnTo>
                <a:close/>
              </a:path>
            </a:pathLst>
          </a:custGeom>
          <a:solidFill>
            <a:srgbClr val="FF0000"/>
          </a:solidFill>
          <a:ln w="254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lIns="45720" tIns="44450" rIns="45720" bIns="44450" anchor="ctr" anchorCtr="1"/>
          <a:lstStyle/>
          <a:p>
            <a:pPr eaLnBrk="0" hangingPunct="0">
              <a:defRPr/>
            </a:pPr>
            <a:endParaRPr lang="zh-TW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89500" y="4811335"/>
            <a:ext cx="20377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原有功能</a:t>
            </a:r>
          </a:p>
        </p:txBody>
      </p:sp>
    </p:spTree>
    <p:extLst>
      <p:ext uri="{BB962C8B-B14F-4D97-AF65-F5344CB8AC3E}">
        <p14:creationId xmlns:p14="http://schemas.microsoft.com/office/powerpoint/2010/main" val="68016363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469900" eaLnBrk="1" hangingPunct="1">
              <a:lnSpc>
                <a:spcPct val="150000"/>
              </a:lnSpc>
              <a:buFont typeface="Wingdings" pitchFamily="2" charset="2"/>
              <a:buChar char="o"/>
              <a:defRPr/>
            </a:pPr>
            <a:r>
              <a:rPr lang="zh-CN" altLang="en-US" sz="3400" b="1" dirty="0">
                <a:cs typeface="+mn-cs"/>
              </a:rPr>
              <a:t>回归测试的策略</a:t>
            </a:r>
            <a:endParaRPr lang="en-US" altLang="zh-CN" sz="3400" b="1" dirty="0">
              <a:cs typeface="+mn-cs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全面回归测试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选择性回归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指标</a:t>
            </a:r>
            <a:r>
              <a:rPr lang="zh-CN" altLang="en-US" b="1" dirty="0"/>
              <a:t>法回归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自动化工具回归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回归测试（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Regression Testing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25387904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3600" b="1" dirty="0">
                <a:cs typeface="+mn-cs"/>
              </a:rPr>
              <a:t>全面回归测试</a:t>
            </a:r>
            <a:endParaRPr lang="en-US" altLang="zh-CN" sz="3600" b="1" dirty="0">
              <a:cs typeface="+mn-cs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所有的测试用例</a:t>
            </a:r>
            <a:r>
              <a:rPr lang="en-US" altLang="zh-CN" b="1" dirty="0"/>
              <a:t>100%</a:t>
            </a:r>
            <a:r>
              <a:rPr lang="zh-CN" altLang="en-US" b="1" dirty="0"/>
              <a:t>进行回归测试</a:t>
            </a:r>
            <a:endParaRPr lang="en-US" altLang="zh-CN" b="1" dirty="0"/>
          </a:p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3600" b="1" dirty="0">
                <a:cs typeface="+mn-cs"/>
              </a:rPr>
              <a:t>选择性回归</a:t>
            </a:r>
            <a:endParaRPr lang="en-US" altLang="zh-CN" sz="3600" b="1" dirty="0">
              <a:cs typeface="+mn-cs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只对出</a:t>
            </a:r>
            <a:r>
              <a:rPr lang="zh-CN" altLang="en-US" b="1" dirty="0"/>
              <a:t>现问题的这些功能进行验证，没有出现问题的就不进行验证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938140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3600" b="1" dirty="0">
                <a:cs typeface="+mn-cs"/>
              </a:rPr>
              <a:t>指标法</a:t>
            </a:r>
            <a:r>
              <a:rPr lang="zh-CN" altLang="en-US" sz="3600" b="1" dirty="0">
                <a:cs typeface="+mn-cs"/>
              </a:rPr>
              <a:t>回归</a:t>
            </a:r>
            <a:endParaRPr lang="en-US" altLang="zh-CN" sz="3600" b="1" dirty="0">
              <a:cs typeface="+mn-cs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每次回归测试一定比例的测试用例（不可取）</a:t>
            </a:r>
            <a:endParaRPr lang="en-US" altLang="zh-CN" b="1" dirty="0"/>
          </a:p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3600" b="1" dirty="0">
                <a:cs typeface="+mn-cs"/>
              </a:rPr>
              <a:t>自动化</a:t>
            </a:r>
            <a:r>
              <a:rPr lang="zh-CN" altLang="en-US" sz="3600" b="1" dirty="0">
                <a:cs typeface="+mn-cs"/>
              </a:rPr>
              <a:t>工具</a:t>
            </a:r>
            <a:r>
              <a:rPr lang="zh-CN" altLang="en-US" sz="3600" b="1" dirty="0">
                <a:cs typeface="+mn-cs"/>
              </a:rPr>
              <a:t>回归</a:t>
            </a:r>
            <a:endParaRPr lang="en-US" altLang="zh-CN" sz="3600" b="1" dirty="0">
              <a:cs typeface="+mn-cs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可以快速实现</a:t>
            </a:r>
            <a:r>
              <a:rPr lang="en-US" altLang="zh-CN" b="1" dirty="0"/>
              <a:t>100%</a:t>
            </a:r>
            <a:r>
              <a:rPr lang="zh-CN" altLang="en-US" b="1" dirty="0"/>
              <a:t>的回归测试，但是前期投入较大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128570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498</TotalTime>
  <Words>243</Words>
  <Application>Microsoft Office PowerPoint</Application>
  <PresentationFormat>全屏显示(4:3)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Profile</vt:lpstr>
      <vt:lpstr>软件测试实用教程 ——方法与实践</vt:lpstr>
      <vt:lpstr>回归测试及其它</vt:lpstr>
      <vt:lpstr>回归测试及其它</vt:lpstr>
      <vt:lpstr>冒烟测试（Smoke Testing）</vt:lpstr>
      <vt:lpstr>随机测试（Random Testing）</vt:lpstr>
      <vt:lpstr>回归测试（Regression Testing）</vt:lpstr>
      <vt:lpstr>回归测试（Regression Testing）</vt:lpstr>
      <vt:lpstr>PowerPoint 演示文稿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141</cp:revision>
  <dcterms:created xsi:type="dcterms:W3CDTF">2008-07-27T05:17:11Z</dcterms:created>
  <dcterms:modified xsi:type="dcterms:W3CDTF">2017-09-01T09:04:39Z</dcterms:modified>
</cp:coreProperties>
</file>