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1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9203" y="86455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3938" y="145142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9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9" y="143081"/>
            <a:ext cx="6226175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4989" y="922107"/>
            <a:ext cx="7666037" cy="46418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147812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5" r:id="rId13"/>
    <p:sldLayoutId id="2147483946" r:id="rId1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t.vutbr.cz/study/courses/ITS/public/ieee829.html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8371" y="1844824"/>
            <a:ext cx="766603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Step8:</a:t>
            </a:r>
            <a:r>
              <a:rPr lang="zh-CN" altLang="en-US" sz="3400" b="1" dirty="0">
                <a:latin typeface="+mn-lt"/>
              </a:rPr>
              <a:t>列出哪些功能不测试，以及不测试的原因</a:t>
            </a:r>
            <a:endParaRPr lang="zh-CN" altLang="en-US" sz="34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3568" y="1124744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64904"/>
            <a:ext cx="3866957" cy="37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9203" y="1783645"/>
            <a:ext cx="7666037" cy="3877603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Step9:</a:t>
            </a:r>
            <a:r>
              <a:rPr lang="zh-CN" altLang="en-US" sz="3400" b="1" dirty="0">
                <a:latin typeface="+mn-lt"/>
              </a:rPr>
              <a:t>写出测试策略和将要使用的工具以及收集的信息</a:t>
            </a:r>
            <a:endParaRPr lang="zh-CN" altLang="en-US" sz="34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78073" y="1124744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3031101"/>
            <a:ext cx="3841433" cy="37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916832"/>
            <a:ext cx="7666037" cy="4425826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Step10:</a:t>
            </a:r>
            <a:r>
              <a:rPr lang="zh-CN" altLang="en-US" sz="3400" b="1" dirty="0">
                <a:latin typeface="+mn-lt"/>
              </a:rPr>
              <a:t>制定通过或失败的标准</a:t>
            </a:r>
            <a:endParaRPr lang="zh-CN" altLang="en-US" sz="34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876500" cy="3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700808"/>
            <a:ext cx="766603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Step11:</a:t>
            </a:r>
            <a:r>
              <a:rPr lang="zh-CN" altLang="en-US" sz="3400" b="1" dirty="0">
                <a:latin typeface="+mn-lt"/>
              </a:rPr>
              <a:t>列出在测试期间将产生的文件清单</a:t>
            </a:r>
            <a:endParaRPr lang="zh-CN" altLang="en-US" sz="34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348880"/>
            <a:ext cx="4163994" cy="3911050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0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测试计划的主要内容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9203" y="1789817"/>
            <a:ext cx="7330847" cy="58156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400" b="1" dirty="0">
                <a:latin typeface="+mn-lt"/>
              </a:rPr>
              <a:t>Step1:</a:t>
            </a:r>
            <a:r>
              <a:rPr lang="zh-CN" altLang="en-US" sz="3400" b="1" dirty="0">
                <a:latin typeface="+mn-lt"/>
              </a:rPr>
              <a:t>了解基础知识</a:t>
            </a:r>
            <a:endParaRPr lang="en-US" altLang="zh-CN" sz="3400" b="1" dirty="0">
              <a:latin typeface="+mn-lt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b="1" dirty="0">
                <a:latin typeface="+mn-lt"/>
              </a:rPr>
              <a:t>了解测试覆盖率</a:t>
            </a:r>
            <a:endParaRPr lang="en-US" altLang="zh-CN" sz="3200" b="1" dirty="0">
              <a:latin typeface="+mn-lt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b="1" dirty="0">
                <a:latin typeface="+mn-lt"/>
              </a:rPr>
              <a:t>了解测试方法</a:t>
            </a:r>
            <a:endParaRPr lang="en-US" altLang="zh-CN" sz="3200" b="1" dirty="0">
              <a:latin typeface="+mn-lt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3200" b="1" dirty="0">
                <a:latin typeface="+mn-lt"/>
              </a:rPr>
              <a:t>了解任务大致分配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44" y="3352800"/>
            <a:ext cx="330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08520" y="1772816"/>
            <a:ext cx="5715372" cy="5273253"/>
          </a:xfrm>
        </p:spPr>
        <p:txBody>
          <a:bodyPr/>
          <a:lstStyle/>
          <a:p>
            <a:pPr eaLnBrk="1" hangingPunct="1"/>
            <a:r>
              <a:rPr lang="en-US" altLang="zh-CN" sz="3400" b="1" dirty="0">
                <a:latin typeface="+mn-lt"/>
                <a:ea typeface="+mn-ea"/>
              </a:rPr>
              <a:t>Step2:</a:t>
            </a:r>
            <a:r>
              <a:rPr lang="zh-CN" altLang="en-US" sz="3400" b="1" dirty="0">
                <a:latin typeface="+mn-lt"/>
                <a:ea typeface="+mn-ea"/>
              </a:rPr>
              <a:t>查阅并熟悉标准</a:t>
            </a:r>
            <a:endParaRPr lang="en-US" altLang="zh-CN" sz="3400" b="1" dirty="0">
              <a:latin typeface="+mn-lt"/>
              <a:ea typeface="+mn-ea"/>
            </a:endParaRPr>
          </a:p>
          <a:p>
            <a:pPr marL="0" indent="0" eaLnBrk="1" hangingPunct="1">
              <a:buNone/>
            </a:pPr>
            <a:r>
              <a:rPr lang="zh-CN" altLang="en-US" sz="3400" b="1" dirty="0">
                <a:latin typeface="+mn-lt"/>
                <a:ea typeface="+mn-ea"/>
              </a:rPr>
              <a:t>文档</a:t>
            </a:r>
            <a:r>
              <a:rPr lang="en-US" altLang="zh-CN" sz="3400" b="1" dirty="0">
                <a:latin typeface="+mn-lt"/>
                <a:ea typeface="+mn-ea"/>
              </a:rPr>
              <a:t>(</a:t>
            </a:r>
            <a:r>
              <a:rPr lang="en-US" altLang="zh-CN" sz="3400" b="1" dirty="0">
                <a:latin typeface="+mn-lt"/>
                <a:ea typeface="+mn-ea"/>
              </a:rPr>
              <a:t>IEEE 829 </a:t>
            </a:r>
            <a:r>
              <a:rPr lang="en-US" altLang="zh-CN" sz="3400" b="1" dirty="0">
                <a:latin typeface="+mn-lt"/>
                <a:ea typeface="+mn-ea"/>
              </a:rPr>
              <a:t>Format)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292080" y="813752"/>
            <a:ext cx="4752528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 smtClean="0"/>
              <a:t>1. </a:t>
            </a:r>
            <a:r>
              <a:rPr lang="en-US" altLang="zh-CN" b="0" dirty="0" smtClean="0">
                <a:hlinkClick r:id="rId2"/>
              </a:rPr>
              <a:t>Test Plan Identifier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2. </a:t>
            </a:r>
            <a:r>
              <a:rPr lang="en-US" altLang="zh-CN" b="0" dirty="0" smtClean="0">
                <a:hlinkClick r:id="rId2"/>
              </a:rPr>
              <a:t>References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3. </a:t>
            </a:r>
            <a:r>
              <a:rPr lang="en-US" altLang="zh-CN" b="0" dirty="0" smtClean="0">
                <a:hlinkClick r:id="rId2"/>
              </a:rPr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4. </a:t>
            </a:r>
            <a:r>
              <a:rPr lang="en-US" altLang="zh-CN" b="0" dirty="0" smtClean="0">
                <a:hlinkClick r:id="rId2"/>
              </a:rPr>
              <a:t>Test Items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5. </a:t>
            </a:r>
            <a:r>
              <a:rPr lang="en-US" altLang="zh-CN" b="0" dirty="0" smtClean="0">
                <a:hlinkClick r:id="rId2"/>
              </a:rPr>
              <a:t>Software Risk Issues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6. </a:t>
            </a:r>
            <a:r>
              <a:rPr lang="en-US" altLang="zh-CN" b="0" dirty="0" smtClean="0">
                <a:hlinkClick r:id="rId2"/>
              </a:rPr>
              <a:t>Features to be Tested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7. </a:t>
            </a:r>
            <a:r>
              <a:rPr lang="en-US" altLang="zh-CN" b="0" dirty="0" smtClean="0">
                <a:hlinkClick r:id="rId2"/>
              </a:rPr>
              <a:t>Features not to be Tested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8. </a:t>
            </a:r>
            <a:r>
              <a:rPr lang="en-US" altLang="zh-CN" b="0" dirty="0" smtClean="0">
                <a:hlinkClick r:id="rId2"/>
              </a:rPr>
              <a:t>Approach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9. </a:t>
            </a:r>
            <a:r>
              <a:rPr lang="en-US" altLang="zh-CN" b="0" dirty="0" smtClean="0">
                <a:hlinkClick r:id="rId2"/>
              </a:rPr>
              <a:t>Item Pass/Fail Criteria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10. </a:t>
            </a:r>
            <a:r>
              <a:rPr lang="en-US" altLang="zh-CN" b="0" dirty="0" smtClean="0">
                <a:hlinkClick r:id="rId2"/>
              </a:rPr>
              <a:t>Suspension Criteria and Resumption Requirements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11. </a:t>
            </a:r>
            <a:r>
              <a:rPr lang="en-US" altLang="zh-CN" b="0" dirty="0" smtClean="0">
                <a:hlinkClick r:id="rId2"/>
              </a:rPr>
              <a:t>Test Deliverables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12. </a:t>
            </a:r>
            <a:r>
              <a:rPr lang="en-US" altLang="zh-CN" b="0" dirty="0" smtClean="0">
                <a:hlinkClick r:id="rId2"/>
              </a:rPr>
              <a:t>Remaining Test Tasks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13. </a:t>
            </a:r>
            <a:r>
              <a:rPr lang="en-US" altLang="zh-CN" b="0" dirty="0" smtClean="0">
                <a:hlinkClick r:id="rId2"/>
              </a:rPr>
              <a:t>Environmental Needs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14. </a:t>
            </a:r>
            <a:r>
              <a:rPr lang="en-US" altLang="zh-CN" b="0" dirty="0" smtClean="0">
                <a:hlinkClick r:id="rId2"/>
              </a:rPr>
              <a:t>Staffing and Training Needs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15. </a:t>
            </a:r>
            <a:r>
              <a:rPr lang="en-US" altLang="zh-CN" b="0" dirty="0" smtClean="0">
                <a:hlinkClick r:id="rId2"/>
              </a:rPr>
              <a:t>Responsibilities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16. </a:t>
            </a:r>
            <a:r>
              <a:rPr lang="en-US" altLang="zh-CN" b="0" dirty="0" smtClean="0">
                <a:hlinkClick r:id="rId2"/>
              </a:rPr>
              <a:t>Schedule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17. </a:t>
            </a:r>
            <a:r>
              <a:rPr lang="en-US" altLang="zh-CN" b="0" dirty="0" smtClean="0">
                <a:hlinkClick r:id="rId2"/>
              </a:rPr>
              <a:t>Planning Risks and Contingencies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18. </a:t>
            </a:r>
            <a:r>
              <a:rPr lang="en-US" altLang="zh-CN" b="0" dirty="0" smtClean="0">
                <a:hlinkClick r:id="rId2"/>
              </a:rPr>
              <a:t>Approvals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19. </a:t>
            </a:r>
            <a:r>
              <a:rPr lang="en-US" altLang="zh-CN" b="0" dirty="0" smtClean="0">
                <a:hlinkClick r:id="rId2"/>
              </a:rPr>
              <a:t>Glossary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814735" y="4725144"/>
            <a:ext cx="2686050" cy="7747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Test Plan Template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83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820205"/>
            <a:ext cx="7666037" cy="4641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+mn-lt"/>
              </a:rPr>
              <a:t>Step3:</a:t>
            </a:r>
            <a:r>
              <a:rPr lang="zh-CN" altLang="en-US" sz="3400" b="1" dirty="0">
                <a:latin typeface="+mn-lt"/>
              </a:rPr>
              <a:t>书写说明（包含简单的摘要、目标、范围、时间表等）</a:t>
            </a:r>
            <a:endParaRPr lang="zh-CN" altLang="en-US" sz="34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AutoShape 2" descr="Image titled Write a Test Plan Step 5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19" y="3270565"/>
            <a:ext cx="3139455" cy="31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772816"/>
            <a:ext cx="8208912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Step4:</a:t>
            </a:r>
            <a:r>
              <a:rPr lang="zh-CN" altLang="en-US" sz="3400" b="1" dirty="0">
                <a:latin typeface="+mn-lt"/>
              </a:rPr>
              <a:t>定义目标</a:t>
            </a:r>
            <a:endParaRPr lang="en-US" altLang="zh-CN" sz="3400" b="1" dirty="0">
              <a:latin typeface="+mn-lt"/>
            </a:endParaRPr>
          </a:p>
          <a:p>
            <a:pPr lvl="1"/>
            <a:r>
              <a:rPr lang="zh-CN" altLang="en-US" sz="3200" b="1" dirty="0">
                <a:latin typeface="+mn-lt"/>
              </a:rPr>
              <a:t>定义哪些测试哪些不测试</a:t>
            </a:r>
            <a:endParaRPr lang="en-US" altLang="zh-CN" sz="3200" b="1" dirty="0">
              <a:latin typeface="+mn-lt"/>
            </a:endParaRPr>
          </a:p>
          <a:p>
            <a:pPr lvl="1"/>
            <a:r>
              <a:rPr lang="zh-CN" altLang="en-US" sz="3200" b="1" dirty="0">
                <a:latin typeface="+mn-lt"/>
              </a:rPr>
              <a:t>常见的包括：模块测试、集成测试、系统测试等等</a:t>
            </a:r>
            <a:endParaRPr lang="en-US" altLang="zh-CN" sz="3200" b="1" dirty="0">
              <a:latin typeface="+mn-lt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698543"/>
            <a:ext cx="3548686" cy="27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3" y="1844824"/>
            <a:ext cx="835292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Step5:</a:t>
            </a:r>
            <a:r>
              <a:rPr lang="zh-CN" altLang="en-US" sz="3400" b="1" dirty="0">
                <a:latin typeface="+mn-lt"/>
              </a:rPr>
              <a:t>写出需要的资源</a:t>
            </a:r>
            <a:endParaRPr lang="en-US" altLang="zh-CN" sz="3400" b="1" dirty="0">
              <a:latin typeface="+mn-lt"/>
            </a:endParaRPr>
          </a:p>
          <a:p>
            <a:pPr lvl="1"/>
            <a:r>
              <a:rPr lang="zh-CN" altLang="en-US" sz="3200" b="1" dirty="0">
                <a:latin typeface="+mn-lt"/>
              </a:rPr>
              <a:t>包含人力资源和软硬件资源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140968"/>
            <a:ext cx="3333200" cy="3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886471"/>
            <a:ext cx="7666037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Step6:</a:t>
            </a:r>
            <a:r>
              <a:rPr lang="zh-CN" altLang="en-US" sz="3400" b="1" dirty="0">
                <a:latin typeface="+mn-lt"/>
              </a:rPr>
              <a:t>写出测试过程中可能的风险和依赖</a:t>
            </a:r>
            <a:endParaRPr lang="zh-CN" altLang="en-US" sz="34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11560" y="764704"/>
            <a:ext cx="6226175" cy="69602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17" y="2852936"/>
            <a:ext cx="3365598" cy="32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641850"/>
          </a:xfrm>
        </p:spPr>
        <p:txBody>
          <a:bodyPr/>
          <a:lstStyle/>
          <a:p>
            <a:r>
              <a:rPr lang="en-US" altLang="zh-CN" sz="3400" b="1" dirty="0">
                <a:latin typeface="+mn-lt"/>
              </a:rPr>
              <a:t>Step7:</a:t>
            </a:r>
            <a:r>
              <a:rPr lang="zh-CN" altLang="en-US" sz="3400" b="1" dirty="0">
                <a:latin typeface="+mn-lt"/>
              </a:rPr>
              <a:t>写出你将如何测试以及测试完成后会有哪些可交付成果</a:t>
            </a:r>
            <a:endParaRPr lang="zh-CN" altLang="en-US" sz="3400" b="1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3568" y="980728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测试计划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63" y="2636912"/>
            <a:ext cx="3342673" cy="3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506</TotalTime>
  <Words>185</Words>
  <Application>Microsoft Office PowerPoint</Application>
  <PresentationFormat>全屏显示(4:3)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Profile</vt:lpstr>
      <vt:lpstr>软件测试实用教程 ——方法与实践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158</cp:revision>
  <dcterms:created xsi:type="dcterms:W3CDTF">2008-07-27T05:17:11Z</dcterms:created>
  <dcterms:modified xsi:type="dcterms:W3CDTF">2017-09-01T09:28:53Z</dcterms:modified>
</cp:coreProperties>
</file>