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2" r:id="rId2"/>
    <p:sldId id="603" r:id="rId3"/>
    <p:sldId id="604" r:id="rId4"/>
    <p:sldId id="396" r:id="rId5"/>
    <p:sldId id="573" r:id="rId6"/>
    <p:sldId id="577" r:id="rId7"/>
    <p:sldId id="591" r:id="rId8"/>
    <p:sldId id="592" r:id="rId9"/>
    <p:sldId id="593" r:id="rId10"/>
    <p:sldId id="601" r:id="rId11"/>
    <p:sldId id="594" r:id="rId12"/>
    <p:sldId id="595" r:id="rId13"/>
    <p:sldId id="596" r:id="rId14"/>
    <p:sldId id="597" r:id="rId15"/>
    <p:sldId id="598" r:id="rId16"/>
    <p:sldId id="599" r:id="rId17"/>
    <p:sldId id="602" r:id="rId18"/>
    <p:sldId id="600" r:id="rId19"/>
    <p:sldId id="456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2" autoAdjust="0"/>
    <p:restoredTop sz="80093" autoAdjust="0"/>
  </p:normalViewPr>
  <p:slideViewPr>
    <p:cSldViewPr snapToGrid="0" showGuides="1">
      <p:cViewPr varScale="1">
        <p:scale>
          <a:sx n="56" d="100"/>
          <a:sy n="56" d="100"/>
        </p:scale>
        <p:origin x="-75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内存泄漏     例子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3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被定义，从未使用，通常情况下编译可以通过，但是有警告信息，但大部分程序员不会理会这种信息。但从严格意义上讲，这类缺陷会导致文本复杂度的增大，影响源代码的可读性，是应该修复的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变量被声明为某种数据类型后，在使用该变量用于对其他变量赋值、判断或输出之外被多次定义，则称该变量存在定义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引用异常缺陷，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举例如：计算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的函数中，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被反复赋值，即为定义节点</a:t>
            </a:r>
            <a:endParaRPr lang="en-US" altLang="zh-CN" dirty="0" smtClean="0"/>
          </a:p>
          <a:p>
            <a:r>
              <a:rPr lang="zh-CN" altLang="en-US" dirty="0" smtClean="0"/>
              <a:t>使用节点：输出语句</a:t>
            </a:r>
            <a:r>
              <a:rPr lang="en-US" altLang="zh-CN" dirty="0" smtClean="0"/>
              <a:t>print,   </a:t>
            </a:r>
            <a:r>
              <a:rPr lang="zh-CN" altLang="en-US" dirty="0" smtClean="0"/>
              <a:t>赋值语句：</a:t>
            </a:r>
            <a:r>
              <a:rPr lang="en-US" altLang="zh-CN" dirty="0" smtClean="0"/>
              <a:t>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zh-CN" altLang="en-US" dirty="0" smtClean="0"/>
              <a:t>条件语句：</a:t>
            </a:r>
            <a:r>
              <a:rPr lang="en-US" altLang="zh-CN" dirty="0" smtClean="0"/>
              <a:t>if a &gt;</a:t>
            </a:r>
            <a:r>
              <a:rPr lang="en-US" altLang="zh-CN" baseline="0" dirty="0" smtClean="0"/>
              <a:t> b    </a:t>
            </a:r>
            <a:r>
              <a:rPr lang="zh-CN" altLang="en-US" baseline="0" dirty="0" smtClean="0"/>
              <a:t>；循环控制语句  如  </a:t>
            </a:r>
            <a:r>
              <a:rPr lang="en-US" altLang="zh-CN" baseline="0" dirty="0" smtClean="0"/>
              <a:t>I &lt; 100;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while </a:t>
            </a:r>
            <a:r>
              <a:rPr lang="zh-CN" altLang="en-US" baseline="0" dirty="0" smtClean="0"/>
              <a:t>循环中，</a:t>
            </a:r>
            <a:r>
              <a:rPr lang="en-US" altLang="zh-CN" baseline="0" dirty="0" smtClean="0"/>
              <a:t>while I &lt; 100;</a:t>
            </a:r>
          </a:p>
          <a:p>
            <a:r>
              <a:rPr lang="zh-CN" altLang="en-US" baseline="0" dirty="0" smtClean="0"/>
              <a:t>变量在赋值语句中使用：如</a:t>
            </a:r>
            <a:r>
              <a:rPr lang="en-US" altLang="zh-CN" baseline="0" dirty="0" smtClean="0"/>
              <a:t>j = I + 1</a:t>
            </a:r>
          </a:p>
          <a:p>
            <a:r>
              <a:rPr lang="zh-CN" altLang="en-US" baseline="0" dirty="0" smtClean="0"/>
              <a:t>变量在条件判定表达式中使用，</a:t>
            </a:r>
            <a:r>
              <a:rPr lang="en-US" altLang="zh-CN" baseline="0" dirty="0" smtClean="0"/>
              <a:t>if I &gt;</a:t>
            </a:r>
            <a:r>
              <a:rPr lang="zh-CN" altLang="en-US" baseline="0" dirty="0" smtClean="0"/>
              <a:t>１</a:t>
            </a:r>
            <a:r>
              <a:rPr lang="en-US" altLang="zh-CN" baseline="0" dirty="0" smtClean="0"/>
              <a:t>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6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使用节点对如：</a:t>
            </a:r>
            <a:r>
              <a:rPr lang="en-US" altLang="zh-CN" dirty="0" err="1" smtClean="0"/>
              <a:t>lastday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使用路径：从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被定义，到使用结束这条路径，称为定义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smtClean="0"/>
              <a:t>清除路径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9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若一条语句包含多个数据变量，判断节点类型时应重点关注被测变量在语句中所处的位置，只要该变量保持不变，就对应使用节点，否则是定义节点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2.14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对变量的测试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098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4245" y="822988"/>
            <a:ext cx="10168164" cy="58648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对关键变量的数据流测试的一般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确定需要重点测试的变量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</a:t>
            </a:r>
            <a:endParaRPr lang="en-US" altLang="zh-CN" dirty="0" smtClean="0"/>
          </a:p>
          <a:p>
            <a:pPr lvl="1"/>
            <a:r>
              <a:rPr lang="zh-CN" altLang="en-US" dirty="0"/>
              <a:t>确定变量</a:t>
            </a:r>
            <a:r>
              <a:rPr lang="en-US" altLang="zh-CN" dirty="0"/>
              <a:t>v</a:t>
            </a:r>
            <a:r>
              <a:rPr lang="zh-CN" altLang="en-US" dirty="0"/>
              <a:t>的所有定义节点和使用</a:t>
            </a:r>
            <a:r>
              <a:rPr lang="zh-CN" altLang="en-US" dirty="0" smtClean="0"/>
              <a:t>节点对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个定义节点，分别为</a:t>
            </a:r>
            <a:r>
              <a:rPr lang="en-US" altLang="zh-CN" dirty="0" smtClean="0"/>
              <a:t>DEF(v,n1),</a:t>
            </a:r>
            <a:r>
              <a:rPr lang="en-US" altLang="zh-CN" dirty="0"/>
              <a:t> </a:t>
            </a:r>
            <a:r>
              <a:rPr lang="en-US" altLang="zh-CN" dirty="0" smtClean="0"/>
              <a:t>DEF(v,n2)……</a:t>
            </a:r>
            <a:r>
              <a:rPr lang="en-US" altLang="zh-CN" dirty="0"/>
              <a:t> 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v,np</a:t>
            </a:r>
            <a:r>
              <a:rPr lang="en-US" altLang="zh-CN" dirty="0" smtClean="0"/>
              <a:t>);</a:t>
            </a:r>
            <a:r>
              <a:rPr lang="zh-CN" altLang="en-US" dirty="0" smtClean="0"/>
              <a:t>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个使用节点，分别为</a:t>
            </a:r>
            <a:r>
              <a:rPr lang="en-US" altLang="zh-CN" dirty="0" smtClean="0"/>
              <a:t>USE(v,m1),</a:t>
            </a:r>
            <a:r>
              <a:rPr lang="en-US" altLang="zh-CN" dirty="0"/>
              <a:t> </a:t>
            </a:r>
            <a:r>
              <a:rPr lang="en-US" altLang="zh-CN" dirty="0" smtClean="0"/>
              <a:t>USE(v,m2)……USE(</a:t>
            </a:r>
            <a:r>
              <a:rPr lang="en-US" altLang="zh-CN" dirty="0" err="1" smtClean="0"/>
              <a:t>v,mq</a:t>
            </a:r>
            <a:r>
              <a:rPr lang="en-US" altLang="zh-CN" dirty="0" smtClean="0"/>
              <a:t>),</a:t>
            </a:r>
            <a:r>
              <a:rPr lang="zh-CN" altLang="en-US" dirty="0" smtClean="0"/>
              <a:t>则检查</a:t>
            </a:r>
            <a:r>
              <a:rPr lang="zh-CN" altLang="en-US" dirty="0"/>
              <a:t>每所有定义</a:t>
            </a:r>
            <a:r>
              <a:rPr lang="en-US" altLang="zh-CN" dirty="0"/>
              <a:t>/</a:t>
            </a:r>
            <a:r>
              <a:rPr lang="zh-CN" altLang="en-US" dirty="0"/>
              <a:t>使用节点对有</a:t>
            </a:r>
            <a:r>
              <a:rPr lang="en-US" altLang="zh-CN" dirty="0" err="1"/>
              <a:t>pq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判断每条定义</a:t>
            </a:r>
            <a:r>
              <a:rPr lang="en-US" altLang="zh-CN" dirty="0"/>
              <a:t>/</a:t>
            </a:r>
            <a:r>
              <a:rPr lang="zh-CN" altLang="en-US" dirty="0"/>
              <a:t>使用路径是否为高风险路径</a:t>
            </a:r>
            <a:endParaRPr lang="en-US" altLang="zh-CN" dirty="0"/>
          </a:p>
          <a:p>
            <a:pPr lvl="2"/>
            <a:r>
              <a:rPr lang="zh-CN" altLang="en-US" dirty="0" smtClean="0"/>
              <a:t>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使用路径，若该路径不是定义清除路径，则认为该路径是</a:t>
            </a:r>
            <a:r>
              <a:rPr lang="zh-CN" altLang="en-US" dirty="0" smtClean="0">
                <a:solidFill>
                  <a:srgbClr val="FF0000"/>
                </a:solidFill>
              </a:rPr>
              <a:t>高风险路径，应重点测试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 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7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59310"/>
              </p:ext>
            </p:extLst>
          </p:nvPr>
        </p:nvGraphicFramePr>
        <p:xfrm>
          <a:off x="528641" y="942969"/>
          <a:ext cx="11301409" cy="566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5352"/>
                <a:gridCol w="2150641"/>
                <a:gridCol w="3500064"/>
                <a:gridCol w="2825352"/>
              </a:tblGrid>
              <a:tr h="5857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alcoholPrice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redPrice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beerPrice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21,25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7,22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22,25,26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9280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8,13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14,15,16,17,19,20,21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9,15,17,19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20,22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12,13,20,23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57837" y="993140"/>
            <a:ext cx="6086475" cy="5636259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3——5</a:t>
            </a:r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7——11</a:t>
            </a:r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13——14</a:t>
            </a:r>
          </a:p>
          <a:p>
            <a:r>
              <a:rPr lang="en-US" altLang="zh-CN" dirty="0" smtClean="0"/>
              <a:t>D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16——17</a:t>
            </a:r>
          </a:p>
          <a:p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18——19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22——24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88" y="867122"/>
            <a:ext cx="3609524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953977" cy="62791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alcoholPrice,redWinePrice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beerPrice</a:t>
            </a:r>
            <a:r>
              <a:rPr lang="zh-CN" altLang="en-US" dirty="0" smtClean="0"/>
              <a:t>的定义和使用情况较为简单，只有一条路径，不做过多分析</a:t>
            </a:r>
            <a:endParaRPr lang="en-US" altLang="zh-CN" dirty="0" smtClean="0"/>
          </a:p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totalSales</a:t>
            </a:r>
            <a:r>
              <a:rPr lang="zh-CN" altLang="en-US" dirty="0" smtClean="0"/>
              <a:t>的数据流分析：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totalSales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对，分别是：</a:t>
            </a:r>
            <a:r>
              <a:rPr lang="en-US" altLang="zh-CN" dirty="0" smtClean="0"/>
              <a:t>6——21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6——25,21——21,21——25</a:t>
            </a:r>
          </a:p>
          <a:p>
            <a:pPr lvl="1"/>
            <a:r>
              <a:rPr lang="en-US" altLang="zh-CN" dirty="0" smtClean="0"/>
              <a:t>6——21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其</a:t>
            </a:r>
            <a:r>
              <a:rPr lang="zh-CN" altLang="en-US" dirty="0" smtClean="0"/>
              <a:t>执行路径有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种可能，但均不包含</a:t>
            </a:r>
            <a:r>
              <a:rPr lang="en-US" altLang="zh-CN" dirty="0" err="1" smtClean="0"/>
              <a:t>totalSales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对变量不产生影响，后续将此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节点合并</a:t>
            </a:r>
            <a:r>
              <a:rPr lang="en-US" altLang="zh-CN" dirty="0" smtClean="0"/>
              <a:t>15/D/E;</a:t>
            </a:r>
            <a:r>
              <a:rPr lang="zh-CN" altLang="en-US" dirty="0" smtClean="0"/>
              <a:t>此路径只包含变量的一个定义和使用节点，为定义清除路径，对应一次进入循环体，并完整执行判定体的情况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2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39602" cy="56076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6——25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由于该路径包含</a:t>
            </a:r>
            <a:r>
              <a:rPr lang="en-US" altLang="zh-CN" dirty="0" smtClean="0"/>
              <a:t>21</a:t>
            </a:r>
            <a:r>
              <a:rPr lang="zh-CN" altLang="en-US" dirty="0" smtClean="0"/>
              <a:t>这个定义焦点，而且可以看到，此路径执行过程穿越了整个循环结构，变量被多次（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次）赋值，由此得出，此路径是一条高风险路径，需要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21——21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执行路径为：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F,12,C,15/D/E,20,21,</a:t>
            </a:r>
            <a:r>
              <a:rPr lang="zh-CN" altLang="en-US" dirty="0" smtClean="0"/>
              <a:t>这种路径可看做一种退化路径，这种路径在测试中不予考虑</a:t>
            </a:r>
            <a:endParaRPr lang="en-US" altLang="zh-CN" dirty="0" smtClean="0"/>
          </a:p>
          <a:p>
            <a:r>
              <a:rPr lang="en-US" altLang="zh-CN" dirty="0" smtClean="0"/>
              <a:t>21——23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该路径仅包含一次定义和使用，为定义清除路径，不予考虑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由以上分析可知：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6——25</a:t>
            </a:r>
            <a:r>
              <a:rPr lang="zh-CN" altLang="en-US" dirty="0" smtClean="0"/>
              <a:t>为高风险路径，需要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同时又一次验证循环是最容易导致定义引用异常缺陷，需要重点测试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其他变量可以以此方法为例进行分析，如：</a:t>
            </a:r>
            <a:r>
              <a:rPr lang="en-US" altLang="zh-CN" dirty="0" err="1" smtClean="0"/>
              <a:t>monthSales,month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36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大多数情况下不需要逐一分析程序中的所有变量，一般根据</a:t>
            </a:r>
            <a:r>
              <a:rPr lang="zh-CN" altLang="en-US" dirty="0" smtClean="0">
                <a:solidFill>
                  <a:srgbClr val="FF0000"/>
                </a:solidFill>
              </a:rPr>
              <a:t>重要变量</a:t>
            </a:r>
            <a:r>
              <a:rPr lang="zh-CN" altLang="en-US" dirty="0" smtClean="0"/>
              <a:t>进行数据流分析</a:t>
            </a:r>
            <a:endParaRPr lang="en-US" altLang="zh-CN" dirty="0" smtClean="0"/>
          </a:p>
          <a:p>
            <a:r>
              <a:rPr lang="zh-CN" altLang="en-US" dirty="0" smtClean="0"/>
              <a:t>数据流分析主要关注单个变量，</a:t>
            </a:r>
            <a:r>
              <a:rPr lang="zh-CN" altLang="en-US" dirty="0" smtClean="0">
                <a:solidFill>
                  <a:srgbClr val="FF0000"/>
                </a:solidFill>
              </a:rPr>
              <a:t>特别关注变量接受赋值和使用的点</a:t>
            </a:r>
            <a:r>
              <a:rPr lang="zh-CN" altLang="en-US" dirty="0" smtClean="0"/>
              <a:t>，该法主要关注变量从定义到使用过程的执行路径是否可靠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0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为什么对变量进行测试</a:t>
            </a:r>
            <a:endParaRPr lang="en-US" altLang="zh-CN" dirty="0" smtClean="0"/>
          </a:p>
          <a:p>
            <a:r>
              <a:rPr lang="zh-CN" altLang="en-US" dirty="0" smtClean="0"/>
              <a:t>对变量测试的分析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相关概念</a:t>
            </a:r>
            <a:r>
              <a:rPr lang="zh-CN" altLang="en-US" dirty="0" smtClean="0"/>
              <a:t>：定义、使用、定义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使用对、定义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使用路径、定义清除路径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由变量使用造成的高风险路径</a:t>
            </a:r>
            <a:endParaRPr lang="en-US" altLang="zh-CN" dirty="0" smtClean="0"/>
          </a:p>
          <a:p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221383" cy="5807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针对循环的测试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单个循环节点的测试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循环的初值边界值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循环的迭代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循环包含的语句执行过程；测试增量的变化；每次循环涉及到的变量的取值是否按预期规律发生变化；重复多次循环是否导致误差累积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串联循环节点测试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每个循环节点进行测试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639652" cy="46418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嵌套循环节点的测试</a:t>
            </a:r>
            <a:endParaRPr lang="en-US" altLang="zh-CN" dirty="0"/>
          </a:p>
          <a:p>
            <a:pPr lvl="1"/>
            <a:r>
              <a:rPr lang="zh-CN" altLang="en-US" dirty="0"/>
              <a:t>先测试最内层的循环，然后逐步外推，直到测试到最外层的循环</a:t>
            </a:r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4</a:t>
            </a:r>
            <a:r>
              <a:rPr lang="zh-CN" altLang="en-US" dirty="0"/>
              <a:t>种特殊组合：内外层组合，小小，大大，大小，小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非结构化循环结构：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首先，建议修改代码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其次，如果不能修改代码，则先对单次循环体进行测试，兼顾嵌套循环条件下对循环次数的多种特殊组合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理解对变量的测试背景知识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掌握对变量测试的分析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重难点：掌握对变量测试的分析及方法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对变量的测试分析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对变量的测试总结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对变量的测试背景知识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1273063" cy="5564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为什么进行变量测试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对路径和循环的测试中，最难测试的就是非结构化的程序结构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测试人员，无权修改代码，仍可针对重要路径和循环结构进行测试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除此之外，还需从变量的角度，重点关注对代码中计算最为复杂的变量</a:t>
            </a:r>
            <a:endParaRPr lang="en-US" altLang="zh-CN" dirty="0" smtClean="0"/>
          </a:p>
          <a:p>
            <a:r>
              <a:rPr lang="zh-CN" altLang="en-US" dirty="0" smtClean="0"/>
              <a:t>重点关注</a:t>
            </a:r>
            <a:r>
              <a:rPr lang="zh-CN" altLang="en-US" dirty="0" smtClean="0">
                <a:solidFill>
                  <a:srgbClr val="FF0000"/>
                </a:solidFill>
              </a:rPr>
              <a:t>计算结果对函数返回值影响最大的变量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最可能出错的变量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825389" cy="5379085"/>
          </a:xfrm>
        </p:spPr>
        <p:txBody>
          <a:bodyPr/>
          <a:lstStyle/>
          <a:p>
            <a:r>
              <a:rPr lang="zh-CN" altLang="en-US" dirty="0" smtClean="0"/>
              <a:t>变量的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种缺陷定义：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变量在使用前从</a:t>
            </a:r>
            <a:r>
              <a:rPr lang="zh-CN" altLang="en-US" dirty="0" smtClean="0">
                <a:solidFill>
                  <a:srgbClr val="FF0000"/>
                </a:solidFill>
              </a:rPr>
              <a:t>未定义过</a:t>
            </a:r>
            <a:r>
              <a:rPr lang="zh-CN" altLang="en-US" dirty="0" smtClean="0"/>
              <a:t>（在编译时，会有提示，不需人工查找）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变量被定义，但</a:t>
            </a:r>
            <a:r>
              <a:rPr lang="zh-CN" altLang="en-US" dirty="0" smtClean="0">
                <a:solidFill>
                  <a:srgbClr val="FF0000"/>
                </a:solidFill>
              </a:rPr>
              <a:t>从未使用过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变量在使用前，</a:t>
            </a:r>
            <a:r>
              <a:rPr lang="zh-CN" altLang="en-US" dirty="0" smtClean="0">
                <a:solidFill>
                  <a:srgbClr val="FF0000"/>
                </a:solidFill>
              </a:rPr>
              <a:t>被多次定义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这种缺陷通过编译器无法发现的，在测试过程中需要重点关注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寻找这种错误的过程，是一种静态分析的过程，不需要设计测试用例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202" y="820307"/>
            <a:ext cx="10743812" cy="603769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的值在某条包含该变量的语句</a:t>
            </a:r>
            <a:r>
              <a:rPr lang="en-US" altLang="zh-CN" dirty="0" smtClean="0"/>
              <a:t>n</a:t>
            </a:r>
            <a:r>
              <a:rPr lang="zh-CN" altLang="en-US" dirty="0" smtClean="0"/>
              <a:t>处发生改变，则称该语句是关于变量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的定义节点，记做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输入语句、</a:t>
            </a:r>
            <a:r>
              <a:rPr lang="zh-CN" altLang="en-US" dirty="0" smtClean="0">
                <a:solidFill>
                  <a:schemeClr val="accent4"/>
                </a:solidFill>
              </a:rPr>
              <a:t>赋值语句</a:t>
            </a:r>
            <a:r>
              <a:rPr lang="zh-CN" altLang="en-US" dirty="0" smtClean="0"/>
              <a:t>（对该变量赋值）、循环控制语句（循环变量）                       都是定义节点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的值在某条包含该变量的语句</a:t>
            </a:r>
            <a:r>
              <a:rPr lang="en-US" altLang="zh-CN" dirty="0" smtClean="0"/>
              <a:t>n</a:t>
            </a:r>
            <a:r>
              <a:rPr lang="zh-CN" altLang="en-US" dirty="0" smtClean="0"/>
              <a:t>处被使用，则称该语句是关于变量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的使用节点，记做</a:t>
            </a:r>
            <a:r>
              <a:rPr lang="en-US" altLang="zh-CN" dirty="0" smtClean="0"/>
              <a:t>USE(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输出语句、</a:t>
            </a:r>
            <a:r>
              <a:rPr lang="zh-CN" altLang="en-US" dirty="0" smtClean="0">
                <a:solidFill>
                  <a:schemeClr val="accent4"/>
                </a:solidFill>
              </a:rPr>
              <a:t>赋值语句</a:t>
            </a:r>
            <a:r>
              <a:rPr lang="zh-CN" altLang="en-US" dirty="0" smtClean="0"/>
              <a:t>（变量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对其他变量的赋值）、条件语句、循环控制语句都是使用节点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若变量在赋值语句中使用，称计算使用节点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若变量在条件判定表达式中被使用，则为谓词使用节点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对变量的测试相关概念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9440" y="864553"/>
            <a:ext cx="10776535" cy="58754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使用节点对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由被测变量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的一对定义节点和使用节点构成的一个二元组称为该变量的定义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从被测变量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的一个定义节点开始执行，到该变量的某个使用节点结束的一条路径称为该变量的一条定义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使用路径，记做</a:t>
            </a:r>
            <a:r>
              <a:rPr lang="en-US" altLang="zh-CN" dirty="0" smtClean="0"/>
              <a:t>du-path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清除路径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使用路径中不包含该变量的其他定义节点，则该路径称为定义清除路径，记做</a:t>
            </a:r>
            <a:r>
              <a:rPr lang="en-US" altLang="zh-CN" dirty="0" smtClean="0"/>
              <a:t>dc-path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对变量的测试相关概念</a:t>
            </a:r>
          </a:p>
        </p:txBody>
      </p:sp>
    </p:spTree>
    <p:extLst>
      <p:ext uri="{BB962C8B-B14F-4D97-AF65-F5344CB8AC3E}">
        <p14:creationId xmlns:p14="http://schemas.microsoft.com/office/powerpoint/2010/main" val="20975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8971</TotalTime>
  <Words>1479</Words>
  <Application>Microsoft Office PowerPoint</Application>
  <PresentationFormat>自定义</PresentationFormat>
  <Paragraphs>171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内容回顾</vt:lpstr>
      <vt:lpstr>内容回顾</vt:lpstr>
      <vt:lpstr>本节教学目标 </vt:lpstr>
      <vt:lpstr>PowerPoint 演示文稿</vt:lpstr>
      <vt:lpstr>对变量测试的背景知识</vt:lpstr>
      <vt:lpstr>对变量测试的背景知识</vt:lpstr>
      <vt:lpstr>对变量的测试相关概念</vt:lpstr>
      <vt:lpstr>对变量的测试相关概念</vt:lpstr>
      <vt:lpstr>PowerPoint 演示文稿</vt:lpstr>
      <vt:lpstr>对变量的测试 分析</vt:lpstr>
      <vt:lpstr>对变量的测试 分析</vt:lpstr>
      <vt:lpstr>对变量的测试 分析</vt:lpstr>
      <vt:lpstr>对变量的测试分析</vt:lpstr>
      <vt:lpstr>对变量的测试分析</vt:lpstr>
      <vt:lpstr>对变量的测试分析</vt:lpstr>
      <vt:lpstr>PowerPoint 演示文稿</vt:lpstr>
      <vt:lpstr>对变量的测试总结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</cp:lastModifiedBy>
  <cp:revision>684</cp:revision>
  <dcterms:created xsi:type="dcterms:W3CDTF">2015-11-26T12:54:06Z</dcterms:created>
  <dcterms:modified xsi:type="dcterms:W3CDTF">2017-06-30T07:51:12Z</dcterms:modified>
</cp:coreProperties>
</file>