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5"/>
  </p:notesMasterIdLst>
  <p:sldIdLst>
    <p:sldId id="594" r:id="rId2"/>
    <p:sldId id="601" r:id="rId3"/>
    <p:sldId id="603" r:id="rId4"/>
    <p:sldId id="628" r:id="rId5"/>
    <p:sldId id="655" r:id="rId6"/>
    <p:sldId id="641" r:id="rId7"/>
    <p:sldId id="643" r:id="rId8"/>
    <p:sldId id="656" r:id="rId9"/>
    <p:sldId id="645" r:id="rId10"/>
    <p:sldId id="646" r:id="rId11"/>
    <p:sldId id="657" r:id="rId12"/>
    <p:sldId id="648" r:id="rId13"/>
    <p:sldId id="649" r:id="rId14"/>
    <p:sldId id="650" r:id="rId15"/>
    <p:sldId id="651" r:id="rId16"/>
    <p:sldId id="658" r:id="rId17"/>
    <p:sldId id="653" r:id="rId18"/>
    <p:sldId id="654" r:id="rId19"/>
    <p:sldId id="659" r:id="rId20"/>
    <p:sldId id="660" r:id="rId21"/>
    <p:sldId id="661" r:id="rId22"/>
    <p:sldId id="662" r:id="rId23"/>
    <p:sldId id="623"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87630" autoAdjust="0"/>
  </p:normalViewPr>
  <p:slideViewPr>
    <p:cSldViewPr>
      <p:cViewPr varScale="1">
        <p:scale>
          <a:sx n="62" d="100"/>
          <a:sy n="62" d="100"/>
        </p:scale>
        <p:origin x="-129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75610-B3C4-4B93-97AA-9681DED8E5D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F8BB6D84-8D44-43E2-87C8-4E04511531D8}">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拟定软件测试计划</a:t>
          </a:r>
          <a:endParaRPr lang="zh-CN" altLang="en-US" dirty="0">
            <a:solidFill>
              <a:srgbClr val="C00000"/>
            </a:solidFill>
          </a:endParaRPr>
        </a:p>
      </dgm:t>
    </dgm:pt>
    <dgm:pt modelId="{47D13CFF-FA00-429E-BEE4-98052542C5D1}" type="parTrans" cxnId="{54358460-182D-46B9-B8DB-16FFE47EA52F}">
      <dgm:prSet/>
      <dgm:spPr/>
      <dgm:t>
        <a:bodyPr/>
        <a:lstStyle/>
        <a:p>
          <a:endParaRPr lang="zh-CN" altLang="en-US"/>
        </a:p>
      </dgm:t>
    </dgm:pt>
    <dgm:pt modelId="{67AB7429-63D2-4925-AB86-88970C898BA5}" type="sibTrans" cxnId="{54358460-182D-46B9-B8DB-16FFE47EA52F}">
      <dgm:prSet/>
      <dgm:spPr/>
      <dgm:t>
        <a:bodyPr/>
        <a:lstStyle/>
        <a:p>
          <a:endParaRPr lang="zh-CN" altLang="en-US"/>
        </a:p>
      </dgm:t>
    </dgm:pt>
    <dgm:pt modelId="{97143CA5-9C20-4FAD-819D-0524FB1F5C37}">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设计和生成测试用例</a:t>
          </a:r>
          <a:endParaRPr lang="zh-CN" altLang="en-US" dirty="0">
            <a:solidFill>
              <a:srgbClr val="C00000"/>
            </a:solidFill>
          </a:endParaRPr>
        </a:p>
      </dgm:t>
    </dgm:pt>
    <dgm:pt modelId="{4FF3463D-CEAA-4E1B-A71E-398FAA7F1F6A}" type="parTrans" cxnId="{A48CDA38-1AA4-41A4-88CE-33AB0085308A}">
      <dgm:prSet/>
      <dgm:spPr/>
      <dgm:t>
        <a:bodyPr/>
        <a:lstStyle/>
        <a:p>
          <a:endParaRPr lang="zh-CN" altLang="en-US"/>
        </a:p>
      </dgm:t>
    </dgm:pt>
    <dgm:pt modelId="{8F516318-AF6A-444E-B660-976632D72E84}" type="sibTrans" cxnId="{A48CDA38-1AA4-41A4-88CE-33AB0085308A}">
      <dgm:prSet/>
      <dgm:spPr/>
      <dgm:t>
        <a:bodyPr/>
        <a:lstStyle/>
        <a:p>
          <a:endParaRPr lang="zh-CN" altLang="en-US"/>
        </a:p>
      </dgm:t>
    </dgm:pt>
    <dgm:pt modelId="{67A581DA-CDFC-40C4-B4F8-965920AB4619}">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搭建测试环境</a:t>
          </a:r>
          <a:endParaRPr lang="zh-CN" altLang="en-US" dirty="0">
            <a:solidFill>
              <a:srgbClr val="C00000"/>
            </a:solidFill>
          </a:endParaRPr>
        </a:p>
      </dgm:t>
    </dgm:pt>
    <dgm:pt modelId="{7FD98714-AB2B-4D0D-914B-AC7D7C60BD98}" type="parTrans" cxnId="{D1A19D7E-80C2-40CE-8E51-543B1A577B81}">
      <dgm:prSet/>
      <dgm:spPr/>
      <dgm:t>
        <a:bodyPr/>
        <a:lstStyle/>
        <a:p>
          <a:endParaRPr lang="zh-CN" altLang="en-US"/>
        </a:p>
      </dgm:t>
    </dgm:pt>
    <dgm:pt modelId="{88DC4AA5-6873-4018-BEC6-FA050D7BBDC4}" type="sibTrans" cxnId="{D1A19D7E-80C2-40CE-8E51-543B1A577B81}">
      <dgm:prSet/>
      <dgm:spPr/>
      <dgm:t>
        <a:bodyPr/>
        <a:lstStyle/>
        <a:p>
          <a:endParaRPr lang="zh-CN" altLang="en-US"/>
        </a:p>
      </dgm:t>
    </dgm:pt>
    <dgm:pt modelId="{5D869B6C-A048-4B57-A100-EAC7C49258D5}">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测试总结</a:t>
          </a:r>
          <a:endParaRPr lang="zh-CN" altLang="en-US" dirty="0">
            <a:solidFill>
              <a:srgbClr val="C00000"/>
            </a:solidFill>
          </a:endParaRPr>
        </a:p>
      </dgm:t>
    </dgm:pt>
    <dgm:pt modelId="{54A83E39-9DFD-4A76-95EF-8B3F6B339CAE}" type="parTrans" cxnId="{BC5C83E7-8BDF-474C-A6AB-D4FCDC7B1D35}">
      <dgm:prSet/>
      <dgm:spPr/>
      <dgm:t>
        <a:bodyPr/>
        <a:lstStyle/>
        <a:p>
          <a:endParaRPr lang="zh-CN" altLang="en-US"/>
        </a:p>
      </dgm:t>
    </dgm:pt>
    <dgm:pt modelId="{BE12832B-B681-41B0-8274-AE2FC583EAB6}" type="sibTrans" cxnId="{BC5C83E7-8BDF-474C-A6AB-D4FCDC7B1D35}">
      <dgm:prSet/>
      <dgm:spPr/>
      <dgm:t>
        <a:bodyPr/>
        <a:lstStyle/>
        <a:p>
          <a:endParaRPr lang="zh-CN" altLang="en-US"/>
        </a:p>
      </dgm:t>
    </dgm:pt>
    <dgm:pt modelId="{42DBF819-6296-48C0-9E9C-6E30AADEE085}">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实施测试</a:t>
          </a:r>
          <a:endParaRPr lang="zh-CN" altLang="en-US" dirty="0">
            <a:solidFill>
              <a:srgbClr val="C00000"/>
            </a:solidFill>
          </a:endParaRPr>
        </a:p>
      </dgm:t>
    </dgm:pt>
    <dgm:pt modelId="{797D0F69-90B8-4331-ABBC-58D6DFD57010}" type="parTrans" cxnId="{A448CAD7-3007-455A-9CF4-30BAA7C10FC9}">
      <dgm:prSet/>
      <dgm:spPr/>
      <dgm:t>
        <a:bodyPr/>
        <a:lstStyle/>
        <a:p>
          <a:endParaRPr lang="zh-CN" altLang="en-US"/>
        </a:p>
      </dgm:t>
    </dgm:pt>
    <dgm:pt modelId="{F4F4A85A-B0D6-4445-9C73-48C57B42BFB6}" type="sibTrans" cxnId="{A448CAD7-3007-455A-9CF4-30BAA7C10FC9}">
      <dgm:prSet/>
      <dgm:spPr/>
      <dgm:t>
        <a:bodyPr/>
        <a:lstStyle/>
        <a:p>
          <a:endParaRPr lang="zh-CN" altLang="en-US"/>
        </a:p>
      </dgm:t>
    </dgm:pt>
    <dgm:pt modelId="{29030ED1-9D0C-44DD-8807-F903A84E1424}">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测试评估</a:t>
          </a:r>
          <a:endParaRPr lang="zh-CN" altLang="en-US" dirty="0">
            <a:solidFill>
              <a:srgbClr val="C00000"/>
            </a:solidFill>
          </a:endParaRPr>
        </a:p>
      </dgm:t>
    </dgm:pt>
    <dgm:pt modelId="{C18C39B0-E31B-409F-B23D-DF75387A26C5}" type="parTrans" cxnId="{6F587B5E-2D20-4DC4-8897-17E695B763BF}">
      <dgm:prSet/>
      <dgm:spPr/>
      <dgm:t>
        <a:bodyPr/>
        <a:lstStyle/>
        <a:p>
          <a:endParaRPr lang="zh-CN" altLang="en-US"/>
        </a:p>
      </dgm:t>
    </dgm:pt>
    <dgm:pt modelId="{98D9589E-361E-4E0B-9938-0FCB26D412CE}" type="sibTrans" cxnId="{6F587B5E-2D20-4DC4-8897-17E695B763BF}">
      <dgm:prSet/>
      <dgm:spPr/>
      <dgm:t>
        <a:bodyPr/>
        <a:lstStyle/>
        <a:p>
          <a:endParaRPr lang="zh-CN" altLang="en-US"/>
        </a:p>
      </dgm:t>
    </dgm:pt>
    <dgm:pt modelId="{51015D69-D394-4445-A4DA-B035BCF3818A}" type="pres">
      <dgm:prSet presAssocID="{0F375610-B3C4-4B93-97AA-9681DED8E5D0}" presName="Name0" presStyleCnt="0">
        <dgm:presLayoutVars>
          <dgm:chMax val="7"/>
          <dgm:dir/>
          <dgm:animLvl val="lvl"/>
          <dgm:resizeHandles val="exact"/>
        </dgm:presLayoutVars>
      </dgm:prSet>
      <dgm:spPr/>
      <dgm:t>
        <a:bodyPr/>
        <a:lstStyle/>
        <a:p>
          <a:endParaRPr lang="zh-CN" altLang="en-US"/>
        </a:p>
      </dgm:t>
    </dgm:pt>
    <dgm:pt modelId="{56D5AAB7-5483-4BA1-86AD-DF57B4A67F38}" type="pres">
      <dgm:prSet presAssocID="{F8BB6D84-8D44-43E2-87C8-4E04511531D8}" presName="circle1" presStyleLbl="node1" presStyleIdx="0" presStyleCnt="6"/>
      <dgm:spPr>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55B2FB76-1E22-405B-8A3A-D2278B3541B7}" type="pres">
      <dgm:prSet presAssocID="{F8BB6D84-8D44-43E2-87C8-4E04511531D8}" presName="space" presStyleCnt="0"/>
      <dgm:spPr/>
    </dgm:pt>
    <dgm:pt modelId="{69A968FC-D3A2-49C5-A03F-186F341F012C}" type="pres">
      <dgm:prSet presAssocID="{F8BB6D84-8D44-43E2-87C8-4E04511531D8}" presName="rect1" presStyleLbl="alignAcc1" presStyleIdx="0" presStyleCnt="6"/>
      <dgm:spPr/>
      <dgm:t>
        <a:bodyPr/>
        <a:lstStyle/>
        <a:p>
          <a:endParaRPr lang="zh-CN" altLang="en-US"/>
        </a:p>
      </dgm:t>
    </dgm:pt>
    <dgm:pt modelId="{0CC7777A-A88E-4047-943D-E8FAEBF24756}" type="pres">
      <dgm:prSet presAssocID="{97143CA5-9C20-4FAD-819D-0524FB1F5C37}" presName="vertSpace2" presStyleLbl="node1" presStyleIdx="0" presStyleCnt="6"/>
      <dgm:spPr/>
    </dgm:pt>
    <dgm:pt modelId="{0BC6AE70-40C7-4C38-81FB-7D1D34334C29}" type="pres">
      <dgm:prSet presAssocID="{97143CA5-9C20-4FAD-819D-0524FB1F5C37}" presName="circle2" presStyleLbl="node1" presStyleIdx="1" presStyleCnt="6"/>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CEDD3062-EB1E-45E1-AC02-432D6B8EB076}" type="pres">
      <dgm:prSet presAssocID="{97143CA5-9C20-4FAD-819D-0524FB1F5C37}" presName="rect2" presStyleLbl="alignAcc1" presStyleIdx="1" presStyleCnt="6"/>
      <dgm:spPr/>
      <dgm:t>
        <a:bodyPr/>
        <a:lstStyle/>
        <a:p>
          <a:endParaRPr lang="zh-CN" altLang="en-US"/>
        </a:p>
      </dgm:t>
    </dgm:pt>
    <dgm:pt modelId="{F590C774-2889-4E3F-9C27-992CB465DC5B}" type="pres">
      <dgm:prSet presAssocID="{67A581DA-CDFC-40C4-B4F8-965920AB4619}" presName="vertSpace3" presStyleLbl="node1" presStyleIdx="1" presStyleCnt="6"/>
      <dgm:spPr/>
    </dgm:pt>
    <dgm:pt modelId="{5B8AEBC8-D38F-48D7-943D-AC8143228289}" type="pres">
      <dgm:prSet presAssocID="{67A581DA-CDFC-40C4-B4F8-965920AB4619}" presName="circle3" presStyleLbl="node1" presStyleIdx="2" presStyleCnt="6"/>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D975CB0-7668-4D7A-8799-1FC188E14125}" type="pres">
      <dgm:prSet presAssocID="{67A581DA-CDFC-40C4-B4F8-965920AB4619}" presName="rect3" presStyleLbl="alignAcc1" presStyleIdx="2" presStyleCnt="6" custLinFactNeighborX="24033"/>
      <dgm:spPr/>
      <dgm:t>
        <a:bodyPr/>
        <a:lstStyle/>
        <a:p>
          <a:endParaRPr lang="zh-CN" altLang="en-US"/>
        </a:p>
      </dgm:t>
    </dgm:pt>
    <dgm:pt modelId="{D00AE524-3707-4DF8-8482-29732D0387E0}" type="pres">
      <dgm:prSet presAssocID="{42DBF819-6296-48C0-9E9C-6E30AADEE085}" presName="vertSpace4" presStyleLbl="node1" presStyleIdx="2" presStyleCnt="6"/>
      <dgm:spPr/>
    </dgm:pt>
    <dgm:pt modelId="{8A21C39A-0249-4E5F-81CB-7A797FE77125}" type="pres">
      <dgm:prSet presAssocID="{42DBF819-6296-48C0-9E9C-6E30AADEE085}" presName="circle4" presStyleLbl="node1" presStyleIdx="3" presStyleCnt="6"/>
      <dgm:spPr>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A4611DC-2E74-41BB-88CC-10EFE9C75316}" type="pres">
      <dgm:prSet presAssocID="{42DBF819-6296-48C0-9E9C-6E30AADEE085}" presName="rect4" presStyleLbl="alignAcc1" presStyleIdx="3" presStyleCnt="6"/>
      <dgm:spPr/>
      <dgm:t>
        <a:bodyPr/>
        <a:lstStyle/>
        <a:p>
          <a:endParaRPr lang="zh-CN" altLang="en-US"/>
        </a:p>
      </dgm:t>
    </dgm:pt>
    <dgm:pt modelId="{4AC35C28-3E3E-4B04-81B1-3C5EE50572CA}" type="pres">
      <dgm:prSet presAssocID="{29030ED1-9D0C-44DD-8807-F903A84E1424}" presName="vertSpace5" presStyleLbl="node1" presStyleIdx="3" presStyleCnt="6"/>
      <dgm:spPr/>
    </dgm:pt>
    <dgm:pt modelId="{F01F0A32-7D7A-4477-AD29-BCC11903686A}" type="pres">
      <dgm:prSet presAssocID="{29030ED1-9D0C-44DD-8807-F903A84E1424}" presName="circle5" presStyleLbl="node1" presStyleIdx="4" presStyleCnt="6"/>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8BEADEF-D5AA-4D5B-9333-BEA976B81C68}" type="pres">
      <dgm:prSet presAssocID="{29030ED1-9D0C-44DD-8807-F903A84E1424}" presName="rect5" presStyleLbl="alignAcc1" presStyleIdx="4" presStyleCnt="6"/>
      <dgm:spPr/>
      <dgm:t>
        <a:bodyPr/>
        <a:lstStyle/>
        <a:p>
          <a:endParaRPr lang="zh-CN" altLang="en-US"/>
        </a:p>
      </dgm:t>
    </dgm:pt>
    <dgm:pt modelId="{CBF3038E-7E0A-47D2-A706-11580B5F36E1}" type="pres">
      <dgm:prSet presAssocID="{5D869B6C-A048-4B57-A100-EAC7C49258D5}" presName="vertSpace6" presStyleLbl="node1" presStyleIdx="4" presStyleCnt="6"/>
      <dgm:spPr/>
    </dgm:pt>
    <dgm:pt modelId="{2DE07240-C4E8-4C95-ACD5-29E9E3A705C5}" type="pres">
      <dgm:prSet presAssocID="{5D869B6C-A048-4B57-A100-EAC7C49258D5}" presName="circle6" presStyleLbl="node1" presStyleIdx="5" presStyleCnt="6"/>
      <dgm:spPr>
        <a:solidFill>
          <a:srgbClr val="CC99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849219C-E88B-40F7-9EC5-7E8293CF7DD7}" type="pres">
      <dgm:prSet presAssocID="{5D869B6C-A048-4B57-A100-EAC7C49258D5}" presName="rect6" presStyleLbl="alignAcc1" presStyleIdx="5" presStyleCnt="6"/>
      <dgm:spPr/>
      <dgm:t>
        <a:bodyPr/>
        <a:lstStyle/>
        <a:p>
          <a:endParaRPr lang="zh-CN" altLang="en-US"/>
        </a:p>
      </dgm:t>
    </dgm:pt>
    <dgm:pt modelId="{4E650717-FF09-4BF8-8EE7-49A95F467FB6}" type="pres">
      <dgm:prSet presAssocID="{F8BB6D84-8D44-43E2-87C8-4E04511531D8}" presName="rect1ParTxNoCh" presStyleLbl="alignAcc1" presStyleIdx="5" presStyleCnt="6">
        <dgm:presLayoutVars>
          <dgm:chMax val="1"/>
          <dgm:bulletEnabled val="1"/>
        </dgm:presLayoutVars>
      </dgm:prSet>
      <dgm:spPr/>
      <dgm:t>
        <a:bodyPr/>
        <a:lstStyle/>
        <a:p>
          <a:endParaRPr lang="zh-CN" altLang="en-US"/>
        </a:p>
      </dgm:t>
    </dgm:pt>
    <dgm:pt modelId="{FFB8CF80-6DC2-43E2-A6A5-B9FFDBBED243}" type="pres">
      <dgm:prSet presAssocID="{97143CA5-9C20-4FAD-819D-0524FB1F5C37}" presName="rect2ParTxNoCh" presStyleLbl="alignAcc1" presStyleIdx="5" presStyleCnt="6">
        <dgm:presLayoutVars>
          <dgm:chMax val="1"/>
          <dgm:bulletEnabled val="1"/>
        </dgm:presLayoutVars>
      </dgm:prSet>
      <dgm:spPr/>
      <dgm:t>
        <a:bodyPr/>
        <a:lstStyle/>
        <a:p>
          <a:endParaRPr lang="zh-CN" altLang="en-US"/>
        </a:p>
      </dgm:t>
    </dgm:pt>
    <dgm:pt modelId="{E7CEAB73-42DA-45F9-9128-2785C0951147}" type="pres">
      <dgm:prSet presAssocID="{67A581DA-CDFC-40C4-B4F8-965920AB4619}" presName="rect3ParTxNoCh" presStyleLbl="alignAcc1" presStyleIdx="5" presStyleCnt="6">
        <dgm:presLayoutVars>
          <dgm:chMax val="1"/>
          <dgm:bulletEnabled val="1"/>
        </dgm:presLayoutVars>
      </dgm:prSet>
      <dgm:spPr/>
      <dgm:t>
        <a:bodyPr/>
        <a:lstStyle/>
        <a:p>
          <a:endParaRPr lang="zh-CN" altLang="en-US"/>
        </a:p>
      </dgm:t>
    </dgm:pt>
    <dgm:pt modelId="{11570526-5CE1-4B5F-BC6A-BEB04364E0F4}" type="pres">
      <dgm:prSet presAssocID="{42DBF819-6296-48C0-9E9C-6E30AADEE085}" presName="rect4ParTxNoCh" presStyleLbl="alignAcc1" presStyleIdx="5" presStyleCnt="6">
        <dgm:presLayoutVars>
          <dgm:chMax val="1"/>
          <dgm:bulletEnabled val="1"/>
        </dgm:presLayoutVars>
      </dgm:prSet>
      <dgm:spPr/>
      <dgm:t>
        <a:bodyPr/>
        <a:lstStyle/>
        <a:p>
          <a:endParaRPr lang="zh-CN" altLang="en-US"/>
        </a:p>
      </dgm:t>
    </dgm:pt>
    <dgm:pt modelId="{91A7D9BD-C43B-4E9A-BE73-CB8863042F89}" type="pres">
      <dgm:prSet presAssocID="{29030ED1-9D0C-44DD-8807-F903A84E1424}" presName="rect5ParTxNoCh" presStyleLbl="alignAcc1" presStyleIdx="5" presStyleCnt="6">
        <dgm:presLayoutVars>
          <dgm:chMax val="1"/>
          <dgm:bulletEnabled val="1"/>
        </dgm:presLayoutVars>
      </dgm:prSet>
      <dgm:spPr/>
      <dgm:t>
        <a:bodyPr/>
        <a:lstStyle/>
        <a:p>
          <a:endParaRPr lang="zh-CN" altLang="en-US"/>
        </a:p>
      </dgm:t>
    </dgm:pt>
    <dgm:pt modelId="{C166F9BC-4F3F-4CCB-91A5-BACE7489DD2A}" type="pres">
      <dgm:prSet presAssocID="{5D869B6C-A048-4B57-A100-EAC7C49258D5}" presName="rect6ParTxNoCh" presStyleLbl="alignAcc1" presStyleIdx="5" presStyleCnt="6">
        <dgm:presLayoutVars>
          <dgm:chMax val="1"/>
          <dgm:bulletEnabled val="1"/>
        </dgm:presLayoutVars>
      </dgm:prSet>
      <dgm:spPr/>
      <dgm:t>
        <a:bodyPr/>
        <a:lstStyle/>
        <a:p>
          <a:endParaRPr lang="zh-CN" altLang="en-US"/>
        </a:p>
      </dgm:t>
    </dgm:pt>
  </dgm:ptLst>
  <dgm:cxnLst>
    <dgm:cxn modelId="{D1A19D7E-80C2-40CE-8E51-543B1A577B81}" srcId="{0F375610-B3C4-4B93-97AA-9681DED8E5D0}" destId="{67A581DA-CDFC-40C4-B4F8-965920AB4619}" srcOrd="2" destOrd="0" parTransId="{7FD98714-AB2B-4D0D-914B-AC7D7C60BD98}" sibTransId="{88DC4AA5-6873-4018-BEC6-FA050D7BBDC4}"/>
    <dgm:cxn modelId="{1D50D437-1D34-44DB-8BAA-B4755ABD4576}" type="presOf" srcId="{67A581DA-CDFC-40C4-B4F8-965920AB4619}" destId="{CD975CB0-7668-4D7A-8799-1FC188E14125}" srcOrd="0" destOrd="0" presId="urn:microsoft.com/office/officeart/2005/8/layout/target3"/>
    <dgm:cxn modelId="{6D2C71B3-1F6C-47FE-8CDA-8E7E9F7F0573}" type="presOf" srcId="{5D869B6C-A048-4B57-A100-EAC7C49258D5}" destId="{C166F9BC-4F3F-4CCB-91A5-BACE7489DD2A}" srcOrd="1" destOrd="0" presId="urn:microsoft.com/office/officeart/2005/8/layout/target3"/>
    <dgm:cxn modelId="{4483F6C3-B052-4972-B5DD-0EA70E677590}" type="presOf" srcId="{42DBF819-6296-48C0-9E9C-6E30AADEE085}" destId="{11570526-5CE1-4B5F-BC6A-BEB04364E0F4}" srcOrd="1" destOrd="0" presId="urn:microsoft.com/office/officeart/2005/8/layout/target3"/>
    <dgm:cxn modelId="{6F587B5E-2D20-4DC4-8897-17E695B763BF}" srcId="{0F375610-B3C4-4B93-97AA-9681DED8E5D0}" destId="{29030ED1-9D0C-44DD-8807-F903A84E1424}" srcOrd="4" destOrd="0" parTransId="{C18C39B0-E31B-409F-B23D-DF75387A26C5}" sibTransId="{98D9589E-361E-4E0B-9938-0FCB26D412CE}"/>
    <dgm:cxn modelId="{A448CAD7-3007-455A-9CF4-30BAA7C10FC9}" srcId="{0F375610-B3C4-4B93-97AA-9681DED8E5D0}" destId="{42DBF819-6296-48C0-9E9C-6E30AADEE085}" srcOrd="3" destOrd="0" parTransId="{797D0F69-90B8-4331-ABBC-58D6DFD57010}" sibTransId="{F4F4A85A-B0D6-4445-9C73-48C57B42BFB6}"/>
    <dgm:cxn modelId="{54358460-182D-46B9-B8DB-16FFE47EA52F}" srcId="{0F375610-B3C4-4B93-97AA-9681DED8E5D0}" destId="{F8BB6D84-8D44-43E2-87C8-4E04511531D8}" srcOrd="0" destOrd="0" parTransId="{47D13CFF-FA00-429E-BEE4-98052542C5D1}" sibTransId="{67AB7429-63D2-4925-AB86-88970C898BA5}"/>
    <dgm:cxn modelId="{2847482F-4404-4EBB-AC6D-FDFF82D60214}" type="presOf" srcId="{97143CA5-9C20-4FAD-819D-0524FB1F5C37}" destId="{CEDD3062-EB1E-45E1-AC02-432D6B8EB076}" srcOrd="0" destOrd="0" presId="urn:microsoft.com/office/officeart/2005/8/layout/target3"/>
    <dgm:cxn modelId="{DAF615E1-FDBC-4A09-AD04-9BE9D1D53076}" type="presOf" srcId="{97143CA5-9C20-4FAD-819D-0524FB1F5C37}" destId="{FFB8CF80-6DC2-43E2-A6A5-B9FFDBBED243}" srcOrd="1" destOrd="0" presId="urn:microsoft.com/office/officeart/2005/8/layout/target3"/>
    <dgm:cxn modelId="{BC5C83E7-8BDF-474C-A6AB-D4FCDC7B1D35}" srcId="{0F375610-B3C4-4B93-97AA-9681DED8E5D0}" destId="{5D869B6C-A048-4B57-A100-EAC7C49258D5}" srcOrd="5" destOrd="0" parTransId="{54A83E39-9DFD-4A76-95EF-8B3F6B339CAE}" sibTransId="{BE12832B-B681-41B0-8274-AE2FC583EAB6}"/>
    <dgm:cxn modelId="{05652DA8-B4E5-4CA1-920C-A8D218E18A84}" type="presOf" srcId="{F8BB6D84-8D44-43E2-87C8-4E04511531D8}" destId="{4E650717-FF09-4BF8-8EE7-49A95F467FB6}" srcOrd="1" destOrd="0" presId="urn:microsoft.com/office/officeart/2005/8/layout/target3"/>
    <dgm:cxn modelId="{7206C952-19F8-4E7B-A114-9B606386AB86}" type="presOf" srcId="{0F375610-B3C4-4B93-97AA-9681DED8E5D0}" destId="{51015D69-D394-4445-A4DA-B035BCF3818A}" srcOrd="0" destOrd="0" presId="urn:microsoft.com/office/officeart/2005/8/layout/target3"/>
    <dgm:cxn modelId="{C97DC4E5-9AC9-45DF-BCE3-16ECFCC38A03}" type="presOf" srcId="{29030ED1-9D0C-44DD-8807-F903A84E1424}" destId="{91A7D9BD-C43B-4E9A-BE73-CB8863042F89}" srcOrd="1" destOrd="0" presId="urn:microsoft.com/office/officeart/2005/8/layout/target3"/>
    <dgm:cxn modelId="{5BFE2E01-3F70-4D82-846B-13711AE99C51}" type="presOf" srcId="{F8BB6D84-8D44-43E2-87C8-4E04511531D8}" destId="{69A968FC-D3A2-49C5-A03F-186F341F012C}" srcOrd="0" destOrd="0" presId="urn:microsoft.com/office/officeart/2005/8/layout/target3"/>
    <dgm:cxn modelId="{A48CDA38-1AA4-41A4-88CE-33AB0085308A}" srcId="{0F375610-B3C4-4B93-97AA-9681DED8E5D0}" destId="{97143CA5-9C20-4FAD-819D-0524FB1F5C37}" srcOrd="1" destOrd="0" parTransId="{4FF3463D-CEAA-4E1B-A71E-398FAA7F1F6A}" sibTransId="{8F516318-AF6A-444E-B660-976632D72E84}"/>
    <dgm:cxn modelId="{0A3A5558-D6AF-4F72-B0BE-CA4C21104DE4}" type="presOf" srcId="{5D869B6C-A048-4B57-A100-EAC7C49258D5}" destId="{6849219C-E88B-40F7-9EC5-7E8293CF7DD7}" srcOrd="0" destOrd="0" presId="urn:microsoft.com/office/officeart/2005/8/layout/target3"/>
    <dgm:cxn modelId="{9B7CCA0A-8400-46A5-B525-4450C9F6188D}" type="presOf" srcId="{67A581DA-CDFC-40C4-B4F8-965920AB4619}" destId="{E7CEAB73-42DA-45F9-9128-2785C0951147}" srcOrd="1" destOrd="0" presId="urn:microsoft.com/office/officeart/2005/8/layout/target3"/>
    <dgm:cxn modelId="{6DDD6E47-A5BC-4AC5-B1F4-40590F4A4160}" type="presOf" srcId="{29030ED1-9D0C-44DD-8807-F903A84E1424}" destId="{F8BEADEF-D5AA-4D5B-9333-BEA976B81C68}" srcOrd="0" destOrd="0" presId="urn:microsoft.com/office/officeart/2005/8/layout/target3"/>
    <dgm:cxn modelId="{F7F19C99-A7BD-41A4-B133-93E51EE87FB4}" type="presOf" srcId="{42DBF819-6296-48C0-9E9C-6E30AADEE085}" destId="{1A4611DC-2E74-41BB-88CC-10EFE9C75316}" srcOrd="0" destOrd="0" presId="urn:microsoft.com/office/officeart/2005/8/layout/target3"/>
    <dgm:cxn modelId="{838454C9-6C34-430B-AEAE-E9BFE4D33057}" type="presParOf" srcId="{51015D69-D394-4445-A4DA-B035BCF3818A}" destId="{56D5AAB7-5483-4BA1-86AD-DF57B4A67F38}" srcOrd="0" destOrd="0" presId="urn:microsoft.com/office/officeart/2005/8/layout/target3"/>
    <dgm:cxn modelId="{2A8BAF73-9FDC-43FD-8065-BA34C9113DC6}" type="presParOf" srcId="{51015D69-D394-4445-A4DA-B035BCF3818A}" destId="{55B2FB76-1E22-405B-8A3A-D2278B3541B7}" srcOrd="1" destOrd="0" presId="urn:microsoft.com/office/officeart/2005/8/layout/target3"/>
    <dgm:cxn modelId="{139BA0DC-7DD5-4E6B-8982-AAC829067C47}" type="presParOf" srcId="{51015D69-D394-4445-A4DA-B035BCF3818A}" destId="{69A968FC-D3A2-49C5-A03F-186F341F012C}" srcOrd="2" destOrd="0" presId="urn:microsoft.com/office/officeart/2005/8/layout/target3"/>
    <dgm:cxn modelId="{11BB6F81-47E8-4097-90BD-6A06D3AFA604}" type="presParOf" srcId="{51015D69-D394-4445-A4DA-B035BCF3818A}" destId="{0CC7777A-A88E-4047-943D-E8FAEBF24756}" srcOrd="3" destOrd="0" presId="urn:microsoft.com/office/officeart/2005/8/layout/target3"/>
    <dgm:cxn modelId="{6181D193-A487-4AA8-A3AA-068219558DF4}" type="presParOf" srcId="{51015D69-D394-4445-A4DA-B035BCF3818A}" destId="{0BC6AE70-40C7-4C38-81FB-7D1D34334C29}" srcOrd="4" destOrd="0" presId="urn:microsoft.com/office/officeart/2005/8/layout/target3"/>
    <dgm:cxn modelId="{BE305073-F9C8-439D-9336-FED80F84E01F}" type="presParOf" srcId="{51015D69-D394-4445-A4DA-B035BCF3818A}" destId="{CEDD3062-EB1E-45E1-AC02-432D6B8EB076}" srcOrd="5" destOrd="0" presId="urn:microsoft.com/office/officeart/2005/8/layout/target3"/>
    <dgm:cxn modelId="{3785B38F-2D30-4CD6-A107-C1786B9B496A}" type="presParOf" srcId="{51015D69-D394-4445-A4DA-B035BCF3818A}" destId="{F590C774-2889-4E3F-9C27-992CB465DC5B}" srcOrd="6" destOrd="0" presId="urn:microsoft.com/office/officeart/2005/8/layout/target3"/>
    <dgm:cxn modelId="{333AC19E-3A4F-4971-8460-065519C7A3D1}" type="presParOf" srcId="{51015D69-D394-4445-A4DA-B035BCF3818A}" destId="{5B8AEBC8-D38F-48D7-943D-AC8143228289}" srcOrd="7" destOrd="0" presId="urn:microsoft.com/office/officeart/2005/8/layout/target3"/>
    <dgm:cxn modelId="{C7AE91F2-B112-49B9-B81A-092758081E18}" type="presParOf" srcId="{51015D69-D394-4445-A4DA-B035BCF3818A}" destId="{CD975CB0-7668-4D7A-8799-1FC188E14125}" srcOrd="8" destOrd="0" presId="urn:microsoft.com/office/officeart/2005/8/layout/target3"/>
    <dgm:cxn modelId="{0AD57390-8282-45DB-9932-3D8401C0D951}" type="presParOf" srcId="{51015D69-D394-4445-A4DA-B035BCF3818A}" destId="{D00AE524-3707-4DF8-8482-29732D0387E0}" srcOrd="9" destOrd="0" presId="urn:microsoft.com/office/officeart/2005/8/layout/target3"/>
    <dgm:cxn modelId="{6972BDB3-8796-4C42-9F7F-B4AAADD87718}" type="presParOf" srcId="{51015D69-D394-4445-A4DA-B035BCF3818A}" destId="{8A21C39A-0249-4E5F-81CB-7A797FE77125}" srcOrd="10" destOrd="0" presId="urn:microsoft.com/office/officeart/2005/8/layout/target3"/>
    <dgm:cxn modelId="{B8397B2A-BF62-4BF0-B614-465D93401ED4}" type="presParOf" srcId="{51015D69-D394-4445-A4DA-B035BCF3818A}" destId="{1A4611DC-2E74-41BB-88CC-10EFE9C75316}" srcOrd="11" destOrd="0" presId="urn:microsoft.com/office/officeart/2005/8/layout/target3"/>
    <dgm:cxn modelId="{1D6088AB-5746-40AB-A2F5-1E17627580DA}" type="presParOf" srcId="{51015D69-D394-4445-A4DA-B035BCF3818A}" destId="{4AC35C28-3E3E-4B04-81B1-3C5EE50572CA}" srcOrd="12" destOrd="0" presId="urn:microsoft.com/office/officeart/2005/8/layout/target3"/>
    <dgm:cxn modelId="{1493B77D-5651-4AA6-B174-28705CCB57A0}" type="presParOf" srcId="{51015D69-D394-4445-A4DA-B035BCF3818A}" destId="{F01F0A32-7D7A-4477-AD29-BCC11903686A}" srcOrd="13" destOrd="0" presId="urn:microsoft.com/office/officeart/2005/8/layout/target3"/>
    <dgm:cxn modelId="{D2F4A209-239D-470D-8FB5-4DCA5DB2C72D}" type="presParOf" srcId="{51015D69-D394-4445-A4DA-B035BCF3818A}" destId="{F8BEADEF-D5AA-4D5B-9333-BEA976B81C68}" srcOrd="14" destOrd="0" presId="urn:microsoft.com/office/officeart/2005/8/layout/target3"/>
    <dgm:cxn modelId="{EB4A8289-857A-47D5-9122-7EF457B95161}" type="presParOf" srcId="{51015D69-D394-4445-A4DA-B035BCF3818A}" destId="{CBF3038E-7E0A-47D2-A706-11580B5F36E1}" srcOrd="15" destOrd="0" presId="urn:microsoft.com/office/officeart/2005/8/layout/target3"/>
    <dgm:cxn modelId="{E0E98A6D-7597-4F62-B92C-9350B66AF35B}" type="presParOf" srcId="{51015D69-D394-4445-A4DA-B035BCF3818A}" destId="{2DE07240-C4E8-4C95-ACD5-29E9E3A705C5}" srcOrd="16" destOrd="0" presId="urn:microsoft.com/office/officeart/2005/8/layout/target3"/>
    <dgm:cxn modelId="{44BEC2D4-7C12-4ABA-A698-6F1F1F8474D0}" type="presParOf" srcId="{51015D69-D394-4445-A4DA-B035BCF3818A}" destId="{6849219C-E88B-40F7-9EC5-7E8293CF7DD7}" srcOrd="17" destOrd="0" presId="urn:microsoft.com/office/officeart/2005/8/layout/target3"/>
    <dgm:cxn modelId="{84CE5D63-593F-4602-82CC-AF2706C20936}" type="presParOf" srcId="{51015D69-D394-4445-A4DA-B035BCF3818A}" destId="{4E650717-FF09-4BF8-8EE7-49A95F467FB6}" srcOrd="18" destOrd="0" presId="urn:microsoft.com/office/officeart/2005/8/layout/target3"/>
    <dgm:cxn modelId="{48DB8D4C-F3F6-49D1-9155-859046F69448}" type="presParOf" srcId="{51015D69-D394-4445-A4DA-B035BCF3818A}" destId="{FFB8CF80-6DC2-43E2-A6A5-B9FFDBBED243}" srcOrd="19" destOrd="0" presId="urn:microsoft.com/office/officeart/2005/8/layout/target3"/>
    <dgm:cxn modelId="{A673D52D-2520-4B0E-82DD-C7D64F7DEE0A}" type="presParOf" srcId="{51015D69-D394-4445-A4DA-B035BCF3818A}" destId="{E7CEAB73-42DA-45F9-9128-2785C0951147}" srcOrd="20" destOrd="0" presId="urn:microsoft.com/office/officeart/2005/8/layout/target3"/>
    <dgm:cxn modelId="{B23CCEC9-2A5B-49B1-AFE3-39A25647E35D}" type="presParOf" srcId="{51015D69-D394-4445-A4DA-B035BCF3818A}" destId="{11570526-5CE1-4B5F-BC6A-BEB04364E0F4}" srcOrd="21" destOrd="0" presId="urn:microsoft.com/office/officeart/2005/8/layout/target3"/>
    <dgm:cxn modelId="{B5E2A496-F8A2-4665-BAD0-1D9EB2D3E799}" type="presParOf" srcId="{51015D69-D394-4445-A4DA-B035BCF3818A}" destId="{91A7D9BD-C43B-4E9A-BE73-CB8863042F89}" srcOrd="22" destOrd="0" presId="urn:microsoft.com/office/officeart/2005/8/layout/target3"/>
    <dgm:cxn modelId="{949C068B-125D-4D7B-9D2B-97CAF2A91B86}" type="presParOf" srcId="{51015D69-D394-4445-A4DA-B035BCF3818A}" destId="{C166F9BC-4F3F-4CCB-91A5-BACE7489DD2A}" srcOrd="2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C61DC8-5D90-410D-907B-5DC1DB073217}" type="doc">
      <dgm:prSet loTypeId="urn:microsoft.com/office/officeart/2005/8/layout/equation1" loCatId="process" qsTypeId="urn:microsoft.com/office/officeart/2005/8/quickstyle/simple1" qsCatId="simple" csTypeId="urn:microsoft.com/office/officeart/2005/8/colors/accent1_2" csCatId="accent1" phldr="1"/>
      <dgm:spPr/>
    </dgm:pt>
    <dgm:pt modelId="{B4D32AE6-9630-4509-AAFE-AEEA15CE615F}">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tx1"/>
              </a:solidFill>
              <a:latin typeface="微软雅黑" pitchFamily="34" charset="-122"/>
              <a:ea typeface="微软雅黑" pitchFamily="34" charset="-122"/>
            </a:rPr>
            <a:t>概要测试计划</a:t>
          </a:r>
          <a:endParaRPr lang="zh-CN" altLang="en-US" dirty="0">
            <a:solidFill>
              <a:schemeClr val="tx1"/>
            </a:solidFill>
            <a:latin typeface="微软雅黑" pitchFamily="34" charset="-122"/>
            <a:ea typeface="微软雅黑" pitchFamily="34" charset="-122"/>
          </a:endParaRPr>
        </a:p>
      </dgm:t>
    </dgm:pt>
    <dgm:pt modelId="{14D23DAB-57C6-4415-A29D-B4F45D9A89CB}" type="parTrans" cxnId="{A51ADB07-E09A-492D-8861-21DBECFB9DED}">
      <dgm:prSet/>
      <dgm:spPr/>
      <dgm:t>
        <a:bodyPr/>
        <a:lstStyle/>
        <a:p>
          <a:endParaRPr lang="zh-CN" altLang="en-US"/>
        </a:p>
      </dgm:t>
    </dgm:pt>
    <dgm:pt modelId="{27FD1C67-D015-49C5-9ADC-DCBCA9B52D4C}" type="sibTrans" cxnId="{A51ADB07-E09A-492D-8861-21DBECFB9DE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E18B1AE4-9C97-4AA8-9C4B-D507BF0A5C85}">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smtClean="0">
              <a:solidFill>
                <a:schemeClr val="tx1"/>
              </a:solidFill>
              <a:latin typeface="微软雅黑" pitchFamily="34" charset="-122"/>
              <a:ea typeface="微软雅黑" pitchFamily="34" charset="-122"/>
            </a:rPr>
            <a:t>详细测试计划</a:t>
          </a:r>
          <a:endParaRPr lang="zh-CN" altLang="en-US" dirty="0">
            <a:solidFill>
              <a:schemeClr val="tx1"/>
            </a:solidFill>
            <a:latin typeface="微软雅黑" pitchFamily="34" charset="-122"/>
            <a:ea typeface="微软雅黑" pitchFamily="34" charset="-122"/>
          </a:endParaRPr>
        </a:p>
      </dgm:t>
    </dgm:pt>
    <dgm:pt modelId="{6954A402-D860-4889-AEEF-58A38E997117}" type="parTrans" cxnId="{57A70E19-5ECC-4E57-999C-3685C6EC4003}">
      <dgm:prSet/>
      <dgm:spPr/>
      <dgm:t>
        <a:bodyPr/>
        <a:lstStyle/>
        <a:p>
          <a:endParaRPr lang="zh-CN" altLang="en-US"/>
        </a:p>
      </dgm:t>
    </dgm:pt>
    <dgm:pt modelId="{1A4F97BC-6988-4EA0-9733-DDC0919D42BF}" type="sibTrans" cxnId="{57A70E19-5ECC-4E57-999C-3685C6EC400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806429F5-66D7-404C-A74C-A3DF40FEFF55}">
      <dgm:prSet phldrT="[文本]"/>
      <dgm:spPr>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b="1" dirty="0" smtClean="0">
              <a:solidFill>
                <a:srgbClr val="C00000"/>
              </a:solidFill>
              <a:latin typeface="微软雅黑" pitchFamily="34" charset="-122"/>
              <a:ea typeface="微软雅黑" pitchFamily="34" charset="-122"/>
            </a:rPr>
            <a:t>制定</a:t>
          </a:r>
          <a:endParaRPr lang="en-US" altLang="zh-CN" b="1" dirty="0" smtClean="0">
            <a:solidFill>
              <a:srgbClr val="C00000"/>
            </a:solidFill>
            <a:latin typeface="微软雅黑" pitchFamily="34" charset="-122"/>
            <a:ea typeface="微软雅黑" pitchFamily="34" charset="-122"/>
          </a:endParaRPr>
        </a:p>
        <a:p>
          <a:r>
            <a:rPr lang="zh-CN" altLang="en-US" b="1" dirty="0" smtClean="0">
              <a:solidFill>
                <a:srgbClr val="C00000"/>
              </a:solidFill>
              <a:latin typeface="微软雅黑" pitchFamily="34" charset="-122"/>
              <a:ea typeface="微软雅黑" pitchFamily="34" charset="-122"/>
            </a:rPr>
            <a:t>计划</a:t>
          </a:r>
          <a:endParaRPr lang="zh-CN" altLang="en-US" b="1" dirty="0">
            <a:solidFill>
              <a:srgbClr val="C00000"/>
            </a:solidFill>
            <a:latin typeface="微软雅黑" pitchFamily="34" charset="-122"/>
            <a:ea typeface="微软雅黑" pitchFamily="34" charset="-122"/>
          </a:endParaRPr>
        </a:p>
      </dgm:t>
    </dgm:pt>
    <dgm:pt modelId="{0F7BC08E-A0D0-4B71-942F-DD15B1D7E632}" type="parTrans" cxnId="{2B2FFF5E-C392-474A-8A2F-1EAC7DD9F5E8}">
      <dgm:prSet/>
      <dgm:spPr/>
      <dgm:t>
        <a:bodyPr/>
        <a:lstStyle/>
        <a:p>
          <a:endParaRPr lang="zh-CN" altLang="en-US"/>
        </a:p>
      </dgm:t>
    </dgm:pt>
    <dgm:pt modelId="{7A84D4DA-D590-4948-80BB-EAE24F04DDAB}" type="sibTrans" cxnId="{2B2FFF5E-C392-474A-8A2F-1EAC7DD9F5E8}">
      <dgm:prSet/>
      <dgm:spPr/>
      <dgm:t>
        <a:bodyPr/>
        <a:lstStyle/>
        <a:p>
          <a:endParaRPr lang="zh-CN" altLang="en-US"/>
        </a:p>
      </dgm:t>
    </dgm:pt>
    <dgm:pt modelId="{84E4EF82-5EDF-426F-B91E-546D4B26C9E1}" type="pres">
      <dgm:prSet presAssocID="{1AC61DC8-5D90-410D-907B-5DC1DB073217}" presName="linearFlow" presStyleCnt="0">
        <dgm:presLayoutVars>
          <dgm:dir/>
          <dgm:resizeHandles val="exact"/>
        </dgm:presLayoutVars>
      </dgm:prSet>
      <dgm:spPr/>
    </dgm:pt>
    <dgm:pt modelId="{3CCC37C7-AFD9-4C0E-BB8F-8E1FA0AC52D0}" type="pres">
      <dgm:prSet presAssocID="{B4D32AE6-9630-4509-AAFE-AEEA15CE615F}" presName="node" presStyleLbl="node1" presStyleIdx="0" presStyleCnt="3">
        <dgm:presLayoutVars>
          <dgm:bulletEnabled val="1"/>
        </dgm:presLayoutVars>
      </dgm:prSet>
      <dgm:spPr/>
      <dgm:t>
        <a:bodyPr/>
        <a:lstStyle/>
        <a:p>
          <a:endParaRPr lang="zh-CN" altLang="en-US"/>
        </a:p>
      </dgm:t>
    </dgm:pt>
    <dgm:pt modelId="{1F4540B5-3BA7-475A-AAE2-D0EFCC817271}" type="pres">
      <dgm:prSet presAssocID="{27FD1C67-D015-49C5-9ADC-DCBCA9B52D4C}" presName="spacerL" presStyleCnt="0"/>
      <dgm:spPr/>
    </dgm:pt>
    <dgm:pt modelId="{65599393-62E7-4225-B9C8-F047E64488FC}" type="pres">
      <dgm:prSet presAssocID="{27FD1C67-D015-49C5-9ADC-DCBCA9B52D4C}" presName="sibTrans" presStyleLbl="sibTrans2D1" presStyleIdx="0" presStyleCnt="2"/>
      <dgm:spPr/>
      <dgm:t>
        <a:bodyPr/>
        <a:lstStyle/>
        <a:p>
          <a:endParaRPr lang="zh-CN" altLang="en-US"/>
        </a:p>
      </dgm:t>
    </dgm:pt>
    <dgm:pt modelId="{44FFF47B-3C78-4744-8E26-551D4C9F2951}" type="pres">
      <dgm:prSet presAssocID="{27FD1C67-D015-49C5-9ADC-DCBCA9B52D4C}" presName="spacerR" presStyleCnt="0"/>
      <dgm:spPr/>
    </dgm:pt>
    <dgm:pt modelId="{236E4599-15D4-48FB-910B-4C8ED1AE8473}" type="pres">
      <dgm:prSet presAssocID="{E18B1AE4-9C97-4AA8-9C4B-D507BF0A5C85}" presName="node" presStyleLbl="node1" presStyleIdx="1" presStyleCnt="3">
        <dgm:presLayoutVars>
          <dgm:bulletEnabled val="1"/>
        </dgm:presLayoutVars>
      </dgm:prSet>
      <dgm:spPr/>
      <dgm:t>
        <a:bodyPr/>
        <a:lstStyle/>
        <a:p>
          <a:endParaRPr lang="zh-CN" altLang="en-US"/>
        </a:p>
      </dgm:t>
    </dgm:pt>
    <dgm:pt modelId="{00156CD3-8F02-43C1-80A3-9E7663A26BBC}" type="pres">
      <dgm:prSet presAssocID="{1A4F97BC-6988-4EA0-9733-DDC0919D42BF}" presName="spacerL" presStyleCnt="0"/>
      <dgm:spPr/>
    </dgm:pt>
    <dgm:pt modelId="{880091D4-5618-4CBD-966D-7F38FBE56BF0}" type="pres">
      <dgm:prSet presAssocID="{1A4F97BC-6988-4EA0-9733-DDC0919D42BF}" presName="sibTrans" presStyleLbl="sibTrans2D1" presStyleIdx="1" presStyleCnt="2"/>
      <dgm:spPr/>
      <dgm:t>
        <a:bodyPr/>
        <a:lstStyle/>
        <a:p>
          <a:endParaRPr lang="zh-CN" altLang="en-US"/>
        </a:p>
      </dgm:t>
    </dgm:pt>
    <dgm:pt modelId="{478E70B6-AB28-404D-AF1F-1F98A1F5F744}" type="pres">
      <dgm:prSet presAssocID="{1A4F97BC-6988-4EA0-9733-DDC0919D42BF}" presName="spacerR" presStyleCnt="0"/>
      <dgm:spPr/>
    </dgm:pt>
    <dgm:pt modelId="{A99ABAB0-9809-4F82-A499-D5F21BD356EB}" type="pres">
      <dgm:prSet presAssocID="{806429F5-66D7-404C-A74C-A3DF40FEFF55}" presName="node" presStyleLbl="node1" presStyleIdx="2" presStyleCnt="3">
        <dgm:presLayoutVars>
          <dgm:bulletEnabled val="1"/>
        </dgm:presLayoutVars>
      </dgm:prSet>
      <dgm:spPr/>
      <dgm:t>
        <a:bodyPr/>
        <a:lstStyle/>
        <a:p>
          <a:endParaRPr lang="zh-CN" altLang="en-US"/>
        </a:p>
      </dgm:t>
    </dgm:pt>
  </dgm:ptLst>
  <dgm:cxnLst>
    <dgm:cxn modelId="{686BE837-A750-4ACD-ABEF-FE48CBAA479D}" type="presOf" srcId="{B4D32AE6-9630-4509-AAFE-AEEA15CE615F}" destId="{3CCC37C7-AFD9-4C0E-BB8F-8E1FA0AC52D0}" srcOrd="0" destOrd="0" presId="urn:microsoft.com/office/officeart/2005/8/layout/equation1"/>
    <dgm:cxn modelId="{FDC8BBB7-9C33-48B1-BD65-632C11FBD07F}" type="presOf" srcId="{27FD1C67-D015-49C5-9ADC-DCBCA9B52D4C}" destId="{65599393-62E7-4225-B9C8-F047E64488FC}" srcOrd="0" destOrd="0" presId="urn:microsoft.com/office/officeart/2005/8/layout/equation1"/>
    <dgm:cxn modelId="{0CEABD93-A587-41D0-95FD-C34467726338}" type="presOf" srcId="{1AC61DC8-5D90-410D-907B-5DC1DB073217}" destId="{84E4EF82-5EDF-426F-B91E-546D4B26C9E1}" srcOrd="0" destOrd="0" presId="urn:microsoft.com/office/officeart/2005/8/layout/equation1"/>
    <dgm:cxn modelId="{57A70E19-5ECC-4E57-999C-3685C6EC4003}" srcId="{1AC61DC8-5D90-410D-907B-5DC1DB073217}" destId="{E18B1AE4-9C97-4AA8-9C4B-D507BF0A5C85}" srcOrd="1" destOrd="0" parTransId="{6954A402-D860-4889-AEEF-58A38E997117}" sibTransId="{1A4F97BC-6988-4EA0-9733-DDC0919D42BF}"/>
    <dgm:cxn modelId="{3812ED2D-7C1A-46E8-BE33-CF21CB2DA774}" type="presOf" srcId="{1A4F97BC-6988-4EA0-9733-DDC0919D42BF}" destId="{880091D4-5618-4CBD-966D-7F38FBE56BF0}" srcOrd="0" destOrd="0" presId="urn:microsoft.com/office/officeart/2005/8/layout/equation1"/>
    <dgm:cxn modelId="{C816281D-66A6-472D-B140-322D507730DB}" type="presOf" srcId="{E18B1AE4-9C97-4AA8-9C4B-D507BF0A5C85}" destId="{236E4599-15D4-48FB-910B-4C8ED1AE8473}" srcOrd="0" destOrd="0" presId="urn:microsoft.com/office/officeart/2005/8/layout/equation1"/>
    <dgm:cxn modelId="{2B2FFF5E-C392-474A-8A2F-1EAC7DD9F5E8}" srcId="{1AC61DC8-5D90-410D-907B-5DC1DB073217}" destId="{806429F5-66D7-404C-A74C-A3DF40FEFF55}" srcOrd="2" destOrd="0" parTransId="{0F7BC08E-A0D0-4B71-942F-DD15B1D7E632}" sibTransId="{7A84D4DA-D590-4948-80BB-EAE24F04DDAB}"/>
    <dgm:cxn modelId="{A51ADB07-E09A-492D-8861-21DBECFB9DED}" srcId="{1AC61DC8-5D90-410D-907B-5DC1DB073217}" destId="{B4D32AE6-9630-4509-AAFE-AEEA15CE615F}" srcOrd="0" destOrd="0" parTransId="{14D23DAB-57C6-4415-A29D-B4F45D9A89CB}" sibTransId="{27FD1C67-D015-49C5-9ADC-DCBCA9B52D4C}"/>
    <dgm:cxn modelId="{407AC619-DE99-4996-8211-ACE8C0414E13}" type="presOf" srcId="{806429F5-66D7-404C-A74C-A3DF40FEFF55}" destId="{A99ABAB0-9809-4F82-A499-D5F21BD356EB}" srcOrd="0" destOrd="0" presId="urn:microsoft.com/office/officeart/2005/8/layout/equation1"/>
    <dgm:cxn modelId="{0622C5F7-03F6-47D8-BE4F-A41513983433}" type="presParOf" srcId="{84E4EF82-5EDF-426F-B91E-546D4B26C9E1}" destId="{3CCC37C7-AFD9-4C0E-BB8F-8E1FA0AC52D0}" srcOrd="0" destOrd="0" presId="urn:microsoft.com/office/officeart/2005/8/layout/equation1"/>
    <dgm:cxn modelId="{F214A602-B925-4A1E-99F1-6D643B130E20}" type="presParOf" srcId="{84E4EF82-5EDF-426F-B91E-546D4B26C9E1}" destId="{1F4540B5-3BA7-475A-AAE2-D0EFCC817271}" srcOrd="1" destOrd="0" presId="urn:microsoft.com/office/officeart/2005/8/layout/equation1"/>
    <dgm:cxn modelId="{D852AA0E-38B5-4E52-AB7A-7DA1A2A68105}" type="presParOf" srcId="{84E4EF82-5EDF-426F-B91E-546D4B26C9E1}" destId="{65599393-62E7-4225-B9C8-F047E64488FC}" srcOrd="2" destOrd="0" presId="urn:microsoft.com/office/officeart/2005/8/layout/equation1"/>
    <dgm:cxn modelId="{4E9FF083-9E0B-42E2-8C8F-6285E1EDB0CA}" type="presParOf" srcId="{84E4EF82-5EDF-426F-B91E-546D4B26C9E1}" destId="{44FFF47B-3C78-4744-8E26-551D4C9F2951}" srcOrd="3" destOrd="0" presId="urn:microsoft.com/office/officeart/2005/8/layout/equation1"/>
    <dgm:cxn modelId="{C340DD58-D3A7-498E-BD55-C71DBA1E80F4}" type="presParOf" srcId="{84E4EF82-5EDF-426F-B91E-546D4B26C9E1}" destId="{236E4599-15D4-48FB-910B-4C8ED1AE8473}" srcOrd="4" destOrd="0" presId="urn:microsoft.com/office/officeart/2005/8/layout/equation1"/>
    <dgm:cxn modelId="{B7CF1205-7871-46ED-A627-98F83748413F}" type="presParOf" srcId="{84E4EF82-5EDF-426F-B91E-546D4B26C9E1}" destId="{00156CD3-8F02-43C1-80A3-9E7663A26BBC}" srcOrd="5" destOrd="0" presId="urn:microsoft.com/office/officeart/2005/8/layout/equation1"/>
    <dgm:cxn modelId="{C77EA8FF-F2E5-48E7-BA19-D284046A472A}" type="presParOf" srcId="{84E4EF82-5EDF-426F-B91E-546D4B26C9E1}" destId="{880091D4-5618-4CBD-966D-7F38FBE56BF0}" srcOrd="6" destOrd="0" presId="urn:microsoft.com/office/officeart/2005/8/layout/equation1"/>
    <dgm:cxn modelId="{85D2BBBF-A603-4FB5-8DB1-17E5349AC292}" type="presParOf" srcId="{84E4EF82-5EDF-426F-B91E-546D4B26C9E1}" destId="{478E70B6-AB28-404D-AF1F-1F98A1F5F744}" srcOrd="7" destOrd="0" presId="urn:microsoft.com/office/officeart/2005/8/layout/equation1"/>
    <dgm:cxn modelId="{B7E687A5-EF9B-488D-9719-9AB1483F051A}" type="presParOf" srcId="{84E4EF82-5EDF-426F-B91E-546D4B26C9E1}" destId="{A99ABAB0-9809-4F82-A499-D5F21BD356EB}"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EFC16C-C97A-495F-BDE6-A5A9EC9277FD}" type="doc">
      <dgm:prSet loTypeId="urn:microsoft.com/office/officeart/2005/8/layout/radial4" loCatId="relationship" qsTypeId="urn:microsoft.com/office/officeart/2005/8/quickstyle/3d1" qsCatId="3D" csTypeId="urn:microsoft.com/office/officeart/2005/8/colors/colorful5" csCatId="colorful" phldr="1"/>
      <dgm:spPr/>
      <dgm:t>
        <a:bodyPr/>
        <a:lstStyle/>
        <a:p>
          <a:endParaRPr lang="zh-CN" altLang="en-US"/>
        </a:p>
      </dgm:t>
    </dgm:pt>
    <dgm:pt modelId="{1A2F2C2B-423B-4AB6-80A0-388CA210BC36}">
      <dgm:prSet phldrT="[文本]" custT="1"/>
      <dgm:spPr>
        <a:solidFill>
          <a:schemeClr val="accent2">
            <a:lumMod val="40000"/>
            <a:lumOff val="60000"/>
          </a:schemeClr>
        </a:solidFill>
      </dgm:spPr>
      <dgm:t>
        <a:bodyPr/>
        <a:lstStyle/>
        <a:p>
          <a:r>
            <a:rPr lang="zh-CN" altLang="en-US" sz="4800" dirty="0" smtClean="0">
              <a:solidFill>
                <a:schemeClr val="tx1"/>
              </a:solidFill>
              <a:latin typeface="微软雅黑" pitchFamily="34" charset="-122"/>
              <a:ea typeface="微软雅黑" pitchFamily="34" charset="-122"/>
            </a:rPr>
            <a:t>评估</a:t>
          </a:r>
          <a:endParaRPr lang="zh-CN" altLang="en-US" sz="4800" dirty="0">
            <a:solidFill>
              <a:schemeClr val="tx1"/>
            </a:solidFill>
            <a:latin typeface="微软雅黑" pitchFamily="34" charset="-122"/>
            <a:ea typeface="微软雅黑" pitchFamily="34" charset="-122"/>
          </a:endParaRPr>
        </a:p>
      </dgm:t>
    </dgm:pt>
    <dgm:pt modelId="{CA556CA7-A879-4153-A6A3-3F1D8D79B183}" type="parTrans" cxnId="{77F72757-9696-4B32-BC83-4ED12E6EB06D}">
      <dgm:prSet/>
      <dgm:spPr/>
      <dgm:t>
        <a:bodyPr/>
        <a:lstStyle/>
        <a:p>
          <a:endParaRPr lang="zh-CN" altLang="en-US"/>
        </a:p>
      </dgm:t>
    </dgm:pt>
    <dgm:pt modelId="{4FCBD373-DFA5-4A1F-A8A3-4E5FE9FAB3E9}" type="sibTrans" cxnId="{77F72757-9696-4B32-BC83-4ED12E6EB06D}">
      <dgm:prSet/>
      <dgm:spPr/>
      <dgm:t>
        <a:bodyPr/>
        <a:lstStyle/>
        <a:p>
          <a:endParaRPr lang="zh-CN" altLang="en-US"/>
        </a:p>
      </dgm:t>
    </dgm:pt>
    <dgm:pt modelId="{FC8133D4-C53E-4D3F-90AB-D3C0652C400E}">
      <dgm:prSet phldrT="[文本]"/>
      <dgm:spPr/>
      <dgm:t>
        <a:bodyPr/>
        <a:lstStyle/>
        <a:p>
          <a:r>
            <a:rPr lang="zh-CN" altLang="en-US" dirty="0" smtClean="0">
              <a:solidFill>
                <a:srgbClr val="002060"/>
              </a:solidFill>
              <a:latin typeface="微软雅黑" pitchFamily="34" charset="-122"/>
              <a:ea typeface="微软雅黑" pitchFamily="34" charset="-122"/>
            </a:rPr>
            <a:t>测试过程</a:t>
          </a:r>
          <a:endParaRPr lang="zh-CN" altLang="en-US" dirty="0">
            <a:solidFill>
              <a:srgbClr val="002060"/>
            </a:solidFill>
            <a:latin typeface="微软雅黑" pitchFamily="34" charset="-122"/>
            <a:ea typeface="微软雅黑" pitchFamily="34" charset="-122"/>
          </a:endParaRPr>
        </a:p>
      </dgm:t>
    </dgm:pt>
    <dgm:pt modelId="{F9052112-3836-46DC-8F24-3525F6FC19DE}" type="parTrans" cxnId="{86F1D992-1E50-4A74-AF19-105BF4404E6C}">
      <dgm:prSet/>
      <dgm:spPr/>
      <dgm:t>
        <a:bodyPr/>
        <a:lstStyle/>
        <a:p>
          <a:endParaRPr lang="zh-CN" altLang="en-US"/>
        </a:p>
      </dgm:t>
    </dgm:pt>
    <dgm:pt modelId="{BBDE9128-8C62-4256-ABF9-F0F85373C254}" type="sibTrans" cxnId="{86F1D992-1E50-4A74-AF19-105BF4404E6C}">
      <dgm:prSet/>
      <dgm:spPr/>
      <dgm:t>
        <a:bodyPr/>
        <a:lstStyle/>
        <a:p>
          <a:endParaRPr lang="zh-CN" altLang="en-US"/>
        </a:p>
      </dgm:t>
    </dgm:pt>
    <dgm:pt modelId="{23DAF7D0-F14D-4E94-89CA-FAFF09ADAEF6}">
      <dgm:prSet phldrT="[文本]"/>
      <dgm:spPr/>
      <dgm:t>
        <a:bodyPr/>
        <a:lstStyle/>
        <a:p>
          <a:r>
            <a:rPr lang="zh-CN" altLang="en-US" dirty="0" smtClean="0">
              <a:solidFill>
                <a:srgbClr val="002060"/>
              </a:solidFill>
              <a:latin typeface="微软雅黑" pitchFamily="34" charset="-122"/>
              <a:ea typeface="微软雅黑" pitchFamily="34" charset="-122"/>
            </a:rPr>
            <a:t>产品</a:t>
          </a:r>
          <a:endParaRPr lang="zh-CN" altLang="en-US" dirty="0">
            <a:solidFill>
              <a:srgbClr val="002060"/>
            </a:solidFill>
            <a:latin typeface="微软雅黑" pitchFamily="34" charset="-122"/>
            <a:ea typeface="微软雅黑" pitchFamily="34" charset="-122"/>
          </a:endParaRPr>
        </a:p>
      </dgm:t>
    </dgm:pt>
    <dgm:pt modelId="{597DA066-9BD5-4B7C-944D-2BACB70F3D1C}" type="parTrans" cxnId="{3EB2EF97-EE64-4585-AFC9-96A3536EF053}">
      <dgm:prSet/>
      <dgm:spPr/>
      <dgm:t>
        <a:bodyPr/>
        <a:lstStyle/>
        <a:p>
          <a:endParaRPr lang="zh-CN" altLang="en-US"/>
        </a:p>
      </dgm:t>
    </dgm:pt>
    <dgm:pt modelId="{EE15265A-B32D-42E5-9DC1-23C34546B953}" type="sibTrans" cxnId="{3EB2EF97-EE64-4585-AFC9-96A3536EF053}">
      <dgm:prSet/>
      <dgm:spPr/>
      <dgm:t>
        <a:bodyPr/>
        <a:lstStyle/>
        <a:p>
          <a:endParaRPr lang="zh-CN" altLang="en-US"/>
        </a:p>
      </dgm:t>
    </dgm:pt>
    <dgm:pt modelId="{B7CC763A-0D35-454A-AE83-A89F6EFB2ACA}" type="pres">
      <dgm:prSet presAssocID="{ADEFC16C-C97A-495F-BDE6-A5A9EC9277FD}" presName="cycle" presStyleCnt="0">
        <dgm:presLayoutVars>
          <dgm:chMax val="1"/>
          <dgm:dir/>
          <dgm:animLvl val="ctr"/>
          <dgm:resizeHandles val="exact"/>
        </dgm:presLayoutVars>
      </dgm:prSet>
      <dgm:spPr/>
      <dgm:t>
        <a:bodyPr/>
        <a:lstStyle/>
        <a:p>
          <a:endParaRPr lang="zh-CN" altLang="en-US"/>
        </a:p>
      </dgm:t>
    </dgm:pt>
    <dgm:pt modelId="{A967FA48-1605-4817-B89D-AFC3B9CE4200}" type="pres">
      <dgm:prSet presAssocID="{1A2F2C2B-423B-4AB6-80A0-388CA210BC36}" presName="centerShape" presStyleLbl="node0" presStyleIdx="0" presStyleCnt="1" custLinFactNeighborX="-2175" custLinFactNeighborY="-37389"/>
      <dgm:spPr/>
      <dgm:t>
        <a:bodyPr/>
        <a:lstStyle/>
        <a:p>
          <a:endParaRPr lang="zh-CN" altLang="en-US"/>
        </a:p>
      </dgm:t>
    </dgm:pt>
    <dgm:pt modelId="{D3053A7C-7486-43FC-8840-E929CF601941}" type="pres">
      <dgm:prSet presAssocID="{F9052112-3836-46DC-8F24-3525F6FC19DE}" presName="parTrans" presStyleLbl="bgSibTrans2D1" presStyleIdx="0" presStyleCnt="2" custAng="10480031" custLinFactY="-50727" custLinFactNeighborX="-26624" custLinFactNeighborY="-100000"/>
      <dgm:spPr/>
      <dgm:t>
        <a:bodyPr/>
        <a:lstStyle/>
        <a:p>
          <a:endParaRPr lang="zh-CN" altLang="en-US"/>
        </a:p>
      </dgm:t>
    </dgm:pt>
    <dgm:pt modelId="{802121E2-E363-49D0-A892-71BE0675D175}" type="pres">
      <dgm:prSet presAssocID="{FC8133D4-C53E-4D3F-90AB-D3C0652C400E}" presName="node" presStyleLbl="node1" presStyleIdx="0" presStyleCnt="2" custRadScaleRad="74776" custRadScaleInc="-39859">
        <dgm:presLayoutVars>
          <dgm:bulletEnabled val="1"/>
        </dgm:presLayoutVars>
      </dgm:prSet>
      <dgm:spPr/>
      <dgm:t>
        <a:bodyPr/>
        <a:lstStyle/>
        <a:p>
          <a:endParaRPr lang="zh-CN" altLang="en-US"/>
        </a:p>
      </dgm:t>
    </dgm:pt>
    <dgm:pt modelId="{B68694EA-B8E2-42C9-ACC4-117FB26694F1}" type="pres">
      <dgm:prSet presAssocID="{597DA066-9BD5-4B7C-944D-2BACB70F3D1C}" presName="parTrans" presStyleLbl="bgSibTrans2D1" presStyleIdx="1" presStyleCnt="2" custAng="11510726" custLinFactY="-60924" custLinFactNeighborX="16401" custLinFactNeighborY="-100000"/>
      <dgm:spPr/>
      <dgm:t>
        <a:bodyPr/>
        <a:lstStyle/>
        <a:p>
          <a:endParaRPr lang="zh-CN" altLang="en-US"/>
        </a:p>
      </dgm:t>
    </dgm:pt>
    <dgm:pt modelId="{61E739A3-41F7-4AEE-B39D-32D6A61220FA}" type="pres">
      <dgm:prSet presAssocID="{23DAF7D0-F14D-4E94-89CA-FAFF09ADAEF6}" presName="node" presStyleLbl="node1" presStyleIdx="1" presStyleCnt="2" custRadScaleRad="65502" custRadScaleInc="42670">
        <dgm:presLayoutVars>
          <dgm:bulletEnabled val="1"/>
        </dgm:presLayoutVars>
      </dgm:prSet>
      <dgm:spPr/>
      <dgm:t>
        <a:bodyPr/>
        <a:lstStyle/>
        <a:p>
          <a:endParaRPr lang="zh-CN" altLang="en-US"/>
        </a:p>
      </dgm:t>
    </dgm:pt>
  </dgm:ptLst>
  <dgm:cxnLst>
    <dgm:cxn modelId="{77F72757-9696-4B32-BC83-4ED12E6EB06D}" srcId="{ADEFC16C-C97A-495F-BDE6-A5A9EC9277FD}" destId="{1A2F2C2B-423B-4AB6-80A0-388CA210BC36}" srcOrd="0" destOrd="0" parTransId="{CA556CA7-A879-4153-A6A3-3F1D8D79B183}" sibTransId="{4FCBD373-DFA5-4A1F-A8A3-4E5FE9FAB3E9}"/>
    <dgm:cxn modelId="{F1DCBC33-B622-4233-8AEF-A38165AC0CD0}" type="presOf" srcId="{FC8133D4-C53E-4D3F-90AB-D3C0652C400E}" destId="{802121E2-E363-49D0-A892-71BE0675D175}" srcOrd="0" destOrd="0" presId="urn:microsoft.com/office/officeart/2005/8/layout/radial4"/>
    <dgm:cxn modelId="{26B69639-A445-4663-ADE2-1F4CD0740E13}" type="presOf" srcId="{23DAF7D0-F14D-4E94-89CA-FAFF09ADAEF6}" destId="{61E739A3-41F7-4AEE-B39D-32D6A61220FA}" srcOrd="0" destOrd="0" presId="urn:microsoft.com/office/officeart/2005/8/layout/radial4"/>
    <dgm:cxn modelId="{3EB2EF97-EE64-4585-AFC9-96A3536EF053}" srcId="{1A2F2C2B-423B-4AB6-80A0-388CA210BC36}" destId="{23DAF7D0-F14D-4E94-89CA-FAFF09ADAEF6}" srcOrd="1" destOrd="0" parTransId="{597DA066-9BD5-4B7C-944D-2BACB70F3D1C}" sibTransId="{EE15265A-B32D-42E5-9DC1-23C34546B953}"/>
    <dgm:cxn modelId="{772D5DD1-B171-4775-A1C7-BE0539443AE2}" type="presOf" srcId="{ADEFC16C-C97A-495F-BDE6-A5A9EC9277FD}" destId="{B7CC763A-0D35-454A-AE83-A89F6EFB2ACA}" srcOrd="0" destOrd="0" presId="urn:microsoft.com/office/officeart/2005/8/layout/radial4"/>
    <dgm:cxn modelId="{044CF3EF-B763-4C56-A026-5835FF28B050}" type="presOf" srcId="{1A2F2C2B-423B-4AB6-80A0-388CA210BC36}" destId="{A967FA48-1605-4817-B89D-AFC3B9CE4200}" srcOrd="0" destOrd="0" presId="urn:microsoft.com/office/officeart/2005/8/layout/radial4"/>
    <dgm:cxn modelId="{D0A4D1FB-5974-4C16-9B11-9C9A736BFECA}" type="presOf" srcId="{597DA066-9BD5-4B7C-944D-2BACB70F3D1C}" destId="{B68694EA-B8E2-42C9-ACC4-117FB26694F1}" srcOrd="0" destOrd="0" presId="urn:microsoft.com/office/officeart/2005/8/layout/radial4"/>
    <dgm:cxn modelId="{4FF42F7E-3EC7-41BB-8D9C-228665F23B55}" type="presOf" srcId="{F9052112-3836-46DC-8F24-3525F6FC19DE}" destId="{D3053A7C-7486-43FC-8840-E929CF601941}" srcOrd="0" destOrd="0" presId="urn:microsoft.com/office/officeart/2005/8/layout/radial4"/>
    <dgm:cxn modelId="{86F1D992-1E50-4A74-AF19-105BF4404E6C}" srcId="{1A2F2C2B-423B-4AB6-80A0-388CA210BC36}" destId="{FC8133D4-C53E-4D3F-90AB-D3C0652C400E}" srcOrd="0" destOrd="0" parTransId="{F9052112-3836-46DC-8F24-3525F6FC19DE}" sibTransId="{BBDE9128-8C62-4256-ABF9-F0F85373C254}"/>
    <dgm:cxn modelId="{8DD6E35B-E3A0-4802-9FCE-9F1EBF3759CE}" type="presParOf" srcId="{B7CC763A-0D35-454A-AE83-A89F6EFB2ACA}" destId="{A967FA48-1605-4817-B89D-AFC3B9CE4200}" srcOrd="0" destOrd="0" presId="urn:microsoft.com/office/officeart/2005/8/layout/radial4"/>
    <dgm:cxn modelId="{51637C73-B2EE-4DBE-8615-7BA1687AD897}" type="presParOf" srcId="{B7CC763A-0D35-454A-AE83-A89F6EFB2ACA}" destId="{D3053A7C-7486-43FC-8840-E929CF601941}" srcOrd="1" destOrd="0" presId="urn:microsoft.com/office/officeart/2005/8/layout/radial4"/>
    <dgm:cxn modelId="{27B8E925-E294-4184-9303-92ACEB308A86}" type="presParOf" srcId="{B7CC763A-0D35-454A-AE83-A89F6EFB2ACA}" destId="{802121E2-E363-49D0-A892-71BE0675D175}" srcOrd="2" destOrd="0" presId="urn:microsoft.com/office/officeart/2005/8/layout/radial4"/>
    <dgm:cxn modelId="{9E8DA226-69E4-4490-806C-C27479A95D7D}" type="presParOf" srcId="{B7CC763A-0D35-454A-AE83-A89F6EFB2ACA}" destId="{B68694EA-B8E2-42C9-ACC4-117FB26694F1}" srcOrd="3" destOrd="0" presId="urn:microsoft.com/office/officeart/2005/8/layout/radial4"/>
    <dgm:cxn modelId="{398DCD25-C139-40AF-9B71-F040AB1108CF}" type="presParOf" srcId="{B7CC763A-0D35-454A-AE83-A89F6EFB2ACA}" destId="{61E739A3-41F7-4AEE-B39D-32D6A61220FA}"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804C0E-3330-49A2-AC7F-E2F271A80815}" type="doc">
      <dgm:prSet loTypeId="urn:microsoft.com/office/officeart/2005/8/layout/hProcess6" loCatId="process" qsTypeId="urn:microsoft.com/office/officeart/2005/8/quickstyle/simple2" qsCatId="simple" csTypeId="urn:microsoft.com/office/officeart/2005/8/colors/accent6_2" csCatId="accent6" phldr="1"/>
      <dgm:spPr/>
      <dgm:t>
        <a:bodyPr/>
        <a:lstStyle/>
        <a:p>
          <a:endParaRPr lang="zh-CN" altLang="en-US"/>
        </a:p>
      </dgm:t>
    </dgm:pt>
    <dgm:pt modelId="{5506ED09-8AFD-47A3-AD03-0EFEA6991831}">
      <dgm:prSet phldrT="[文本]" custT="1"/>
      <dgm:spPr/>
      <dgm:t>
        <a:bodyPr/>
        <a:lstStyle/>
        <a:p>
          <a:r>
            <a:rPr lang="en-US" altLang="zh-CN" sz="3200" dirty="0" smtClean="0"/>
            <a:t>1</a:t>
          </a:r>
          <a:endParaRPr lang="zh-CN" altLang="en-US" sz="3200" dirty="0"/>
        </a:p>
      </dgm:t>
    </dgm:pt>
    <dgm:pt modelId="{1F4B3A91-2E7A-450B-86D8-2AECC4290FEB}" type="parTrans" cxnId="{F76B430F-631B-4F8F-A5EE-B61561856CD2}">
      <dgm:prSet/>
      <dgm:spPr/>
      <dgm:t>
        <a:bodyPr/>
        <a:lstStyle/>
        <a:p>
          <a:endParaRPr lang="zh-CN" altLang="en-US"/>
        </a:p>
      </dgm:t>
    </dgm:pt>
    <dgm:pt modelId="{DD5BC51D-1338-46B6-A55C-86C6BAEE1BE1}" type="sibTrans" cxnId="{F76B430F-631B-4F8F-A5EE-B61561856CD2}">
      <dgm:prSet/>
      <dgm:spPr/>
      <dgm:t>
        <a:bodyPr/>
        <a:lstStyle/>
        <a:p>
          <a:endParaRPr lang="zh-CN" altLang="en-US"/>
        </a:p>
      </dgm:t>
    </dgm:pt>
    <dgm:pt modelId="{C37587D9-A301-42D4-99E7-911DF570B666}">
      <dgm:prSet phldrT="[文本]"/>
      <dgm:spPr/>
      <dgm:t>
        <a:bodyPr/>
        <a:lstStyle/>
        <a:p>
          <a:r>
            <a:rPr lang="zh-CN" altLang="en-US" dirty="0" smtClean="0">
              <a:latin typeface="微软雅黑" pitchFamily="34" charset="-122"/>
              <a:ea typeface="微软雅黑" pitchFamily="34" charset="-122"/>
            </a:rPr>
            <a:t>评估</a:t>
          </a:r>
          <a:endParaRPr lang="zh-CN" altLang="en-US" dirty="0">
            <a:latin typeface="微软雅黑" pitchFamily="34" charset="-122"/>
            <a:ea typeface="微软雅黑" pitchFamily="34" charset="-122"/>
          </a:endParaRPr>
        </a:p>
      </dgm:t>
    </dgm:pt>
    <dgm:pt modelId="{871176EB-E9F7-4F8D-9663-3F60312A18A2}" type="parTrans" cxnId="{1359E06E-D64C-488A-939B-7FB2E07FCEBE}">
      <dgm:prSet/>
      <dgm:spPr/>
      <dgm:t>
        <a:bodyPr/>
        <a:lstStyle/>
        <a:p>
          <a:endParaRPr lang="zh-CN" altLang="en-US"/>
        </a:p>
      </dgm:t>
    </dgm:pt>
    <dgm:pt modelId="{355E4F2C-58C2-403A-8FA0-59484E10169B}" type="sibTrans" cxnId="{1359E06E-D64C-488A-939B-7FB2E07FCEBE}">
      <dgm:prSet/>
      <dgm:spPr/>
      <dgm:t>
        <a:bodyPr/>
        <a:lstStyle/>
        <a:p>
          <a:endParaRPr lang="zh-CN" altLang="en-US"/>
        </a:p>
      </dgm:t>
    </dgm:pt>
    <dgm:pt modelId="{8D896E6B-55F0-40C2-A4FD-F52D326E512B}">
      <dgm:prSet phldrT="[文本]" custT="1"/>
      <dgm:spPr/>
      <dgm:t>
        <a:bodyPr/>
        <a:lstStyle/>
        <a:p>
          <a:r>
            <a:rPr lang="en-US" altLang="zh-CN" sz="3200" dirty="0" smtClean="0"/>
            <a:t>2</a:t>
          </a:r>
          <a:endParaRPr lang="zh-CN" altLang="en-US" sz="3200" dirty="0"/>
        </a:p>
      </dgm:t>
    </dgm:pt>
    <dgm:pt modelId="{B213AD00-8633-4463-9F78-FF8EE4F38F2D}" type="parTrans" cxnId="{5F1E42AC-5DDF-44A1-9509-45E6DB8BC302}">
      <dgm:prSet/>
      <dgm:spPr/>
      <dgm:t>
        <a:bodyPr/>
        <a:lstStyle/>
        <a:p>
          <a:endParaRPr lang="zh-CN" altLang="en-US"/>
        </a:p>
      </dgm:t>
    </dgm:pt>
    <dgm:pt modelId="{EBCB9524-9C11-41F2-9710-3B42F59A742C}" type="sibTrans" cxnId="{5F1E42AC-5DDF-44A1-9509-45E6DB8BC302}">
      <dgm:prSet/>
      <dgm:spPr/>
      <dgm:t>
        <a:bodyPr/>
        <a:lstStyle/>
        <a:p>
          <a:endParaRPr lang="zh-CN" altLang="en-US"/>
        </a:p>
      </dgm:t>
    </dgm:pt>
    <dgm:pt modelId="{0D134EA2-9C26-40CB-A75C-ABAB14AE14A6}">
      <dgm:prSet phldrT="[文本]"/>
      <dgm:spPr/>
      <dgm:t>
        <a:bodyPr/>
        <a:lstStyle/>
        <a:p>
          <a:r>
            <a:rPr lang="zh-CN" altLang="en-US" dirty="0" smtClean="0">
              <a:latin typeface="微软雅黑" pitchFamily="34" charset="-122"/>
              <a:ea typeface="微软雅黑" pitchFamily="34" charset="-122"/>
            </a:rPr>
            <a:t>总结</a:t>
          </a:r>
          <a:endParaRPr lang="zh-CN" altLang="en-US" dirty="0">
            <a:latin typeface="微软雅黑" pitchFamily="34" charset="-122"/>
            <a:ea typeface="微软雅黑" pitchFamily="34" charset="-122"/>
          </a:endParaRPr>
        </a:p>
      </dgm:t>
    </dgm:pt>
    <dgm:pt modelId="{9E2769E1-7034-4AAE-A95F-1D45F6575024}" type="parTrans" cxnId="{97564AC2-B7A1-41C9-B6E7-46ADEE939952}">
      <dgm:prSet/>
      <dgm:spPr/>
      <dgm:t>
        <a:bodyPr/>
        <a:lstStyle/>
        <a:p>
          <a:endParaRPr lang="zh-CN" altLang="en-US"/>
        </a:p>
      </dgm:t>
    </dgm:pt>
    <dgm:pt modelId="{7137D111-0236-489D-B84A-33B424C97FF2}" type="sibTrans" cxnId="{97564AC2-B7A1-41C9-B6E7-46ADEE939952}">
      <dgm:prSet/>
      <dgm:spPr/>
      <dgm:t>
        <a:bodyPr/>
        <a:lstStyle/>
        <a:p>
          <a:endParaRPr lang="zh-CN" altLang="en-US"/>
        </a:p>
      </dgm:t>
    </dgm:pt>
    <dgm:pt modelId="{E453D2E0-999B-4B29-9DD5-B0EFECD39436}">
      <dgm:prSet phldrT="[文本]" custT="1"/>
      <dgm:spPr/>
      <dgm:t>
        <a:bodyPr/>
        <a:lstStyle/>
        <a:p>
          <a:r>
            <a:rPr lang="zh-CN" altLang="en-US" sz="2400" b="1" dirty="0" smtClean="0"/>
            <a:t>成果</a:t>
          </a:r>
          <a:endParaRPr lang="zh-CN" altLang="en-US" sz="2400" b="1" dirty="0"/>
        </a:p>
      </dgm:t>
    </dgm:pt>
    <dgm:pt modelId="{F4D3FF9E-349C-408E-A555-E51C5B738425}" type="parTrans" cxnId="{D7693E13-0187-4991-B794-4EED60B95F8D}">
      <dgm:prSet/>
      <dgm:spPr/>
      <dgm:t>
        <a:bodyPr/>
        <a:lstStyle/>
        <a:p>
          <a:endParaRPr lang="zh-CN" altLang="en-US"/>
        </a:p>
      </dgm:t>
    </dgm:pt>
    <dgm:pt modelId="{313DF176-DC4D-4C02-9DE2-F940227AF1D4}" type="sibTrans" cxnId="{D7693E13-0187-4991-B794-4EED60B95F8D}">
      <dgm:prSet/>
      <dgm:spPr/>
      <dgm:t>
        <a:bodyPr/>
        <a:lstStyle/>
        <a:p>
          <a:endParaRPr lang="zh-CN" altLang="en-US"/>
        </a:p>
      </dgm:t>
    </dgm:pt>
    <dgm:pt modelId="{C2C9E05D-30B0-4A98-9F23-0DDDF08F9F51}">
      <dgm:prSet phldrT="[文本]"/>
      <dgm:spPr/>
      <dgm:t>
        <a:bodyPr/>
        <a:lstStyle/>
        <a:p>
          <a:r>
            <a:rPr lang="zh-CN" altLang="en-US" dirty="0" smtClean="0">
              <a:latin typeface="微软雅黑" pitchFamily="34" charset="-122"/>
              <a:ea typeface="微软雅黑" pitchFamily="34" charset="-122"/>
            </a:rPr>
            <a:t>系统测试报告</a:t>
          </a:r>
          <a:endParaRPr lang="zh-CN" altLang="en-US" dirty="0">
            <a:latin typeface="微软雅黑" pitchFamily="34" charset="-122"/>
            <a:ea typeface="微软雅黑" pitchFamily="34" charset="-122"/>
          </a:endParaRPr>
        </a:p>
      </dgm:t>
    </dgm:pt>
    <dgm:pt modelId="{49BF9FB3-5D66-4ACD-A343-33FB0A8772B4}" type="parTrans" cxnId="{E38894EC-EFC3-43F5-A6E5-160DE69BBBEB}">
      <dgm:prSet/>
      <dgm:spPr/>
      <dgm:t>
        <a:bodyPr/>
        <a:lstStyle/>
        <a:p>
          <a:endParaRPr lang="zh-CN" altLang="en-US"/>
        </a:p>
      </dgm:t>
    </dgm:pt>
    <dgm:pt modelId="{DF302FA4-6533-4C3E-AAAB-DC5D8BB19003}" type="sibTrans" cxnId="{E38894EC-EFC3-43F5-A6E5-160DE69BBBEB}">
      <dgm:prSet/>
      <dgm:spPr/>
      <dgm:t>
        <a:bodyPr/>
        <a:lstStyle/>
        <a:p>
          <a:endParaRPr lang="zh-CN" altLang="en-US"/>
        </a:p>
      </dgm:t>
    </dgm:pt>
    <dgm:pt modelId="{AC245956-05C5-4C3C-8CF6-A637A81D1861}" type="pres">
      <dgm:prSet presAssocID="{69804C0E-3330-49A2-AC7F-E2F271A80815}" presName="theList" presStyleCnt="0">
        <dgm:presLayoutVars>
          <dgm:dir/>
          <dgm:animLvl val="lvl"/>
          <dgm:resizeHandles val="exact"/>
        </dgm:presLayoutVars>
      </dgm:prSet>
      <dgm:spPr/>
      <dgm:t>
        <a:bodyPr/>
        <a:lstStyle/>
        <a:p>
          <a:endParaRPr lang="zh-CN" altLang="en-US"/>
        </a:p>
      </dgm:t>
    </dgm:pt>
    <dgm:pt modelId="{C71F09BD-5515-4329-BA5F-CB349C7C132F}" type="pres">
      <dgm:prSet presAssocID="{5506ED09-8AFD-47A3-AD03-0EFEA6991831}" presName="compNode" presStyleCnt="0"/>
      <dgm:spPr/>
      <dgm:t>
        <a:bodyPr/>
        <a:lstStyle/>
        <a:p>
          <a:endParaRPr lang="zh-CN" altLang="en-US"/>
        </a:p>
      </dgm:t>
    </dgm:pt>
    <dgm:pt modelId="{274C4DCD-9D91-43E4-BED5-2C218779A8E7}" type="pres">
      <dgm:prSet presAssocID="{5506ED09-8AFD-47A3-AD03-0EFEA6991831}" presName="noGeometry" presStyleCnt="0"/>
      <dgm:spPr/>
      <dgm:t>
        <a:bodyPr/>
        <a:lstStyle/>
        <a:p>
          <a:endParaRPr lang="zh-CN" altLang="en-US"/>
        </a:p>
      </dgm:t>
    </dgm:pt>
    <dgm:pt modelId="{F1C1331A-3C81-4DDF-AA1F-E339E368D3F4}" type="pres">
      <dgm:prSet presAssocID="{5506ED09-8AFD-47A3-AD03-0EFEA6991831}" presName="childTextVisible" presStyleLbl="bgAccFollowNode1" presStyleIdx="0" presStyleCnt="3">
        <dgm:presLayoutVars>
          <dgm:bulletEnabled val="1"/>
        </dgm:presLayoutVars>
      </dgm:prSet>
      <dgm:spPr/>
      <dgm:t>
        <a:bodyPr/>
        <a:lstStyle/>
        <a:p>
          <a:endParaRPr lang="zh-CN" altLang="en-US"/>
        </a:p>
      </dgm:t>
    </dgm:pt>
    <dgm:pt modelId="{B674BD9D-CC7A-4A95-9EA2-51A53FE07026}" type="pres">
      <dgm:prSet presAssocID="{5506ED09-8AFD-47A3-AD03-0EFEA6991831}" presName="childTextHidden" presStyleLbl="bgAccFollowNode1" presStyleIdx="0" presStyleCnt="3"/>
      <dgm:spPr/>
      <dgm:t>
        <a:bodyPr/>
        <a:lstStyle/>
        <a:p>
          <a:endParaRPr lang="zh-CN" altLang="en-US"/>
        </a:p>
      </dgm:t>
    </dgm:pt>
    <dgm:pt modelId="{FCAB17CF-D7C5-4F0E-91B8-69F22FF9A93F}" type="pres">
      <dgm:prSet presAssocID="{5506ED09-8AFD-47A3-AD03-0EFEA6991831}" presName="parentText" presStyleLbl="node1" presStyleIdx="0" presStyleCnt="3">
        <dgm:presLayoutVars>
          <dgm:chMax val="1"/>
          <dgm:bulletEnabled val="1"/>
        </dgm:presLayoutVars>
      </dgm:prSet>
      <dgm:spPr/>
      <dgm:t>
        <a:bodyPr/>
        <a:lstStyle/>
        <a:p>
          <a:endParaRPr lang="zh-CN" altLang="en-US"/>
        </a:p>
      </dgm:t>
    </dgm:pt>
    <dgm:pt modelId="{4E1086CC-474F-4C6A-BC1B-258992051082}" type="pres">
      <dgm:prSet presAssocID="{5506ED09-8AFD-47A3-AD03-0EFEA6991831}" presName="aSpace" presStyleCnt="0"/>
      <dgm:spPr/>
      <dgm:t>
        <a:bodyPr/>
        <a:lstStyle/>
        <a:p>
          <a:endParaRPr lang="zh-CN" altLang="en-US"/>
        </a:p>
      </dgm:t>
    </dgm:pt>
    <dgm:pt modelId="{935B9DE7-95C7-4593-9F41-C5701EE4B628}" type="pres">
      <dgm:prSet presAssocID="{8D896E6B-55F0-40C2-A4FD-F52D326E512B}" presName="compNode" presStyleCnt="0"/>
      <dgm:spPr/>
      <dgm:t>
        <a:bodyPr/>
        <a:lstStyle/>
        <a:p>
          <a:endParaRPr lang="zh-CN" altLang="en-US"/>
        </a:p>
      </dgm:t>
    </dgm:pt>
    <dgm:pt modelId="{6FE6B70E-6B42-43C5-BEFD-BE4AF59F41FF}" type="pres">
      <dgm:prSet presAssocID="{8D896E6B-55F0-40C2-A4FD-F52D326E512B}" presName="noGeometry" presStyleCnt="0"/>
      <dgm:spPr/>
      <dgm:t>
        <a:bodyPr/>
        <a:lstStyle/>
        <a:p>
          <a:endParaRPr lang="zh-CN" altLang="en-US"/>
        </a:p>
      </dgm:t>
    </dgm:pt>
    <dgm:pt modelId="{611E814B-D830-4584-B80A-EECA785DE4A9}" type="pres">
      <dgm:prSet presAssocID="{8D896E6B-55F0-40C2-A4FD-F52D326E512B}" presName="childTextVisible" presStyleLbl="bgAccFollowNode1" presStyleIdx="1" presStyleCnt="3">
        <dgm:presLayoutVars>
          <dgm:bulletEnabled val="1"/>
        </dgm:presLayoutVars>
      </dgm:prSet>
      <dgm:spPr/>
      <dgm:t>
        <a:bodyPr/>
        <a:lstStyle/>
        <a:p>
          <a:endParaRPr lang="zh-CN" altLang="en-US"/>
        </a:p>
      </dgm:t>
    </dgm:pt>
    <dgm:pt modelId="{59F6E85C-1C1F-49D7-8EFB-B2C10F6639F0}" type="pres">
      <dgm:prSet presAssocID="{8D896E6B-55F0-40C2-A4FD-F52D326E512B}" presName="childTextHidden" presStyleLbl="bgAccFollowNode1" presStyleIdx="1" presStyleCnt="3"/>
      <dgm:spPr/>
      <dgm:t>
        <a:bodyPr/>
        <a:lstStyle/>
        <a:p>
          <a:endParaRPr lang="zh-CN" altLang="en-US"/>
        </a:p>
      </dgm:t>
    </dgm:pt>
    <dgm:pt modelId="{271A8841-34BE-437C-9BC3-B54DDFA4C9D8}" type="pres">
      <dgm:prSet presAssocID="{8D896E6B-55F0-40C2-A4FD-F52D326E512B}" presName="parentText" presStyleLbl="node1" presStyleIdx="1" presStyleCnt="3">
        <dgm:presLayoutVars>
          <dgm:chMax val="1"/>
          <dgm:bulletEnabled val="1"/>
        </dgm:presLayoutVars>
      </dgm:prSet>
      <dgm:spPr/>
      <dgm:t>
        <a:bodyPr/>
        <a:lstStyle/>
        <a:p>
          <a:endParaRPr lang="zh-CN" altLang="en-US"/>
        </a:p>
      </dgm:t>
    </dgm:pt>
    <dgm:pt modelId="{56004DD1-D69B-4DBA-A2A6-203D8A6ADBBB}" type="pres">
      <dgm:prSet presAssocID="{8D896E6B-55F0-40C2-A4FD-F52D326E512B}" presName="aSpace" presStyleCnt="0"/>
      <dgm:spPr/>
      <dgm:t>
        <a:bodyPr/>
        <a:lstStyle/>
        <a:p>
          <a:endParaRPr lang="zh-CN" altLang="en-US"/>
        </a:p>
      </dgm:t>
    </dgm:pt>
    <dgm:pt modelId="{6D85BF33-FA7C-495A-8452-1A5892DDD84A}" type="pres">
      <dgm:prSet presAssocID="{E453D2E0-999B-4B29-9DD5-B0EFECD39436}" presName="compNode" presStyleCnt="0"/>
      <dgm:spPr/>
      <dgm:t>
        <a:bodyPr/>
        <a:lstStyle/>
        <a:p>
          <a:endParaRPr lang="zh-CN" altLang="en-US"/>
        </a:p>
      </dgm:t>
    </dgm:pt>
    <dgm:pt modelId="{A65983B2-4C55-4E71-A0C3-AECBED7243B8}" type="pres">
      <dgm:prSet presAssocID="{E453D2E0-999B-4B29-9DD5-B0EFECD39436}" presName="noGeometry" presStyleCnt="0"/>
      <dgm:spPr/>
      <dgm:t>
        <a:bodyPr/>
        <a:lstStyle/>
        <a:p>
          <a:endParaRPr lang="zh-CN" altLang="en-US"/>
        </a:p>
      </dgm:t>
    </dgm:pt>
    <dgm:pt modelId="{4AE2C9FF-BA36-4634-AD8A-601A7C68BCED}" type="pres">
      <dgm:prSet presAssocID="{E453D2E0-999B-4B29-9DD5-B0EFECD39436}" presName="childTextVisible" presStyleLbl="bgAccFollowNode1" presStyleIdx="2" presStyleCnt="3">
        <dgm:presLayoutVars>
          <dgm:bulletEnabled val="1"/>
        </dgm:presLayoutVars>
      </dgm:prSet>
      <dgm:spPr/>
      <dgm:t>
        <a:bodyPr/>
        <a:lstStyle/>
        <a:p>
          <a:endParaRPr lang="zh-CN" altLang="en-US"/>
        </a:p>
      </dgm:t>
    </dgm:pt>
    <dgm:pt modelId="{6F15CFFA-A577-4FCC-AA81-8EB33036700A}" type="pres">
      <dgm:prSet presAssocID="{E453D2E0-999B-4B29-9DD5-B0EFECD39436}" presName="childTextHidden" presStyleLbl="bgAccFollowNode1" presStyleIdx="2" presStyleCnt="3"/>
      <dgm:spPr/>
      <dgm:t>
        <a:bodyPr/>
        <a:lstStyle/>
        <a:p>
          <a:endParaRPr lang="zh-CN" altLang="en-US"/>
        </a:p>
      </dgm:t>
    </dgm:pt>
    <dgm:pt modelId="{B128566A-5871-4A1B-A4D3-F243C4B28264}" type="pres">
      <dgm:prSet presAssocID="{E453D2E0-999B-4B29-9DD5-B0EFECD39436}" presName="parentText" presStyleLbl="node1" presStyleIdx="2" presStyleCnt="3">
        <dgm:presLayoutVars>
          <dgm:chMax val="1"/>
          <dgm:bulletEnabled val="1"/>
        </dgm:presLayoutVars>
      </dgm:prSet>
      <dgm:spPr/>
      <dgm:t>
        <a:bodyPr/>
        <a:lstStyle/>
        <a:p>
          <a:endParaRPr lang="zh-CN" altLang="en-US"/>
        </a:p>
      </dgm:t>
    </dgm:pt>
  </dgm:ptLst>
  <dgm:cxnLst>
    <dgm:cxn modelId="{E38894EC-EFC3-43F5-A6E5-160DE69BBBEB}" srcId="{E453D2E0-999B-4B29-9DD5-B0EFECD39436}" destId="{C2C9E05D-30B0-4A98-9F23-0DDDF08F9F51}" srcOrd="0" destOrd="0" parTransId="{49BF9FB3-5D66-4ACD-A343-33FB0A8772B4}" sibTransId="{DF302FA4-6533-4C3E-AAAB-DC5D8BB19003}"/>
    <dgm:cxn modelId="{5F1E42AC-5DDF-44A1-9509-45E6DB8BC302}" srcId="{69804C0E-3330-49A2-AC7F-E2F271A80815}" destId="{8D896E6B-55F0-40C2-A4FD-F52D326E512B}" srcOrd="1" destOrd="0" parTransId="{B213AD00-8633-4463-9F78-FF8EE4F38F2D}" sibTransId="{EBCB9524-9C11-41F2-9710-3B42F59A742C}"/>
    <dgm:cxn modelId="{655252D9-97A2-4891-A90E-7C3201C08E28}" type="presOf" srcId="{C37587D9-A301-42D4-99E7-911DF570B666}" destId="{F1C1331A-3C81-4DDF-AA1F-E339E368D3F4}" srcOrd="0" destOrd="0" presId="urn:microsoft.com/office/officeart/2005/8/layout/hProcess6"/>
    <dgm:cxn modelId="{5BBBDA4C-3C98-4861-8986-D5FBFDABDA2A}" type="presOf" srcId="{C2C9E05D-30B0-4A98-9F23-0DDDF08F9F51}" destId="{4AE2C9FF-BA36-4634-AD8A-601A7C68BCED}" srcOrd="0" destOrd="0" presId="urn:microsoft.com/office/officeart/2005/8/layout/hProcess6"/>
    <dgm:cxn modelId="{7C597B9B-52F1-40FF-AEE6-659D8130E40B}" type="presOf" srcId="{C2C9E05D-30B0-4A98-9F23-0DDDF08F9F51}" destId="{6F15CFFA-A577-4FCC-AA81-8EB33036700A}" srcOrd="1" destOrd="0" presId="urn:microsoft.com/office/officeart/2005/8/layout/hProcess6"/>
    <dgm:cxn modelId="{F17792A1-CD01-411F-85EF-0770DA578BDD}" type="presOf" srcId="{8D896E6B-55F0-40C2-A4FD-F52D326E512B}" destId="{271A8841-34BE-437C-9BC3-B54DDFA4C9D8}" srcOrd="0" destOrd="0" presId="urn:microsoft.com/office/officeart/2005/8/layout/hProcess6"/>
    <dgm:cxn modelId="{F76B430F-631B-4F8F-A5EE-B61561856CD2}" srcId="{69804C0E-3330-49A2-AC7F-E2F271A80815}" destId="{5506ED09-8AFD-47A3-AD03-0EFEA6991831}" srcOrd="0" destOrd="0" parTransId="{1F4B3A91-2E7A-450B-86D8-2AECC4290FEB}" sibTransId="{DD5BC51D-1338-46B6-A55C-86C6BAEE1BE1}"/>
    <dgm:cxn modelId="{D7693E13-0187-4991-B794-4EED60B95F8D}" srcId="{69804C0E-3330-49A2-AC7F-E2F271A80815}" destId="{E453D2E0-999B-4B29-9DD5-B0EFECD39436}" srcOrd="2" destOrd="0" parTransId="{F4D3FF9E-349C-408E-A555-E51C5B738425}" sibTransId="{313DF176-DC4D-4C02-9DE2-F940227AF1D4}"/>
    <dgm:cxn modelId="{BA9F45E8-F0C8-4C19-B7D7-373EC922ACC8}" type="presOf" srcId="{C37587D9-A301-42D4-99E7-911DF570B666}" destId="{B674BD9D-CC7A-4A95-9EA2-51A53FE07026}" srcOrd="1" destOrd="0" presId="urn:microsoft.com/office/officeart/2005/8/layout/hProcess6"/>
    <dgm:cxn modelId="{ECEFBBCD-23D4-4139-BF85-0C85CD69C343}" type="presOf" srcId="{0D134EA2-9C26-40CB-A75C-ABAB14AE14A6}" destId="{611E814B-D830-4584-B80A-EECA785DE4A9}" srcOrd="0" destOrd="0" presId="urn:microsoft.com/office/officeart/2005/8/layout/hProcess6"/>
    <dgm:cxn modelId="{E40A5BDE-BDC2-4C97-B3E6-36F2EE45BE99}" type="presOf" srcId="{69804C0E-3330-49A2-AC7F-E2F271A80815}" destId="{AC245956-05C5-4C3C-8CF6-A637A81D1861}" srcOrd="0" destOrd="0" presId="urn:microsoft.com/office/officeart/2005/8/layout/hProcess6"/>
    <dgm:cxn modelId="{70E9C72A-6938-4356-BFD9-CDC699D6F186}" type="presOf" srcId="{0D134EA2-9C26-40CB-A75C-ABAB14AE14A6}" destId="{59F6E85C-1C1F-49D7-8EFB-B2C10F6639F0}" srcOrd="1" destOrd="0" presId="urn:microsoft.com/office/officeart/2005/8/layout/hProcess6"/>
    <dgm:cxn modelId="{7F230058-8724-4104-8B40-A982D22CB949}" type="presOf" srcId="{E453D2E0-999B-4B29-9DD5-B0EFECD39436}" destId="{B128566A-5871-4A1B-A4D3-F243C4B28264}" srcOrd="0" destOrd="0" presId="urn:microsoft.com/office/officeart/2005/8/layout/hProcess6"/>
    <dgm:cxn modelId="{1359E06E-D64C-488A-939B-7FB2E07FCEBE}" srcId="{5506ED09-8AFD-47A3-AD03-0EFEA6991831}" destId="{C37587D9-A301-42D4-99E7-911DF570B666}" srcOrd="0" destOrd="0" parTransId="{871176EB-E9F7-4F8D-9663-3F60312A18A2}" sibTransId="{355E4F2C-58C2-403A-8FA0-59484E10169B}"/>
    <dgm:cxn modelId="{208635A6-5C3D-4901-9ECF-8B019689E112}" type="presOf" srcId="{5506ED09-8AFD-47A3-AD03-0EFEA6991831}" destId="{FCAB17CF-D7C5-4F0E-91B8-69F22FF9A93F}" srcOrd="0" destOrd="0" presId="urn:microsoft.com/office/officeart/2005/8/layout/hProcess6"/>
    <dgm:cxn modelId="{97564AC2-B7A1-41C9-B6E7-46ADEE939952}" srcId="{8D896E6B-55F0-40C2-A4FD-F52D326E512B}" destId="{0D134EA2-9C26-40CB-A75C-ABAB14AE14A6}" srcOrd="0" destOrd="0" parTransId="{9E2769E1-7034-4AAE-A95F-1D45F6575024}" sibTransId="{7137D111-0236-489D-B84A-33B424C97FF2}"/>
    <dgm:cxn modelId="{7958F12A-7F61-411D-A8AE-C9C7B5A4B8D5}" type="presParOf" srcId="{AC245956-05C5-4C3C-8CF6-A637A81D1861}" destId="{C71F09BD-5515-4329-BA5F-CB349C7C132F}" srcOrd="0" destOrd="0" presId="urn:microsoft.com/office/officeart/2005/8/layout/hProcess6"/>
    <dgm:cxn modelId="{55237B71-1267-49C2-8BB8-561CC7127884}" type="presParOf" srcId="{C71F09BD-5515-4329-BA5F-CB349C7C132F}" destId="{274C4DCD-9D91-43E4-BED5-2C218779A8E7}" srcOrd="0" destOrd="0" presId="urn:microsoft.com/office/officeart/2005/8/layout/hProcess6"/>
    <dgm:cxn modelId="{2A5A912B-C3C5-4DAF-ABEB-70B56BC6AD22}" type="presParOf" srcId="{C71F09BD-5515-4329-BA5F-CB349C7C132F}" destId="{F1C1331A-3C81-4DDF-AA1F-E339E368D3F4}" srcOrd="1" destOrd="0" presId="urn:microsoft.com/office/officeart/2005/8/layout/hProcess6"/>
    <dgm:cxn modelId="{67B79C29-7751-4B0B-80F4-41327C64BF18}" type="presParOf" srcId="{C71F09BD-5515-4329-BA5F-CB349C7C132F}" destId="{B674BD9D-CC7A-4A95-9EA2-51A53FE07026}" srcOrd="2" destOrd="0" presId="urn:microsoft.com/office/officeart/2005/8/layout/hProcess6"/>
    <dgm:cxn modelId="{7B568BDC-934A-4753-BE0A-E6D27722A1C1}" type="presParOf" srcId="{C71F09BD-5515-4329-BA5F-CB349C7C132F}" destId="{FCAB17CF-D7C5-4F0E-91B8-69F22FF9A93F}" srcOrd="3" destOrd="0" presId="urn:microsoft.com/office/officeart/2005/8/layout/hProcess6"/>
    <dgm:cxn modelId="{A6D2D25C-283E-4132-83E6-61229D8C9B4A}" type="presParOf" srcId="{AC245956-05C5-4C3C-8CF6-A637A81D1861}" destId="{4E1086CC-474F-4C6A-BC1B-258992051082}" srcOrd="1" destOrd="0" presId="urn:microsoft.com/office/officeart/2005/8/layout/hProcess6"/>
    <dgm:cxn modelId="{22128117-48E8-4217-84E5-30D836C8799D}" type="presParOf" srcId="{AC245956-05C5-4C3C-8CF6-A637A81D1861}" destId="{935B9DE7-95C7-4593-9F41-C5701EE4B628}" srcOrd="2" destOrd="0" presId="urn:microsoft.com/office/officeart/2005/8/layout/hProcess6"/>
    <dgm:cxn modelId="{8C2648A1-2360-4A9F-A7E7-D79687252BEC}" type="presParOf" srcId="{935B9DE7-95C7-4593-9F41-C5701EE4B628}" destId="{6FE6B70E-6B42-43C5-BEFD-BE4AF59F41FF}" srcOrd="0" destOrd="0" presId="urn:microsoft.com/office/officeart/2005/8/layout/hProcess6"/>
    <dgm:cxn modelId="{CB92EBF9-9F51-4C03-8E43-CCF660DE580C}" type="presParOf" srcId="{935B9DE7-95C7-4593-9F41-C5701EE4B628}" destId="{611E814B-D830-4584-B80A-EECA785DE4A9}" srcOrd="1" destOrd="0" presId="urn:microsoft.com/office/officeart/2005/8/layout/hProcess6"/>
    <dgm:cxn modelId="{D9F36B5D-A4DC-4BFA-9F14-23635FCDDB72}" type="presParOf" srcId="{935B9DE7-95C7-4593-9F41-C5701EE4B628}" destId="{59F6E85C-1C1F-49D7-8EFB-B2C10F6639F0}" srcOrd="2" destOrd="0" presId="urn:microsoft.com/office/officeart/2005/8/layout/hProcess6"/>
    <dgm:cxn modelId="{612195EE-0809-43A1-A5FF-5D171E1800FD}" type="presParOf" srcId="{935B9DE7-95C7-4593-9F41-C5701EE4B628}" destId="{271A8841-34BE-437C-9BC3-B54DDFA4C9D8}" srcOrd="3" destOrd="0" presId="urn:microsoft.com/office/officeart/2005/8/layout/hProcess6"/>
    <dgm:cxn modelId="{3C0CFD47-A524-4D44-8F8A-12D07C7EE7EE}" type="presParOf" srcId="{AC245956-05C5-4C3C-8CF6-A637A81D1861}" destId="{56004DD1-D69B-4DBA-A2A6-203D8A6ADBBB}" srcOrd="3" destOrd="0" presId="urn:microsoft.com/office/officeart/2005/8/layout/hProcess6"/>
    <dgm:cxn modelId="{9C0ADD75-2138-4CA9-9693-67708DCF7C11}" type="presParOf" srcId="{AC245956-05C5-4C3C-8CF6-A637A81D1861}" destId="{6D85BF33-FA7C-495A-8452-1A5892DDD84A}" srcOrd="4" destOrd="0" presId="urn:microsoft.com/office/officeart/2005/8/layout/hProcess6"/>
    <dgm:cxn modelId="{BEB82FE9-98E4-4857-AB58-47CD9F68AE52}" type="presParOf" srcId="{6D85BF33-FA7C-495A-8452-1A5892DDD84A}" destId="{A65983B2-4C55-4E71-A0C3-AECBED7243B8}" srcOrd="0" destOrd="0" presId="urn:microsoft.com/office/officeart/2005/8/layout/hProcess6"/>
    <dgm:cxn modelId="{5697979B-53E4-4C87-AFE6-E47C3D026616}" type="presParOf" srcId="{6D85BF33-FA7C-495A-8452-1A5892DDD84A}" destId="{4AE2C9FF-BA36-4634-AD8A-601A7C68BCED}" srcOrd="1" destOrd="0" presId="urn:microsoft.com/office/officeart/2005/8/layout/hProcess6"/>
    <dgm:cxn modelId="{3231F5A7-ABAF-4494-B8A0-36E2F8EFB691}" type="presParOf" srcId="{6D85BF33-FA7C-495A-8452-1A5892DDD84A}" destId="{6F15CFFA-A577-4FCC-AA81-8EB33036700A}" srcOrd="2" destOrd="0" presId="urn:microsoft.com/office/officeart/2005/8/layout/hProcess6"/>
    <dgm:cxn modelId="{BBE04E2A-CA3F-42CB-98A1-8F5CC16126D7}" type="presParOf" srcId="{6D85BF33-FA7C-495A-8452-1A5892DDD84A}" destId="{B128566A-5871-4A1B-A4D3-F243C4B2826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214D5C-51FF-48D9-AF95-0C57DF2D544B}" type="doc">
      <dgm:prSet loTypeId="urn:microsoft.com/office/officeart/2005/8/layout/pyramid2" loCatId="list" qsTypeId="urn:microsoft.com/office/officeart/2005/8/quickstyle/3d2" qsCatId="3D" csTypeId="urn:microsoft.com/office/officeart/2005/8/colors/accent6_1" csCatId="accent6" phldr="1"/>
      <dgm:spPr/>
    </dgm:pt>
    <dgm:pt modelId="{07CB4A62-BA3F-4C02-A942-302D3F7BC5E1}">
      <dgm:prSet phldrT="[文本]"/>
      <dgm:spPr>
        <a:solidFill>
          <a:schemeClr val="tx2">
            <a:lumMod val="40000"/>
            <a:lumOff val="60000"/>
            <a:alpha val="89804"/>
          </a:schemeClr>
        </a:solidFill>
        <a:ln>
          <a:solidFill>
            <a:schemeClr val="bg2">
              <a:lumMod val="75000"/>
            </a:schemeClr>
          </a:solidFill>
        </a:ln>
      </dgm:spPr>
      <dgm:t>
        <a:bodyPr/>
        <a:lstStyle/>
        <a:p>
          <a:r>
            <a:rPr lang="zh-CN" altLang="en-US" b="1" dirty="0" smtClean="0">
              <a:solidFill>
                <a:srgbClr val="C00000"/>
              </a:solidFill>
            </a:rPr>
            <a:t>测试计划书</a:t>
          </a:r>
          <a:endParaRPr lang="zh-CN" altLang="en-US" b="1" dirty="0">
            <a:solidFill>
              <a:srgbClr val="C00000"/>
            </a:solidFill>
          </a:endParaRPr>
        </a:p>
      </dgm:t>
    </dgm:pt>
    <dgm:pt modelId="{E96E96EF-2352-4BFC-8214-C02AEB1FB157}" type="parTrans" cxnId="{05258B31-A13E-4D97-92AB-4D2913BF62CF}">
      <dgm:prSet/>
      <dgm:spPr/>
      <dgm:t>
        <a:bodyPr/>
        <a:lstStyle/>
        <a:p>
          <a:endParaRPr lang="zh-CN" altLang="en-US"/>
        </a:p>
      </dgm:t>
    </dgm:pt>
    <dgm:pt modelId="{CA9DE744-B7C9-4089-95FF-8DA250AC9A03}" type="sibTrans" cxnId="{05258B31-A13E-4D97-92AB-4D2913BF62CF}">
      <dgm:prSet/>
      <dgm:spPr/>
      <dgm:t>
        <a:bodyPr/>
        <a:lstStyle/>
        <a:p>
          <a:endParaRPr lang="zh-CN" altLang="en-US"/>
        </a:p>
      </dgm:t>
    </dgm:pt>
    <dgm:pt modelId="{39DA6079-0B32-4A0D-A3B5-0C2381B450AD}">
      <dgm:prSet phldrT="[文本]"/>
      <dgm:spPr>
        <a:solidFill>
          <a:srgbClr val="CC99FF">
            <a:alpha val="90000"/>
          </a:srgbClr>
        </a:solidFill>
      </dgm:spPr>
      <dgm:t>
        <a:bodyPr/>
        <a:lstStyle/>
        <a:p>
          <a:r>
            <a:rPr lang="zh-CN" altLang="en-US" b="1" dirty="0" smtClean="0">
              <a:solidFill>
                <a:srgbClr val="C00000"/>
              </a:solidFill>
            </a:rPr>
            <a:t>测试报告</a:t>
          </a:r>
          <a:endParaRPr lang="zh-CN" altLang="en-US" b="1" dirty="0">
            <a:solidFill>
              <a:srgbClr val="C00000"/>
            </a:solidFill>
          </a:endParaRPr>
        </a:p>
      </dgm:t>
    </dgm:pt>
    <dgm:pt modelId="{B0FA4728-FF5E-4098-BB95-E3C58B9A1BAA}" type="parTrans" cxnId="{4A093B85-F998-468C-914E-C8FBCE60DA3F}">
      <dgm:prSet/>
      <dgm:spPr/>
      <dgm:t>
        <a:bodyPr/>
        <a:lstStyle/>
        <a:p>
          <a:endParaRPr lang="zh-CN" altLang="en-US"/>
        </a:p>
      </dgm:t>
    </dgm:pt>
    <dgm:pt modelId="{55478197-172D-4D71-AF5A-1C5B1474F209}" type="sibTrans" cxnId="{4A093B85-F998-468C-914E-C8FBCE60DA3F}">
      <dgm:prSet/>
      <dgm:spPr/>
      <dgm:t>
        <a:bodyPr/>
        <a:lstStyle/>
        <a:p>
          <a:endParaRPr lang="zh-CN" altLang="en-US"/>
        </a:p>
      </dgm:t>
    </dgm:pt>
    <dgm:pt modelId="{4021A7EC-7F76-40A1-8BEB-231E81798915}">
      <dgm:prSet phldrT="[文本]"/>
      <dgm:spPr>
        <a:solidFill>
          <a:srgbClr val="FFABE7">
            <a:alpha val="89804"/>
          </a:srgbClr>
        </a:solidFill>
      </dgm:spPr>
      <dgm:t>
        <a:bodyPr/>
        <a:lstStyle/>
        <a:p>
          <a:r>
            <a:rPr lang="zh-CN" altLang="en-US" b="1" dirty="0" smtClean="0">
              <a:solidFill>
                <a:srgbClr val="0070C0"/>
              </a:solidFill>
            </a:rPr>
            <a:t>用户确认测试报告</a:t>
          </a:r>
          <a:endParaRPr lang="zh-CN" altLang="en-US" b="1" dirty="0">
            <a:solidFill>
              <a:srgbClr val="0070C0"/>
            </a:solidFill>
          </a:endParaRPr>
        </a:p>
      </dgm:t>
    </dgm:pt>
    <dgm:pt modelId="{FF81140C-6895-4B25-955E-41B71C86E352}" type="parTrans" cxnId="{440BB272-3DA7-4D4F-A9EA-FA2EB968213B}">
      <dgm:prSet/>
      <dgm:spPr/>
      <dgm:t>
        <a:bodyPr/>
        <a:lstStyle/>
        <a:p>
          <a:endParaRPr lang="zh-CN" altLang="en-US"/>
        </a:p>
      </dgm:t>
    </dgm:pt>
    <dgm:pt modelId="{C2D4B33B-8189-4BBF-96CE-429D07240D98}" type="sibTrans" cxnId="{440BB272-3DA7-4D4F-A9EA-FA2EB968213B}">
      <dgm:prSet/>
      <dgm:spPr/>
      <dgm:t>
        <a:bodyPr/>
        <a:lstStyle/>
        <a:p>
          <a:endParaRPr lang="zh-CN" altLang="en-US"/>
        </a:p>
      </dgm:t>
    </dgm:pt>
    <dgm:pt modelId="{FDA164DA-8615-4ADA-8756-043DAE7A41DE}">
      <dgm:prSet phldrT="[文本]"/>
      <dgm:spPr>
        <a:solidFill>
          <a:srgbClr val="CCCCFF">
            <a:alpha val="90000"/>
          </a:srgbClr>
        </a:solidFill>
      </dgm:spPr>
      <dgm:t>
        <a:bodyPr/>
        <a:lstStyle/>
        <a:p>
          <a:r>
            <a:rPr lang="zh-CN" altLang="en-US" b="1" dirty="0" smtClean="0">
              <a:solidFill>
                <a:srgbClr val="0070C0"/>
              </a:solidFill>
            </a:rPr>
            <a:t>用户使用手册</a:t>
          </a:r>
          <a:endParaRPr lang="zh-CN" altLang="en-US" b="1" dirty="0">
            <a:solidFill>
              <a:srgbClr val="0070C0"/>
            </a:solidFill>
          </a:endParaRPr>
        </a:p>
      </dgm:t>
    </dgm:pt>
    <dgm:pt modelId="{D09120AF-DF4C-446F-97C5-3648FF1AF2E0}" type="parTrans" cxnId="{9F318F37-C54E-4BF6-BB40-CA55F9839402}">
      <dgm:prSet/>
      <dgm:spPr/>
      <dgm:t>
        <a:bodyPr/>
        <a:lstStyle/>
        <a:p>
          <a:endParaRPr lang="zh-CN" altLang="en-US"/>
        </a:p>
      </dgm:t>
    </dgm:pt>
    <dgm:pt modelId="{C28012DE-6326-4F1E-B6C1-DA3BD957506B}" type="sibTrans" cxnId="{9F318F37-C54E-4BF6-BB40-CA55F9839402}">
      <dgm:prSet/>
      <dgm:spPr/>
      <dgm:t>
        <a:bodyPr/>
        <a:lstStyle/>
        <a:p>
          <a:endParaRPr lang="zh-CN" altLang="en-US"/>
        </a:p>
      </dgm:t>
    </dgm:pt>
    <dgm:pt modelId="{98A7299D-ACCA-41B6-B2DF-31AE23288496}">
      <dgm:prSet phldrT="[文本]"/>
      <dgm:spPr>
        <a:solidFill>
          <a:srgbClr val="FFCCCC">
            <a:alpha val="90000"/>
          </a:srgbClr>
        </a:solidFill>
      </dgm:spPr>
      <dgm:t>
        <a:bodyPr/>
        <a:lstStyle/>
        <a:p>
          <a:r>
            <a:rPr lang="zh-CN" altLang="en-US" b="1" dirty="0" smtClean="0">
              <a:solidFill>
                <a:srgbClr val="0070C0"/>
              </a:solidFill>
            </a:rPr>
            <a:t>测试方案文档</a:t>
          </a:r>
          <a:endParaRPr lang="zh-CN" altLang="en-US" b="1" dirty="0">
            <a:solidFill>
              <a:srgbClr val="0070C0"/>
            </a:solidFill>
          </a:endParaRPr>
        </a:p>
      </dgm:t>
    </dgm:pt>
    <dgm:pt modelId="{592096F8-55AE-4CE3-A2E7-9D23333013B5}" type="parTrans" cxnId="{A1543966-CE95-4864-95FC-95699C795B38}">
      <dgm:prSet/>
      <dgm:spPr/>
      <dgm:t>
        <a:bodyPr/>
        <a:lstStyle/>
        <a:p>
          <a:endParaRPr lang="zh-CN" altLang="en-US"/>
        </a:p>
      </dgm:t>
    </dgm:pt>
    <dgm:pt modelId="{451AB667-7B62-48E6-B780-CCDCBF3EC8B5}" type="sibTrans" cxnId="{A1543966-CE95-4864-95FC-95699C795B38}">
      <dgm:prSet/>
      <dgm:spPr/>
      <dgm:t>
        <a:bodyPr/>
        <a:lstStyle/>
        <a:p>
          <a:endParaRPr lang="zh-CN" altLang="en-US"/>
        </a:p>
      </dgm:t>
    </dgm:pt>
    <dgm:pt modelId="{89A75F79-F17A-47B4-9520-59E2A516DC75}">
      <dgm:prSet phldrT="[文本]"/>
      <dgm:spPr>
        <a:solidFill>
          <a:schemeClr val="bg2">
            <a:lumMod val="60000"/>
            <a:lumOff val="40000"/>
            <a:alpha val="90000"/>
          </a:schemeClr>
        </a:solidFill>
      </dgm:spPr>
      <dgm:t>
        <a:bodyPr/>
        <a:lstStyle/>
        <a:p>
          <a:r>
            <a:rPr lang="zh-CN" altLang="en-US" b="1" dirty="0" smtClean="0">
              <a:solidFill>
                <a:srgbClr val="0070C0"/>
              </a:solidFill>
            </a:rPr>
            <a:t>测试计划评审报告</a:t>
          </a:r>
          <a:endParaRPr lang="zh-CN" altLang="en-US" b="1" dirty="0">
            <a:solidFill>
              <a:srgbClr val="0070C0"/>
            </a:solidFill>
          </a:endParaRPr>
        </a:p>
      </dgm:t>
    </dgm:pt>
    <dgm:pt modelId="{69A8145D-FB21-42EA-A480-2673DF9FBFC0}" type="parTrans" cxnId="{F0DBAFBB-8E23-4F1E-A7B7-A25640A47219}">
      <dgm:prSet/>
      <dgm:spPr/>
      <dgm:t>
        <a:bodyPr/>
        <a:lstStyle/>
        <a:p>
          <a:endParaRPr lang="zh-CN" altLang="en-US"/>
        </a:p>
      </dgm:t>
    </dgm:pt>
    <dgm:pt modelId="{2CFFE066-60BE-4349-935F-12B6C83FED6E}" type="sibTrans" cxnId="{F0DBAFBB-8E23-4F1E-A7B7-A25640A47219}">
      <dgm:prSet/>
      <dgm:spPr/>
      <dgm:t>
        <a:bodyPr/>
        <a:lstStyle/>
        <a:p>
          <a:endParaRPr lang="zh-CN" altLang="en-US"/>
        </a:p>
      </dgm:t>
    </dgm:pt>
    <dgm:pt modelId="{3CA52AFB-1805-47D9-95D2-BEF73D2F7EA5}">
      <dgm:prSet phldrT="[文本]"/>
      <dgm:spPr>
        <a:solidFill>
          <a:srgbClr val="CEF8E1">
            <a:alpha val="89804"/>
          </a:srgbClr>
        </a:solidFill>
      </dgm:spPr>
      <dgm:t>
        <a:bodyPr/>
        <a:lstStyle/>
        <a:p>
          <a:r>
            <a:rPr lang="zh-CN" altLang="en-US" b="1" dirty="0" smtClean="0">
              <a:solidFill>
                <a:srgbClr val="0070C0"/>
              </a:solidFill>
            </a:rPr>
            <a:t>测试用例文档</a:t>
          </a:r>
          <a:endParaRPr lang="zh-CN" altLang="en-US" b="1" dirty="0">
            <a:solidFill>
              <a:srgbClr val="0070C0"/>
            </a:solidFill>
          </a:endParaRPr>
        </a:p>
      </dgm:t>
    </dgm:pt>
    <dgm:pt modelId="{3DC58976-44DF-4521-B8A0-35FC583991A8}" type="parTrans" cxnId="{7C2BD20A-F1E0-4E6E-8D26-4151CB35F566}">
      <dgm:prSet/>
      <dgm:spPr/>
      <dgm:t>
        <a:bodyPr/>
        <a:lstStyle/>
        <a:p>
          <a:endParaRPr lang="zh-CN" altLang="en-US"/>
        </a:p>
      </dgm:t>
    </dgm:pt>
    <dgm:pt modelId="{BACD26F1-EEBE-4E0A-A85A-C10D3A758B3E}" type="sibTrans" cxnId="{7C2BD20A-F1E0-4E6E-8D26-4151CB35F566}">
      <dgm:prSet/>
      <dgm:spPr/>
      <dgm:t>
        <a:bodyPr/>
        <a:lstStyle/>
        <a:p>
          <a:endParaRPr lang="zh-CN" altLang="en-US"/>
        </a:p>
      </dgm:t>
    </dgm:pt>
    <dgm:pt modelId="{720A35C3-70DC-40DE-A2CF-228F78D05358}">
      <dgm:prSet phldrT="[文本]"/>
      <dgm:spPr>
        <a:solidFill>
          <a:srgbClr val="C6E5FA">
            <a:alpha val="90000"/>
          </a:srgbClr>
        </a:solidFill>
      </dgm:spPr>
      <dgm:t>
        <a:bodyPr/>
        <a:lstStyle/>
        <a:p>
          <a:r>
            <a:rPr lang="zh-CN" altLang="en-US" b="1" dirty="0" smtClean="0">
              <a:solidFill>
                <a:srgbClr val="0070C0"/>
              </a:solidFill>
            </a:rPr>
            <a:t>测试记录</a:t>
          </a:r>
          <a:endParaRPr lang="zh-CN" altLang="en-US" b="1" dirty="0">
            <a:solidFill>
              <a:srgbClr val="0070C0"/>
            </a:solidFill>
          </a:endParaRPr>
        </a:p>
      </dgm:t>
    </dgm:pt>
    <dgm:pt modelId="{F0284A4B-0BD7-4D10-A4DD-DF42ADECF829}" type="parTrans" cxnId="{95806788-7043-4151-A3D4-CC80D0D7E561}">
      <dgm:prSet/>
      <dgm:spPr/>
      <dgm:t>
        <a:bodyPr/>
        <a:lstStyle/>
        <a:p>
          <a:endParaRPr lang="zh-CN" altLang="en-US"/>
        </a:p>
      </dgm:t>
    </dgm:pt>
    <dgm:pt modelId="{2A5B3737-01E9-4F92-9A33-B4B88D1D1498}" type="sibTrans" cxnId="{95806788-7043-4151-A3D4-CC80D0D7E561}">
      <dgm:prSet/>
      <dgm:spPr/>
      <dgm:t>
        <a:bodyPr/>
        <a:lstStyle/>
        <a:p>
          <a:endParaRPr lang="zh-CN" altLang="en-US"/>
        </a:p>
      </dgm:t>
    </dgm:pt>
    <dgm:pt modelId="{C67795B3-9C18-4CB8-A49B-00A5C958269F}">
      <dgm:prSet phldrT="[文本]"/>
      <dgm:spPr>
        <a:solidFill>
          <a:srgbClr val="8FCCF5">
            <a:alpha val="90000"/>
          </a:srgbClr>
        </a:solidFill>
      </dgm:spPr>
      <dgm:t>
        <a:bodyPr/>
        <a:lstStyle/>
        <a:p>
          <a:r>
            <a:rPr lang="zh-CN" altLang="en-US" b="1" dirty="0" smtClean="0">
              <a:solidFill>
                <a:srgbClr val="C00000"/>
              </a:solidFill>
            </a:rPr>
            <a:t>缺陷报告</a:t>
          </a:r>
          <a:endParaRPr lang="zh-CN" altLang="en-US" b="1" dirty="0">
            <a:solidFill>
              <a:srgbClr val="C00000"/>
            </a:solidFill>
          </a:endParaRPr>
        </a:p>
      </dgm:t>
    </dgm:pt>
    <dgm:pt modelId="{56B6790E-A47F-42AB-B1BB-BD9005D19F05}" type="parTrans" cxnId="{E60A5C34-3B78-4A25-92FE-3B7D267BB191}">
      <dgm:prSet/>
      <dgm:spPr/>
      <dgm:t>
        <a:bodyPr/>
        <a:lstStyle/>
        <a:p>
          <a:endParaRPr lang="zh-CN" altLang="en-US"/>
        </a:p>
      </dgm:t>
    </dgm:pt>
    <dgm:pt modelId="{A62D10E6-B2DC-4B2B-88BE-53BBF6D9041F}" type="sibTrans" cxnId="{E60A5C34-3B78-4A25-92FE-3B7D267BB191}">
      <dgm:prSet/>
      <dgm:spPr/>
      <dgm:t>
        <a:bodyPr/>
        <a:lstStyle/>
        <a:p>
          <a:endParaRPr lang="zh-CN" altLang="en-US"/>
        </a:p>
      </dgm:t>
    </dgm:pt>
    <dgm:pt modelId="{07F1863D-2345-4E1F-A54D-95963CB44382}" type="pres">
      <dgm:prSet presAssocID="{1D214D5C-51FF-48D9-AF95-0C57DF2D544B}" presName="compositeShape" presStyleCnt="0">
        <dgm:presLayoutVars>
          <dgm:dir/>
          <dgm:resizeHandles/>
        </dgm:presLayoutVars>
      </dgm:prSet>
      <dgm:spPr/>
    </dgm:pt>
    <dgm:pt modelId="{7B028DB2-66EE-4A7E-9728-AF6E4F11A787}" type="pres">
      <dgm:prSet presAssocID="{1D214D5C-51FF-48D9-AF95-0C57DF2D544B}" presName="pyramid" presStyleLbl="node1" presStyleIdx="0" presStyleCnt="1"/>
      <dgm:spPr/>
    </dgm:pt>
    <dgm:pt modelId="{F5DE77DE-62B6-4D44-8767-4DD92A88C6B1}" type="pres">
      <dgm:prSet presAssocID="{1D214D5C-51FF-48D9-AF95-0C57DF2D544B}" presName="theList" presStyleCnt="0"/>
      <dgm:spPr/>
    </dgm:pt>
    <dgm:pt modelId="{08AE3256-0C3D-4689-B0C5-E5AD25E622F9}" type="pres">
      <dgm:prSet presAssocID="{07CB4A62-BA3F-4C02-A942-302D3F7BC5E1}" presName="aNode" presStyleLbl="fgAcc1" presStyleIdx="0" presStyleCnt="9" custLinFactY="46913" custLinFactNeighborY="100000">
        <dgm:presLayoutVars>
          <dgm:bulletEnabled val="1"/>
        </dgm:presLayoutVars>
      </dgm:prSet>
      <dgm:spPr/>
      <dgm:t>
        <a:bodyPr/>
        <a:lstStyle/>
        <a:p>
          <a:endParaRPr lang="zh-CN" altLang="en-US"/>
        </a:p>
      </dgm:t>
    </dgm:pt>
    <dgm:pt modelId="{E599C0DB-8996-41EE-922C-1E366BA07ADE}" type="pres">
      <dgm:prSet presAssocID="{07CB4A62-BA3F-4C02-A942-302D3F7BC5E1}" presName="aSpace" presStyleCnt="0"/>
      <dgm:spPr/>
    </dgm:pt>
    <dgm:pt modelId="{21AFAFD3-EC34-40D3-A040-D1B7C4B366A6}" type="pres">
      <dgm:prSet presAssocID="{98A7299D-ACCA-41B6-B2DF-31AE23288496}" presName="aNode" presStyleLbl="fgAcc1" presStyleIdx="1" presStyleCnt="9" custLinFactY="46913" custLinFactNeighborY="100000">
        <dgm:presLayoutVars>
          <dgm:bulletEnabled val="1"/>
        </dgm:presLayoutVars>
      </dgm:prSet>
      <dgm:spPr/>
      <dgm:t>
        <a:bodyPr/>
        <a:lstStyle/>
        <a:p>
          <a:endParaRPr lang="zh-CN" altLang="en-US"/>
        </a:p>
      </dgm:t>
    </dgm:pt>
    <dgm:pt modelId="{55A1BB9A-4B65-42C7-B0FD-892503C0ECD5}" type="pres">
      <dgm:prSet presAssocID="{98A7299D-ACCA-41B6-B2DF-31AE23288496}" presName="aSpace" presStyleCnt="0"/>
      <dgm:spPr/>
    </dgm:pt>
    <dgm:pt modelId="{C8703FEB-A6CC-4151-9803-FC99951A50EE}" type="pres">
      <dgm:prSet presAssocID="{89A75F79-F17A-47B4-9520-59E2A516DC75}" presName="aNode" presStyleLbl="fgAcc1" presStyleIdx="2" presStyleCnt="9" custLinFactY="46913" custLinFactNeighborY="100000">
        <dgm:presLayoutVars>
          <dgm:bulletEnabled val="1"/>
        </dgm:presLayoutVars>
      </dgm:prSet>
      <dgm:spPr/>
      <dgm:t>
        <a:bodyPr/>
        <a:lstStyle/>
        <a:p>
          <a:endParaRPr lang="zh-CN" altLang="en-US"/>
        </a:p>
      </dgm:t>
    </dgm:pt>
    <dgm:pt modelId="{CE7FE932-7781-4832-A032-8706A3813D32}" type="pres">
      <dgm:prSet presAssocID="{89A75F79-F17A-47B4-9520-59E2A516DC75}" presName="aSpace" presStyleCnt="0"/>
      <dgm:spPr/>
    </dgm:pt>
    <dgm:pt modelId="{86C8F251-7D16-4BFE-8A77-196175DA2158}" type="pres">
      <dgm:prSet presAssocID="{3CA52AFB-1805-47D9-95D2-BEF73D2F7EA5}" presName="aNode" presStyleLbl="fgAcc1" presStyleIdx="3" presStyleCnt="9" custLinFactY="46913" custLinFactNeighborY="100000">
        <dgm:presLayoutVars>
          <dgm:bulletEnabled val="1"/>
        </dgm:presLayoutVars>
      </dgm:prSet>
      <dgm:spPr/>
      <dgm:t>
        <a:bodyPr/>
        <a:lstStyle/>
        <a:p>
          <a:endParaRPr lang="zh-CN" altLang="en-US"/>
        </a:p>
      </dgm:t>
    </dgm:pt>
    <dgm:pt modelId="{30397E14-4851-4487-88A7-C59F5E3E24AA}" type="pres">
      <dgm:prSet presAssocID="{3CA52AFB-1805-47D9-95D2-BEF73D2F7EA5}" presName="aSpace" presStyleCnt="0"/>
      <dgm:spPr/>
    </dgm:pt>
    <dgm:pt modelId="{9A24459F-E001-49F1-A3A7-58292A06157C}" type="pres">
      <dgm:prSet presAssocID="{720A35C3-70DC-40DE-A2CF-228F78D05358}" presName="aNode" presStyleLbl="fgAcc1" presStyleIdx="4" presStyleCnt="9" custLinFactY="46913" custLinFactNeighborY="100000">
        <dgm:presLayoutVars>
          <dgm:bulletEnabled val="1"/>
        </dgm:presLayoutVars>
      </dgm:prSet>
      <dgm:spPr/>
      <dgm:t>
        <a:bodyPr/>
        <a:lstStyle/>
        <a:p>
          <a:endParaRPr lang="zh-CN" altLang="en-US"/>
        </a:p>
      </dgm:t>
    </dgm:pt>
    <dgm:pt modelId="{8FC26EB7-A21F-4988-8338-6FE7FC60A4F8}" type="pres">
      <dgm:prSet presAssocID="{720A35C3-70DC-40DE-A2CF-228F78D05358}" presName="aSpace" presStyleCnt="0"/>
      <dgm:spPr/>
    </dgm:pt>
    <dgm:pt modelId="{5E3B8D96-6510-42C3-9F16-636981EDD40B}" type="pres">
      <dgm:prSet presAssocID="{C67795B3-9C18-4CB8-A49B-00A5C958269F}" presName="aNode" presStyleLbl="fgAcc1" presStyleIdx="5" presStyleCnt="9" custLinFactY="46913" custLinFactNeighborY="100000">
        <dgm:presLayoutVars>
          <dgm:bulletEnabled val="1"/>
        </dgm:presLayoutVars>
      </dgm:prSet>
      <dgm:spPr/>
      <dgm:t>
        <a:bodyPr/>
        <a:lstStyle/>
        <a:p>
          <a:endParaRPr lang="zh-CN" altLang="en-US"/>
        </a:p>
      </dgm:t>
    </dgm:pt>
    <dgm:pt modelId="{217D802B-3F65-4A0D-B80A-A87F50AEBF62}" type="pres">
      <dgm:prSet presAssocID="{C67795B3-9C18-4CB8-A49B-00A5C958269F}" presName="aSpace" presStyleCnt="0"/>
      <dgm:spPr/>
    </dgm:pt>
    <dgm:pt modelId="{C0359BCB-C6FE-4EA2-98AC-76ECA071F597}" type="pres">
      <dgm:prSet presAssocID="{FDA164DA-8615-4ADA-8756-043DAE7A41DE}" presName="aNode" presStyleLbl="fgAcc1" presStyleIdx="6" presStyleCnt="9" custLinFactY="46913" custLinFactNeighborY="100000">
        <dgm:presLayoutVars>
          <dgm:bulletEnabled val="1"/>
        </dgm:presLayoutVars>
      </dgm:prSet>
      <dgm:spPr/>
      <dgm:t>
        <a:bodyPr/>
        <a:lstStyle/>
        <a:p>
          <a:endParaRPr lang="zh-CN" altLang="en-US"/>
        </a:p>
      </dgm:t>
    </dgm:pt>
    <dgm:pt modelId="{2410E588-0A1D-43DF-B014-8DF9658A4572}" type="pres">
      <dgm:prSet presAssocID="{FDA164DA-8615-4ADA-8756-043DAE7A41DE}" presName="aSpace" presStyleCnt="0"/>
      <dgm:spPr/>
    </dgm:pt>
    <dgm:pt modelId="{823EA513-1A40-46D1-BDF2-2259075F2C61}" type="pres">
      <dgm:prSet presAssocID="{39DA6079-0B32-4A0D-A3B5-0C2381B450AD}" presName="aNode" presStyleLbl="fgAcc1" presStyleIdx="7" presStyleCnt="9" custLinFactY="147350" custLinFactNeighborX="474" custLinFactNeighborY="200000">
        <dgm:presLayoutVars>
          <dgm:bulletEnabled val="1"/>
        </dgm:presLayoutVars>
      </dgm:prSet>
      <dgm:spPr/>
      <dgm:t>
        <a:bodyPr/>
        <a:lstStyle/>
        <a:p>
          <a:endParaRPr lang="zh-CN" altLang="en-US"/>
        </a:p>
      </dgm:t>
    </dgm:pt>
    <dgm:pt modelId="{E9BEA337-AB7F-4883-A043-139EEDE4BE23}" type="pres">
      <dgm:prSet presAssocID="{39DA6079-0B32-4A0D-A3B5-0C2381B450AD}" presName="aSpace" presStyleCnt="0"/>
      <dgm:spPr/>
    </dgm:pt>
    <dgm:pt modelId="{2A928DE6-23EE-47C0-82DE-BCA34F8FEEA1}" type="pres">
      <dgm:prSet presAssocID="{4021A7EC-7F76-40A1-8BEB-231E81798915}" presName="aNode" presStyleLbl="fgAcc1" presStyleIdx="8" presStyleCnt="9" custLinFactY="-41039" custLinFactNeighborY="-100000">
        <dgm:presLayoutVars>
          <dgm:bulletEnabled val="1"/>
        </dgm:presLayoutVars>
      </dgm:prSet>
      <dgm:spPr/>
      <dgm:t>
        <a:bodyPr/>
        <a:lstStyle/>
        <a:p>
          <a:endParaRPr lang="zh-CN" altLang="en-US"/>
        </a:p>
      </dgm:t>
    </dgm:pt>
    <dgm:pt modelId="{A7141D7C-BD8D-4B0A-8687-992870F22FB1}" type="pres">
      <dgm:prSet presAssocID="{4021A7EC-7F76-40A1-8BEB-231E81798915}" presName="aSpace" presStyleCnt="0"/>
      <dgm:spPr/>
    </dgm:pt>
  </dgm:ptLst>
  <dgm:cxnLst>
    <dgm:cxn modelId="{837E41A0-10B0-464A-B46D-F3EA51A0355F}" type="presOf" srcId="{C67795B3-9C18-4CB8-A49B-00A5C958269F}" destId="{5E3B8D96-6510-42C3-9F16-636981EDD40B}" srcOrd="0" destOrd="0" presId="urn:microsoft.com/office/officeart/2005/8/layout/pyramid2"/>
    <dgm:cxn modelId="{E60A5C34-3B78-4A25-92FE-3B7D267BB191}" srcId="{1D214D5C-51FF-48D9-AF95-0C57DF2D544B}" destId="{C67795B3-9C18-4CB8-A49B-00A5C958269F}" srcOrd="5" destOrd="0" parTransId="{56B6790E-A47F-42AB-B1BB-BD9005D19F05}" sibTransId="{A62D10E6-B2DC-4B2B-88BE-53BBF6D9041F}"/>
    <dgm:cxn modelId="{05258B31-A13E-4D97-92AB-4D2913BF62CF}" srcId="{1D214D5C-51FF-48D9-AF95-0C57DF2D544B}" destId="{07CB4A62-BA3F-4C02-A942-302D3F7BC5E1}" srcOrd="0" destOrd="0" parTransId="{E96E96EF-2352-4BFC-8214-C02AEB1FB157}" sibTransId="{CA9DE744-B7C9-4089-95FF-8DA250AC9A03}"/>
    <dgm:cxn modelId="{48DAB5FA-D51F-4223-86A8-CEE1053538DE}" type="presOf" srcId="{720A35C3-70DC-40DE-A2CF-228F78D05358}" destId="{9A24459F-E001-49F1-A3A7-58292A06157C}" srcOrd="0" destOrd="0" presId="urn:microsoft.com/office/officeart/2005/8/layout/pyramid2"/>
    <dgm:cxn modelId="{15252163-12F5-4E79-A8A5-1850D3FE50E4}" type="presOf" srcId="{07CB4A62-BA3F-4C02-A942-302D3F7BC5E1}" destId="{08AE3256-0C3D-4689-B0C5-E5AD25E622F9}" srcOrd="0" destOrd="0" presId="urn:microsoft.com/office/officeart/2005/8/layout/pyramid2"/>
    <dgm:cxn modelId="{1D98900F-FA32-4735-B7C9-E7090DB6FA4E}" type="presOf" srcId="{98A7299D-ACCA-41B6-B2DF-31AE23288496}" destId="{21AFAFD3-EC34-40D3-A040-D1B7C4B366A6}" srcOrd="0" destOrd="0" presId="urn:microsoft.com/office/officeart/2005/8/layout/pyramid2"/>
    <dgm:cxn modelId="{7C2BD20A-F1E0-4E6E-8D26-4151CB35F566}" srcId="{1D214D5C-51FF-48D9-AF95-0C57DF2D544B}" destId="{3CA52AFB-1805-47D9-95D2-BEF73D2F7EA5}" srcOrd="3" destOrd="0" parTransId="{3DC58976-44DF-4521-B8A0-35FC583991A8}" sibTransId="{BACD26F1-EEBE-4E0A-A85A-C10D3A758B3E}"/>
    <dgm:cxn modelId="{4A093B85-F998-468C-914E-C8FBCE60DA3F}" srcId="{1D214D5C-51FF-48D9-AF95-0C57DF2D544B}" destId="{39DA6079-0B32-4A0D-A3B5-0C2381B450AD}" srcOrd="7" destOrd="0" parTransId="{B0FA4728-FF5E-4098-BB95-E3C58B9A1BAA}" sibTransId="{55478197-172D-4D71-AF5A-1C5B1474F209}"/>
    <dgm:cxn modelId="{C4A87722-94AF-4BA5-B77B-5730C745CD70}" type="presOf" srcId="{3CA52AFB-1805-47D9-95D2-BEF73D2F7EA5}" destId="{86C8F251-7D16-4BFE-8A77-196175DA2158}" srcOrd="0" destOrd="0" presId="urn:microsoft.com/office/officeart/2005/8/layout/pyramid2"/>
    <dgm:cxn modelId="{A6B71EF5-E42D-496C-8D91-49F93D017B98}" type="presOf" srcId="{FDA164DA-8615-4ADA-8756-043DAE7A41DE}" destId="{C0359BCB-C6FE-4EA2-98AC-76ECA071F597}" srcOrd="0" destOrd="0" presId="urn:microsoft.com/office/officeart/2005/8/layout/pyramid2"/>
    <dgm:cxn modelId="{72DBFA55-D971-49B4-9752-6F8FC230AA2E}" type="presOf" srcId="{1D214D5C-51FF-48D9-AF95-0C57DF2D544B}" destId="{07F1863D-2345-4E1F-A54D-95963CB44382}" srcOrd="0" destOrd="0" presId="urn:microsoft.com/office/officeart/2005/8/layout/pyramid2"/>
    <dgm:cxn modelId="{95806788-7043-4151-A3D4-CC80D0D7E561}" srcId="{1D214D5C-51FF-48D9-AF95-0C57DF2D544B}" destId="{720A35C3-70DC-40DE-A2CF-228F78D05358}" srcOrd="4" destOrd="0" parTransId="{F0284A4B-0BD7-4D10-A4DD-DF42ADECF829}" sibTransId="{2A5B3737-01E9-4F92-9A33-B4B88D1D1498}"/>
    <dgm:cxn modelId="{779FD248-9338-4B74-9FF8-A8F863188BEB}" type="presOf" srcId="{4021A7EC-7F76-40A1-8BEB-231E81798915}" destId="{2A928DE6-23EE-47C0-82DE-BCA34F8FEEA1}" srcOrd="0" destOrd="0" presId="urn:microsoft.com/office/officeart/2005/8/layout/pyramid2"/>
    <dgm:cxn modelId="{A1543966-CE95-4864-95FC-95699C795B38}" srcId="{1D214D5C-51FF-48D9-AF95-0C57DF2D544B}" destId="{98A7299D-ACCA-41B6-B2DF-31AE23288496}" srcOrd="1" destOrd="0" parTransId="{592096F8-55AE-4CE3-A2E7-9D23333013B5}" sibTransId="{451AB667-7B62-48E6-B780-CCDCBF3EC8B5}"/>
    <dgm:cxn modelId="{9F318F37-C54E-4BF6-BB40-CA55F9839402}" srcId="{1D214D5C-51FF-48D9-AF95-0C57DF2D544B}" destId="{FDA164DA-8615-4ADA-8756-043DAE7A41DE}" srcOrd="6" destOrd="0" parTransId="{D09120AF-DF4C-446F-97C5-3648FF1AF2E0}" sibTransId="{C28012DE-6326-4F1E-B6C1-DA3BD957506B}"/>
    <dgm:cxn modelId="{596761DD-BEB2-48AA-8F02-94C72A0D7E09}" type="presOf" srcId="{39DA6079-0B32-4A0D-A3B5-0C2381B450AD}" destId="{823EA513-1A40-46D1-BDF2-2259075F2C61}" srcOrd="0" destOrd="0" presId="urn:microsoft.com/office/officeart/2005/8/layout/pyramid2"/>
    <dgm:cxn modelId="{440BB272-3DA7-4D4F-A9EA-FA2EB968213B}" srcId="{1D214D5C-51FF-48D9-AF95-0C57DF2D544B}" destId="{4021A7EC-7F76-40A1-8BEB-231E81798915}" srcOrd="8" destOrd="0" parTransId="{FF81140C-6895-4B25-955E-41B71C86E352}" sibTransId="{C2D4B33B-8189-4BBF-96CE-429D07240D98}"/>
    <dgm:cxn modelId="{F0DBAFBB-8E23-4F1E-A7B7-A25640A47219}" srcId="{1D214D5C-51FF-48D9-AF95-0C57DF2D544B}" destId="{89A75F79-F17A-47B4-9520-59E2A516DC75}" srcOrd="2" destOrd="0" parTransId="{69A8145D-FB21-42EA-A480-2673DF9FBFC0}" sibTransId="{2CFFE066-60BE-4349-935F-12B6C83FED6E}"/>
    <dgm:cxn modelId="{A069BB48-E9A9-4DAB-AC62-53DA8DB32561}" type="presOf" srcId="{89A75F79-F17A-47B4-9520-59E2A516DC75}" destId="{C8703FEB-A6CC-4151-9803-FC99951A50EE}" srcOrd="0" destOrd="0" presId="urn:microsoft.com/office/officeart/2005/8/layout/pyramid2"/>
    <dgm:cxn modelId="{143A98E2-A60A-4FFA-9151-6AD022AF93CD}" type="presParOf" srcId="{07F1863D-2345-4E1F-A54D-95963CB44382}" destId="{7B028DB2-66EE-4A7E-9728-AF6E4F11A787}" srcOrd="0" destOrd="0" presId="urn:microsoft.com/office/officeart/2005/8/layout/pyramid2"/>
    <dgm:cxn modelId="{871244F7-24D6-497D-B0CD-2C3F83C589A1}" type="presParOf" srcId="{07F1863D-2345-4E1F-A54D-95963CB44382}" destId="{F5DE77DE-62B6-4D44-8767-4DD92A88C6B1}" srcOrd="1" destOrd="0" presId="urn:microsoft.com/office/officeart/2005/8/layout/pyramid2"/>
    <dgm:cxn modelId="{2F8746C9-5630-433C-8D9C-4EC6D18B9F0B}" type="presParOf" srcId="{F5DE77DE-62B6-4D44-8767-4DD92A88C6B1}" destId="{08AE3256-0C3D-4689-B0C5-E5AD25E622F9}" srcOrd="0" destOrd="0" presId="urn:microsoft.com/office/officeart/2005/8/layout/pyramid2"/>
    <dgm:cxn modelId="{4443B408-16EE-42B4-9AA1-73281E5E3EA6}" type="presParOf" srcId="{F5DE77DE-62B6-4D44-8767-4DD92A88C6B1}" destId="{E599C0DB-8996-41EE-922C-1E366BA07ADE}" srcOrd="1" destOrd="0" presId="urn:microsoft.com/office/officeart/2005/8/layout/pyramid2"/>
    <dgm:cxn modelId="{8EFB3366-3B84-4CCD-8316-ECAE4DB11891}" type="presParOf" srcId="{F5DE77DE-62B6-4D44-8767-4DD92A88C6B1}" destId="{21AFAFD3-EC34-40D3-A040-D1B7C4B366A6}" srcOrd="2" destOrd="0" presId="urn:microsoft.com/office/officeart/2005/8/layout/pyramid2"/>
    <dgm:cxn modelId="{0AFF0469-858C-4DE1-A9DE-71CB25886E8F}" type="presParOf" srcId="{F5DE77DE-62B6-4D44-8767-4DD92A88C6B1}" destId="{55A1BB9A-4B65-42C7-B0FD-892503C0ECD5}" srcOrd="3" destOrd="0" presId="urn:microsoft.com/office/officeart/2005/8/layout/pyramid2"/>
    <dgm:cxn modelId="{F4FBB784-7A13-4DEA-8372-5F2814AFF51A}" type="presParOf" srcId="{F5DE77DE-62B6-4D44-8767-4DD92A88C6B1}" destId="{C8703FEB-A6CC-4151-9803-FC99951A50EE}" srcOrd="4" destOrd="0" presId="urn:microsoft.com/office/officeart/2005/8/layout/pyramid2"/>
    <dgm:cxn modelId="{A88049EF-4D37-4C4F-BD45-DE633C7CA7CE}" type="presParOf" srcId="{F5DE77DE-62B6-4D44-8767-4DD92A88C6B1}" destId="{CE7FE932-7781-4832-A032-8706A3813D32}" srcOrd="5" destOrd="0" presId="urn:microsoft.com/office/officeart/2005/8/layout/pyramid2"/>
    <dgm:cxn modelId="{15E462AF-0386-47B1-B19E-12B3DDCE6515}" type="presParOf" srcId="{F5DE77DE-62B6-4D44-8767-4DD92A88C6B1}" destId="{86C8F251-7D16-4BFE-8A77-196175DA2158}" srcOrd="6" destOrd="0" presId="urn:microsoft.com/office/officeart/2005/8/layout/pyramid2"/>
    <dgm:cxn modelId="{F0267077-DB20-4268-8ED2-78872BFF3FC2}" type="presParOf" srcId="{F5DE77DE-62B6-4D44-8767-4DD92A88C6B1}" destId="{30397E14-4851-4487-88A7-C59F5E3E24AA}" srcOrd="7" destOrd="0" presId="urn:microsoft.com/office/officeart/2005/8/layout/pyramid2"/>
    <dgm:cxn modelId="{E7246156-3DF3-44DD-8782-B833A59BB403}" type="presParOf" srcId="{F5DE77DE-62B6-4D44-8767-4DD92A88C6B1}" destId="{9A24459F-E001-49F1-A3A7-58292A06157C}" srcOrd="8" destOrd="0" presId="urn:microsoft.com/office/officeart/2005/8/layout/pyramid2"/>
    <dgm:cxn modelId="{33ECBEE2-ACD2-4834-B1F6-1965D2F91D2E}" type="presParOf" srcId="{F5DE77DE-62B6-4D44-8767-4DD92A88C6B1}" destId="{8FC26EB7-A21F-4988-8338-6FE7FC60A4F8}" srcOrd="9" destOrd="0" presId="urn:microsoft.com/office/officeart/2005/8/layout/pyramid2"/>
    <dgm:cxn modelId="{A1E60685-E2BE-4A38-9A96-0FC507C2C17C}" type="presParOf" srcId="{F5DE77DE-62B6-4D44-8767-4DD92A88C6B1}" destId="{5E3B8D96-6510-42C3-9F16-636981EDD40B}" srcOrd="10" destOrd="0" presId="urn:microsoft.com/office/officeart/2005/8/layout/pyramid2"/>
    <dgm:cxn modelId="{A9560896-CF0D-42FD-A7F0-19D3B78ADDCD}" type="presParOf" srcId="{F5DE77DE-62B6-4D44-8767-4DD92A88C6B1}" destId="{217D802B-3F65-4A0D-B80A-A87F50AEBF62}" srcOrd="11" destOrd="0" presId="urn:microsoft.com/office/officeart/2005/8/layout/pyramid2"/>
    <dgm:cxn modelId="{7FFF6A39-B4E3-416A-A794-EC1B2399E794}" type="presParOf" srcId="{F5DE77DE-62B6-4D44-8767-4DD92A88C6B1}" destId="{C0359BCB-C6FE-4EA2-98AC-76ECA071F597}" srcOrd="12" destOrd="0" presId="urn:microsoft.com/office/officeart/2005/8/layout/pyramid2"/>
    <dgm:cxn modelId="{C58C5101-E33A-4F5F-B546-CE5FDB3B79BF}" type="presParOf" srcId="{F5DE77DE-62B6-4D44-8767-4DD92A88C6B1}" destId="{2410E588-0A1D-43DF-B014-8DF9658A4572}" srcOrd="13" destOrd="0" presId="urn:microsoft.com/office/officeart/2005/8/layout/pyramid2"/>
    <dgm:cxn modelId="{8284C72C-0982-4083-93D1-B7FE813CB788}" type="presParOf" srcId="{F5DE77DE-62B6-4D44-8767-4DD92A88C6B1}" destId="{823EA513-1A40-46D1-BDF2-2259075F2C61}" srcOrd="14" destOrd="0" presId="urn:microsoft.com/office/officeart/2005/8/layout/pyramid2"/>
    <dgm:cxn modelId="{9883138E-C179-4CAF-A772-0E5B40EB4236}" type="presParOf" srcId="{F5DE77DE-62B6-4D44-8767-4DD92A88C6B1}" destId="{E9BEA337-AB7F-4883-A043-139EEDE4BE23}" srcOrd="15" destOrd="0" presId="urn:microsoft.com/office/officeart/2005/8/layout/pyramid2"/>
    <dgm:cxn modelId="{95F74F79-332B-4993-A8AF-8AB7614B219B}" type="presParOf" srcId="{F5DE77DE-62B6-4D44-8767-4DD92A88C6B1}" destId="{2A928DE6-23EE-47C0-82DE-BCA34F8FEEA1}" srcOrd="16" destOrd="0" presId="urn:microsoft.com/office/officeart/2005/8/layout/pyramid2"/>
    <dgm:cxn modelId="{002C987F-3F03-4449-AFF6-C8B3B0EA7E46}" type="presParOf" srcId="{F5DE77DE-62B6-4D44-8767-4DD92A88C6B1}" destId="{A7141D7C-BD8D-4B0A-8687-992870F22FB1}" srcOrd="1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375610-B3C4-4B93-97AA-9681DED8E5D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F8BB6D84-8D44-43E2-87C8-4E04511531D8}">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拟定软件测试计划</a:t>
          </a:r>
          <a:endParaRPr lang="zh-CN" altLang="en-US" dirty="0">
            <a:solidFill>
              <a:srgbClr val="C00000"/>
            </a:solidFill>
          </a:endParaRPr>
        </a:p>
      </dgm:t>
    </dgm:pt>
    <dgm:pt modelId="{47D13CFF-FA00-429E-BEE4-98052542C5D1}" type="parTrans" cxnId="{54358460-182D-46B9-B8DB-16FFE47EA52F}">
      <dgm:prSet/>
      <dgm:spPr/>
      <dgm:t>
        <a:bodyPr/>
        <a:lstStyle/>
        <a:p>
          <a:endParaRPr lang="zh-CN" altLang="en-US"/>
        </a:p>
      </dgm:t>
    </dgm:pt>
    <dgm:pt modelId="{67AB7429-63D2-4925-AB86-88970C898BA5}" type="sibTrans" cxnId="{54358460-182D-46B9-B8DB-16FFE47EA52F}">
      <dgm:prSet/>
      <dgm:spPr/>
      <dgm:t>
        <a:bodyPr/>
        <a:lstStyle/>
        <a:p>
          <a:endParaRPr lang="zh-CN" altLang="en-US"/>
        </a:p>
      </dgm:t>
    </dgm:pt>
    <dgm:pt modelId="{97143CA5-9C20-4FAD-819D-0524FB1F5C37}">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设计和生成测试用例</a:t>
          </a:r>
          <a:endParaRPr lang="zh-CN" altLang="en-US" dirty="0">
            <a:solidFill>
              <a:srgbClr val="C00000"/>
            </a:solidFill>
          </a:endParaRPr>
        </a:p>
      </dgm:t>
    </dgm:pt>
    <dgm:pt modelId="{4FF3463D-CEAA-4E1B-A71E-398FAA7F1F6A}" type="parTrans" cxnId="{A48CDA38-1AA4-41A4-88CE-33AB0085308A}">
      <dgm:prSet/>
      <dgm:spPr/>
      <dgm:t>
        <a:bodyPr/>
        <a:lstStyle/>
        <a:p>
          <a:endParaRPr lang="zh-CN" altLang="en-US"/>
        </a:p>
      </dgm:t>
    </dgm:pt>
    <dgm:pt modelId="{8F516318-AF6A-444E-B660-976632D72E84}" type="sibTrans" cxnId="{A48CDA38-1AA4-41A4-88CE-33AB0085308A}">
      <dgm:prSet/>
      <dgm:spPr/>
      <dgm:t>
        <a:bodyPr/>
        <a:lstStyle/>
        <a:p>
          <a:endParaRPr lang="zh-CN" altLang="en-US"/>
        </a:p>
      </dgm:t>
    </dgm:pt>
    <dgm:pt modelId="{67A581DA-CDFC-40C4-B4F8-965920AB4619}">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搭建测试环境</a:t>
          </a:r>
          <a:endParaRPr lang="zh-CN" altLang="en-US" dirty="0">
            <a:solidFill>
              <a:srgbClr val="C00000"/>
            </a:solidFill>
          </a:endParaRPr>
        </a:p>
      </dgm:t>
    </dgm:pt>
    <dgm:pt modelId="{7FD98714-AB2B-4D0D-914B-AC7D7C60BD98}" type="parTrans" cxnId="{D1A19D7E-80C2-40CE-8E51-543B1A577B81}">
      <dgm:prSet/>
      <dgm:spPr/>
      <dgm:t>
        <a:bodyPr/>
        <a:lstStyle/>
        <a:p>
          <a:endParaRPr lang="zh-CN" altLang="en-US"/>
        </a:p>
      </dgm:t>
    </dgm:pt>
    <dgm:pt modelId="{88DC4AA5-6873-4018-BEC6-FA050D7BBDC4}" type="sibTrans" cxnId="{D1A19D7E-80C2-40CE-8E51-543B1A577B81}">
      <dgm:prSet/>
      <dgm:spPr/>
      <dgm:t>
        <a:bodyPr/>
        <a:lstStyle/>
        <a:p>
          <a:endParaRPr lang="zh-CN" altLang="en-US"/>
        </a:p>
      </dgm:t>
    </dgm:pt>
    <dgm:pt modelId="{5D869B6C-A048-4B57-A100-EAC7C49258D5}">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测试总结</a:t>
          </a:r>
          <a:endParaRPr lang="zh-CN" altLang="en-US" dirty="0">
            <a:solidFill>
              <a:srgbClr val="C00000"/>
            </a:solidFill>
          </a:endParaRPr>
        </a:p>
      </dgm:t>
    </dgm:pt>
    <dgm:pt modelId="{54A83E39-9DFD-4A76-95EF-8B3F6B339CAE}" type="parTrans" cxnId="{BC5C83E7-8BDF-474C-A6AB-D4FCDC7B1D35}">
      <dgm:prSet/>
      <dgm:spPr/>
      <dgm:t>
        <a:bodyPr/>
        <a:lstStyle/>
        <a:p>
          <a:endParaRPr lang="zh-CN" altLang="en-US"/>
        </a:p>
      </dgm:t>
    </dgm:pt>
    <dgm:pt modelId="{BE12832B-B681-41B0-8274-AE2FC583EAB6}" type="sibTrans" cxnId="{BC5C83E7-8BDF-474C-A6AB-D4FCDC7B1D35}">
      <dgm:prSet/>
      <dgm:spPr/>
      <dgm:t>
        <a:bodyPr/>
        <a:lstStyle/>
        <a:p>
          <a:endParaRPr lang="zh-CN" altLang="en-US"/>
        </a:p>
      </dgm:t>
    </dgm:pt>
    <dgm:pt modelId="{42DBF819-6296-48C0-9E9C-6E30AADEE085}">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实施测试</a:t>
          </a:r>
          <a:endParaRPr lang="zh-CN" altLang="en-US" dirty="0">
            <a:solidFill>
              <a:srgbClr val="C00000"/>
            </a:solidFill>
          </a:endParaRPr>
        </a:p>
      </dgm:t>
    </dgm:pt>
    <dgm:pt modelId="{797D0F69-90B8-4331-ABBC-58D6DFD57010}" type="parTrans" cxnId="{A448CAD7-3007-455A-9CF4-30BAA7C10FC9}">
      <dgm:prSet/>
      <dgm:spPr/>
      <dgm:t>
        <a:bodyPr/>
        <a:lstStyle/>
        <a:p>
          <a:endParaRPr lang="zh-CN" altLang="en-US"/>
        </a:p>
      </dgm:t>
    </dgm:pt>
    <dgm:pt modelId="{F4F4A85A-B0D6-4445-9C73-48C57B42BFB6}" type="sibTrans" cxnId="{A448CAD7-3007-455A-9CF4-30BAA7C10FC9}">
      <dgm:prSet/>
      <dgm:spPr/>
      <dgm:t>
        <a:bodyPr/>
        <a:lstStyle/>
        <a:p>
          <a:endParaRPr lang="zh-CN" altLang="en-US"/>
        </a:p>
      </dgm:t>
    </dgm:pt>
    <dgm:pt modelId="{29030ED1-9D0C-44DD-8807-F903A84E1424}">
      <dgm:prSet phldrT="[文本]"/>
      <dgm:spPr/>
      <dgm:t>
        <a:bodyPr/>
        <a:lstStyle/>
        <a:p>
          <a:r>
            <a:rPr lang="zh-CN" altLang="en-US" dirty="0" smtClean="0">
              <a:solidFill>
                <a:srgbClr val="C00000"/>
              </a:solidFill>
              <a:ea typeface="宋体" pitchFamily="2" charset="-122"/>
              <a:hlinkClick xmlns:r="http://schemas.openxmlformats.org/officeDocument/2006/relationships" r:id="" action="ppaction://noaction"/>
            </a:rPr>
            <a:t>测试评估</a:t>
          </a:r>
          <a:endParaRPr lang="zh-CN" altLang="en-US" dirty="0">
            <a:solidFill>
              <a:srgbClr val="C00000"/>
            </a:solidFill>
          </a:endParaRPr>
        </a:p>
      </dgm:t>
    </dgm:pt>
    <dgm:pt modelId="{C18C39B0-E31B-409F-B23D-DF75387A26C5}" type="parTrans" cxnId="{6F587B5E-2D20-4DC4-8897-17E695B763BF}">
      <dgm:prSet/>
      <dgm:spPr/>
      <dgm:t>
        <a:bodyPr/>
        <a:lstStyle/>
        <a:p>
          <a:endParaRPr lang="zh-CN" altLang="en-US"/>
        </a:p>
      </dgm:t>
    </dgm:pt>
    <dgm:pt modelId="{98D9589E-361E-4E0B-9938-0FCB26D412CE}" type="sibTrans" cxnId="{6F587B5E-2D20-4DC4-8897-17E695B763BF}">
      <dgm:prSet/>
      <dgm:spPr/>
      <dgm:t>
        <a:bodyPr/>
        <a:lstStyle/>
        <a:p>
          <a:endParaRPr lang="zh-CN" altLang="en-US"/>
        </a:p>
      </dgm:t>
    </dgm:pt>
    <dgm:pt modelId="{51015D69-D394-4445-A4DA-B035BCF3818A}" type="pres">
      <dgm:prSet presAssocID="{0F375610-B3C4-4B93-97AA-9681DED8E5D0}" presName="Name0" presStyleCnt="0">
        <dgm:presLayoutVars>
          <dgm:chMax val="7"/>
          <dgm:dir/>
          <dgm:animLvl val="lvl"/>
          <dgm:resizeHandles val="exact"/>
        </dgm:presLayoutVars>
      </dgm:prSet>
      <dgm:spPr/>
      <dgm:t>
        <a:bodyPr/>
        <a:lstStyle/>
        <a:p>
          <a:endParaRPr lang="zh-CN" altLang="en-US"/>
        </a:p>
      </dgm:t>
    </dgm:pt>
    <dgm:pt modelId="{56D5AAB7-5483-4BA1-86AD-DF57B4A67F38}" type="pres">
      <dgm:prSet presAssocID="{F8BB6D84-8D44-43E2-87C8-4E04511531D8}" presName="circle1" presStyleLbl="node1" presStyleIdx="0" presStyleCnt="6"/>
      <dgm:spPr>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55B2FB76-1E22-405B-8A3A-D2278B3541B7}" type="pres">
      <dgm:prSet presAssocID="{F8BB6D84-8D44-43E2-87C8-4E04511531D8}" presName="space" presStyleCnt="0"/>
      <dgm:spPr/>
    </dgm:pt>
    <dgm:pt modelId="{69A968FC-D3A2-49C5-A03F-186F341F012C}" type="pres">
      <dgm:prSet presAssocID="{F8BB6D84-8D44-43E2-87C8-4E04511531D8}" presName="rect1" presStyleLbl="alignAcc1" presStyleIdx="0" presStyleCnt="6"/>
      <dgm:spPr/>
      <dgm:t>
        <a:bodyPr/>
        <a:lstStyle/>
        <a:p>
          <a:endParaRPr lang="zh-CN" altLang="en-US"/>
        </a:p>
      </dgm:t>
    </dgm:pt>
    <dgm:pt modelId="{0CC7777A-A88E-4047-943D-E8FAEBF24756}" type="pres">
      <dgm:prSet presAssocID="{97143CA5-9C20-4FAD-819D-0524FB1F5C37}" presName="vertSpace2" presStyleLbl="node1" presStyleIdx="0" presStyleCnt="6"/>
      <dgm:spPr/>
    </dgm:pt>
    <dgm:pt modelId="{0BC6AE70-40C7-4C38-81FB-7D1D34334C29}" type="pres">
      <dgm:prSet presAssocID="{97143CA5-9C20-4FAD-819D-0524FB1F5C37}" presName="circle2" presStyleLbl="node1" presStyleIdx="1" presStyleCnt="6"/>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CEDD3062-EB1E-45E1-AC02-432D6B8EB076}" type="pres">
      <dgm:prSet presAssocID="{97143CA5-9C20-4FAD-819D-0524FB1F5C37}" presName="rect2" presStyleLbl="alignAcc1" presStyleIdx="1" presStyleCnt="6"/>
      <dgm:spPr/>
      <dgm:t>
        <a:bodyPr/>
        <a:lstStyle/>
        <a:p>
          <a:endParaRPr lang="zh-CN" altLang="en-US"/>
        </a:p>
      </dgm:t>
    </dgm:pt>
    <dgm:pt modelId="{F590C774-2889-4E3F-9C27-992CB465DC5B}" type="pres">
      <dgm:prSet presAssocID="{67A581DA-CDFC-40C4-B4F8-965920AB4619}" presName="vertSpace3" presStyleLbl="node1" presStyleIdx="1" presStyleCnt="6"/>
      <dgm:spPr/>
    </dgm:pt>
    <dgm:pt modelId="{5B8AEBC8-D38F-48D7-943D-AC8143228289}" type="pres">
      <dgm:prSet presAssocID="{67A581DA-CDFC-40C4-B4F8-965920AB4619}" presName="circle3" presStyleLbl="node1" presStyleIdx="2" presStyleCnt="6"/>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D975CB0-7668-4D7A-8799-1FC188E14125}" type="pres">
      <dgm:prSet presAssocID="{67A581DA-CDFC-40C4-B4F8-965920AB4619}" presName="rect3" presStyleLbl="alignAcc1" presStyleIdx="2" presStyleCnt="6" custLinFactNeighborX="24033"/>
      <dgm:spPr/>
      <dgm:t>
        <a:bodyPr/>
        <a:lstStyle/>
        <a:p>
          <a:endParaRPr lang="zh-CN" altLang="en-US"/>
        </a:p>
      </dgm:t>
    </dgm:pt>
    <dgm:pt modelId="{D00AE524-3707-4DF8-8482-29732D0387E0}" type="pres">
      <dgm:prSet presAssocID="{42DBF819-6296-48C0-9E9C-6E30AADEE085}" presName="vertSpace4" presStyleLbl="node1" presStyleIdx="2" presStyleCnt="6"/>
      <dgm:spPr/>
    </dgm:pt>
    <dgm:pt modelId="{8A21C39A-0249-4E5F-81CB-7A797FE77125}" type="pres">
      <dgm:prSet presAssocID="{42DBF819-6296-48C0-9E9C-6E30AADEE085}" presName="circle4" presStyleLbl="node1" presStyleIdx="3" presStyleCnt="6"/>
      <dgm:spPr>
        <a:solidFill>
          <a:srgbClr val="92D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A4611DC-2E74-41BB-88CC-10EFE9C75316}" type="pres">
      <dgm:prSet presAssocID="{42DBF819-6296-48C0-9E9C-6E30AADEE085}" presName="rect4" presStyleLbl="alignAcc1" presStyleIdx="3" presStyleCnt="6"/>
      <dgm:spPr/>
      <dgm:t>
        <a:bodyPr/>
        <a:lstStyle/>
        <a:p>
          <a:endParaRPr lang="zh-CN" altLang="en-US"/>
        </a:p>
      </dgm:t>
    </dgm:pt>
    <dgm:pt modelId="{4AC35C28-3E3E-4B04-81B1-3C5EE50572CA}" type="pres">
      <dgm:prSet presAssocID="{29030ED1-9D0C-44DD-8807-F903A84E1424}" presName="vertSpace5" presStyleLbl="node1" presStyleIdx="3" presStyleCnt="6"/>
      <dgm:spPr/>
    </dgm:pt>
    <dgm:pt modelId="{F01F0A32-7D7A-4477-AD29-BCC11903686A}" type="pres">
      <dgm:prSet presAssocID="{29030ED1-9D0C-44DD-8807-F903A84E1424}" presName="circle5" presStyleLbl="node1" presStyleIdx="4" presStyleCnt="6"/>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8BEADEF-D5AA-4D5B-9333-BEA976B81C68}" type="pres">
      <dgm:prSet presAssocID="{29030ED1-9D0C-44DD-8807-F903A84E1424}" presName="rect5" presStyleLbl="alignAcc1" presStyleIdx="4" presStyleCnt="6"/>
      <dgm:spPr/>
      <dgm:t>
        <a:bodyPr/>
        <a:lstStyle/>
        <a:p>
          <a:endParaRPr lang="zh-CN" altLang="en-US"/>
        </a:p>
      </dgm:t>
    </dgm:pt>
    <dgm:pt modelId="{CBF3038E-7E0A-47D2-A706-11580B5F36E1}" type="pres">
      <dgm:prSet presAssocID="{5D869B6C-A048-4B57-A100-EAC7C49258D5}" presName="vertSpace6" presStyleLbl="node1" presStyleIdx="4" presStyleCnt="6"/>
      <dgm:spPr/>
    </dgm:pt>
    <dgm:pt modelId="{2DE07240-C4E8-4C95-ACD5-29E9E3A705C5}" type="pres">
      <dgm:prSet presAssocID="{5D869B6C-A048-4B57-A100-EAC7C49258D5}" presName="circle6" presStyleLbl="node1" presStyleIdx="5" presStyleCnt="6"/>
      <dgm:spPr>
        <a:solidFill>
          <a:srgbClr val="CC99F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849219C-E88B-40F7-9EC5-7E8293CF7DD7}" type="pres">
      <dgm:prSet presAssocID="{5D869B6C-A048-4B57-A100-EAC7C49258D5}" presName="rect6" presStyleLbl="alignAcc1" presStyleIdx="5" presStyleCnt="6"/>
      <dgm:spPr/>
      <dgm:t>
        <a:bodyPr/>
        <a:lstStyle/>
        <a:p>
          <a:endParaRPr lang="zh-CN" altLang="en-US"/>
        </a:p>
      </dgm:t>
    </dgm:pt>
    <dgm:pt modelId="{4E650717-FF09-4BF8-8EE7-49A95F467FB6}" type="pres">
      <dgm:prSet presAssocID="{F8BB6D84-8D44-43E2-87C8-4E04511531D8}" presName="rect1ParTxNoCh" presStyleLbl="alignAcc1" presStyleIdx="5" presStyleCnt="6">
        <dgm:presLayoutVars>
          <dgm:chMax val="1"/>
          <dgm:bulletEnabled val="1"/>
        </dgm:presLayoutVars>
      </dgm:prSet>
      <dgm:spPr/>
      <dgm:t>
        <a:bodyPr/>
        <a:lstStyle/>
        <a:p>
          <a:endParaRPr lang="zh-CN" altLang="en-US"/>
        </a:p>
      </dgm:t>
    </dgm:pt>
    <dgm:pt modelId="{FFB8CF80-6DC2-43E2-A6A5-B9FFDBBED243}" type="pres">
      <dgm:prSet presAssocID="{97143CA5-9C20-4FAD-819D-0524FB1F5C37}" presName="rect2ParTxNoCh" presStyleLbl="alignAcc1" presStyleIdx="5" presStyleCnt="6">
        <dgm:presLayoutVars>
          <dgm:chMax val="1"/>
          <dgm:bulletEnabled val="1"/>
        </dgm:presLayoutVars>
      </dgm:prSet>
      <dgm:spPr/>
      <dgm:t>
        <a:bodyPr/>
        <a:lstStyle/>
        <a:p>
          <a:endParaRPr lang="zh-CN" altLang="en-US"/>
        </a:p>
      </dgm:t>
    </dgm:pt>
    <dgm:pt modelId="{E7CEAB73-42DA-45F9-9128-2785C0951147}" type="pres">
      <dgm:prSet presAssocID="{67A581DA-CDFC-40C4-B4F8-965920AB4619}" presName="rect3ParTxNoCh" presStyleLbl="alignAcc1" presStyleIdx="5" presStyleCnt="6">
        <dgm:presLayoutVars>
          <dgm:chMax val="1"/>
          <dgm:bulletEnabled val="1"/>
        </dgm:presLayoutVars>
      </dgm:prSet>
      <dgm:spPr/>
      <dgm:t>
        <a:bodyPr/>
        <a:lstStyle/>
        <a:p>
          <a:endParaRPr lang="zh-CN" altLang="en-US"/>
        </a:p>
      </dgm:t>
    </dgm:pt>
    <dgm:pt modelId="{11570526-5CE1-4B5F-BC6A-BEB04364E0F4}" type="pres">
      <dgm:prSet presAssocID="{42DBF819-6296-48C0-9E9C-6E30AADEE085}" presName="rect4ParTxNoCh" presStyleLbl="alignAcc1" presStyleIdx="5" presStyleCnt="6">
        <dgm:presLayoutVars>
          <dgm:chMax val="1"/>
          <dgm:bulletEnabled val="1"/>
        </dgm:presLayoutVars>
      </dgm:prSet>
      <dgm:spPr/>
      <dgm:t>
        <a:bodyPr/>
        <a:lstStyle/>
        <a:p>
          <a:endParaRPr lang="zh-CN" altLang="en-US"/>
        </a:p>
      </dgm:t>
    </dgm:pt>
    <dgm:pt modelId="{91A7D9BD-C43B-4E9A-BE73-CB8863042F89}" type="pres">
      <dgm:prSet presAssocID="{29030ED1-9D0C-44DD-8807-F903A84E1424}" presName="rect5ParTxNoCh" presStyleLbl="alignAcc1" presStyleIdx="5" presStyleCnt="6">
        <dgm:presLayoutVars>
          <dgm:chMax val="1"/>
          <dgm:bulletEnabled val="1"/>
        </dgm:presLayoutVars>
      </dgm:prSet>
      <dgm:spPr/>
      <dgm:t>
        <a:bodyPr/>
        <a:lstStyle/>
        <a:p>
          <a:endParaRPr lang="zh-CN" altLang="en-US"/>
        </a:p>
      </dgm:t>
    </dgm:pt>
    <dgm:pt modelId="{C166F9BC-4F3F-4CCB-91A5-BACE7489DD2A}" type="pres">
      <dgm:prSet presAssocID="{5D869B6C-A048-4B57-A100-EAC7C49258D5}" presName="rect6ParTxNoCh" presStyleLbl="alignAcc1" presStyleIdx="5" presStyleCnt="6">
        <dgm:presLayoutVars>
          <dgm:chMax val="1"/>
          <dgm:bulletEnabled val="1"/>
        </dgm:presLayoutVars>
      </dgm:prSet>
      <dgm:spPr/>
      <dgm:t>
        <a:bodyPr/>
        <a:lstStyle/>
        <a:p>
          <a:endParaRPr lang="zh-CN" altLang="en-US"/>
        </a:p>
      </dgm:t>
    </dgm:pt>
  </dgm:ptLst>
  <dgm:cxnLst>
    <dgm:cxn modelId="{47A0845E-2317-40FA-BD19-2457110AD4DD}" type="presOf" srcId="{97143CA5-9C20-4FAD-819D-0524FB1F5C37}" destId="{FFB8CF80-6DC2-43E2-A6A5-B9FFDBBED243}" srcOrd="1" destOrd="0" presId="urn:microsoft.com/office/officeart/2005/8/layout/target3"/>
    <dgm:cxn modelId="{BC5C83E7-8BDF-474C-A6AB-D4FCDC7B1D35}" srcId="{0F375610-B3C4-4B93-97AA-9681DED8E5D0}" destId="{5D869B6C-A048-4B57-A100-EAC7C49258D5}" srcOrd="5" destOrd="0" parTransId="{54A83E39-9DFD-4A76-95EF-8B3F6B339CAE}" sibTransId="{BE12832B-B681-41B0-8274-AE2FC583EAB6}"/>
    <dgm:cxn modelId="{FB32B70B-FD26-4EF6-95BB-2620738E5C84}" type="presOf" srcId="{67A581DA-CDFC-40C4-B4F8-965920AB4619}" destId="{CD975CB0-7668-4D7A-8799-1FC188E14125}" srcOrd="0" destOrd="0" presId="urn:microsoft.com/office/officeart/2005/8/layout/target3"/>
    <dgm:cxn modelId="{D771ABE2-D97E-48EA-812F-C5E50D303E91}" type="presOf" srcId="{42DBF819-6296-48C0-9E9C-6E30AADEE085}" destId="{11570526-5CE1-4B5F-BC6A-BEB04364E0F4}" srcOrd="1" destOrd="0" presId="urn:microsoft.com/office/officeart/2005/8/layout/target3"/>
    <dgm:cxn modelId="{54358460-182D-46B9-B8DB-16FFE47EA52F}" srcId="{0F375610-B3C4-4B93-97AA-9681DED8E5D0}" destId="{F8BB6D84-8D44-43E2-87C8-4E04511531D8}" srcOrd="0" destOrd="0" parTransId="{47D13CFF-FA00-429E-BEE4-98052542C5D1}" sibTransId="{67AB7429-63D2-4925-AB86-88970C898BA5}"/>
    <dgm:cxn modelId="{ADE5F847-EA98-4CEB-869C-F4852EB8336D}" type="presOf" srcId="{29030ED1-9D0C-44DD-8807-F903A84E1424}" destId="{F8BEADEF-D5AA-4D5B-9333-BEA976B81C68}" srcOrd="0" destOrd="0" presId="urn:microsoft.com/office/officeart/2005/8/layout/target3"/>
    <dgm:cxn modelId="{6F587B5E-2D20-4DC4-8897-17E695B763BF}" srcId="{0F375610-B3C4-4B93-97AA-9681DED8E5D0}" destId="{29030ED1-9D0C-44DD-8807-F903A84E1424}" srcOrd="4" destOrd="0" parTransId="{C18C39B0-E31B-409F-B23D-DF75387A26C5}" sibTransId="{98D9589E-361E-4E0B-9938-0FCB26D412CE}"/>
    <dgm:cxn modelId="{A5679E26-6B5B-462F-A83C-166B7996E431}" type="presOf" srcId="{0F375610-B3C4-4B93-97AA-9681DED8E5D0}" destId="{51015D69-D394-4445-A4DA-B035BCF3818A}" srcOrd="0" destOrd="0" presId="urn:microsoft.com/office/officeart/2005/8/layout/target3"/>
    <dgm:cxn modelId="{A448CAD7-3007-455A-9CF4-30BAA7C10FC9}" srcId="{0F375610-B3C4-4B93-97AA-9681DED8E5D0}" destId="{42DBF819-6296-48C0-9E9C-6E30AADEE085}" srcOrd="3" destOrd="0" parTransId="{797D0F69-90B8-4331-ABBC-58D6DFD57010}" sibTransId="{F4F4A85A-B0D6-4445-9C73-48C57B42BFB6}"/>
    <dgm:cxn modelId="{D1A19D7E-80C2-40CE-8E51-543B1A577B81}" srcId="{0F375610-B3C4-4B93-97AA-9681DED8E5D0}" destId="{67A581DA-CDFC-40C4-B4F8-965920AB4619}" srcOrd="2" destOrd="0" parTransId="{7FD98714-AB2B-4D0D-914B-AC7D7C60BD98}" sibTransId="{88DC4AA5-6873-4018-BEC6-FA050D7BBDC4}"/>
    <dgm:cxn modelId="{749DA437-D6A0-47D2-AAB9-83F2318A1AAF}" type="presOf" srcId="{5D869B6C-A048-4B57-A100-EAC7C49258D5}" destId="{C166F9BC-4F3F-4CCB-91A5-BACE7489DD2A}" srcOrd="1" destOrd="0" presId="urn:microsoft.com/office/officeart/2005/8/layout/target3"/>
    <dgm:cxn modelId="{74E2047F-DE3C-4688-A763-4700DEABE42B}" type="presOf" srcId="{F8BB6D84-8D44-43E2-87C8-4E04511531D8}" destId="{69A968FC-D3A2-49C5-A03F-186F341F012C}" srcOrd="0" destOrd="0" presId="urn:microsoft.com/office/officeart/2005/8/layout/target3"/>
    <dgm:cxn modelId="{BB19BEBF-B3CC-4341-AB6D-90445B5D756B}" type="presOf" srcId="{5D869B6C-A048-4B57-A100-EAC7C49258D5}" destId="{6849219C-E88B-40F7-9EC5-7E8293CF7DD7}" srcOrd="0" destOrd="0" presId="urn:microsoft.com/office/officeart/2005/8/layout/target3"/>
    <dgm:cxn modelId="{8D0446D0-801C-4ECF-AF2B-1327D53DD976}" type="presOf" srcId="{97143CA5-9C20-4FAD-819D-0524FB1F5C37}" destId="{CEDD3062-EB1E-45E1-AC02-432D6B8EB076}" srcOrd="0" destOrd="0" presId="urn:microsoft.com/office/officeart/2005/8/layout/target3"/>
    <dgm:cxn modelId="{BAFD9E1A-03E3-454C-8D3E-02F6544996FB}" type="presOf" srcId="{F8BB6D84-8D44-43E2-87C8-4E04511531D8}" destId="{4E650717-FF09-4BF8-8EE7-49A95F467FB6}" srcOrd="1" destOrd="0" presId="urn:microsoft.com/office/officeart/2005/8/layout/target3"/>
    <dgm:cxn modelId="{A48CDA38-1AA4-41A4-88CE-33AB0085308A}" srcId="{0F375610-B3C4-4B93-97AA-9681DED8E5D0}" destId="{97143CA5-9C20-4FAD-819D-0524FB1F5C37}" srcOrd="1" destOrd="0" parTransId="{4FF3463D-CEAA-4E1B-A71E-398FAA7F1F6A}" sibTransId="{8F516318-AF6A-444E-B660-976632D72E84}"/>
    <dgm:cxn modelId="{848F67AF-F5DC-4C8A-9589-0F2D55659E50}" type="presOf" srcId="{29030ED1-9D0C-44DD-8807-F903A84E1424}" destId="{91A7D9BD-C43B-4E9A-BE73-CB8863042F89}" srcOrd="1" destOrd="0" presId="urn:microsoft.com/office/officeart/2005/8/layout/target3"/>
    <dgm:cxn modelId="{C3C03680-5804-4E8A-928E-537BE18B531E}" type="presOf" srcId="{42DBF819-6296-48C0-9E9C-6E30AADEE085}" destId="{1A4611DC-2E74-41BB-88CC-10EFE9C75316}" srcOrd="0" destOrd="0" presId="urn:microsoft.com/office/officeart/2005/8/layout/target3"/>
    <dgm:cxn modelId="{782759EF-15BE-4065-AF32-FEC079FDC625}" type="presOf" srcId="{67A581DA-CDFC-40C4-B4F8-965920AB4619}" destId="{E7CEAB73-42DA-45F9-9128-2785C0951147}" srcOrd="1" destOrd="0" presId="urn:microsoft.com/office/officeart/2005/8/layout/target3"/>
    <dgm:cxn modelId="{596B3B40-90A3-4F13-8A1B-FC0E201EB20C}" type="presParOf" srcId="{51015D69-D394-4445-A4DA-B035BCF3818A}" destId="{56D5AAB7-5483-4BA1-86AD-DF57B4A67F38}" srcOrd="0" destOrd="0" presId="urn:microsoft.com/office/officeart/2005/8/layout/target3"/>
    <dgm:cxn modelId="{2B6FA5EE-FC97-42D6-86FD-1798CF703C61}" type="presParOf" srcId="{51015D69-D394-4445-A4DA-B035BCF3818A}" destId="{55B2FB76-1E22-405B-8A3A-D2278B3541B7}" srcOrd="1" destOrd="0" presId="urn:microsoft.com/office/officeart/2005/8/layout/target3"/>
    <dgm:cxn modelId="{FDB66569-15A6-474B-888D-EA8492BC52B7}" type="presParOf" srcId="{51015D69-D394-4445-A4DA-B035BCF3818A}" destId="{69A968FC-D3A2-49C5-A03F-186F341F012C}" srcOrd="2" destOrd="0" presId="urn:microsoft.com/office/officeart/2005/8/layout/target3"/>
    <dgm:cxn modelId="{2926B14C-EFD8-4C1B-9310-543A96453CA0}" type="presParOf" srcId="{51015D69-D394-4445-A4DA-B035BCF3818A}" destId="{0CC7777A-A88E-4047-943D-E8FAEBF24756}" srcOrd="3" destOrd="0" presId="urn:microsoft.com/office/officeart/2005/8/layout/target3"/>
    <dgm:cxn modelId="{9FB6954F-5917-4743-87A0-2EF932870488}" type="presParOf" srcId="{51015D69-D394-4445-A4DA-B035BCF3818A}" destId="{0BC6AE70-40C7-4C38-81FB-7D1D34334C29}" srcOrd="4" destOrd="0" presId="urn:microsoft.com/office/officeart/2005/8/layout/target3"/>
    <dgm:cxn modelId="{24961262-AD6B-495B-BAD0-CFB7C856B1A0}" type="presParOf" srcId="{51015D69-D394-4445-A4DA-B035BCF3818A}" destId="{CEDD3062-EB1E-45E1-AC02-432D6B8EB076}" srcOrd="5" destOrd="0" presId="urn:microsoft.com/office/officeart/2005/8/layout/target3"/>
    <dgm:cxn modelId="{20DF0C63-AEAA-430C-98A9-81B51BDF5CCD}" type="presParOf" srcId="{51015D69-D394-4445-A4DA-B035BCF3818A}" destId="{F590C774-2889-4E3F-9C27-992CB465DC5B}" srcOrd="6" destOrd="0" presId="urn:microsoft.com/office/officeart/2005/8/layout/target3"/>
    <dgm:cxn modelId="{9FB5BC37-D97B-4CE1-A4C6-449D6E9797F0}" type="presParOf" srcId="{51015D69-D394-4445-A4DA-B035BCF3818A}" destId="{5B8AEBC8-D38F-48D7-943D-AC8143228289}" srcOrd="7" destOrd="0" presId="urn:microsoft.com/office/officeart/2005/8/layout/target3"/>
    <dgm:cxn modelId="{388643F0-C937-425C-AD80-A53C38A088BE}" type="presParOf" srcId="{51015D69-D394-4445-A4DA-B035BCF3818A}" destId="{CD975CB0-7668-4D7A-8799-1FC188E14125}" srcOrd="8" destOrd="0" presId="urn:microsoft.com/office/officeart/2005/8/layout/target3"/>
    <dgm:cxn modelId="{354329D0-8450-462E-A7B1-09AB40E016CD}" type="presParOf" srcId="{51015D69-D394-4445-A4DA-B035BCF3818A}" destId="{D00AE524-3707-4DF8-8482-29732D0387E0}" srcOrd="9" destOrd="0" presId="urn:microsoft.com/office/officeart/2005/8/layout/target3"/>
    <dgm:cxn modelId="{CE1B527F-5CD7-495B-8B81-10B192F351B2}" type="presParOf" srcId="{51015D69-D394-4445-A4DA-B035BCF3818A}" destId="{8A21C39A-0249-4E5F-81CB-7A797FE77125}" srcOrd="10" destOrd="0" presId="urn:microsoft.com/office/officeart/2005/8/layout/target3"/>
    <dgm:cxn modelId="{B050C60B-62DC-44FF-BE78-7EFE7F60331E}" type="presParOf" srcId="{51015D69-D394-4445-A4DA-B035BCF3818A}" destId="{1A4611DC-2E74-41BB-88CC-10EFE9C75316}" srcOrd="11" destOrd="0" presId="urn:microsoft.com/office/officeart/2005/8/layout/target3"/>
    <dgm:cxn modelId="{5594AFFD-8F4F-411B-9A87-0E3B97DAC6C2}" type="presParOf" srcId="{51015D69-D394-4445-A4DA-B035BCF3818A}" destId="{4AC35C28-3E3E-4B04-81B1-3C5EE50572CA}" srcOrd="12" destOrd="0" presId="urn:microsoft.com/office/officeart/2005/8/layout/target3"/>
    <dgm:cxn modelId="{15B6C1DD-816F-46B1-812C-13225761BFBE}" type="presParOf" srcId="{51015D69-D394-4445-A4DA-B035BCF3818A}" destId="{F01F0A32-7D7A-4477-AD29-BCC11903686A}" srcOrd="13" destOrd="0" presId="urn:microsoft.com/office/officeart/2005/8/layout/target3"/>
    <dgm:cxn modelId="{3FBCBCEC-3DA5-4A1B-AF77-8C6A006A7444}" type="presParOf" srcId="{51015D69-D394-4445-A4DA-B035BCF3818A}" destId="{F8BEADEF-D5AA-4D5B-9333-BEA976B81C68}" srcOrd="14" destOrd="0" presId="urn:microsoft.com/office/officeart/2005/8/layout/target3"/>
    <dgm:cxn modelId="{66F9EFE0-D41B-4ADA-89E8-89440539B36F}" type="presParOf" srcId="{51015D69-D394-4445-A4DA-B035BCF3818A}" destId="{CBF3038E-7E0A-47D2-A706-11580B5F36E1}" srcOrd="15" destOrd="0" presId="urn:microsoft.com/office/officeart/2005/8/layout/target3"/>
    <dgm:cxn modelId="{578A70B0-0186-4012-94AA-BAD2DDA8E456}" type="presParOf" srcId="{51015D69-D394-4445-A4DA-B035BCF3818A}" destId="{2DE07240-C4E8-4C95-ACD5-29E9E3A705C5}" srcOrd="16" destOrd="0" presId="urn:microsoft.com/office/officeart/2005/8/layout/target3"/>
    <dgm:cxn modelId="{7DF6ABA4-7A07-4329-93EA-5CF39E69F079}" type="presParOf" srcId="{51015D69-D394-4445-A4DA-B035BCF3818A}" destId="{6849219C-E88B-40F7-9EC5-7E8293CF7DD7}" srcOrd="17" destOrd="0" presId="urn:microsoft.com/office/officeart/2005/8/layout/target3"/>
    <dgm:cxn modelId="{AAE07489-5866-42A4-BF46-CA43355B0167}" type="presParOf" srcId="{51015D69-D394-4445-A4DA-B035BCF3818A}" destId="{4E650717-FF09-4BF8-8EE7-49A95F467FB6}" srcOrd="18" destOrd="0" presId="urn:microsoft.com/office/officeart/2005/8/layout/target3"/>
    <dgm:cxn modelId="{525972D1-E770-4F33-9D19-0EDFBB6C5DC1}" type="presParOf" srcId="{51015D69-D394-4445-A4DA-B035BCF3818A}" destId="{FFB8CF80-6DC2-43E2-A6A5-B9FFDBBED243}" srcOrd="19" destOrd="0" presId="urn:microsoft.com/office/officeart/2005/8/layout/target3"/>
    <dgm:cxn modelId="{D36F2DBA-E68D-4D83-B047-2040E32845DA}" type="presParOf" srcId="{51015D69-D394-4445-A4DA-B035BCF3818A}" destId="{E7CEAB73-42DA-45F9-9128-2785C0951147}" srcOrd="20" destOrd="0" presId="urn:microsoft.com/office/officeart/2005/8/layout/target3"/>
    <dgm:cxn modelId="{A5A37DC5-491A-43F3-A8A8-12B0D8A08EB9}" type="presParOf" srcId="{51015D69-D394-4445-A4DA-B035BCF3818A}" destId="{11570526-5CE1-4B5F-BC6A-BEB04364E0F4}" srcOrd="21" destOrd="0" presId="urn:microsoft.com/office/officeart/2005/8/layout/target3"/>
    <dgm:cxn modelId="{C7C4F4B8-738C-4509-A934-3CB1345FAFCA}" type="presParOf" srcId="{51015D69-D394-4445-A4DA-B035BCF3818A}" destId="{91A7D9BD-C43B-4E9A-BE73-CB8863042F89}" srcOrd="22" destOrd="0" presId="urn:microsoft.com/office/officeart/2005/8/layout/target3"/>
    <dgm:cxn modelId="{EEEAF391-BD49-49BD-96C4-64820B42D3BD}" type="presParOf" srcId="{51015D69-D394-4445-A4DA-B035BCF3818A}" destId="{C166F9BC-4F3F-4CCB-91A5-BACE7489DD2A}" srcOrd="2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214D5C-51FF-48D9-AF95-0C57DF2D544B}" type="doc">
      <dgm:prSet loTypeId="urn:microsoft.com/office/officeart/2005/8/layout/pyramid2" loCatId="list" qsTypeId="urn:microsoft.com/office/officeart/2005/8/quickstyle/3d2" qsCatId="3D" csTypeId="urn:microsoft.com/office/officeart/2005/8/colors/accent6_1" csCatId="accent6" phldr="1"/>
      <dgm:spPr/>
    </dgm:pt>
    <dgm:pt modelId="{07CB4A62-BA3F-4C02-A942-302D3F7BC5E1}">
      <dgm:prSet phldrT="[文本]"/>
      <dgm:spPr>
        <a:solidFill>
          <a:schemeClr val="tx2">
            <a:lumMod val="40000"/>
            <a:lumOff val="60000"/>
            <a:alpha val="89804"/>
          </a:schemeClr>
        </a:solidFill>
        <a:ln>
          <a:solidFill>
            <a:schemeClr val="bg2">
              <a:lumMod val="75000"/>
            </a:schemeClr>
          </a:solidFill>
        </a:ln>
      </dgm:spPr>
      <dgm:t>
        <a:bodyPr/>
        <a:lstStyle/>
        <a:p>
          <a:r>
            <a:rPr lang="zh-CN" altLang="en-US" b="1" dirty="0" smtClean="0">
              <a:solidFill>
                <a:srgbClr val="C00000"/>
              </a:solidFill>
            </a:rPr>
            <a:t>测试计划书</a:t>
          </a:r>
          <a:endParaRPr lang="zh-CN" altLang="en-US" b="1" dirty="0">
            <a:solidFill>
              <a:srgbClr val="C00000"/>
            </a:solidFill>
          </a:endParaRPr>
        </a:p>
      </dgm:t>
    </dgm:pt>
    <dgm:pt modelId="{E96E96EF-2352-4BFC-8214-C02AEB1FB157}" type="parTrans" cxnId="{05258B31-A13E-4D97-92AB-4D2913BF62CF}">
      <dgm:prSet/>
      <dgm:spPr/>
      <dgm:t>
        <a:bodyPr/>
        <a:lstStyle/>
        <a:p>
          <a:endParaRPr lang="zh-CN" altLang="en-US"/>
        </a:p>
      </dgm:t>
    </dgm:pt>
    <dgm:pt modelId="{CA9DE744-B7C9-4089-95FF-8DA250AC9A03}" type="sibTrans" cxnId="{05258B31-A13E-4D97-92AB-4D2913BF62CF}">
      <dgm:prSet/>
      <dgm:spPr/>
      <dgm:t>
        <a:bodyPr/>
        <a:lstStyle/>
        <a:p>
          <a:endParaRPr lang="zh-CN" altLang="en-US"/>
        </a:p>
      </dgm:t>
    </dgm:pt>
    <dgm:pt modelId="{39DA6079-0B32-4A0D-A3B5-0C2381B450AD}">
      <dgm:prSet phldrT="[文本]"/>
      <dgm:spPr>
        <a:solidFill>
          <a:srgbClr val="CC99FF">
            <a:alpha val="90000"/>
          </a:srgbClr>
        </a:solidFill>
      </dgm:spPr>
      <dgm:t>
        <a:bodyPr/>
        <a:lstStyle/>
        <a:p>
          <a:r>
            <a:rPr lang="zh-CN" altLang="en-US" b="1" dirty="0" smtClean="0">
              <a:solidFill>
                <a:srgbClr val="C00000"/>
              </a:solidFill>
            </a:rPr>
            <a:t>测试报告</a:t>
          </a:r>
          <a:endParaRPr lang="zh-CN" altLang="en-US" b="1" dirty="0">
            <a:solidFill>
              <a:srgbClr val="C00000"/>
            </a:solidFill>
          </a:endParaRPr>
        </a:p>
      </dgm:t>
    </dgm:pt>
    <dgm:pt modelId="{B0FA4728-FF5E-4098-BB95-E3C58B9A1BAA}" type="parTrans" cxnId="{4A093B85-F998-468C-914E-C8FBCE60DA3F}">
      <dgm:prSet/>
      <dgm:spPr/>
      <dgm:t>
        <a:bodyPr/>
        <a:lstStyle/>
        <a:p>
          <a:endParaRPr lang="zh-CN" altLang="en-US"/>
        </a:p>
      </dgm:t>
    </dgm:pt>
    <dgm:pt modelId="{55478197-172D-4D71-AF5A-1C5B1474F209}" type="sibTrans" cxnId="{4A093B85-F998-468C-914E-C8FBCE60DA3F}">
      <dgm:prSet/>
      <dgm:spPr/>
      <dgm:t>
        <a:bodyPr/>
        <a:lstStyle/>
        <a:p>
          <a:endParaRPr lang="zh-CN" altLang="en-US"/>
        </a:p>
      </dgm:t>
    </dgm:pt>
    <dgm:pt modelId="{4021A7EC-7F76-40A1-8BEB-231E81798915}">
      <dgm:prSet phldrT="[文本]"/>
      <dgm:spPr>
        <a:solidFill>
          <a:srgbClr val="FFABE7">
            <a:alpha val="89804"/>
          </a:srgbClr>
        </a:solidFill>
      </dgm:spPr>
      <dgm:t>
        <a:bodyPr/>
        <a:lstStyle/>
        <a:p>
          <a:r>
            <a:rPr lang="zh-CN" altLang="en-US" b="1" dirty="0" smtClean="0">
              <a:solidFill>
                <a:srgbClr val="0070C0"/>
              </a:solidFill>
            </a:rPr>
            <a:t>用户确认测试报告</a:t>
          </a:r>
          <a:endParaRPr lang="zh-CN" altLang="en-US" b="1" dirty="0">
            <a:solidFill>
              <a:srgbClr val="0070C0"/>
            </a:solidFill>
          </a:endParaRPr>
        </a:p>
      </dgm:t>
    </dgm:pt>
    <dgm:pt modelId="{FF81140C-6895-4B25-955E-41B71C86E352}" type="parTrans" cxnId="{440BB272-3DA7-4D4F-A9EA-FA2EB968213B}">
      <dgm:prSet/>
      <dgm:spPr/>
      <dgm:t>
        <a:bodyPr/>
        <a:lstStyle/>
        <a:p>
          <a:endParaRPr lang="zh-CN" altLang="en-US"/>
        </a:p>
      </dgm:t>
    </dgm:pt>
    <dgm:pt modelId="{C2D4B33B-8189-4BBF-96CE-429D07240D98}" type="sibTrans" cxnId="{440BB272-3DA7-4D4F-A9EA-FA2EB968213B}">
      <dgm:prSet/>
      <dgm:spPr/>
      <dgm:t>
        <a:bodyPr/>
        <a:lstStyle/>
        <a:p>
          <a:endParaRPr lang="zh-CN" altLang="en-US"/>
        </a:p>
      </dgm:t>
    </dgm:pt>
    <dgm:pt modelId="{FDA164DA-8615-4ADA-8756-043DAE7A41DE}">
      <dgm:prSet phldrT="[文本]"/>
      <dgm:spPr>
        <a:solidFill>
          <a:srgbClr val="CCCCFF">
            <a:alpha val="90000"/>
          </a:srgbClr>
        </a:solidFill>
      </dgm:spPr>
      <dgm:t>
        <a:bodyPr/>
        <a:lstStyle/>
        <a:p>
          <a:r>
            <a:rPr lang="zh-CN" altLang="en-US" b="1" dirty="0" smtClean="0">
              <a:solidFill>
                <a:srgbClr val="0070C0"/>
              </a:solidFill>
            </a:rPr>
            <a:t>用户使用手册</a:t>
          </a:r>
          <a:endParaRPr lang="zh-CN" altLang="en-US" b="1" dirty="0">
            <a:solidFill>
              <a:srgbClr val="0070C0"/>
            </a:solidFill>
          </a:endParaRPr>
        </a:p>
      </dgm:t>
    </dgm:pt>
    <dgm:pt modelId="{D09120AF-DF4C-446F-97C5-3648FF1AF2E0}" type="parTrans" cxnId="{9F318F37-C54E-4BF6-BB40-CA55F9839402}">
      <dgm:prSet/>
      <dgm:spPr/>
      <dgm:t>
        <a:bodyPr/>
        <a:lstStyle/>
        <a:p>
          <a:endParaRPr lang="zh-CN" altLang="en-US"/>
        </a:p>
      </dgm:t>
    </dgm:pt>
    <dgm:pt modelId="{C28012DE-6326-4F1E-B6C1-DA3BD957506B}" type="sibTrans" cxnId="{9F318F37-C54E-4BF6-BB40-CA55F9839402}">
      <dgm:prSet/>
      <dgm:spPr/>
      <dgm:t>
        <a:bodyPr/>
        <a:lstStyle/>
        <a:p>
          <a:endParaRPr lang="zh-CN" altLang="en-US"/>
        </a:p>
      </dgm:t>
    </dgm:pt>
    <dgm:pt modelId="{98A7299D-ACCA-41B6-B2DF-31AE23288496}">
      <dgm:prSet phldrT="[文本]"/>
      <dgm:spPr>
        <a:solidFill>
          <a:srgbClr val="FFCCCC">
            <a:alpha val="90000"/>
          </a:srgbClr>
        </a:solidFill>
      </dgm:spPr>
      <dgm:t>
        <a:bodyPr/>
        <a:lstStyle/>
        <a:p>
          <a:r>
            <a:rPr lang="zh-CN" altLang="en-US" b="1" dirty="0" smtClean="0">
              <a:solidFill>
                <a:srgbClr val="0070C0"/>
              </a:solidFill>
            </a:rPr>
            <a:t>测试方案文档</a:t>
          </a:r>
          <a:endParaRPr lang="zh-CN" altLang="en-US" b="1" dirty="0">
            <a:solidFill>
              <a:srgbClr val="0070C0"/>
            </a:solidFill>
          </a:endParaRPr>
        </a:p>
      </dgm:t>
    </dgm:pt>
    <dgm:pt modelId="{592096F8-55AE-4CE3-A2E7-9D23333013B5}" type="parTrans" cxnId="{A1543966-CE95-4864-95FC-95699C795B38}">
      <dgm:prSet/>
      <dgm:spPr/>
      <dgm:t>
        <a:bodyPr/>
        <a:lstStyle/>
        <a:p>
          <a:endParaRPr lang="zh-CN" altLang="en-US"/>
        </a:p>
      </dgm:t>
    </dgm:pt>
    <dgm:pt modelId="{451AB667-7B62-48E6-B780-CCDCBF3EC8B5}" type="sibTrans" cxnId="{A1543966-CE95-4864-95FC-95699C795B38}">
      <dgm:prSet/>
      <dgm:spPr/>
      <dgm:t>
        <a:bodyPr/>
        <a:lstStyle/>
        <a:p>
          <a:endParaRPr lang="zh-CN" altLang="en-US"/>
        </a:p>
      </dgm:t>
    </dgm:pt>
    <dgm:pt modelId="{89A75F79-F17A-47B4-9520-59E2A516DC75}">
      <dgm:prSet phldrT="[文本]"/>
      <dgm:spPr>
        <a:solidFill>
          <a:schemeClr val="bg2">
            <a:lumMod val="60000"/>
            <a:lumOff val="40000"/>
            <a:alpha val="90000"/>
          </a:schemeClr>
        </a:solidFill>
      </dgm:spPr>
      <dgm:t>
        <a:bodyPr/>
        <a:lstStyle/>
        <a:p>
          <a:r>
            <a:rPr lang="zh-CN" altLang="en-US" b="1" dirty="0" smtClean="0">
              <a:solidFill>
                <a:srgbClr val="0070C0"/>
              </a:solidFill>
            </a:rPr>
            <a:t>测试计划评审报告</a:t>
          </a:r>
          <a:endParaRPr lang="zh-CN" altLang="en-US" b="1" dirty="0">
            <a:solidFill>
              <a:srgbClr val="0070C0"/>
            </a:solidFill>
          </a:endParaRPr>
        </a:p>
      </dgm:t>
    </dgm:pt>
    <dgm:pt modelId="{69A8145D-FB21-42EA-A480-2673DF9FBFC0}" type="parTrans" cxnId="{F0DBAFBB-8E23-4F1E-A7B7-A25640A47219}">
      <dgm:prSet/>
      <dgm:spPr/>
      <dgm:t>
        <a:bodyPr/>
        <a:lstStyle/>
        <a:p>
          <a:endParaRPr lang="zh-CN" altLang="en-US"/>
        </a:p>
      </dgm:t>
    </dgm:pt>
    <dgm:pt modelId="{2CFFE066-60BE-4349-935F-12B6C83FED6E}" type="sibTrans" cxnId="{F0DBAFBB-8E23-4F1E-A7B7-A25640A47219}">
      <dgm:prSet/>
      <dgm:spPr/>
      <dgm:t>
        <a:bodyPr/>
        <a:lstStyle/>
        <a:p>
          <a:endParaRPr lang="zh-CN" altLang="en-US"/>
        </a:p>
      </dgm:t>
    </dgm:pt>
    <dgm:pt modelId="{3CA52AFB-1805-47D9-95D2-BEF73D2F7EA5}">
      <dgm:prSet phldrT="[文本]"/>
      <dgm:spPr>
        <a:solidFill>
          <a:srgbClr val="CEF8E1">
            <a:alpha val="89804"/>
          </a:srgbClr>
        </a:solidFill>
      </dgm:spPr>
      <dgm:t>
        <a:bodyPr/>
        <a:lstStyle/>
        <a:p>
          <a:r>
            <a:rPr lang="zh-CN" altLang="en-US" b="1" dirty="0" smtClean="0">
              <a:solidFill>
                <a:srgbClr val="0070C0"/>
              </a:solidFill>
            </a:rPr>
            <a:t>测试用例文档</a:t>
          </a:r>
          <a:endParaRPr lang="zh-CN" altLang="en-US" b="1" dirty="0">
            <a:solidFill>
              <a:srgbClr val="0070C0"/>
            </a:solidFill>
          </a:endParaRPr>
        </a:p>
      </dgm:t>
    </dgm:pt>
    <dgm:pt modelId="{3DC58976-44DF-4521-B8A0-35FC583991A8}" type="parTrans" cxnId="{7C2BD20A-F1E0-4E6E-8D26-4151CB35F566}">
      <dgm:prSet/>
      <dgm:spPr/>
      <dgm:t>
        <a:bodyPr/>
        <a:lstStyle/>
        <a:p>
          <a:endParaRPr lang="zh-CN" altLang="en-US"/>
        </a:p>
      </dgm:t>
    </dgm:pt>
    <dgm:pt modelId="{BACD26F1-EEBE-4E0A-A85A-C10D3A758B3E}" type="sibTrans" cxnId="{7C2BD20A-F1E0-4E6E-8D26-4151CB35F566}">
      <dgm:prSet/>
      <dgm:spPr/>
      <dgm:t>
        <a:bodyPr/>
        <a:lstStyle/>
        <a:p>
          <a:endParaRPr lang="zh-CN" altLang="en-US"/>
        </a:p>
      </dgm:t>
    </dgm:pt>
    <dgm:pt modelId="{720A35C3-70DC-40DE-A2CF-228F78D05358}">
      <dgm:prSet phldrT="[文本]"/>
      <dgm:spPr>
        <a:solidFill>
          <a:srgbClr val="C6E5FA">
            <a:alpha val="90000"/>
          </a:srgbClr>
        </a:solidFill>
      </dgm:spPr>
      <dgm:t>
        <a:bodyPr/>
        <a:lstStyle/>
        <a:p>
          <a:r>
            <a:rPr lang="zh-CN" altLang="en-US" b="1" dirty="0" smtClean="0">
              <a:solidFill>
                <a:srgbClr val="0070C0"/>
              </a:solidFill>
            </a:rPr>
            <a:t>测试记录</a:t>
          </a:r>
          <a:endParaRPr lang="zh-CN" altLang="en-US" b="1" dirty="0">
            <a:solidFill>
              <a:srgbClr val="0070C0"/>
            </a:solidFill>
          </a:endParaRPr>
        </a:p>
      </dgm:t>
    </dgm:pt>
    <dgm:pt modelId="{F0284A4B-0BD7-4D10-A4DD-DF42ADECF829}" type="parTrans" cxnId="{95806788-7043-4151-A3D4-CC80D0D7E561}">
      <dgm:prSet/>
      <dgm:spPr/>
      <dgm:t>
        <a:bodyPr/>
        <a:lstStyle/>
        <a:p>
          <a:endParaRPr lang="zh-CN" altLang="en-US"/>
        </a:p>
      </dgm:t>
    </dgm:pt>
    <dgm:pt modelId="{2A5B3737-01E9-4F92-9A33-B4B88D1D1498}" type="sibTrans" cxnId="{95806788-7043-4151-A3D4-CC80D0D7E561}">
      <dgm:prSet/>
      <dgm:spPr/>
      <dgm:t>
        <a:bodyPr/>
        <a:lstStyle/>
        <a:p>
          <a:endParaRPr lang="zh-CN" altLang="en-US"/>
        </a:p>
      </dgm:t>
    </dgm:pt>
    <dgm:pt modelId="{C67795B3-9C18-4CB8-A49B-00A5C958269F}">
      <dgm:prSet phldrT="[文本]"/>
      <dgm:spPr>
        <a:solidFill>
          <a:srgbClr val="8FCCF5">
            <a:alpha val="90000"/>
          </a:srgbClr>
        </a:solidFill>
      </dgm:spPr>
      <dgm:t>
        <a:bodyPr/>
        <a:lstStyle/>
        <a:p>
          <a:r>
            <a:rPr lang="zh-CN" altLang="en-US" b="1" dirty="0" smtClean="0">
              <a:solidFill>
                <a:srgbClr val="C00000"/>
              </a:solidFill>
            </a:rPr>
            <a:t>缺陷报告</a:t>
          </a:r>
          <a:endParaRPr lang="zh-CN" altLang="en-US" b="1" dirty="0">
            <a:solidFill>
              <a:srgbClr val="C00000"/>
            </a:solidFill>
          </a:endParaRPr>
        </a:p>
      </dgm:t>
    </dgm:pt>
    <dgm:pt modelId="{56B6790E-A47F-42AB-B1BB-BD9005D19F05}" type="parTrans" cxnId="{E60A5C34-3B78-4A25-92FE-3B7D267BB191}">
      <dgm:prSet/>
      <dgm:spPr/>
      <dgm:t>
        <a:bodyPr/>
        <a:lstStyle/>
        <a:p>
          <a:endParaRPr lang="zh-CN" altLang="en-US"/>
        </a:p>
      </dgm:t>
    </dgm:pt>
    <dgm:pt modelId="{A62D10E6-B2DC-4B2B-88BE-53BBF6D9041F}" type="sibTrans" cxnId="{E60A5C34-3B78-4A25-92FE-3B7D267BB191}">
      <dgm:prSet/>
      <dgm:spPr/>
      <dgm:t>
        <a:bodyPr/>
        <a:lstStyle/>
        <a:p>
          <a:endParaRPr lang="zh-CN" altLang="en-US"/>
        </a:p>
      </dgm:t>
    </dgm:pt>
    <dgm:pt modelId="{07F1863D-2345-4E1F-A54D-95963CB44382}" type="pres">
      <dgm:prSet presAssocID="{1D214D5C-51FF-48D9-AF95-0C57DF2D544B}" presName="compositeShape" presStyleCnt="0">
        <dgm:presLayoutVars>
          <dgm:dir/>
          <dgm:resizeHandles/>
        </dgm:presLayoutVars>
      </dgm:prSet>
      <dgm:spPr/>
    </dgm:pt>
    <dgm:pt modelId="{7B028DB2-66EE-4A7E-9728-AF6E4F11A787}" type="pres">
      <dgm:prSet presAssocID="{1D214D5C-51FF-48D9-AF95-0C57DF2D544B}" presName="pyramid" presStyleLbl="node1" presStyleIdx="0" presStyleCnt="1"/>
      <dgm:spPr/>
    </dgm:pt>
    <dgm:pt modelId="{F5DE77DE-62B6-4D44-8767-4DD92A88C6B1}" type="pres">
      <dgm:prSet presAssocID="{1D214D5C-51FF-48D9-AF95-0C57DF2D544B}" presName="theList" presStyleCnt="0"/>
      <dgm:spPr/>
    </dgm:pt>
    <dgm:pt modelId="{08AE3256-0C3D-4689-B0C5-E5AD25E622F9}" type="pres">
      <dgm:prSet presAssocID="{07CB4A62-BA3F-4C02-A942-302D3F7BC5E1}" presName="aNode" presStyleLbl="fgAcc1" presStyleIdx="0" presStyleCnt="9" custLinFactY="46913" custLinFactNeighborY="100000">
        <dgm:presLayoutVars>
          <dgm:bulletEnabled val="1"/>
        </dgm:presLayoutVars>
      </dgm:prSet>
      <dgm:spPr/>
      <dgm:t>
        <a:bodyPr/>
        <a:lstStyle/>
        <a:p>
          <a:endParaRPr lang="zh-CN" altLang="en-US"/>
        </a:p>
      </dgm:t>
    </dgm:pt>
    <dgm:pt modelId="{E599C0DB-8996-41EE-922C-1E366BA07ADE}" type="pres">
      <dgm:prSet presAssocID="{07CB4A62-BA3F-4C02-A942-302D3F7BC5E1}" presName="aSpace" presStyleCnt="0"/>
      <dgm:spPr/>
    </dgm:pt>
    <dgm:pt modelId="{21AFAFD3-EC34-40D3-A040-D1B7C4B366A6}" type="pres">
      <dgm:prSet presAssocID="{98A7299D-ACCA-41B6-B2DF-31AE23288496}" presName="aNode" presStyleLbl="fgAcc1" presStyleIdx="1" presStyleCnt="9" custLinFactY="46913" custLinFactNeighborY="100000">
        <dgm:presLayoutVars>
          <dgm:bulletEnabled val="1"/>
        </dgm:presLayoutVars>
      </dgm:prSet>
      <dgm:spPr/>
      <dgm:t>
        <a:bodyPr/>
        <a:lstStyle/>
        <a:p>
          <a:endParaRPr lang="zh-CN" altLang="en-US"/>
        </a:p>
      </dgm:t>
    </dgm:pt>
    <dgm:pt modelId="{55A1BB9A-4B65-42C7-B0FD-892503C0ECD5}" type="pres">
      <dgm:prSet presAssocID="{98A7299D-ACCA-41B6-B2DF-31AE23288496}" presName="aSpace" presStyleCnt="0"/>
      <dgm:spPr/>
    </dgm:pt>
    <dgm:pt modelId="{C8703FEB-A6CC-4151-9803-FC99951A50EE}" type="pres">
      <dgm:prSet presAssocID="{89A75F79-F17A-47B4-9520-59E2A516DC75}" presName="aNode" presStyleLbl="fgAcc1" presStyleIdx="2" presStyleCnt="9" custLinFactY="46913" custLinFactNeighborY="100000">
        <dgm:presLayoutVars>
          <dgm:bulletEnabled val="1"/>
        </dgm:presLayoutVars>
      </dgm:prSet>
      <dgm:spPr/>
      <dgm:t>
        <a:bodyPr/>
        <a:lstStyle/>
        <a:p>
          <a:endParaRPr lang="zh-CN" altLang="en-US"/>
        </a:p>
      </dgm:t>
    </dgm:pt>
    <dgm:pt modelId="{CE7FE932-7781-4832-A032-8706A3813D32}" type="pres">
      <dgm:prSet presAssocID="{89A75F79-F17A-47B4-9520-59E2A516DC75}" presName="aSpace" presStyleCnt="0"/>
      <dgm:spPr/>
    </dgm:pt>
    <dgm:pt modelId="{86C8F251-7D16-4BFE-8A77-196175DA2158}" type="pres">
      <dgm:prSet presAssocID="{3CA52AFB-1805-47D9-95D2-BEF73D2F7EA5}" presName="aNode" presStyleLbl="fgAcc1" presStyleIdx="3" presStyleCnt="9" custLinFactY="46913" custLinFactNeighborY="100000">
        <dgm:presLayoutVars>
          <dgm:bulletEnabled val="1"/>
        </dgm:presLayoutVars>
      </dgm:prSet>
      <dgm:spPr/>
      <dgm:t>
        <a:bodyPr/>
        <a:lstStyle/>
        <a:p>
          <a:endParaRPr lang="zh-CN" altLang="en-US"/>
        </a:p>
      </dgm:t>
    </dgm:pt>
    <dgm:pt modelId="{30397E14-4851-4487-88A7-C59F5E3E24AA}" type="pres">
      <dgm:prSet presAssocID="{3CA52AFB-1805-47D9-95D2-BEF73D2F7EA5}" presName="aSpace" presStyleCnt="0"/>
      <dgm:spPr/>
    </dgm:pt>
    <dgm:pt modelId="{9A24459F-E001-49F1-A3A7-58292A06157C}" type="pres">
      <dgm:prSet presAssocID="{720A35C3-70DC-40DE-A2CF-228F78D05358}" presName="aNode" presStyleLbl="fgAcc1" presStyleIdx="4" presStyleCnt="9" custLinFactY="46913" custLinFactNeighborY="100000">
        <dgm:presLayoutVars>
          <dgm:bulletEnabled val="1"/>
        </dgm:presLayoutVars>
      </dgm:prSet>
      <dgm:spPr/>
      <dgm:t>
        <a:bodyPr/>
        <a:lstStyle/>
        <a:p>
          <a:endParaRPr lang="zh-CN" altLang="en-US"/>
        </a:p>
      </dgm:t>
    </dgm:pt>
    <dgm:pt modelId="{8FC26EB7-A21F-4988-8338-6FE7FC60A4F8}" type="pres">
      <dgm:prSet presAssocID="{720A35C3-70DC-40DE-A2CF-228F78D05358}" presName="aSpace" presStyleCnt="0"/>
      <dgm:spPr/>
    </dgm:pt>
    <dgm:pt modelId="{5E3B8D96-6510-42C3-9F16-636981EDD40B}" type="pres">
      <dgm:prSet presAssocID="{C67795B3-9C18-4CB8-A49B-00A5C958269F}" presName="aNode" presStyleLbl="fgAcc1" presStyleIdx="5" presStyleCnt="9" custLinFactY="46913" custLinFactNeighborY="100000">
        <dgm:presLayoutVars>
          <dgm:bulletEnabled val="1"/>
        </dgm:presLayoutVars>
      </dgm:prSet>
      <dgm:spPr/>
      <dgm:t>
        <a:bodyPr/>
        <a:lstStyle/>
        <a:p>
          <a:endParaRPr lang="zh-CN" altLang="en-US"/>
        </a:p>
      </dgm:t>
    </dgm:pt>
    <dgm:pt modelId="{217D802B-3F65-4A0D-B80A-A87F50AEBF62}" type="pres">
      <dgm:prSet presAssocID="{C67795B3-9C18-4CB8-A49B-00A5C958269F}" presName="aSpace" presStyleCnt="0"/>
      <dgm:spPr/>
    </dgm:pt>
    <dgm:pt modelId="{C0359BCB-C6FE-4EA2-98AC-76ECA071F597}" type="pres">
      <dgm:prSet presAssocID="{FDA164DA-8615-4ADA-8756-043DAE7A41DE}" presName="aNode" presStyleLbl="fgAcc1" presStyleIdx="6" presStyleCnt="9" custLinFactY="46913" custLinFactNeighborY="100000">
        <dgm:presLayoutVars>
          <dgm:bulletEnabled val="1"/>
        </dgm:presLayoutVars>
      </dgm:prSet>
      <dgm:spPr/>
      <dgm:t>
        <a:bodyPr/>
        <a:lstStyle/>
        <a:p>
          <a:endParaRPr lang="zh-CN" altLang="en-US"/>
        </a:p>
      </dgm:t>
    </dgm:pt>
    <dgm:pt modelId="{2410E588-0A1D-43DF-B014-8DF9658A4572}" type="pres">
      <dgm:prSet presAssocID="{FDA164DA-8615-4ADA-8756-043DAE7A41DE}" presName="aSpace" presStyleCnt="0"/>
      <dgm:spPr/>
    </dgm:pt>
    <dgm:pt modelId="{823EA513-1A40-46D1-BDF2-2259075F2C61}" type="pres">
      <dgm:prSet presAssocID="{39DA6079-0B32-4A0D-A3B5-0C2381B450AD}" presName="aNode" presStyleLbl="fgAcc1" presStyleIdx="7" presStyleCnt="9" custLinFactY="147350" custLinFactNeighborX="474" custLinFactNeighborY="200000">
        <dgm:presLayoutVars>
          <dgm:bulletEnabled val="1"/>
        </dgm:presLayoutVars>
      </dgm:prSet>
      <dgm:spPr/>
      <dgm:t>
        <a:bodyPr/>
        <a:lstStyle/>
        <a:p>
          <a:endParaRPr lang="zh-CN" altLang="en-US"/>
        </a:p>
      </dgm:t>
    </dgm:pt>
    <dgm:pt modelId="{E9BEA337-AB7F-4883-A043-139EEDE4BE23}" type="pres">
      <dgm:prSet presAssocID="{39DA6079-0B32-4A0D-A3B5-0C2381B450AD}" presName="aSpace" presStyleCnt="0"/>
      <dgm:spPr/>
    </dgm:pt>
    <dgm:pt modelId="{2A928DE6-23EE-47C0-82DE-BCA34F8FEEA1}" type="pres">
      <dgm:prSet presAssocID="{4021A7EC-7F76-40A1-8BEB-231E81798915}" presName="aNode" presStyleLbl="fgAcc1" presStyleIdx="8" presStyleCnt="9" custLinFactY="-41039" custLinFactNeighborY="-100000">
        <dgm:presLayoutVars>
          <dgm:bulletEnabled val="1"/>
        </dgm:presLayoutVars>
      </dgm:prSet>
      <dgm:spPr/>
      <dgm:t>
        <a:bodyPr/>
        <a:lstStyle/>
        <a:p>
          <a:endParaRPr lang="zh-CN" altLang="en-US"/>
        </a:p>
      </dgm:t>
    </dgm:pt>
    <dgm:pt modelId="{A7141D7C-BD8D-4B0A-8687-992870F22FB1}" type="pres">
      <dgm:prSet presAssocID="{4021A7EC-7F76-40A1-8BEB-231E81798915}" presName="aSpace" presStyleCnt="0"/>
      <dgm:spPr/>
    </dgm:pt>
  </dgm:ptLst>
  <dgm:cxnLst>
    <dgm:cxn modelId="{31F798B6-71B1-4639-9904-A72578EE8DDB}" type="presOf" srcId="{98A7299D-ACCA-41B6-B2DF-31AE23288496}" destId="{21AFAFD3-EC34-40D3-A040-D1B7C4B366A6}" srcOrd="0" destOrd="0" presId="urn:microsoft.com/office/officeart/2005/8/layout/pyramid2"/>
    <dgm:cxn modelId="{E60A5C34-3B78-4A25-92FE-3B7D267BB191}" srcId="{1D214D5C-51FF-48D9-AF95-0C57DF2D544B}" destId="{C67795B3-9C18-4CB8-A49B-00A5C958269F}" srcOrd="5" destOrd="0" parTransId="{56B6790E-A47F-42AB-B1BB-BD9005D19F05}" sibTransId="{A62D10E6-B2DC-4B2B-88BE-53BBF6D9041F}"/>
    <dgm:cxn modelId="{3AE3EECF-4B73-446E-92AA-B18D3E8F785D}" type="presOf" srcId="{89A75F79-F17A-47B4-9520-59E2A516DC75}" destId="{C8703FEB-A6CC-4151-9803-FC99951A50EE}" srcOrd="0" destOrd="0" presId="urn:microsoft.com/office/officeart/2005/8/layout/pyramid2"/>
    <dgm:cxn modelId="{69C1F0CF-93F0-4D57-B13D-992F1B709763}" type="presOf" srcId="{3CA52AFB-1805-47D9-95D2-BEF73D2F7EA5}" destId="{86C8F251-7D16-4BFE-8A77-196175DA2158}" srcOrd="0" destOrd="0" presId="urn:microsoft.com/office/officeart/2005/8/layout/pyramid2"/>
    <dgm:cxn modelId="{09A7BFB2-AABE-4989-8472-7AED58F61C03}" type="presOf" srcId="{4021A7EC-7F76-40A1-8BEB-231E81798915}" destId="{2A928DE6-23EE-47C0-82DE-BCA34F8FEEA1}" srcOrd="0" destOrd="0" presId="urn:microsoft.com/office/officeart/2005/8/layout/pyramid2"/>
    <dgm:cxn modelId="{05258B31-A13E-4D97-92AB-4D2913BF62CF}" srcId="{1D214D5C-51FF-48D9-AF95-0C57DF2D544B}" destId="{07CB4A62-BA3F-4C02-A942-302D3F7BC5E1}" srcOrd="0" destOrd="0" parTransId="{E96E96EF-2352-4BFC-8214-C02AEB1FB157}" sibTransId="{CA9DE744-B7C9-4089-95FF-8DA250AC9A03}"/>
    <dgm:cxn modelId="{FD6D349A-3AEC-4D73-A910-62FBB03077E7}" type="presOf" srcId="{1D214D5C-51FF-48D9-AF95-0C57DF2D544B}" destId="{07F1863D-2345-4E1F-A54D-95963CB44382}" srcOrd="0" destOrd="0" presId="urn:microsoft.com/office/officeart/2005/8/layout/pyramid2"/>
    <dgm:cxn modelId="{7C2BD20A-F1E0-4E6E-8D26-4151CB35F566}" srcId="{1D214D5C-51FF-48D9-AF95-0C57DF2D544B}" destId="{3CA52AFB-1805-47D9-95D2-BEF73D2F7EA5}" srcOrd="3" destOrd="0" parTransId="{3DC58976-44DF-4521-B8A0-35FC583991A8}" sibTransId="{BACD26F1-EEBE-4E0A-A85A-C10D3A758B3E}"/>
    <dgm:cxn modelId="{4A093B85-F998-468C-914E-C8FBCE60DA3F}" srcId="{1D214D5C-51FF-48D9-AF95-0C57DF2D544B}" destId="{39DA6079-0B32-4A0D-A3B5-0C2381B450AD}" srcOrd="7" destOrd="0" parTransId="{B0FA4728-FF5E-4098-BB95-E3C58B9A1BAA}" sibTransId="{55478197-172D-4D71-AF5A-1C5B1474F209}"/>
    <dgm:cxn modelId="{6E19B62F-26EA-444C-BB81-D8C51C27F159}" type="presOf" srcId="{FDA164DA-8615-4ADA-8756-043DAE7A41DE}" destId="{C0359BCB-C6FE-4EA2-98AC-76ECA071F597}" srcOrd="0" destOrd="0" presId="urn:microsoft.com/office/officeart/2005/8/layout/pyramid2"/>
    <dgm:cxn modelId="{95806788-7043-4151-A3D4-CC80D0D7E561}" srcId="{1D214D5C-51FF-48D9-AF95-0C57DF2D544B}" destId="{720A35C3-70DC-40DE-A2CF-228F78D05358}" srcOrd="4" destOrd="0" parTransId="{F0284A4B-0BD7-4D10-A4DD-DF42ADECF829}" sibTransId="{2A5B3737-01E9-4F92-9A33-B4B88D1D1498}"/>
    <dgm:cxn modelId="{A1543966-CE95-4864-95FC-95699C795B38}" srcId="{1D214D5C-51FF-48D9-AF95-0C57DF2D544B}" destId="{98A7299D-ACCA-41B6-B2DF-31AE23288496}" srcOrd="1" destOrd="0" parTransId="{592096F8-55AE-4CE3-A2E7-9D23333013B5}" sibTransId="{451AB667-7B62-48E6-B780-CCDCBF3EC8B5}"/>
    <dgm:cxn modelId="{8264EBBD-5046-4A0F-A48F-C909F6E47FE1}" type="presOf" srcId="{720A35C3-70DC-40DE-A2CF-228F78D05358}" destId="{9A24459F-E001-49F1-A3A7-58292A06157C}" srcOrd="0" destOrd="0" presId="urn:microsoft.com/office/officeart/2005/8/layout/pyramid2"/>
    <dgm:cxn modelId="{9F318F37-C54E-4BF6-BB40-CA55F9839402}" srcId="{1D214D5C-51FF-48D9-AF95-0C57DF2D544B}" destId="{FDA164DA-8615-4ADA-8756-043DAE7A41DE}" srcOrd="6" destOrd="0" parTransId="{D09120AF-DF4C-446F-97C5-3648FF1AF2E0}" sibTransId="{C28012DE-6326-4F1E-B6C1-DA3BD957506B}"/>
    <dgm:cxn modelId="{440BB272-3DA7-4D4F-A9EA-FA2EB968213B}" srcId="{1D214D5C-51FF-48D9-AF95-0C57DF2D544B}" destId="{4021A7EC-7F76-40A1-8BEB-231E81798915}" srcOrd="8" destOrd="0" parTransId="{FF81140C-6895-4B25-955E-41B71C86E352}" sibTransId="{C2D4B33B-8189-4BBF-96CE-429D07240D98}"/>
    <dgm:cxn modelId="{8D9CC31A-D458-4BB8-816D-2D7E4F4B0460}" type="presOf" srcId="{39DA6079-0B32-4A0D-A3B5-0C2381B450AD}" destId="{823EA513-1A40-46D1-BDF2-2259075F2C61}" srcOrd="0" destOrd="0" presId="urn:microsoft.com/office/officeart/2005/8/layout/pyramid2"/>
    <dgm:cxn modelId="{BB65CCCA-95F9-4F13-9D60-AE7473D5C0EA}" type="presOf" srcId="{C67795B3-9C18-4CB8-A49B-00A5C958269F}" destId="{5E3B8D96-6510-42C3-9F16-636981EDD40B}" srcOrd="0" destOrd="0" presId="urn:microsoft.com/office/officeart/2005/8/layout/pyramid2"/>
    <dgm:cxn modelId="{1471F495-A190-43D1-9FD3-7DE01D1A8C89}" type="presOf" srcId="{07CB4A62-BA3F-4C02-A942-302D3F7BC5E1}" destId="{08AE3256-0C3D-4689-B0C5-E5AD25E622F9}" srcOrd="0" destOrd="0" presId="urn:microsoft.com/office/officeart/2005/8/layout/pyramid2"/>
    <dgm:cxn modelId="{F0DBAFBB-8E23-4F1E-A7B7-A25640A47219}" srcId="{1D214D5C-51FF-48D9-AF95-0C57DF2D544B}" destId="{89A75F79-F17A-47B4-9520-59E2A516DC75}" srcOrd="2" destOrd="0" parTransId="{69A8145D-FB21-42EA-A480-2673DF9FBFC0}" sibTransId="{2CFFE066-60BE-4349-935F-12B6C83FED6E}"/>
    <dgm:cxn modelId="{60817602-7012-42AF-9879-41F5B0EE88CB}" type="presParOf" srcId="{07F1863D-2345-4E1F-A54D-95963CB44382}" destId="{7B028DB2-66EE-4A7E-9728-AF6E4F11A787}" srcOrd="0" destOrd="0" presId="urn:microsoft.com/office/officeart/2005/8/layout/pyramid2"/>
    <dgm:cxn modelId="{6751D86F-1025-4D95-8D3B-CC5F004118DC}" type="presParOf" srcId="{07F1863D-2345-4E1F-A54D-95963CB44382}" destId="{F5DE77DE-62B6-4D44-8767-4DD92A88C6B1}" srcOrd="1" destOrd="0" presId="urn:microsoft.com/office/officeart/2005/8/layout/pyramid2"/>
    <dgm:cxn modelId="{32C60607-B367-4163-8D1D-6E5B3A8381AE}" type="presParOf" srcId="{F5DE77DE-62B6-4D44-8767-4DD92A88C6B1}" destId="{08AE3256-0C3D-4689-B0C5-E5AD25E622F9}" srcOrd="0" destOrd="0" presId="urn:microsoft.com/office/officeart/2005/8/layout/pyramid2"/>
    <dgm:cxn modelId="{1BFA761F-DB91-40A9-8E40-0F2A3B2ABC88}" type="presParOf" srcId="{F5DE77DE-62B6-4D44-8767-4DD92A88C6B1}" destId="{E599C0DB-8996-41EE-922C-1E366BA07ADE}" srcOrd="1" destOrd="0" presId="urn:microsoft.com/office/officeart/2005/8/layout/pyramid2"/>
    <dgm:cxn modelId="{39FB5AC4-AEE2-46F4-85BE-B266D236D1F4}" type="presParOf" srcId="{F5DE77DE-62B6-4D44-8767-4DD92A88C6B1}" destId="{21AFAFD3-EC34-40D3-A040-D1B7C4B366A6}" srcOrd="2" destOrd="0" presId="urn:microsoft.com/office/officeart/2005/8/layout/pyramid2"/>
    <dgm:cxn modelId="{2EF59EC8-B274-49DD-AD0B-85A8FEB64572}" type="presParOf" srcId="{F5DE77DE-62B6-4D44-8767-4DD92A88C6B1}" destId="{55A1BB9A-4B65-42C7-B0FD-892503C0ECD5}" srcOrd="3" destOrd="0" presId="urn:microsoft.com/office/officeart/2005/8/layout/pyramid2"/>
    <dgm:cxn modelId="{95F529AE-FE3E-4401-84A9-A2973F651ACF}" type="presParOf" srcId="{F5DE77DE-62B6-4D44-8767-4DD92A88C6B1}" destId="{C8703FEB-A6CC-4151-9803-FC99951A50EE}" srcOrd="4" destOrd="0" presId="urn:microsoft.com/office/officeart/2005/8/layout/pyramid2"/>
    <dgm:cxn modelId="{BB66ECBA-1FAF-48C5-9E85-86024484B1E8}" type="presParOf" srcId="{F5DE77DE-62B6-4D44-8767-4DD92A88C6B1}" destId="{CE7FE932-7781-4832-A032-8706A3813D32}" srcOrd="5" destOrd="0" presId="urn:microsoft.com/office/officeart/2005/8/layout/pyramid2"/>
    <dgm:cxn modelId="{BD4FBB08-2E12-41EE-ADC2-527A2E50E617}" type="presParOf" srcId="{F5DE77DE-62B6-4D44-8767-4DD92A88C6B1}" destId="{86C8F251-7D16-4BFE-8A77-196175DA2158}" srcOrd="6" destOrd="0" presId="urn:microsoft.com/office/officeart/2005/8/layout/pyramid2"/>
    <dgm:cxn modelId="{2AFC5114-1E70-421C-9F12-7B6DDA042675}" type="presParOf" srcId="{F5DE77DE-62B6-4D44-8767-4DD92A88C6B1}" destId="{30397E14-4851-4487-88A7-C59F5E3E24AA}" srcOrd="7" destOrd="0" presId="urn:microsoft.com/office/officeart/2005/8/layout/pyramid2"/>
    <dgm:cxn modelId="{70A4F5CD-99F1-46AC-87BC-0D919F17BE7C}" type="presParOf" srcId="{F5DE77DE-62B6-4D44-8767-4DD92A88C6B1}" destId="{9A24459F-E001-49F1-A3A7-58292A06157C}" srcOrd="8" destOrd="0" presId="urn:microsoft.com/office/officeart/2005/8/layout/pyramid2"/>
    <dgm:cxn modelId="{1467E4DA-741A-4304-ADA1-725293E17EC5}" type="presParOf" srcId="{F5DE77DE-62B6-4D44-8767-4DD92A88C6B1}" destId="{8FC26EB7-A21F-4988-8338-6FE7FC60A4F8}" srcOrd="9" destOrd="0" presId="urn:microsoft.com/office/officeart/2005/8/layout/pyramid2"/>
    <dgm:cxn modelId="{6F2B51C7-0F52-4D62-8B92-202A350BB008}" type="presParOf" srcId="{F5DE77DE-62B6-4D44-8767-4DD92A88C6B1}" destId="{5E3B8D96-6510-42C3-9F16-636981EDD40B}" srcOrd="10" destOrd="0" presId="urn:microsoft.com/office/officeart/2005/8/layout/pyramid2"/>
    <dgm:cxn modelId="{BACB9AE4-CE49-4811-BC02-E62840C7D538}" type="presParOf" srcId="{F5DE77DE-62B6-4D44-8767-4DD92A88C6B1}" destId="{217D802B-3F65-4A0D-B80A-A87F50AEBF62}" srcOrd="11" destOrd="0" presId="urn:microsoft.com/office/officeart/2005/8/layout/pyramid2"/>
    <dgm:cxn modelId="{FAEA6C82-CC97-4BE6-AC19-D6AAED92999D}" type="presParOf" srcId="{F5DE77DE-62B6-4D44-8767-4DD92A88C6B1}" destId="{C0359BCB-C6FE-4EA2-98AC-76ECA071F597}" srcOrd="12" destOrd="0" presId="urn:microsoft.com/office/officeart/2005/8/layout/pyramid2"/>
    <dgm:cxn modelId="{D29E24B0-8056-490E-943E-F772EEA6A966}" type="presParOf" srcId="{F5DE77DE-62B6-4D44-8767-4DD92A88C6B1}" destId="{2410E588-0A1D-43DF-B014-8DF9658A4572}" srcOrd="13" destOrd="0" presId="urn:microsoft.com/office/officeart/2005/8/layout/pyramid2"/>
    <dgm:cxn modelId="{DA1980CB-E81B-45BE-B14A-F45D03B28A23}" type="presParOf" srcId="{F5DE77DE-62B6-4D44-8767-4DD92A88C6B1}" destId="{823EA513-1A40-46D1-BDF2-2259075F2C61}" srcOrd="14" destOrd="0" presId="urn:microsoft.com/office/officeart/2005/8/layout/pyramid2"/>
    <dgm:cxn modelId="{CC648742-1858-451E-8E3C-B9155CC763E7}" type="presParOf" srcId="{F5DE77DE-62B6-4D44-8767-4DD92A88C6B1}" destId="{E9BEA337-AB7F-4883-A043-139EEDE4BE23}" srcOrd="15" destOrd="0" presId="urn:microsoft.com/office/officeart/2005/8/layout/pyramid2"/>
    <dgm:cxn modelId="{C318C60A-2A2A-4684-896F-C2CB879884F1}" type="presParOf" srcId="{F5DE77DE-62B6-4D44-8767-4DD92A88C6B1}" destId="{2A928DE6-23EE-47C0-82DE-BCA34F8FEEA1}" srcOrd="16" destOrd="0" presId="urn:microsoft.com/office/officeart/2005/8/layout/pyramid2"/>
    <dgm:cxn modelId="{E0C56372-276A-46E8-9C4D-119DCC754EEC}" type="presParOf" srcId="{F5DE77DE-62B6-4D44-8767-4DD92A88C6B1}" destId="{A7141D7C-BD8D-4B0A-8687-992870F22FB1}" srcOrd="17" destOrd="0" presId="urn:microsoft.com/office/officeart/2005/8/layout/pyramid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5AAB7-5483-4BA1-86AD-DF57B4A67F38}">
      <dsp:nvSpPr>
        <dsp:cNvPr id="0" name=""/>
        <dsp:cNvSpPr/>
      </dsp:nvSpPr>
      <dsp:spPr>
        <a:xfrm>
          <a:off x="0" y="0"/>
          <a:ext cx="3357586" cy="3357586"/>
        </a:xfrm>
        <a:prstGeom prst="pie">
          <a:avLst>
            <a:gd name="adj1" fmla="val 5400000"/>
            <a:gd name="adj2" fmla="val 16200000"/>
          </a:avLst>
        </a:prstGeom>
        <a:solidFill>
          <a:schemeClr val="tx2">
            <a:lumMod val="60000"/>
            <a:lumOff val="4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69A968FC-D3A2-49C5-A03F-186F341F012C}">
      <dsp:nvSpPr>
        <dsp:cNvPr id="0" name=""/>
        <dsp:cNvSpPr/>
      </dsp:nvSpPr>
      <dsp:spPr>
        <a:xfrm>
          <a:off x="1678793" y="0"/>
          <a:ext cx="4873731" cy="335758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ea typeface="宋体" pitchFamily="2" charset="-122"/>
              <a:hlinkClick xmlns:r="http://schemas.openxmlformats.org/officeDocument/2006/relationships" r:id="" action="ppaction://noaction"/>
            </a:rPr>
            <a:t>拟定软件测试计划</a:t>
          </a:r>
          <a:endParaRPr lang="zh-CN" altLang="en-US" sz="1800" kern="1200" dirty="0">
            <a:solidFill>
              <a:srgbClr val="C00000"/>
            </a:solidFill>
          </a:endParaRPr>
        </a:p>
      </dsp:txBody>
      <dsp:txXfrm>
        <a:off x="1678793" y="0"/>
        <a:ext cx="4873731" cy="419699"/>
      </dsp:txXfrm>
    </dsp:sp>
    <dsp:sp modelId="{0BC6AE70-40C7-4C38-81FB-7D1D34334C29}">
      <dsp:nvSpPr>
        <dsp:cNvPr id="0" name=""/>
        <dsp:cNvSpPr/>
      </dsp:nvSpPr>
      <dsp:spPr>
        <a:xfrm>
          <a:off x="293789" y="419699"/>
          <a:ext cx="2770007" cy="2770007"/>
        </a:xfrm>
        <a:prstGeom prst="pie">
          <a:avLst>
            <a:gd name="adj1" fmla="val 5400000"/>
            <a:gd name="adj2" fmla="val 16200000"/>
          </a:avLst>
        </a:prstGeom>
        <a:solidFill>
          <a:srgbClr val="FFC00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CEDD3062-EB1E-45E1-AC02-432D6B8EB076}">
      <dsp:nvSpPr>
        <dsp:cNvPr id="0" name=""/>
        <dsp:cNvSpPr/>
      </dsp:nvSpPr>
      <dsp:spPr>
        <a:xfrm>
          <a:off x="1678793" y="419699"/>
          <a:ext cx="4873731" cy="277000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ea typeface="宋体" pitchFamily="2" charset="-122"/>
              <a:hlinkClick xmlns:r="http://schemas.openxmlformats.org/officeDocument/2006/relationships" r:id="" action="ppaction://noaction"/>
            </a:rPr>
            <a:t>设计和生成测试用例</a:t>
          </a:r>
          <a:endParaRPr lang="zh-CN" altLang="en-US" sz="1800" kern="1200" dirty="0">
            <a:solidFill>
              <a:srgbClr val="C00000"/>
            </a:solidFill>
          </a:endParaRPr>
        </a:p>
      </dsp:txBody>
      <dsp:txXfrm>
        <a:off x="1678793" y="419699"/>
        <a:ext cx="4873731" cy="419699"/>
      </dsp:txXfrm>
    </dsp:sp>
    <dsp:sp modelId="{5B8AEBC8-D38F-48D7-943D-AC8143228289}">
      <dsp:nvSpPr>
        <dsp:cNvPr id="0" name=""/>
        <dsp:cNvSpPr/>
      </dsp:nvSpPr>
      <dsp:spPr>
        <a:xfrm>
          <a:off x="587578" y="839398"/>
          <a:ext cx="2182428" cy="2182428"/>
        </a:xfrm>
        <a:prstGeom prst="pie">
          <a:avLst>
            <a:gd name="adj1" fmla="val 5400000"/>
            <a:gd name="adj2" fmla="val 16200000"/>
          </a:avLst>
        </a:prstGeom>
        <a:solidFill>
          <a:srgbClr val="FFFF0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CD975CB0-7668-4D7A-8799-1FC188E14125}">
      <dsp:nvSpPr>
        <dsp:cNvPr id="0" name=""/>
        <dsp:cNvSpPr/>
      </dsp:nvSpPr>
      <dsp:spPr>
        <a:xfrm>
          <a:off x="1678793" y="839398"/>
          <a:ext cx="4873731" cy="218242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ea typeface="宋体" pitchFamily="2" charset="-122"/>
              <a:hlinkClick xmlns:r="http://schemas.openxmlformats.org/officeDocument/2006/relationships" r:id="" action="ppaction://noaction"/>
            </a:rPr>
            <a:t>搭建测试环境</a:t>
          </a:r>
          <a:endParaRPr lang="zh-CN" altLang="en-US" sz="1800" kern="1200" dirty="0">
            <a:solidFill>
              <a:srgbClr val="C00000"/>
            </a:solidFill>
          </a:endParaRPr>
        </a:p>
      </dsp:txBody>
      <dsp:txXfrm>
        <a:off x="1678793" y="839398"/>
        <a:ext cx="4873731" cy="419696"/>
      </dsp:txXfrm>
    </dsp:sp>
    <dsp:sp modelId="{8A21C39A-0249-4E5F-81CB-7A797FE77125}">
      <dsp:nvSpPr>
        <dsp:cNvPr id="0" name=""/>
        <dsp:cNvSpPr/>
      </dsp:nvSpPr>
      <dsp:spPr>
        <a:xfrm>
          <a:off x="881366" y="1259094"/>
          <a:ext cx="1594853" cy="1594853"/>
        </a:xfrm>
        <a:prstGeom prst="pie">
          <a:avLst>
            <a:gd name="adj1" fmla="val 5400000"/>
            <a:gd name="adj2" fmla="val 16200000"/>
          </a:avLst>
        </a:prstGeom>
        <a:solidFill>
          <a:srgbClr val="92D05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1A4611DC-2E74-41BB-88CC-10EFE9C75316}">
      <dsp:nvSpPr>
        <dsp:cNvPr id="0" name=""/>
        <dsp:cNvSpPr/>
      </dsp:nvSpPr>
      <dsp:spPr>
        <a:xfrm>
          <a:off x="1678793" y="1259094"/>
          <a:ext cx="4873731" cy="159485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ea typeface="宋体" pitchFamily="2" charset="-122"/>
              <a:hlinkClick xmlns:r="http://schemas.openxmlformats.org/officeDocument/2006/relationships" r:id="" action="ppaction://noaction"/>
            </a:rPr>
            <a:t>实施测试</a:t>
          </a:r>
          <a:endParaRPr lang="zh-CN" altLang="en-US" sz="1800" kern="1200" dirty="0">
            <a:solidFill>
              <a:srgbClr val="C00000"/>
            </a:solidFill>
          </a:endParaRPr>
        </a:p>
      </dsp:txBody>
      <dsp:txXfrm>
        <a:off x="1678793" y="1259094"/>
        <a:ext cx="4873731" cy="419699"/>
      </dsp:txXfrm>
    </dsp:sp>
    <dsp:sp modelId="{F01F0A32-7D7A-4477-AD29-BCC11903686A}">
      <dsp:nvSpPr>
        <dsp:cNvPr id="0" name=""/>
        <dsp:cNvSpPr/>
      </dsp:nvSpPr>
      <dsp:spPr>
        <a:xfrm>
          <a:off x="1175155" y="1678794"/>
          <a:ext cx="1007274" cy="1007274"/>
        </a:xfrm>
        <a:prstGeom prst="pie">
          <a:avLst>
            <a:gd name="adj1" fmla="val 5400000"/>
            <a:gd name="adj2" fmla="val 16200000"/>
          </a:avLst>
        </a:prstGeom>
        <a:solidFill>
          <a:srgbClr val="00B0F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F8BEADEF-D5AA-4D5B-9333-BEA976B81C68}">
      <dsp:nvSpPr>
        <dsp:cNvPr id="0" name=""/>
        <dsp:cNvSpPr/>
      </dsp:nvSpPr>
      <dsp:spPr>
        <a:xfrm>
          <a:off x="1678793" y="1678794"/>
          <a:ext cx="4873731" cy="100727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ea typeface="宋体" pitchFamily="2" charset="-122"/>
              <a:hlinkClick xmlns:r="http://schemas.openxmlformats.org/officeDocument/2006/relationships" r:id="" action="ppaction://noaction"/>
            </a:rPr>
            <a:t>测试评估</a:t>
          </a:r>
          <a:endParaRPr lang="zh-CN" altLang="en-US" sz="1800" kern="1200" dirty="0">
            <a:solidFill>
              <a:srgbClr val="C00000"/>
            </a:solidFill>
          </a:endParaRPr>
        </a:p>
      </dsp:txBody>
      <dsp:txXfrm>
        <a:off x="1678793" y="1678794"/>
        <a:ext cx="4873731" cy="419699"/>
      </dsp:txXfrm>
    </dsp:sp>
    <dsp:sp modelId="{2DE07240-C4E8-4C95-ACD5-29E9E3A705C5}">
      <dsp:nvSpPr>
        <dsp:cNvPr id="0" name=""/>
        <dsp:cNvSpPr/>
      </dsp:nvSpPr>
      <dsp:spPr>
        <a:xfrm>
          <a:off x="1468944" y="2098493"/>
          <a:ext cx="419696" cy="419696"/>
        </a:xfrm>
        <a:prstGeom prst="pie">
          <a:avLst>
            <a:gd name="adj1" fmla="val 5400000"/>
            <a:gd name="adj2" fmla="val 16200000"/>
          </a:avLst>
        </a:prstGeom>
        <a:solidFill>
          <a:srgbClr val="CC99FF"/>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6849219C-E88B-40F7-9EC5-7E8293CF7DD7}">
      <dsp:nvSpPr>
        <dsp:cNvPr id="0" name=""/>
        <dsp:cNvSpPr/>
      </dsp:nvSpPr>
      <dsp:spPr>
        <a:xfrm>
          <a:off x="1678793" y="2098493"/>
          <a:ext cx="4873731" cy="41969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rgbClr val="C00000"/>
              </a:solidFill>
              <a:ea typeface="宋体" pitchFamily="2" charset="-122"/>
              <a:hlinkClick xmlns:r="http://schemas.openxmlformats.org/officeDocument/2006/relationships" r:id="" action="ppaction://noaction"/>
            </a:rPr>
            <a:t>测试总结</a:t>
          </a:r>
          <a:endParaRPr lang="zh-CN" altLang="en-US" sz="1800" kern="1200" dirty="0">
            <a:solidFill>
              <a:srgbClr val="C00000"/>
            </a:solidFill>
          </a:endParaRPr>
        </a:p>
      </dsp:txBody>
      <dsp:txXfrm>
        <a:off x="1678793" y="2098493"/>
        <a:ext cx="4873731" cy="4196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C37C7-AFD9-4C0E-BB8F-8E1FA0AC52D0}">
      <dsp:nvSpPr>
        <dsp:cNvPr id="0" name=""/>
        <dsp:cNvSpPr/>
      </dsp:nvSpPr>
      <dsp:spPr>
        <a:xfrm>
          <a:off x="1025" y="1352599"/>
          <a:ext cx="1358800" cy="1358800"/>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微软雅黑" pitchFamily="34" charset="-122"/>
              <a:ea typeface="微软雅黑" pitchFamily="34" charset="-122"/>
            </a:rPr>
            <a:t>概要测试计划</a:t>
          </a:r>
          <a:endParaRPr lang="zh-CN" altLang="en-US" sz="1900" kern="1200" dirty="0">
            <a:solidFill>
              <a:schemeClr val="tx1"/>
            </a:solidFill>
            <a:latin typeface="微软雅黑" pitchFamily="34" charset="-122"/>
            <a:ea typeface="微软雅黑" pitchFamily="34" charset="-122"/>
          </a:endParaRPr>
        </a:p>
      </dsp:txBody>
      <dsp:txXfrm>
        <a:off x="200017" y="1551591"/>
        <a:ext cx="960816" cy="960816"/>
      </dsp:txXfrm>
    </dsp:sp>
    <dsp:sp modelId="{65599393-62E7-4225-B9C8-F047E64488FC}">
      <dsp:nvSpPr>
        <dsp:cNvPr id="0" name=""/>
        <dsp:cNvSpPr/>
      </dsp:nvSpPr>
      <dsp:spPr>
        <a:xfrm>
          <a:off x="1470160" y="1637947"/>
          <a:ext cx="788104" cy="788104"/>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574623" y="1939318"/>
        <a:ext cx="579178" cy="185362"/>
      </dsp:txXfrm>
    </dsp:sp>
    <dsp:sp modelId="{236E4599-15D4-48FB-910B-4C8ED1AE8473}">
      <dsp:nvSpPr>
        <dsp:cNvPr id="0" name=""/>
        <dsp:cNvSpPr/>
      </dsp:nvSpPr>
      <dsp:spPr>
        <a:xfrm>
          <a:off x="2368599" y="1352599"/>
          <a:ext cx="1358800" cy="1358800"/>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微软雅黑" pitchFamily="34" charset="-122"/>
              <a:ea typeface="微软雅黑" pitchFamily="34" charset="-122"/>
            </a:rPr>
            <a:t>详细测试计划</a:t>
          </a:r>
          <a:endParaRPr lang="zh-CN" altLang="en-US" sz="1900" kern="1200" dirty="0">
            <a:solidFill>
              <a:schemeClr val="tx1"/>
            </a:solidFill>
            <a:latin typeface="微软雅黑" pitchFamily="34" charset="-122"/>
            <a:ea typeface="微软雅黑" pitchFamily="34" charset="-122"/>
          </a:endParaRPr>
        </a:p>
      </dsp:txBody>
      <dsp:txXfrm>
        <a:off x="2567591" y="1551591"/>
        <a:ext cx="960816" cy="960816"/>
      </dsp:txXfrm>
    </dsp:sp>
    <dsp:sp modelId="{880091D4-5618-4CBD-966D-7F38FBE56BF0}">
      <dsp:nvSpPr>
        <dsp:cNvPr id="0" name=""/>
        <dsp:cNvSpPr/>
      </dsp:nvSpPr>
      <dsp:spPr>
        <a:xfrm>
          <a:off x="3837735" y="1637947"/>
          <a:ext cx="788104" cy="788104"/>
        </a:xfrm>
        <a:prstGeom prst="mathEqual">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dsp:txBody>
      <dsp:txXfrm>
        <a:off x="3942198" y="1800296"/>
        <a:ext cx="579178" cy="463406"/>
      </dsp:txXfrm>
    </dsp:sp>
    <dsp:sp modelId="{A99ABAB0-9809-4F82-A499-D5F21BD356EB}">
      <dsp:nvSpPr>
        <dsp:cNvPr id="0" name=""/>
        <dsp:cNvSpPr/>
      </dsp:nvSpPr>
      <dsp:spPr>
        <a:xfrm>
          <a:off x="4736174" y="1352599"/>
          <a:ext cx="1358800" cy="1358800"/>
        </a:xfrm>
        <a:prstGeom prst="ellipse">
          <a:avLst/>
        </a:prstGeom>
        <a:solidFill>
          <a:schemeClr val="tx2">
            <a:lumMod val="20000"/>
            <a:lumOff val="8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C00000"/>
              </a:solidFill>
              <a:latin typeface="微软雅黑" pitchFamily="34" charset="-122"/>
              <a:ea typeface="微软雅黑" pitchFamily="34" charset="-122"/>
            </a:rPr>
            <a:t>制定</a:t>
          </a:r>
          <a:endParaRPr lang="en-US" altLang="zh-CN" sz="1900" b="1" kern="1200" dirty="0" smtClean="0">
            <a:solidFill>
              <a:srgbClr val="C00000"/>
            </a:solidFill>
            <a:latin typeface="微软雅黑" pitchFamily="34" charset="-122"/>
            <a:ea typeface="微软雅黑" pitchFamily="34" charset="-122"/>
          </a:endParaRPr>
        </a:p>
        <a:p>
          <a:pPr lvl="0" algn="ctr" defTabSz="844550">
            <a:lnSpc>
              <a:spcPct val="90000"/>
            </a:lnSpc>
            <a:spcBef>
              <a:spcPct val="0"/>
            </a:spcBef>
            <a:spcAft>
              <a:spcPct val="35000"/>
            </a:spcAft>
          </a:pPr>
          <a:r>
            <a:rPr lang="zh-CN" altLang="en-US" sz="1900" b="1" kern="1200" dirty="0" smtClean="0">
              <a:solidFill>
                <a:srgbClr val="C00000"/>
              </a:solidFill>
              <a:latin typeface="微软雅黑" pitchFamily="34" charset="-122"/>
              <a:ea typeface="微软雅黑" pitchFamily="34" charset="-122"/>
            </a:rPr>
            <a:t>计划</a:t>
          </a:r>
          <a:endParaRPr lang="zh-CN" altLang="en-US" sz="1900" b="1" kern="1200" dirty="0">
            <a:solidFill>
              <a:srgbClr val="C00000"/>
            </a:solidFill>
            <a:latin typeface="微软雅黑" pitchFamily="34" charset="-122"/>
            <a:ea typeface="微软雅黑" pitchFamily="34" charset="-122"/>
          </a:endParaRPr>
        </a:p>
      </dsp:txBody>
      <dsp:txXfrm>
        <a:off x="4935166" y="1551591"/>
        <a:ext cx="960816" cy="960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28DB2-66EE-4A7E-9728-AF6E4F11A787}">
      <dsp:nvSpPr>
        <dsp:cNvPr id="0" name=""/>
        <dsp:cNvSpPr/>
      </dsp:nvSpPr>
      <dsp:spPr>
        <a:xfrm>
          <a:off x="1266824" y="0"/>
          <a:ext cx="4953000" cy="4953000"/>
        </a:xfrm>
        <a:prstGeom prst="triangl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8AE3256-0C3D-4689-B0C5-E5AD25E622F9}">
      <dsp:nvSpPr>
        <dsp:cNvPr id="0" name=""/>
        <dsp:cNvSpPr/>
      </dsp:nvSpPr>
      <dsp:spPr>
        <a:xfrm>
          <a:off x="3743324" y="727998"/>
          <a:ext cx="3219450" cy="391306"/>
        </a:xfrm>
        <a:prstGeom prst="roundRect">
          <a:avLst/>
        </a:prstGeom>
        <a:solidFill>
          <a:schemeClr val="tx2">
            <a:lumMod val="40000"/>
            <a:lumOff val="60000"/>
            <a:alpha val="89804"/>
          </a:schemeClr>
        </a:solidFill>
        <a:ln w="9525" cap="flat" cmpd="sng" algn="ctr">
          <a:solidFill>
            <a:schemeClr val="bg2">
              <a:lumMod val="7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C00000"/>
              </a:solidFill>
            </a:rPr>
            <a:t>测试计划书</a:t>
          </a:r>
          <a:endParaRPr lang="zh-CN" altLang="en-US" sz="1500" b="1" kern="1200" dirty="0">
            <a:solidFill>
              <a:srgbClr val="C00000"/>
            </a:solidFill>
          </a:endParaRPr>
        </a:p>
      </dsp:txBody>
      <dsp:txXfrm>
        <a:off x="3762426" y="747100"/>
        <a:ext cx="3181246" cy="353102"/>
      </dsp:txXfrm>
    </dsp:sp>
    <dsp:sp modelId="{21AFAFD3-EC34-40D3-A040-D1B7C4B366A6}">
      <dsp:nvSpPr>
        <dsp:cNvPr id="0" name=""/>
        <dsp:cNvSpPr/>
      </dsp:nvSpPr>
      <dsp:spPr>
        <a:xfrm>
          <a:off x="3743324" y="1168218"/>
          <a:ext cx="3219450" cy="391306"/>
        </a:xfrm>
        <a:prstGeom prst="roundRect">
          <a:avLst/>
        </a:prstGeom>
        <a:solidFill>
          <a:srgbClr val="FFCCCC">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0070C0"/>
              </a:solidFill>
            </a:rPr>
            <a:t>测试方案文档</a:t>
          </a:r>
          <a:endParaRPr lang="zh-CN" altLang="en-US" sz="1500" b="1" kern="1200" dirty="0">
            <a:solidFill>
              <a:srgbClr val="0070C0"/>
            </a:solidFill>
          </a:endParaRPr>
        </a:p>
      </dsp:txBody>
      <dsp:txXfrm>
        <a:off x="3762426" y="1187320"/>
        <a:ext cx="3181246" cy="353102"/>
      </dsp:txXfrm>
    </dsp:sp>
    <dsp:sp modelId="{C8703FEB-A6CC-4151-9803-FC99951A50EE}">
      <dsp:nvSpPr>
        <dsp:cNvPr id="0" name=""/>
        <dsp:cNvSpPr/>
      </dsp:nvSpPr>
      <dsp:spPr>
        <a:xfrm>
          <a:off x="3743324" y="1608437"/>
          <a:ext cx="3219450" cy="391306"/>
        </a:xfrm>
        <a:prstGeom prst="roundRect">
          <a:avLst/>
        </a:prstGeom>
        <a:solidFill>
          <a:schemeClr val="bg2">
            <a:lumMod val="60000"/>
            <a:lumOff val="40000"/>
            <a:alpha val="9000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0070C0"/>
              </a:solidFill>
            </a:rPr>
            <a:t>测试计划评审报告</a:t>
          </a:r>
          <a:endParaRPr lang="zh-CN" altLang="en-US" sz="1500" b="1" kern="1200" dirty="0">
            <a:solidFill>
              <a:srgbClr val="0070C0"/>
            </a:solidFill>
          </a:endParaRPr>
        </a:p>
      </dsp:txBody>
      <dsp:txXfrm>
        <a:off x="3762426" y="1627539"/>
        <a:ext cx="3181246" cy="353102"/>
      </dsp:txXfrm>
    </dsp:sp>
    <dsp:sp modelId="{86C8F251-7D16-4BFE-8A77-196175DA2158}">
      <dsp:nvSpPr>
        <dsp:cNvPr id="0" name=""/>
        <dsp:cNvSpPr/>
      </dsp:nvSpPr>
      <dsp:spPr>
        <a:xfrm>
          <a:off x="3743324" y="2048657"/>
          <a:ext cx="3219450" cy="391306"/>
        </a:xfrm>
        <a:prstGeom prst="roundRect">
          <a:avLst/>
        </a:prstGeom>
        <a:solidFill>
          <a:srgbClr val="CEF8E1">
            <a:alpha val="89804"/>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0070C0"/>
              </a:solidFill>
            </a:rPr>
            <a:t>测试用例文档</a:t>
          </a:r>
          <a:endParaRPr lang="zh-CN" altLang="en-US" sz="1500" b="1" kern="1200" dirty="0">
            <a:solidFill>
              <a:srgbClr val="0070C0"/>
            </a:solidFill>
          </a:endParaRPr>
        </a:p>
      </dsp:txBody>
      <dsp:txXfrm>
        <a:off x="3762426" y="2067759"/>
        <a:ext cx="3181246" cy="353102"/>
      </dsp:txXfrm>
    </dsp:sp>
    <dsp:sp modelId="{9A24459F-E001-49F1-A3A7-58292A06157C}">
      <dsp:nvSpPr>
        <dsp:cNvPr id="0" name=""/>
        <dsp:cNvSpPr/>
      </dsp:nvSpPr>
      <dsp:spPr>
        <a:xfrm>
          <a:off x="3743324" y="2488877"/>
          <a:ext cx="3219450" cy="391306"/>
        </a:xfrm>
        <a:prstGeom prst="roundRect">
          <a:avLst/>
        </a:prstGeom>
        <a:solidFill>
          <a:srgbClr val="C6E5FA">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0070C0"/>
              </a:solidFill>
            </a:rPr>
            <a:t>测试记录</a:t>
          </a:r>
          <a:endParaRPr lang="zh-CN" altLang="en-US" sz="1500" b="1" kern="1200" dirty="0">
            <a:solidFill>
              <a:srgbClr val="0070C0"/>
            </a:solidFill>
          </a:endParaRPr>
        </a:p>
      </dsp:txBody>
      <dsp:txXfrm>
        <a:off x="3762426" y="2507979"/>
        <a:ext cx="3181246" cy="353102"/>
      </dsp:txXfrm>
    </dsp:sp>
    <dsp:sp modelId="{5E3B8D96-6510-42C3-9F16-636981EDD40B}">
      <dsp:nvSpPr>
        <dsp:cNvPr id="0" name=""/>
        <dsp:cNvSpPr/>
      </dsp:nvSpPr>
      <dsp:spPr>
        <a:xfrm>
          <a:off x="3743324" y="2929096"/>
          <a:ext cx="3219450" cy="391306"/>
        </a:xfrm>
        <a:prstGeom prst="roundRect">
          <a:avLst/>
        </a:prstGeom>
        <a:solidFill>
          <a:srgbClr val="8FCCF5">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C00000"/>
              </a:solidFill>
            </a:rPr>
            <a:t>缺陷报告</a:t>
          </a:r>
          <a:endParaRPr lang="zh-CN" altLang="en-US" sz="1500" b="1" kern="1200" dirty="0">
            <a:solidFill>
              <a:srgbClr val="C00000"/>
            </a:solidFill>
          </a:endParaRPr>
        </a:p>
      </dsp:txBody>
      <dsp:txXfrm>
        <a:off x="3762426" y="2948198"/>
        <a:ext cx="3181246" cy="353102"/>
      </dsp:txXfrm>
    </dsp:sp>
    <dsp:sp modelId="{C0359BCB-C6FE-4EA2-98AC-76ECA071F597}">
      <dsp:nvSpPr>
        <dsp:cNvPr id="0" name=""/>
        <dsp:cNvSpPr/>
      </dsp:nvSpPr>
      <dsp:spPr>
        <a:xfrm>
          <a:off x="3743324" y="3369316"/>
          <a:ext cx="3219450" cy="391306"/>
        </a:xfrm>
        <a:prstGeom prst="roundRect">
          <a:avLst/>
        </a:prstGeom>
        <a:solidFill>
          <a:srgbClr val="CCCCFF">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0070C0"/>
              </a:solidFill>
            </a:rPr>
            <a:t>用户使用手册</a:t>
          </a:r>
          <a:endParaRPr lang="zh-CN" altLang="en-US" sz="1500" b="1" kern="1200" dirty="0">
            <a:solidFill>
              <a:srgbClr val="0070C0"/>
            </a:solidFill>
          </a:endParaRPr>
        </a:p>
      </dsp:txBody>
      <dsp:txXfrm>
        <a:off x="3762426" y="3388418"/>
        <a:ext cx="3181246" cy="353102"/>
      </dsp:txXfrm>
    </dsp:sp>
    <dsp:sp modelId="{823EA513-1A40-46D1-BDF2-2259075F2C61}">
      <dsp:nvSpPr>
        <dsp:cNvPr id="0" name=""/>
        <dsp:cNvSpPr/>
      </dsp:nvSpPr>
      <dsp:spPr>
        <a:xfrm>
          <a:off x="3758585" y="4251465"/>
          <a:ext cx="3219450" cy="391306"/>
        </a:xfrm>
        <a:prstGeom prst="roundRect">
          <a:avLst/>
        </a:prstGeom>
        <a:solidFill>
          <a:srgbClr val="CC99FF">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C00000"/>
              </a:solidFill>
            </a:rPr>
            <a:t>测试报告</a:t>
          </a:r>
          <a:endParaRPr lang="zh-CN" altLang="en-US" sz="1500" b="1" kern="1200" dirty="0">
            <a:solidFill>
              <a:srgbClr val="C00000"/>
            </a:solidFill>
          </a:endParaRPr>
        </a:p>
      </dsp:txBody>
      <dsp:txXfrm>
        <a:off x="3777687" y="4270567"/>
        <a:ext cx="3181246" cy="353102"/>
      </dsp:txXfrm>
    </dsp:sp>
    <dsp:sp modelId="{2A928DE6-23EE-47C0-82DE-BCA34F8FEEA1}">
      <dsp:nvSpPr>
        <dsp:cNvPr id="0" name=""/>
        <dsp:cNvSpPr/>
      </dsp:nvSpPr>
      <dsp:spPr>
        <a:xfrm>
          <a:off x="3743324" y="3807767"/>
          <a:ext cx="3219450" cy="391306"/>
        </a:xfrm>
        <a:prstGeom prst="roundRect">
          <a:avLst/>
        </a:prstGeom>
        <a:solidFill>
          <a:srgbClr val="FFABE7">
            <a:alpha val="89804"/>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b="1" kern="1200" dirty="0" smtClean="0">
              <a:solidFill>
                <a:srgbClr val="0070C0"/>
              </a:solidFill>
            </a:rPr>
            <a:t>用户确认测试报告</a:t>
          </a:r>
          <a:endParaRPr lang="zh-CN" altLang="en-US" sz="1500" b="1" kern="1200" dirty="0">
            <a:solidFill>
              <a:srgbClr val="0070C0"/>
            </a:solidFill>
          </a:endParaRPr>
        </a:p>
      </dsp:txBody>
      <dsp:txXfrm>
        <a:off x="3762426" y="3826869"/>
        <a:ext cx="3181246" cy="353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5AAB7-5483-4BA1-86AD-DF57B4A67F38}">
      <dsp:nvSpPr>
        <dsp:cNvPr id="0" name=""/>
        <dsp:cNvSpPr/>
      </dsp:nvSpPr>
      <dsp:spPr>
        <a:xfrm>
          <a:off x="0" y="0"/>
          <a:ext cx="2357453" cy="2357453"/>
        </a:xfrm>
        <a:prstGeom prst="pie">
          <a:avLst>
            <a:gd name="adj1" fmla="val 5400000"/>
            <a:gd name="adj2" fmla="val 16200000"/>
          </a:avLst>
        </a:prstGeom>
        <a:solidFill>
          <a:schemeClr val="tx2">
            <a:lumMod val="60000"/>
            <a:lumOff val="4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69A968FC-D3A2-49C5-A03F-186F341F012C}">
      <dsp:nvSpPr>
        <dsp:cNvPr id="0" name=""/>
        <dsp:cNvSpPr/>
      </dsp:nvSpPr>
      <dsp:spPr>
        <a:xfrm>
          <a:off x="1178726" y="0"/>
          <a:ext cx="4250561" cy="235745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C00000"/>
              </a:solidFill>
              <a:ea typeface="宋体" pitchFamily="2" charset="-122"/>
              <a:hlinkClick xmlns:r="http://schemas.openxmlformats.org/officeDocument/2006/relationships" r:id="" action="ppaction://noaction"/>
            </a:rPr>
            <a:t>拟定软件测试计划</a:t>
          </a:r>
          <a:endParaRPr lang="zh-CN" altLang="en-US" sz="1300" kern="1200" dirty="0">
            <a:solidFill>
              <a:srgbClr val="C00000"/>
            </a:solidFill>
          </a:endParaRPr>
        </a:p>
      </dsp:txBody>
      <dsp:txXfrm>
        <a:off x="1178726" y="0"/>
        <a:ext cx="4250561" cy="294682"/>
      </dsp:txXfrm>
    </dsp:sp>
    <dsp:sp modelId="{0BC6AE70-40C7-4C38-81FB-7D1D34334C29}">
      <dsp:nvSpPr>
        <dsp:cNvPr id="0" name=""/>
        <dsp:cNvSpPr/>
      </dsp:nvSpPr>
      <dsp:spPr>
        <a:xfrm>
          <a:off x="206277" y="294682"/>
          <a:ext cx="1944898" cy="1944898"/>
        </a:xfrm>
        <a:prstGeom prst="pie">
          <a:avLst>
            <a:gd name="adj1" fmla="val 5400000"/>
            <a:gd name="adj2" fmla="val 16200000"/>
          </a:avLst>
        </a:prstGeom>
        <a:solidFill>
          <a:srgbClr val="FFC00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CEDD3062-EB1E-45E1-AC02-432D6B8EB076}">
      <dsp:nvSpPr>
        <dsp:cNvPr id="0" name=""/>
        <dsp:cNvSpPr/>
      </dsp:nvSpPr>
      <dsp:spPr>
        <a:xfrm>
          <a:off x="1178726" y="294682"/>
          <a:ext cx="4250561" cy="194489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C00000"/>
              </a:solidFill>
              <a:ea typeface="宋体" pitchFamily="2" charset="-122"/>
              <a:hlinkClick xmlns:r="http://schemas.openxmlformats.org/officeDocument/2006/relationships" r:id="" action="ppaction://noaction"/>
            </a:rPr>
            <a:t>设计和生成测试用例</a:t>
          </a:r>
          <a:endParaRPr lang="zh-CN" altLang="en-US" sz="1300" kern="1200" dirty="0">
            <a:solidFill>
              <a:srgbClr val="C00000"/>
            </a:solidFill>
          </a:endParaRPr>
        </a:p>
      </dsp:txBody>
      <dsp:txXfrm>
        <a:off x="1178726" y="294682"/>
        <a:ext cx="4250561" cy="294682"/>
      </dsp:txXfrm>
    </dsp:sp>
    <dsp:sp modelId="{5B8AEBC8-D38F-48D7-943D-AC8143228289}">
      <dsp:nvSpPr>
        <dsp:cNvPr id="0" name=""/>
        <dsp:cNvSpPr/>
      </dsp:nvSpPr>
      <dsp:spPr>
        <a:xfrm>
          <a:off x="412555" y="589365"/>
          <a:ext cx="1532343" cy="1532343"/>
        </a:xfrm>
        <a:prstGeom prst="pie">
          <a:avLst>
            <a:gd name="adj1" fmla="val 5400000"/>
            <a:gd name="adj2" fmla="val 16200000"/>
          </a:avLst>
        </a:prstGeom>
        <a:solidFill>
          <a:srgbClr val="FFFF0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CD975CB0-7668-4D7A-8799-1FC188E14125}">
      <dsp:nvSpPr>
        <dsp:cNvPr id="0" name=""/>
        <dsp:cNvSpPr/>
      </dsp:nvSpPr>
      <dsp:spPr>
        <a:xfrm>
          <a:off x="1178726" y="589365"/>
          <a:ext cx="4250561" cy="1532343"/>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C00000"/>
              </a:solidFill>
              <a:ea typeface="宋体" pitchFamily="2" charset="-122"/>
              <a:hlinkClick xmlns:r="http://schemas.openxmlformats.org/officeDocument/2006/relationships" r:id="" action="ppaction://noaction"/>
            </a:rPr>
            <a:t>搭建测试环境</a:t>
          </a:r>
          <a:endParaRPr lang="zh-CN" altLang="en-US" sz="1300" kern="1200" dirty="0">
            <a:solidFill>
              <a:srgbClr val="C00000"/>
            </a:solidFill>
          </a:endParaRPr>
        </a:p>
      </dsp:txBody>
      <dsp:txXfrm>
        <a:off x="1178726" y="589365"/>
        <a:ext cx="4250561" cy="294680"/>
      </dsp:txXfrm>
    </dsp:sp>
    <dsp:sp modelId="{8A21C39A-0249-4E5F-81CB-7A797FE77125}">
      <dsp:nvSpPr>
        <dsp:cNvPr id="0" name=""/>
        <dsp:cNvSpPr/>
      </dsp:nvSpPr>
      <dsp:spPr>
        <a:xfrm>
          <a:off x="618831" y="884045"/>
          <a:ext cx="1119790" cy="1119790"/>
        </a:xfrm>
        <a:prstGeom prst="pie">
          <a:avLst>
            <a:gd name="adj1" fmla="val 5400000"/>
            <a:gd name="adj2" fmla="val 16200000"/>
          </a:avLst>
        </a:prstGeom>
        <a:solidFill>
          <a:srgbClr val="92D05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1A4611DC-2E74-41BB-88CC-10EFE9C75316}">
      <dsp:nvSpPr>
        <dsp:cNvPr id="0" name=""/>
        <dsp:cNvSpPr/>
      </dsp:nvSpPr>
      <dsp:spPr>
        <a:xfrm>
          <a:off x="1178726" y="884045"/>
          <a:ext cx="4250561" cy="111979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C00000"/>
              </a:solidFill>
              <a:ea typeface="宋体" pitchFamily="2" charset="-122"/>
              <a:hlinkClick xmlns:r="http://schemas.openxmlformats.org/officeDocument/2006/relationships" r:id="" action="ppaction://noaction"/>
            </a:rPr>
            <a:t>实施测试</a:t>
          </a:r>
          <a:endParaRPr lang="zh-CN" altLang="en-US" sz="1300" kern="1200" dirty="0">
            <a:solidFill>
              <a:srgbClr val="C00000"/>
            </a:solidFill>
          </a:endParaRPr>
        </a:p>
      </dsp:txBody>
      <dsp:txXfrm>
        <a:off x="1178726" y="884045"/>
        <a:ext cx="4250561" cy="294682"/>
      </dsp:txXfrm>
    </dsp:sp>
    <dsp:sp modelId="{F01F0A32-7D7A-4477-AD29-BCC11903686A}">
      <dsp:nvSpPr>
        <dsp:cNvPr id="0" name=""/>
        <dsp:cNvSpPr/>
      </dsp:nvSpPr>
      <dsp:spPr>
        <a:xfrm>
          <a:off x="825109" y="1178727"/>
          <a:ext cx="707235" cy="707235"/>
        </a:xfrm>
        <a:prstGeom prst="pie">
          <a:avLst>
            <a:gd name="adj1" fmla="val 5400000"/>
            <a:gd name="adj2" fmla="val 16200000"/>
          </a:avLst>
        </a:prstGeom>
        <a:solidFill>
          <a:srgbClr val="00B0F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F8BEADEF-D5AA-4D5B-9333-BEA976B81C68}">
      <dsp:nvSpPr>
        <dsp:cNvPr id="0" name=""/>
        <dsp:cNvSpPr/>
      </dsp:nvSpPr>
      <dsp:spPr>
        <a:xfrm>
          <a:off x="1178726" y="1178727"/>
          <a:ext cx="4250561" cy="70723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C00000"/>
              </a:solidFill>
              <a:ea typeface="宋体" pitchFamily="2" charset="-122"/>
              <a:hlinkClick xmlns:r="http://schemas.openxmlformats.org/officeDocument/2006/relationships" r:id="" action="ppaction://noaction"/>
            </a:rPr>
            <a:t>测试评估</a:t>
          </a:r>
          <a:endParaRPr lang="zh-CN" altLang="en-US" sz="1300" kern="1200" dirty="0">
            <a:solidFill>
              <a:srgbClr val="C00000"/>
            </a:solidFill>
          </a:endParaRPr>
        </a:p>
      </dsp:txBody>
      <dsp:txXfrm>
        <a:off x="1178726" y="1178727"/>
        <a:ext cx="4250561" cy="294682"/>
      </dsp:txXfrm>
    </dsp:sp>
    <dsp:sp modelId="{2DE07240-C4E8-4C95-ACD5-29E9E3A705C5}">
      <dsp:nvSpPr>
        <dsp:cNvPr id="0" name=""/>
        <dsp:cNvSpPr/>
      </dsp:nvSpPr>
      <dsp:spPr>
        <a:xfrm>
          <a:off x="1031386" y="1473410"/>
          <a:ext cx="294680" cy="294680"/>
        </a:xfrm>
        <a:prstGeom prst="pie">
          <a:avLst>
            <a:gd name="adj1" fmla="val 5400000"/>
            <a:gd name="adj2" fmla="val 16200000"/>
          </a:avLst>
        </a:prstGeom>
        <a:solidFill>
          <a:srgbClr val="CC99FF"/>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6849219C-E88B-40F7-9EC5-7E8293CF7DD7}">
      <dsp:nvSpPr>
        <dsp:cNvPr id="0" name=""/>
        <dsp:cNvSpPr/>
      </dsp:nvSpPr>
      <dsp:spPr>
        <a:xfrm>
          <a:off x="1178726" y="1473410"/>
          <a:ext cx="4250561" cy="29468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solidFill>
                <a:srgbClr val="C00000"/>
              </a:solidFill>
              <a:ea typeface="宋体" pitchFamily="2" charset="-122"/>
              <a:hlinkClick xmlns:r="http://schemas.openxmlformats.org/officeDocument/2006/relationships" r:id="" action="ppaction://noaction"/>
            </a:rPr>
            <a:t>测试总结</a:t>
          </a:r>
          <a:endParaRPr lang="zh-CN" altLang="en-US" sz="1300" kern="1200" dirty="0">
            <a:solidFill>
              <a:srgbClr val="C00000"/>
            </a:solidFill>
          </a:endParaRPr>
        </a:p>
      </dsp:txBody>
      <dsp:txXfrm>
        <a:off x="1178726" y="1473410"/>
        <a:ext cx="4250561" cy="294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28DB2-66EE-4A7E-9728-AF6E4F11A787}">
      <dsp:nvSpPr>
        <dsp:cNvPr id="0" name=""/>
        <dsp:cNvSpPr/>
      </dsp:nvSpPr>
      <dsp:spPr>
        <a:xfrm>
          <a:off x="10787" y="0"/>
          <a:ext cx="3183632" cy="3183632"/>
        </a:xfrm>
        <a:prstGeom prst="triangl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8AE3256-0C3D-4689-B0C5-E5AD25E622F9}">
      <dsp:nvSpPr>
        <dsp:cNvPr id="0" name=""/>
        <dsp:cNvSpPr/>
      </dsp:nvSpPr>
      <dsp:spPr>
        <a:xfrm>
          <a:off x="1602603" y="467934"/>
          <a:ext cx="2069360" cy="251519"/>
        </a:xfrm>
        <a:prstGeom prst="roundRect">
          <a:avLst/>
        </a:prstGeom>
        <a:solidFill>
          <a:schemeClr val="tx2">
            <a:lumMod val="40000"/>
            <a:lumOff val="60000"/>
            <a:alpha val="89804"/>
          </a:schemeClr>
        </a:solidFill>
        <a:ln w="9525" cap="flat" cmpd="sng" algn="ctr">
          <a:solidFill>
            <a:schemeClr val="bg2">
              <a:lumMod val="7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C00000"/>
              </a:solidFill>
            </a:rPr>
            <a:t>测试计划书</a:t>
          </a:r>
          <a:endParaRPr lang="zh-CN" altLang="en-US" sz="1000" b="1" kern="1200" dirty="0">
            <a:solidFill>
              <a:srgbClr val="C00000"/>
            </a:solidFill>
          </a:endParaRPr>
        </a:p>
      </dsp:txBody>
      <dsp:txXfrm>
        <a:off x="1614881" y="480212"/>
        <a:ext cx="2044804" cy="226963"/>
      </dsp:txXfrm>
    </dsp:sp>
    <dsp:sp modelId="{21AFAFD3-EC34-40D3-A040-D1B7C4B366A6}">
      <dsp:nvSpPr>
        <dsp:cNvPr id="0" name=""/>
        <dsp:cNvSpPr/>
      </dsp:nvSpPr>
      <dsp:spPr>
        <a:xfrm>
          <a:off x="1602603" y="750893"/>
          <a:ext cx="2069360" cy="251519"/>
        </a:xfrm>
        <a:prstGeom prst="roundRect">
          <a:avLst/>
        </a:prstGeom>
        <a:solidFill>
          <a:srgbClr val="FFCCCC">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0070C0"/>
              </a:solidFill>
            </a:rPr>
            <a:t>测试方案文档</a:t>
          </a:r>
          <a:endParaRPr lang="zh-CN" altLang="en-US" sz="1000" b="1" kern="1200" dirty="0">
            <a:solidFill>
              <a:srgbClr val="0070C0"/>
            </a:solidFill>
          </a:endParaRPr>
        </a:p>
      </dsp:txBody>
      <dsp:txXfrm>
        <a:off x="1614881" y="763171"/>
        <a:ext cx="2044804" cy="226963"/>
      </dsp:txXfrm>
    </dsp:sp>
    <dsp:sp modelId="{C8703FEB-A6CC-4151-9803-FC99951A50EE}">
      <dsp:nvSpPr>
        <dsp:cNvPr id="0" name=""/>
        <dsp:cNvSpPr/>
      </dsp:nvSpPr>
      <dsp:spPr>
        <a:xfrm>
          <a:off x="1602603" y="1033852"/>
          <a:ext cx="2069360" cy="251519"/>
        </a:xfrm>
        <a:prstGeom prst="roundRect">
          <a:avLst/>
        </a:prstGeom>
        <a:solidFill>
          <a:schemeClr val="bg2">
            <a:lumMod val="60000"/>
            <a:lumOff val="40000"/>
            <a:alpha val="9000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0070C0"/>
              </a:solidFill>
            </a:rPr>
            <a:t>测试计划评审报告</a:t>
          </a:r>
          <a:endParaRPr lang="zh-CN" altLang="en-US" sz="1000" b="1" kern="1200" dirty="0">
            <a:solidFill>
              <a:srgbClr val="0070C0"/>
            </a:solidFill>
          </a:endParaRPr>
        </a:p>
      </dsp:txBody>
      <dsp:txXfrm>
        <a:off x="1614881" y="1046130"/>
        <a:ext cx="2044804" cy="226963"/>
      </dsp:txXfrm>
    </dsp:sp>
    <dsp:sp modelId="{86C8F251-7D16-4BFE-8A77-196175DA2158}">
      <dsp:nvSpPr>
        <dsp:cNvPr id="0" name=""/>
        <dsp:cNvSpPr/>
      </dsp:nvSpPr>
      <dsp:spPr>
        <a:xfrm>
          <a:off x="1602603" y="1316812"/>
          <a:ext cx="2069360" cy="251519"/>
        </a:xfrm>
        <a:prstGeom prst="roundRect">
          <a:avLst/>
        </a:prstGeom>
        <a:solidFill>
          <a:srgbClr val="CEF8E1">
            <a:alpha val="89804"/>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0070C0"/>
              </a:solidFill>
            </a:rPr>
            <a:t>测试用例文档</a:t>
          </a:r>
          <a:endParaRPr lang="zh-CN" altLang="en-US" sz="1000" b="1" kern="1200" dirty="0">
            <a:solidFill>
              <a:srgbClr val="0070C0"/>
            </a:solidFill>
          </a:endParaRPr>
        </a:p>
      </dsp:txBody>
      <dsp:txXfrm>
        <a:off x="1614881" y="1329090"/>
        <a:ext cx="2044804" cy="226963"/>
      </dsp:txXfrm>
    </dsp:sp>
    <dsp:sp modelId="{9A24459F-E001-49F1-A3A7-58292A06157C}">
      <dsp:nvSpPr>
        <dsp:cNvPr id="0" name=""/>
        <dsp:cNvSpPr/>
      </dsp:nvSpPr>
      <dsp:spPr>
        <a:xfrm>
          <a:off x="1602603" y="1599771"/>
          <a:ext cx="2069360" cy="251519"/>
        </a:xfrm>
        <a:prstGeom prst="roundRect">
          <a:avLst/>
        </a:prstGeom>
        <a:solidFill>
          <a:srgbClr val="C6E5FA">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0070C0"/>
              </a:solidFill>
            </a:rPr>
            <a:t>测试记录</a:t>
          </a:r>
          <a:endParaRPr lang="zh-CN" altLang="en-US" sz="1000" b="1" kern="1200" dirty="0">
            <a:solidFill>
              <a:srgbClr val="0070C0"/>
            </a:solidFill>
          </a:endParaRPr>
        </a:p>
      </dsp:txBody>
      <dsp:txXfrm>
        <a:off x="1614881" y="1612049"/>
        <a:ext cx="2044804" cy="226963"/>
      </dsp:txXfrm>
    </dsp:sp>
    <dsp:sp modelId="{5E3B8D96-6510-42C3-9F16-636981EDD40B}">
      <dsp:nvSpPr>
        <dsp:cNvPr id="0" name=""/>
        <dsp:cNvSpPr/>
      </dsp:nvSpPr>
      <dsp:spPr>
        <a:xfrm>
          <a:off x="1602603" y="1882730"/>
          <a:ext cx="2069360" cy="251519"/>
        </a:xfrm>
        <a:prstGeom prst="roundRect">
          <a:avLst/>
        </a:prstGeom>
        <a:solidFill>
          <a:srgbClr val="8FCCF5">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C00000"/>
              </a:solidFill>
            </a:rPr>
            <a:t>缺陷报告</a:t>
          </a:r>
          <a:endParaRPr lang="zh-CN" altLang="en-US" sz="1000" b="1" kern="1200" dirty="0">
            <a:solidFill>
              <a:srgbClr val="C00000"/>
            </a:solidFill>
          </a:endParaRPr>
        </a:p>
      </dsp:txBody>
      <dsp:txXfrm>
        <a:off x="1614881" y="1895008"/>
        <a:ext cx="2044804" cy="226963"/>
      </dsp:txXfrm>
    </dsp:sp>
    <dsp:sp modelId="{C0359BCB-C6FE-4EA2-98AC-76ECA071F597}">
      <dsp:nvSpPr>
        <dsp:cNvPr id="0" name=""/>
        <dsp:cNvSpPr/>
      </dsp:nvSpPr>
      <dsp:spPr>
        <a:xfrm>
          <a:off x="1602603" y="2165690"/>
          <a:ext cx="2069360" cy="251519"/>
        </a:xfrm>
        <a:prstGeom prst="roundRect">
          <a:avLst/>
        </a:prstGeom>
        <a:solidFill>
          <a:srgbClr val="CCCCFF">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0070C0"/>
              </a:solidFill>
            </a:rPr>
            <a:t>用户使用手册</a:t>
          </a:r>
          <a:endParaRPr lang="zh-CN" altLang="en-US" sz="1000" b="1" kern="1200" dirty="0">
            <a:solidFill>
              <a:srgbClr val="0070C0"/>
            </a:solidFill>
          </a:endParaRPr>
        </a:p>
      </dsp:txBody>
      <dsp:txXfrm>
        <a:off x="1614881" y="2177968"/>
        <a:ext cx="2044804" cy="226963"/>
      </dsp:txXfrm>
    </dsp:sp>
    <dsp:sp modelId="{823EA513-1A40-46D1-BDF2-2259075F2C61}">
      <dsp:nvSpPr>
        <dsp:cNvPr id="0" name=""/>
        <dsp:cNvSpPr/>
      </dsp:nvSpPr>
      <dsp:spPr>
        <a:xfrm>
          <a:off x="1612412" y="2732707"/>
          <a:ext cx="2069360" cy="251519"/>
        </a:xfrm>
        <a:prstGeom prst="roundRect">
          <a:avLst/>
        </a:prstGeom>
        <a:solidFill>
          <a:srgbClr val="CC99FF">
            <a:alpha val="90000"/>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C00000"/>
              </a:solidFill>
            </a:rPr>
            <a:t>测试报告</a:t>
          </a:r>
          <a:endParaRPr lang="zh-CN" altLang="en-US" sz="1000" b="1" kern="1200" dirty="0">
            <a:solidFill>
              <a:srgbClr val="C00000"/>
            </a:solidFill>
          </a:endParaRPr>
        </a:p>
      </dsp:txBody>
      <dsp:txXfrm>
        <a:off x="1624690" y="2744985"/>
        <a:ext cx="2044804" cy="226963"/>
      </dsp:txXfrm>
    </dsp:sp>
    <dsp:sp modelId="{2A928DE6-23EE-47C0-82DE-BCA34F8FEEA1}">
      <dsp:nvSpPr>
        <dsp:cNvPr id="0" name=""/>
        <dsp:cNvSpPr/>
      </dsp:nvSpPr>
      <dsp:spPr>
        <a:xfrm>
          <a:off x="1602603" y="2447512"/>
          <a:ext cx="2069360" cy="251519"/>
        </a:xfrm>
        <a:prstGeom prst="roundRect">
          <a:avLst/>
        </a:prstGeom>
        <a:solidFill>
          <a:srgbClr val="FFABE7">
            <a:alpha val="89804"/>
          </a:srgb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b="1" kern="1200" dirty="0" smtClean="0">
              <a:solidFill>
                <a:srgbClr val="0070C0"/>
              </a:solidFill>
            </a:rPr>
            <a:t>用户确认测试报告</a:t>
          </a:r>
          <a:endParaRPr lang="zh-CN" altLang="en-US" sz="1000" b="1" kern="1200" dirty="0">
            <a:solidFill>
              <a:srgbClr val="0070C0"/>
            </a:solidFill>
          </a:endParaRPr>
        </a:p>
      </dsp:txBody>
      <dsp:txXfrm>
        <a:off x="1614881" y="2459790"/>
        <a:ext cx="2044804" cy="226963"/>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772DB33-B862-43E0-A6B4-B6B162536F6F}" type="datetimeFigureOut">
              <a:rPr lang="zh-CN" altLang="en-US"/>
              <a:pPr>
                <a:defRPr/>
              </a:pPr>
              <a:t>2013/9/24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35889C9-CEB4-47E7-9667-A45DDACC3A94}" type="slidenum">
              <a:rPr lang="zh-CN" altLang="en-US"/>
              <a:pPr>
                <a:defRPr/>
              </a:pPr>
              <a:t>‹#›</a:t>
            </a:fld>
            <a:endParaRPr lang="zh-CN" altLang="en-US"/>
          </a:p>
        </p:txBody>
      </p:sp>
    </p:spTree>
    <p:extLst>
      <p:ext uri="{BB962C8B-B14F-4D97-AF65-F5344CB8AC3E}">
        <p14:creationId xmlns:p14="http://schemas.microsoft.com/office/powerpoint/2010/main" val="2253166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a:t>
            </a:fld>
            <a:endParaRPr lang="zh-CN" altLang="en-US"/>
          </a:p>
        </p:txBody>
      </p:sp>
    </p:spTree>
    <p:extLst>
      <p:ext uri="{BB962C8B-B14F-4D97-AF65-F5344CB8AC3E}">
        <p14:creationId xmlns:p14="http://schemas.microsoft.com/office/powerpoint/2010/main" val="1269666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400" dirty="0">
              <a:solidFill>
                <a:schemeClr val="tx1">
                  <a:lumMod val="10000"/>
                </a:schemeClr>
              </a:solidFill>
              <a:latin typeface="黑体" pitchFamily="2" charset="-122"/>
              <a:ea typeface="黑体" pitchFamily="2" charset="-122"/>
            </a:endParaRPr>
          </a:p>
        </p:txBody>
      </p:sp>
      <p:sp>
        <p:nvSpPr>
          <p:cNvPr id="4" name="灯片编号占位符 3"/>
          <p:cNvSpPr>
            <a:spLocks noGrp="1"/>
          </p:cNvSpPr>
          <p:nvPr>
            <p:ph type="sldNum" sz="quarter" idx="5"/>
          </p:nvPr>
        </p:nvSpPr>
        <p:spPr/>
        <p:txBody>
          <a:bodyPr/>
          <a:lstStyle/>
          <a:p>
            <a:pPr>
              <a:defRPr/>
            </a:pPr>
            <a:fld id="{FFEB70B5-5416-4EFE-A562-B3821C0757EA}" type="slidenum">
              <a:rPr lang="zh-CN" altLang="en-US" smtClean="0"/>
              <a:pPr>
                <a:defRPr/>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400" dirty="0">
              <a:solidFill>
                <a:schemeClr val="tx1">
                  <a:lumMod val="10000"/>
                </a:schemeClr>
              </a:solidFill>
              <a:latin typeface="黑体" pitchFamily="2" charset="-122"/>
              <a:ea typeface="黑体" pitchFamily="2" charset="-122"/>
            </a:endParaRPr>
          </a:p>
        </p:txBody>
      </p:sp>
      <p:sp>
        <p:nvSpPr>
          <p:cNvPr id="4" name="灯片编号占位符 3"/>
          <p:cNvSpPr>
            <a:spLocks noGrp="1"/>
          </p:cNvSpPr>
          <p:nvPr>
            <p:ph type="sldNum" sz="quarter" idx="5"/>
          </p:nvPr>
        </p:nvSpPr>
        <p:spPr/>
        <p:txBody>
          <a:bodyPr/>
          <a:lstStyle/>
          <a:p>
            <a:pPr>
              <a:defRPr/>
            </a:pPr>
            <a:fld id="{FFEB70B5-5416-4EFE-A562-B3821C0757EA}" type="slidenum">
              <a:rPr lang="zh-CN" altLang="en-US" smtClean="0"/>
              <a:pPr>
                <a:defRPr/>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400" dirty="0">
              <a:solidFill>
                <a:schemeClr val="tx1">
                  <a:lumMod val="10000"/>
                </a:schemeClr>
              </a:solidFill>
              <a:latin typeface="黑体" pitchFamily="2" charset="-122"/>
              <a:ea typeface="黑体" pitchFamily="2" charset="-122"/>
            </a:endParaRPr>
          </a:p>
        </p:txBody>
      </p:sp>
      <p:sp>
        <p:nvSpPr>
          <p:cNvPr id="4" name="灯片编号占位符 3"/>
          <p:cNvSpPr>
            <a:spLocks noGrp="1"/>
          </p:cNvSpPr>
          <p:nvPr>
            <p:ph type="sldNum" sz="quarter" idx="5"/>
          </p:nvPr>
        </p:nvSpPr>
        <p:spPr/>
        <p:txBody>
          <a:bodyPr/>
          <a:lstStyle/>
          <a:p>
            <a:pPr>
              <a:defRPr/>
            </a:pPr>
            <a:fld id="{FFEB70B5-5416-4EFE-A562-B3821C0757EA}" type="slidenum">
              <a:rPr lang="zh-CN" altLang="en-US" smtClean="0"/>
              <a:pPr>
                <a:defRPr/>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p:spPr>
        <p:txBody>
          <a:bodyPr/>
          <a:lstStyle/>
          <a:p>
            <a:r>
              <a:rPr lang="zh-CN" altLang="en-US" dirty="0" smtClean="0">
                <a:latin typeface="Arial" pitchFamily="34" charset="0"/>
              </a:rPr>
              <a:t>在这个图中从上到下给大家列出了测试过程中涉及到的</a:t>
            </a:r>
            <a:r>
              <a:rPr lang="en-US" altLang="zh-CN" dirty="0" smtClean="0">
                <a:latin typeface="Arial" pitchFamily="34" charset="0"/>
              </a:rPr>
              <a:t>9</a:t>
            </a:r>
            <a:r>
              <a:rPr lang="zh-CN" altLang="en-US" dirty="0" smtClean="0">
                <a:latin typeface="Arial" pitchFamily="34" charset="0"/>
              </a:rPr>
              <a:t>文档类型  依次是。。。   大体是按照时间顺序进行的  当然在具体工作中小范围内会有一些微调  比如 用户手册、确认测试报告的 顺序  依据项目实际情况会有小变动  但大体顺序肯定不会变化的  计划肯定是在测试最初的。。。</a:t>
            </a:r>
            <a:endParaRPr lang="en-US" altLang="zh-CN" dirty="0" smtClean="0">
              <a:latin typeface="Arial" pitchFamily="34" charset="0"/>
            </a:endParaRPr>
          </a:p>
          <a:p>
            <a:r>
              <a:rPr lang="zh-CN" altLang="en-US" dirty="0" smtClean="0">
                <a:latin typeface="Arial" pitchFamily="34" charset="0"/>
              </a:rPr>
              <a:t>咱们说了  这</a:t>
            </a:r>
            <a:r>
              <a:rPr lang="en-US" altLang="zh-CN" dirty="0" smtClean="0">
                <a:latin typeface="Arial" pitchFamily="34" charset="0"/>
              </a:rPr>
              <a:t>9</a:t>
            </a:r>
            <a:r>
              <a:rPr lang="zh-CN" altLang="en-US" dirty="0" smtClean="0">
                <a:latin typeface="Arial" pitchFamily="34" charset="0"/>
              </a:rPr>
              <a:t>类文档对咱们测试工作非常重要以及对其他部门人员的工作都是有一定辅助作用的，它们贯穿了整个软件开发生命周期，覆盖了软件测试整个过程</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到底这些文档在什么时期进行写作的呢  下面咱们一边回顾前面讲过的软件开发生命周期 一边给大家讲解到底在哪些阶段需要具备测试文档的读写能力</a:t>
            </a:r>
            <a:endParaRPr lang="en-US" altLang="zh-CN" dirty="0" smtClean="0">
              <a:latin typeface="Arial" pitchFamily="34" charset="0"/>
            </a:endParaRPr>
          </a:p>
          <a:p>
            <a:endParaRPr lang="zh-CN" altLang="en-US" dirty="0" smtClean="0">
              <a:latin typeface="Arial" pitchFamily="34" charset="0"/>
            </a:endParaRPr>
          </a:p>
        </p:txBody>
      </p:sp>
      <p:sp>
        <p:nvSpPr>
          <p:cNvPr id="4" name="灯片编号占位符 3"/>
          <p:cNvSpPr>
            <a:spLocks noGrp="1"/>
          </p:cNvSpPr>
          <p:nvPr>
            <p:ph type="sldNum" sz="quarter" idx="5"/>
          </p:nvPr>
        </p:nvSpPr>
        <p:spPr/>
        <p:txBody>
          <a:bodyPr/>
          <a:lstStyle/>
          <a:p>
            <a:pPr>
              <a:defRPr/>
            </a:pPr>
            <a:fld id="{A6785501-4873-423B-88D2-FD3FF0900B70}" type="slidenum">
              <a:rPr lang="zh-CN" altLang="en-US" smtClean="0"/>
              <a:pPr>
                <a:defRPr/>
              </a:pPr>
              <a:t>20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测试总结报告、用户确认测试报告（包含测试用例需要用户验收确认签字）</a:t>
            </a:r>
            <a:endParaRPr lang="zh-CN" altLang="en-US" dirty="0"/>
          </a:p>
        </p:txBody>
      </p:sp>
      <p:sp>
        <p:nvSpPr>
          <p:cNvPr id="4" name="灯片编号占位符 3"/>
          <p:cNvSpPr>
            <a:spLocks noGrp="1"/>
          </p:cNvSpPr>
          <p:nvPr>
            <p:ph type="sldNum" sz="quarter" idx="10"/>
          </p:nvPr>
        </p:nvSpPr>
        <p:spPr/>
        <p:txBody>
          <a:bodyPr/>
          <a:lstStyle/>
          <a:p>
            <a:fld id="{4140273F-E35B-4368-A4A4-5732FF70872E}"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400" dirty="0">
              <a:solidFill>
                <a:schemeClr val="tx1">
                  <a:lumMod val="10000"/>
                </a:schemeClr>
              </a:solidFill>
              <a:latin typeface="黑体" pitchFamily="2" charset="-122"/>
              <a:ea typeface="黑体" pitchFamily="2" charset="-122"/>
            </a:endParaRPr>
          </a:p>
        </p:txBody>
      </p:sp>
      <p:sp>
        <p:nvSpPr>
          <p:cNvPr id="4" name="灯片编号占位符 3"/>
          <p:cNvSpPr>
            <a:spLocks noGrp="1"/>
          </p:cNvSpPr>
          <p:nvPr>
            <p:ph type="sldNum" sz="quarter" idx="5"/>
          </p:nvPr>
        </p:nvSpPr>
        <p:spPr/>
        <p:txBody>
          <a:bodyPr/>
          <a:lstStyle/>
          <a:p>
            <a:pPr>
              <a:defRPr/>
            </a:pPr>
            <a:fld id="{FFEB70B5-5416-4EFE-A562-B3821C0757EA}" type="slidenum">
              <a:rPr lang="zh-CN" altLang="en-US" smtClean="0"/>
              <a:pPr>
                <a:defRPr/>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400" dirty="0">
              <a:solidFill>
                <a:schemeClr val="tx1">
                  <a:lumMod val="10000"/>
                </a:schemeClr>
              </a:solidFill>
              <a:latin typeface="黑体" pitchFamily="2" charset="-122"/>
              <a:ea typeface="黑体" pitchFamily="2" charset="-122"/>
            </a:endParaRPr>
          </a:p>
        </p:txBody>
      </p:sp>
      <p:sp>
        <p:nvSpPr>
          <p:cNvPr id="4" name="灯片编号占位符 3"/>
          <p:cNvSpPr>
            <a:spLocks noGrp="1"/>
          </p:cNvSpPr>
          <p:nvPr>
            <p:ph type="sldNum" sz="quarter" idx="5"/>
          </p:nvPr>
        </p:nvSpPr>
        <p:spPr/>
        <p:txBody>
          <a:bodyPr/>
          <a:lstStyle/>
          <a:p>
            <a:pPr>
              <a:defRPr/>
            </a:pPr>
            <a:fld id="{FFEB70B5-5416-4EFE-A562-B3821C0757EA}" type="slidenum">
              <a:rPr lang="zh-CN" altLang="en-US" smtClean="0"/>
              <a:pPr>
                <a:defRPr/>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sz="2400" dirty="0">
              <a:solidFill>
                <a:schemeClr val="tx1">
                  <a:lumMod val="10000"/>
                </a:schemeClr>
              </a:solidFill>
              <a:latin typeface="黑体" pitchFamily="2" charset="-122"/>
              <a:ea typeface="黑体" pitchFamily="2" charset="-122"/>
            </a:endParaRPr>
          </a:p>
        </p:txBody>
      </p:sp>
      <p:sp>
        <p:nvSpPr>
          <p:cNvPr id="4" name="灯片编号占位符 3"/>
          <p:cNvSpPr>
            <a:spLocks noGrp="1"/>
          </p:cNvSpPr>
          <p:nvPr>
            <p:ph type="sldNum" sz="quarter" idx="5"/>
          </p:nvPr>
        </p:nvSpPr>
        <p:spPr/>
        <p:txBody>
          <a:bodyPr/>
          <a:lstStyle/>
          <a:p>
            <a:pPr>
              <a:defRPr/>
            </a:pPr>
            <a:fld id="{FFEB70B5-5416-4EFE-A562-B3821C0757EA}" type="slidenum">
              <a:rPr lang="zh-CN" altLang="en-US" smtClean="0"/>
              <a:pPr>
                <a:defRPr/>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060378EA-4490-4EB4-BAD3-BA0CE2B9BC47}" type="slidenum">
              <a:rPr lang="zh-CN" altLang="en-US" smtClean="0"/>
              <a:pPr>
                <a:defRPr/>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2241"/>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501033"/>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80651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userDrawn="1"/>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2" name="标题 1"/>
          <p:cNvSpPr>
            <a:spLocks noGrp="1"/>
          </p:cNvSpPr>
          <p:nvPr>
            <p:ph type="title"/>
          </p:nvPr>
        </p:nvSpPr>
        <p:spPr>
          <a:xfrm>
            <a:off x="683568" y="260648"/>
            <a:ext cx="6226175" cy="565820"/>
          </a:xfrm>
          <a:prstGeom prst="rect">
            <a:avLst/>
          </a:prstGeom>
        </p:spPr>
        <p:txBody>
          <a:bodyPr/>
          <a:lstStyle>
            <a:lvl1pPr>
              <a:defRPr lang="zh-CN" altLang="en-US" sz="3200" kern="1200" dirty="0">
                <a:solidFill>
                  <a:srgbClr val="006F53"/>
                </a:solidFill>
                <a:latin typeface="微软雅黑" pitchFamily="34" charset="-122"/>
                <a:ea typeface="微软雅黑"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38188" y="1484313"/>
            <a:ext cx="7666037" cy="4641850"/>
          </a:xfrm>
          <a:prstGeom prst="rect">
            <a:avLst/>
          </a:prstGeom>
        </p:spPr>
        <p:txBody>
          <a:bodyPr/>
          <a:lstStyle>
            <a:lvl1pPr>
              <a:defRPr sz="2400"/>
            </a:lvl1pPr>
            <a:lvl2pPr>
              <a:defRPr sz="2000"/>
            </a:lvl2pPr>
            <a:lvl3pPr>
              <a:defRPr sz="18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pPr>
              <a:defRPr/>
            </a:pPr>
            <a:fld id="{3576B2CC-02D7-4ACE-B452-D8C49738AD0A}" type="slidenum">
              <a:rPr lang="zh-CN" altLang="zh-CN"/>
              <a:pPr>
                <a:defRPr/>
              </a:pPr>
              <a:t>‹#›</a:t>
            </a:fld>
            <a:endParaRPr lang="zh-CN" altLang="zh-CN" sz="3200" b="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xfrm>
            <a:off x="782638" y="6527800"/>
            <a:ext cx="349250" cy="207963"/>
          </a:xfrm>
          <a:prstGeom prst="rect">
            <a:avLst/>
          </a:prstGeom>
          <a:ln/>
        </p:spPr>
        <p:txBody>
          <a:bodyPr/>
          <a:lstStyle>
            <a:lvl1pPr>
              <a:defRPr/>
            </a:lvl1pPr>
          </a:lstStyle>
          <a:p>
            <a:pPr>
              <a:defRPr/>
            </a:pPr>
            <a:fld id="{32B2C3C4-30DF-4369-8987-C7A38F2F2A9B}" type="slidenum">
              <a:rPr lang="zh-CN" altLang="zh-CN"/>
              <a:pPr>
                <a:defRPr/>
              </a:pPr>
              <a:t>‹#›</a:t>
            </a:fld>
            <a:endParaRPr lang="zh-CN" altLang="zh-CN"/>
          </a:p>
        </p:txBody>
      </p:sp>
    </p:spTree>
    <p:extLst>
      <p:ext uri="{BB962C8B-B14F-4D97-AF65-F5344CB8AC3E}">
        <p14:creationId xmlns:p14="http://schemas.microsoft.com/office/powerpoint/2010/main" val="32241457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6" name="Picture 16" descr="C:\Program Files\Microsoft Office\MEDIA\OFFICE14\Lines\BD14769_.gif"/>
          <p:cNvPicPr>
            <a:picLocks noChangeAspect="1" noChangeArrowheads="1"/>
          </p:cNvPicPr>
          <p:nvPr userDrawn="1"/>
        </p:nvPicPr>
        <p:blipFill>
          <a:blip r:embed="rId6" cstate="print"/>
          <a:srcRect/>
          <a:stretch>
            <a:fillRect/>
          </a:stretch>
        </p:blipFill>
        <p:spPr bwMode="auto">
          <a:xfrm>
            <a:off x="682625" y="788988"/>
            <a:ext cx="5715000" cy="95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4" r:id="rId3"/>
  </p:sldLayoutIdLst>
  <p:timing>
    <p:tnLst>
      <p:par>
        <p:cTn id="1" dur="indefinite" restart="never" nodeType="tmRoot"/>
      </p:par>
    </p:tnLst>
  </p:timing>
  <p:txStyles>
    <p:titleStyle>
      <a:lvl1pPr algn="l" rtl="0" eaLnBrk="0" fontAlgn="base" hangingPunct="0">
        <a:spcBef>
          <a:spcPct val="0"/>
        </a:spcBef>
        <a:spcAft>
          <a:spcPct val="0"/>
        </a:spcAft>
        <a:defRPr sz="20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2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2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2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2000">
          <a:solidFill>
            <a:schemeClr val="tx2"/>
          </a:solidFill>
          <a:latin typeface="微软雅黑" pitchFamily="34" charset="-122"/>
          <a:ea typeface="微软雅黑" pitchFamily="34" charset="-122"/>
        </a:defRPr>
      </a:lvl5pPr>
      <a:lvl6pPr marL="457200" algn="l" rtl="0" eaLnBrk="1" fontAlgn="base" hangingPunct="1">
        <a:spcBef>
          <a:spcPct val="0"/>
        </a:spcBef>
        <a:spcAft>
          <a:spcPct val="0"/>
        </a:spcAft>
        <a:defRPr sz="2000">
          <a:solidFill>
            <a:schemeClr val="tx2"/>
          </a:solidFill>
          <a:latin typeface="Arial" pitchFamily="34" charset="0"/>
        </a:defRPr>
      </a:lvl6pPr>
      <a:lvl7pPr marL="914400" algn="l" rtl="0" eaLnBrk="1" fontAlgn="base" hangingPunct="1">
        <a:spcBef>
          <a:spcPct val="0"/>
        </a:spcBef>
        <a:spcAft>
          <a:spcPct val="0"/>
        </a:spcAft>
        <a:defRPr sz="2000">
          <a:solidFill>
            <a:schemeClr val="tx2"/>
          </a:solidFill>
          <a:latin typeface="Arial" pitchFamily="34" charset="0"/>
        </a:defRPr>
      </a:lvl7pPr>
      <a:lvl8pPr marL="1371600" algn="l" rtl="0" eaLnBrk="1" fontAlgn="base" hangingPunct="1">
        <a:spcBef>
          <a:spcPct val="0"/>
        </a:spcBef>
        <a:spcAft>
          <a:spcPct val="0"/>
        </a:spcAft>
        <a:defRPr sz="2000">
          <a:solidFill>
            <a:schemeClr val="tx2"/>
          </a:solidFill>
          <a:latin typeface="Arial" pitchFamily="34" charset="0"/>
        </a:defRPr>
      </a:lvl8pPr>
      <a:lvl9pPr marL="1828800" algn="l" rtl="0" eaLnBrk="1" fontAlgn="base" hangingPunct="1">
        <a:spcBef>
          <a:spcPct val="0"/>
        </a:spcBef>
        <a:spcAft>
          <a:spcPct val="0"/>
        </a:spcAft>
        <a:defRPr sz="2000">
          <a:solidFill>
            <a:schemeClr val="tx2"/>
          </a:solidFill>
          <a:latin typeface="Arial" pitchFamily="34" charset="0"/>
        </a:defRPr>
      </a:lvl9pPr>
    </p:titleStyle>
    <p:bodyStyle>
      <a:lvl1pPr marL="166688" indent="-166688" algn="l" defTabSz="0" rtl="0" eaLnBrk="0" fontAlgn="base" hangingPunct="0">
        <a:spcBef>
          <a:spcPct val="0"/>
        </a:spcBef>
        <a:spcAft>
          <a:spcPct val="15000"/>
        </a:spcAft>
        <a:buClr>
          <a:schemeClr val="tx2"/>
        </a:buClr>
        <a:buFont typeface="Arial" charset="0"/>
        <a:buChar char="•"/>
        <a:defRPr sz="1600">
          <a:solidFill>
            <a:srgbClr val="006F53"/>
          </a:solidFill>
          <a:latin typeface="微软雅黑" pitchFamily="34" charset="-122"/>
          <a:ea typeface="微软雅黑" pitchFamily="34" charset="-122"/>
          <a:cs typeface="+mn-cs"/>
        </a:defRPr>
      </a:lvl1pPr>
      <a:lvl2pPr marL="398463" indent="-230188" algn="l" defTabSz="0" rtl="0" eaLnBrk="0" fontAlgn="base" hangingPunct="0">
        <a:spcBef>
          <a:spcPct val="0"/>
        </a:spcBef>
        <a:spcAft>
          <a:spcPct val="15000"/>
        </a:spcAft>
        <a:buClr>
          <a:schemeClr val="tx2"/>
        </a:buClr>
        <a:buFont typeface="Arial" charset="0"/>
        <a:buChar char="–"/>
        <a:defRPr sz="2800">
          <a:solidFill>
            <a:schemeClr val="bg2"/>
          </a:solidFill>
          <a:latin typeface="微软雅黑" pitchFamily="34" charset="-122"/>
          <a:ea typeface="微软雅黑" pitchFamily="34" charset="-122"/>
        </a:defRPr>
      </a:lvl2pPr>
      <a:lvl3pPr marL="400050" indent="182563" algn="l" defTabSz="0" rtl="0" eaLnBrk="0" fontAlgn="base" hangingPunct="0">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3pPr>
      <a:lvl4pPr marL="825500" indent="-241300" algn="l" defTabSz="0" rtl="0" eaLnBrk="0" fontAlgn="base" hangingPunct="0">
        <a:spcBef>
          <a:spcPct val="0"/>
        </a:spcBef>
        <a:spcAft>
          <a:spcPct val="15000"/>
        </a:spcAft>
        <a:buClr>
          <a:schemeClr val="tx2"/>
        </a:buClr>
        <a:buFont typeface="Arial" charset="0"/>
        <a:buChar char="–"/>
        <a:defRPr sz="1600">
          <a:solidFill>
            <a:schemeClr val="bg2"/>
          </a:solidFill>
          <a:latin typeface="微软雅黑" pitchFamily="34" charset="-122"/>
          <a:ea typeface="微软雅黑" pitchFamily="34" charset="-122"/>
        </a:defRPr>
      </a:lvl4pPr>
      <a:lvl5pPr marL="2057400" indent="-228600" algn="l" defTabSz="0" rtl="0" eaLnBrk="0" fontAlgn="base" hangingPunct="0">
        <a:spcBef>
          <a:spcPct val="0"/>
        </a:spcBef>
        <a:spcAft>
          <a:spcPct val="25000"/>
        </a:spcAft>
        <a:buClr>
          <a:schemeClr val="tx2"/>
        </a:buClr>
        <a:buFont typeface="Arial" charset="0"/>
        <a:buChar char="–"/>
        <a:defRPr sz="2000">
          <a:solidFill>
            <a:schemeClr val="tx1"/>
          </a:solidFill>
          <a:latin typeface="+mn-lt"/>
          <a:ea typeface="微软雅黑" pitchFamily="34" charset="-122"/>
        </a:defRPr>
      </a:lvl5pPr>
      <a:lvl6pPr marL="25146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6pPr>
      <a:lvl7pPr marL="29718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7pPr>
      <a:lvl8pPr marL="34290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8pPr>
      <a:lvl9pPr marL="3886200" indent="-228600" algn="l" defTabSz="0" rtl="0" eaLnBrk="1" fontAlgn="base" hangingPunct="1">
        <a:spcBef>
          <a:spcPct val="0"/>
        </a:spcBef>
        <a:spcAft>
          <a:spcPct val="25000"/>
        </a:spcAft>
        <a:buClr>
          <a:schemeClr val="tx2"/>
        </a:buClr>
        <a:buFont typeface="Arial"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384"/>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Grp="1" noChangeArrowheads="1"/>
          </p:cNvSpPr>
          <p:nvPr>
            <p:ph type="ctrTitle"/>
          </p:nvPr>
        </p:nvSpPr>
        <p:spPr>
          <a:xfrm>
            <a:off x="2195934" y="1312863"/>
            <a:ext cx="6784554" cy="2116137"/>
          </a:xfrm>
        </p:spPr>
        <p:txBody>
          <a:bodyPr anchor="b"/>
          <a:lstStyle/>
          <a:p>
            <a:pPr eaLnBrk="1" hangingPunct="1"/>
            <a:r>
              <a:rPr lang="zh-CN" altLang="en-US" sz="4800" b="1" dirty="0" smtClean="0">
                <a:solidFill>
                  <a:srgbClr val="C00000"/>
                </a:solidFill>
              </a:rPr>
              <a:t>软件测试基础</a:t>
            </a:r>
            <a:endParaRPr lang="zh-CN" altLang="zh-CN" sz="4800" b="1" dirty="0" smtClean="0">
              <a:solidFill>
                <a:srgbClr val="C00000"/>
              </a:solidFill>
            </a:endParaRPr>
          </a:p>
        </p:txBody>
      </p:sp>
      <p:sp>
        <p:nvSpPr>
          <p:cNvPr id="8196" name="TextBox 4"/>
          <p:cNvSpPr txBox="1">
            <a:spLocks noChangeArrowheads="1"/>
          </p:cNvSpPr>
          <p:nvPr/>
        </p:nvSpPr>
        <p:spPr bwMode="auto">
          <a:xfrm>
            <a:off x="3491880" y="4273932"/>
            <a:ext cx="525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r>
              <a:rPr lang="en-US" altLang="zh-CN" sz="2800" dirty="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软件测试流程</a:t>
            </a:r>
            <a:endParaRPr lang="zh-CN" altLang="en-US" sz="2800" dirty="0">
              <a:latin typeface="微软雅黑" pitchFamily="34" charset="-122"/>
              <a:ea typeface="微软雅黑" pitchFamily="34" charset="-122"/>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6226175" cy="566738"/>
          </a:xfrm>
        </p:spPr>
        <p:txBody>
          <a:bodyPr/>
          <a:lstStyle/>
          <a:p>
            <a:pPr>
              <a:defRPr/>
            </a:pPr>
            <a:r>
              <a:rPr lang="zh-CN" altLang="en-US" sz="2800" dirty="0" smtClean="0">
                <a:solidFill>
                  <a:schemeClr val="accent1">
                    <a:lumMod val="90000"/>
                    <a:lumOff val="10000"/>
                  </a:schemeClr>
                </a:solidFill>
              </a:rPr>
              <a:t>测试用例介绍</a:t>
            </a:r>
            <a:endParaRPr sz="2800" dirty="0">
              <a:solidFill>
                <a:srgbClr val="FF0000"/>
              </a:solidFill>
            </a:endParaRPr>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内容占位符 2"/>
          <p:cNvSpPr>
            <a:spLocks noGrp="1"/>
          </p:cNvSpPr>
          <p:nvPr>
            <p:ph idx="1"/>
          </p:nvPr>
        </p:nvSpPr>
        <p:spPr>
          <a:xfrm>
            <a:off x="682625" y="1268760"/>
            <a:ext cx="7666037" cy="4641850"/>
          </a:xfrm>
        </p:spPr>
        <p:txBody>
          <a:bodyPr/>
          <a:lstStyle/>
          <a:p>
            <a:pPr>
              <a:defRPr/>
            </a:pPr>
            <a:r>
              <a:rPr lang="zh-CN" altLang="en-US" dirty="0"/>
              <a:t>测试用例文档是软件测试的依据，包括测试输入、测试步骤、预期结果等内容。 </a:t>
            </a:r>
            <a:endParaRPr lang="en-US" altLang="zh-CN" dirty="0"/>
          </a:p>
          <a:p>
            <a:pPr>
              <a:defRPr/>
            </a:pPr>
            <a:r>
              <a:rPr lang="zh-CN" altLang="en-US" dirty="0"/>
              <a:t>测试用例文档的本质</a:t>
            </a:r>
          </a:p>
          <a:p>
            <a:pPr lvl="1">
              <a:lnSpc>
                <a:spcPct val="150000"/>
              </a:lnSpc>
              <a:defRPr/>
            </a:pPr>
            <a:r>
              <a:rPr lang="zh-CN" altLang="en-US" dirty="0"/>
              <a:t>从测试的角度对被测对象的功能和各种特性的细化和展开。 </a:t>
            </a:r>
          </a:p>
          <a:p>
            <a:pPr>
              <a:defRPr/>
            </a:pPr>
            <a:r>
              <a:rPr lang="zh-CN" altLang="en-US" dirty="0"/>
              <a:t>测试用例文档的好处</a:t>
            </a:r>
          </a:p>
          <a:p>
            <a:pPr lvl="1">
              <a:lnSpc>
                <a:spcPct val="150000"/>
              </a:lnSpc>
              <a:defRPr/>
            </a:pPr>
            <a:r>
              <a:rPr lang="zh-CN" altLang="en-US" dirty="0"/>
              <a:t>保证测试功能不被遗漏，也不被重复测试</a:t>
            </a:r>
          </a:p>
          <a:p>
            <a:pPr lvl="1">
              <a:lnSpc>
                <a:spcPct val="150000"/>
              </a:lnSpc>
              <a:defRPr/>
            </a:pPr>
            <a:r>
              <a:rPr lang="zh-CN" altLang="en-US" dirty="0"/>
              <a:t>合理安排测试人员</a:t>
            </a:r>
          </a:p>
          <a:p>
            <a:pPr lvl="1">
              <a:lnSpc>
                <a:spcPct val="150000"/>
              </a:lnSpc>
              <a:defRPr/>
            </a:pPr>
            <a:r>
              <a:rPr lang="zh-CN" altLang="en-US" dirty="0"/>
              <a:t>使得软件测试不依赖于个人</a:t>
            </a:r>
          </a:p>
        </p:txBody>
      </p:sp>
      <p:pic>
        <p:nvPicPr>
          <p:cNvPr id="7" name="图片 6" descr="u=2200602966,194761195&amp;fm=0&amp;gp=46.jpg"/>
          <p:cNvPicPr>
            <a:picLocks noChangeAspect="1"/>
          </p:cNvPicPr>
          <p:nvPr/>
        </p:nvPicPr>
        <p:blipFill>
          <a:blip r:embed="rId4" cstate="print"/>
          <a:stretch>
            <a:fillRect/>
          </a:stretch>
        </p:blipFill>
        <p:spPr>
          <a:xfrm>
            <a:off x="6311564" y="4292600"/>
            <a:ext cx="2098789" cy="1570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20926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9" name="Group 228"/>
          <p:cNvGrpSpPr>
            <a:grpSpLocks/>
          </p:cNvGrpSpPr>
          <p:nvPr/>
        </p:nvGrpSpPr>
        <p:grpSpPr bwMode="auto">
          <a:xfrm>
            <a:off x="1928795" y="4330455"/>
            <a:ext cx="5105400" cy="555625"/>
            <a:chOff x="1248" y="1440"/>
            <a:chExt cx="3216" cy="350"/>
          </a:xfrm>
        </p:grpSpPr>
        <p:sp>
          <p:nvSpPr>
            <p:cNvPr id="11270"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黑体" pitchFamily="49" charset="-122"/>
                <a:ea typeface="黑体" pitchFamily="49" charset="-122"/>
              </a:endParaRPr>
            </a:p>
          </p:txBody>
        </p:sp>
        <p:sp>
          <p:nvSpPr>
            <p:cNvPr id="21" name="Text Box 231"/>
            <p:cNvSpPr txBox="1">
              <a:spLocks noChangeArrowheads="1"/>
            </p:cNvSpPr>
            <p:nvPr/>
          </p:nvSpPr>
          <p:spPr bwMode="gray">
            <a:xfrm>
              <a:off x="2089" y="1482"/>
              <a:ext cx="892" cy="291"/>
            </a:xfrm>
            <a:prstGeom prst="rect">
              <a:avLst/>
            </a:prstGeom>
            <a:noFill/>
            <a:ln w="9525" algn="ctr">
              <a:noFill/>
              <a:miter lim="800000"/>
              <a:headEnd/>
              <a:tailEnd/>
            </a:ln>
          </p:spPr>
          <p:txBody>
            <a:bodyPr wrap="none">
              <a:spAutoFit/>
            </a:bodyPr>
            <a:lstStyle/>
            <a:p>
              <a:pPr>
                <a:defRPr/>
              </a:pPr>
              <a:r>
                <a:rPr lang="zh-CN" altLang="en-US" sz="2400" dirty="0" smtClean="0">
                  <a:solidFill>
                    <a:schemeClr val="tx1">
                      <a:lumMod val="95000"/>
                      <a:lumOff val="5000"/>
                    </a:schemeClr>
                  </a:solidFill>
                  <a:latin typeface="微软雅黑" pitchFamily="34" charset="-122"/>
                  <a:ea typeface="微软雅黑" pitchFamily="34" charset="-122"/>
                </a:rPr>
                <a:t>评估总结</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11273" name="Text Box 232"/>
            <p:cNvSpPr txBox="1">
              <a:spLocks noChangeArrowheads="1"/>
            </p:cNvSpPr>
            <p:nvPr/>
          </p:nvSpPr>
          <p:spPr bwMode="gray">
            <a:xfrm>
              <a:off x="1296" y="145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400" b="1" dirty="0" smtClean="0">
                  <a:solidFill>
                    <a:srgbClr val="FFFFFF"/>
                  </a:solidFill>
                  <a:latin typeface="黑体" pitchFamily="49" charset="-122"/>
                  <a:ea typeface="黑体" pitchFamily="49" charset="-122"/>
                </a:rPr>
                <a:t>5</a:t>
              </a:r>
              <a:endParaRPr lang="en-US" altLang="zh-CN" sz="2400" b="1" dirty="0">
                <a:solidFill>
                  <a:srgbClr val="FFFFFF"/>
                </a:solidFill>
                <a:latin typeface="黑体" pitchFamily="49" charset="-122"/>
                <a:ea typeface="黑体" pitchFamily="49" charset="-122"/>
              </a:endParaRPr>
            </a:p>
          </p:txBody>
        </p:sp>
      </p:grpSp>
      <p:sp>
        <p:nvSpPr>
          <p:cNvPr id="2" name="圆角矩形 1"/>
          <p:cNvSpPr/>
          <p:nvPr/>
        </p:nvSpPr>
        <p:spPr bwMode="auto">
          <a:xfrm>
            <a:off x="467544" y="620688"/>
            <a:ext cx="6113513" cy="576064"/>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26" name="Group 233"/>
          <p:cNvGrpSpPr>
            <a:grpSpLocks/>
          </p:cNvGrpSpPr>
          <p:nvPr/>
        </p:nvGrpSpPr>
        <p:grpSpPr bwMode="auto">
          <a:xfrm>
            <a:off x="1907704" y="1124744"/>
            <a:ext cx="5105400" cy="555625"/>
            <a:chOff x="1248" y="2030"/>
            <a:chExt cx="3216" cy="350"/>
          </a:xfrm>
        </p:grpSpPr>
        <p:sp>
          <p:nvSpPr>
            <p:cNvPr id="27"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9"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软件测试流程</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30" name="Text Box 237"/>
            <p:cNvSpPr txBox="1">
              <a:spLocks noChangeArrowheads="1"/>
            </p:cNvSpPr>
            <p:nvPr/>
          </p:nvSpPr>
          <p:spPr bwMode="gray">
            <a:xfrm>
              <a:off x="1296" y="2044"/>
              <a:ext cx="223" cy="288"/>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rPr>
                <a:t>1</a:t>
              </a:r>
            </a:p>
          </p:txBody>
        </p:sp>
      </p:grpSp>
      <p:grpSp>
        <p:nvGrpSpPr>
          <p:cNvPr id="31" name="Group 238"/>
          <p:cNvGrpSpPr>
            <a:grpSpLocks/>
          </p:cNvGrpSpPr>
          <p:nvPr/>
        </p:nvGrpSpPr>
        <p:grpSpPr bwMode="auto">
          <a:xfrm>
            <a:off x="1907704" y="1919641"/>
            <a:ext cx="5105400" cy="555625"/>
            <a:chOff x="1248" y="2640"/>
            <a:chExt cx="3216" cy="350"/>
          </a:xfrm>
        </p:grpSpPr>
        <p:sp>
          <p:nvSpPr>
            <p:cNvPr id="3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34"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35"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2</a:t>
              </a:r>
            </a:p>
          </p:txBody>
        </p:sp>
      </p:grpSp>
      <p:grpSp>
        <p:nvGrpSpPr>
          <p:cNvPr id="36" name="Group 243"/>
          <p:cNvGrpSpPr>
            <a:grpSpLocks/>
          </p:cNvGrpSpPr>
          <p:nvPr/>
        </p:nvGrpSpPr>
        <p:grpSpPr bwMode="auto">
          <a:xfrm>
            <a:off x="1907704" y="2689580"/>
            <a:ext cx="5105400" cy="555625"/>
            <a:chOff x="1248" y="3230"/>
            <a:chExt cx="3216" cy="350"/>
          </a:xfrm>
        </p:grpSpPr>
        <p:sp>
          <p:nvSpPr>
            <p:cNvPr id="37" name="Line 244"/>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8"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黑体" pitchFamily="2" charset="-122"/>
                <a:ea typeface="黑体" pitchFamily="2" charset="-122"/>
              </a:endParaRPr>
            </a:p>
          </p:txBody>
        </p:sp>
        <p:sp>
          <p:nvSpPr>
            <p:cNvPr id="39" name="Text Box 246"/>
            <p:cNvSpPr txBox="1">
              <a:spLocks noChangeArrowheads="1"/>
            </p:cNvSpPr>
            <p:nvPr/>
          </p:nvSpPr>
          <p:spPr bwMode="gray">
            <a:xfrm>
              <a:off x="2073" y="3263"/>
              <a:ext cx="1473" cy="291"/>
            </a:xfrm>
            <a:prstGeom prst="rect">
              <a:avLst/>
            </a:prstGeom>
            <a:noFill/>
            <a:ln w="9525" algn="ctr">
              <a:noFill/>
              <a:miter lim="800000"/>
              <a:headEnd/>
              <a:tailEnd/>
            </a:ln>
          </p:spPr>
          <p:txBody>
            <a:bodyPr wrap="none">
              <a:spAutoFit/>
            </a:bodyPr>
            <a:lstStyle/>
            <a:p>
              <a:pPr>
                <a:defRPr/>
              </a:pPr>
              <a:r>
                <a:rPr lang="zh-CN" altLang="en-US" sz="2400" dirty="0">
                  <a:solidFill>
                    <a:schemeClr val="tx1">
                      <a:lumMod val="95000"/>
                      <a:lumOff val="5000"/>
                    </a:schemeClr>
                  </a:solidFill>
                  <a:latin typeface="微软雅黑" pitchFamily="34" charset="-122"/>
                  <a:ea typeface="微软雅黑" pitchFamily="34" charset="-122"/>
                </a:rPr>
                <a:t>测试设计与开发</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40" name="Text Box 247"/>
            <p:cNvSpPr txBox="1">
              <a:spLocks noChangeArrowheads="1"/>
            </p:cNvSpPr>
            <p:nvPr/>
          </p:nvSpPr>
          <p:spPr bwMode="gray">
            <a:xfrm>
              <a:off x="1296" y="324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3</a:t>
              </a:r>
            </a:p>
          </p:txBody>
        </p:sp>
      </p:grpSp>
      <p:sp>
        <p:nvSpPr>
          <p:cNvPr id="41" name="Text Box 246"/>
          <p:cNvSpPr txBox="1">
            <a:spLocks noChangeArrowheads="1"/>
          </p:cNvSpPr>
          <p:nvPr/>
        </p:nvSpPr>
        <p:spPr bwMode="gray">
          <a:xfrm>
            <a:off x="3226891" y="1956517"/>
            <a:ext cx="1415772" cy="461665"/>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测试计划</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2" name="Group 238"/>
          <p:cNvGrpSpPr>
            <a:grpSpLocks/>
          </p:cNvGrpSpPr>
          <p:nvPr/>
        </p:nvGrpSpPr>
        <p:grpSpPr bwMode="auto">
          <a:xfrm>
            <a:off x="1928795" y="3517928"/>
            <a:ext cx="5105400" cy="555625"/>
            <a:chOff x="1248" y="2640"/>
            <a:chExt cx="3216" cy="350"/>
          </a:xfrm>
        </p:grpSpPr>
        <p:sp>
          <p:nvSpPr>
            <p:cNvPr id="43"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44"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45"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46"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黑体" pitchFamily="2" charset="-122"/>
                  <a:ea typeface="黑体" pitchFamily="2" charset="-122"/>
                </a:rPr>
                <a:t>4</a:t>
              </a:r>
              <a:endParaRPr lang="en-US" altLang="zh-CN" sz="2400" b="1" dirty="0">
                <a:solidFill>
                  <a:srgbClr val="FFFFFF"/>
                </a:solidFill>
                <a:latin typeface="黑体" pitchFamily="2" charset="-122"/>
                <a:ea typeface="黑体" pitchFamily="2" charset="-122"/>
              </a:endParaRPr>
            </a:p>
          </p:txBody>
        </p:sp>
      </p:grpSp>
      <p:sp>
        <p:nvSpPr>
          <p:cNvPr id="47" name="Text Box 246"/>
          <p:cNvSpPr txBox="1">
            <a:spLocks noChangeArrowheads="1"/>
          </p:cNvSpPr>
          <p:nvPr/>
        </p:nvSpPr>
        <p:spPr bwMode="gray">
          <a:xfrm>
            <a:off x="3241881" y="3595191"/>
            <a:ext cx="1415772" cy="461665"/>
          </a:xfrm>
          <a:prstGeom prst="rect">
            <a:avLst/>
          </a:prstGeom>
          <a:noFill/>
          <a:ln w="9525" algn="ctr">
            <a:noFill/>
            <a:miter lim="800000"/>
            <a:headEnd/>
            <a:tailEnd/>
          </a:ln>
        </p:spPr>
        <p:txBody>
          <a:bodyPr wrap="none">
            <a:spAutoFit/>
          </a:bodyPr>
          <a:lstStyle/>
          <a:p>
            <a:r>
              <a:rPr lang="zh-CN" altLang="en-US" sz="2400" dirty="0">
                <a:solidFill>
                  <a:srgbClr val="C00000"/>
                </a:solidFill>
                <a:latin typeface="微软雅黑" pitchFamily="34" charset="-122"/>
                <a:ea typeface="微软雅黑" pitchFamily="34" charset="-122"/>
              </a:rPr>
              <a:t>测试实施</a:t>
            </a:r>
            <a:endParaRPr lang="en-US" altLang="zh-CN" sz="2400" dirty="0">
              <a:solidFill>
                <a:srgbClr val="C00000"/>
              </a:solidFill>
              <a:latin typeface="微软雅黑" pitchFamily="34" charset="-122"/>
              <a:ea typeface="微软雅黑" pitchFamily="34" charset="-122"/>
            </a:endParaRPr>
          </a:p>
        </p:txBody>
      </p:sp>
      <p:grpSp>
        <p:nvGrpSpPr>
          <p:cNvPr id="48" name="Group 233"/>
          <p:cNvGrpSpPr>
            <a:grpSpLocks/>
          </p:cNvGrpSpPr>
          <p:nvPr/>
        </p:nvGrpSpPr>
        <p:grpSpPr bwMode="auto">
          <a:xfrm>
            <a:off x="1921627" y="5122543"/>
            <a:ext cx="5105400" cy="555625"/>
            <a:chOff x="1248" y="2030"/>
            <a:chExt cx="3216" cy="350"/>
          </a:xfrm>
        </p:grpSpPr>
        <p:sp>
          <p:nvSpPr>
            <p:cNvPr id="49"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50"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51"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smtClean="0">
                  <a:latin typeface="微软雅黑" pitchFamily="34" charset="-122"/>
                  <a:ea typeface="微软雅黑" pitchFamily="34" charset="-122"/>
                </a:rPr>
                <a:t>测试文档类型</a:t>
              </a:r>
              <a:endParaRPr lang="en-US" altLang="zh-CN" sz="2400" dirty="0" smtClean="0">
                <a:latin typeface="微软雅黑" pitchFamily="34" charset="-122"/>
                <a:ea typeface="微软雅黑" pitchFamily="34" charset="-122"/>
              </a:endParaRPr>
            </a:p>
          </p:txBody>
        </p:sp>
        <p:sp>
          <p:nvSpPr>
            <p:cNvPr id="52" name="Text Box 237"/>
            <p:cNvSpPr txBox="1">
              <a:spLocks noChangeArrowheads="1"/>
            </p:cNvSpPr>
            <p:nvPr/>
          </p:nvSpPr>
          <p:spPr bwMode="gray">
            <a:xfrm>
              <a:off x="1301" y="2044"/>
              <a:ext cx="213"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rPr>
                <a:t>6</a:t>
              </a:r>
              <a:endParaRPr lang="en-US" altLang="zh-CN" sz="2400" b="1" dirty="0">
                <a:solidFill>
                  <a:srgbClr val="FFFFFF"/>
                </a:solidFill>
              </a:endParaRPr>
            </a:p>
          </p:txBody>
        </p:sp>
      </p:grpSp>
    </p:spTree>
    <p:extLst>
      <p:ext uri="{BB962C8B-B14F-4D97-AF65-F5344CB8AC3E}">
        <p14:creationId xmlns:p14="http://schemas.microsoft.com/office/powerpoint/2010/main" val="397368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6226175" cy="566738"/>
          </a:xfrm>
        </p:spPr>
        <p:txBody>
          <a:bodyPr/>
          <a:lstStyle/>
          <a:p>
            <a:pPr>
              <a:defRPr/>
            </a:pPr>
            <a:r>
              <a:rPr lang="zh-CN" altLang="en-US" sz="2800" dirty="0" smtClean="0">
                <a:solidFill>
                  <a:schemeClr val="accent1">
                    <a:lumMod val="90000"/>
                    <a:lumOff val="10000"/>
                  </a:schemeClr>
                </a:solidFill>
              </a:rPr>
              <a:t>实施测试</a:t>
            </a:r>
            <a:endParaRPr sz="2800" dirty="0">
              <a:solidFill>
                <a:srgbClr val="FF0000"/>
              </a:solidFill>
            </a:endParaRPr>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Freeform 3"/>
          <p:cNvSpPr>
            <a:spLocks/>
          </p:cNvSpPr>
          <p:nvPr/>
        </p:nvSpPr>
        <p:spPr bwMode="gray">
          <a:xfrm>
            <a:off x="2603500" y="2843213"/>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8" name="Freeform 4"/>
          <p:cNvSpPr>
            <a:spLocks/>
          </p:cNvSpPr>
          <p:nvPr/>
        </p:nvSpPr>
        <p:spPr bwMode="gray">
          <a:xfrm>
            <a:off x="4522788" y="2778125"/>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9" name="Freeform 5"/>
          <p:cNvSpPr>
            <a:spLocks/>
          </p:cNvSpPr>
          <p:nvPr/>
        </p:nvSpPr>
        <p:spPr bwMode="gray">
          <a:xfrm flipH="1">
            <a:off x="4922838" y="2843213"/>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grpSp>
        <p:nvGrpSpPr>
          <p:cNvPr id="10" name="Group 6"/>
          <p:cNvGrpSpPr>
            <a:grpSpLocks/>
          </p:cNvGrpSpPr>
          <p:nvPr/>
        </p:nvGrpSpPr>
        <p:grpSpPr bwMode="auto">
          <a:xfrm>
            <a:off x="2241550" y="1644650"/>
            <a:ext cx="1362075" cy="1322388"/>
            <a:chOff x="4320" y="1152"/>
            <a:chExt cx="414" cy="402"/>
          </a:xfrm>
        </p:grpSpPr>
        <p:sp>
          <p:nvSpPr>
            <p:cNvPr id="11"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2" name="Freeform 8"/>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zh-CN" altLang="en-US"/>
            </a:p>
          </p:txBody>
        </p:sp>
      </p:grpSp>
      <p:sp>
        <p:nvSpPr>
          <p:cNvPr id="13" name="Rectangle 9"/>
          <p:cNvSpPr>
            <a:spLocks noChangeArrowheads="1"/>
          </p:cNvSpPr>
          <p:nvPr/>
        </p:nvSpPr>
        <p:spPr bwMode="gray">
          <a:xfrm>
            <a:off x="2123728" y="2000240"/>
            <a:ext cx="1579278" cy="646331"/>
          </a:xfrm>
          <a:prstGeom prst="rect">
            <a:avLst/>
          </a:prstGeom>
          <a:noFill/>
          <a:ln w="9525" algn="ctr">
            <a:noFill/>
            <a:miter lim="800000"/>
            <a:headEnd/>
            <a:tailEnd/>
          </a:ln>
          <a:effectLst/>
        </p:spPr>
        <p:txBody>
          <a:bodyPr wrap="square">
            <a:spAutoFit/>
            <a:flatTx/>
          </a:bodyPr>
          <a:lstStyle/>
          <a:p>
            <a:pPr algn="ctr"/>
            <a:r>
              <a:rPr lang="zh-CN" altLang="en-US" b="1" dirty="0" smtClean="0">
                <a:solidFill>
                  <a:srgbClr val="FFFFFF"/>
                </a:solidFill>
                <a:latin typeface="微软雅黑" pitchFamily="34" charset="-122"/>
                <a:ea typeface="微软雅黑" pitchFamily="34" charset="-122"/>
                <a:cs typeface="Arial" charset="0"/>
              </a:rPr>
              <a:t>执行测</a:t>
            </a:r>
            <a:endParaRPr lang="en-US" altLang="zh-CN" b="1" dirty="0" smtClean="0">
              <a:solidFill>
                <a:srgbClr val="FFFFFF"/>
              </a:solidFill>
              <a:latin typeface="微软雅黑" pitchFamily="34" charset="-122"/>
              <a:ea typeface="微软雅黑" pitchFamily="34" charset="-122"/>
              <a:cs typeface="Arial" charset="0"/>
            </a:endParaRPr>
          </a:p>
          <a:p>
            <a:pPr algn="ctr"/>
            <a:r>
              <a:rPr lang="zh-CN" altLang="en-US" b="1" dirty="0" smtClean="0">
                <a:solidFill>
                  <a:srgbClr val="FFFFFF"/>
                </a:solidFill>
                <a:latin typeface="微软雅黑" pitchFamily="34" charset="-122"/>
                <a:ea typeface="微软雅黑" pitchFamily="34" charset="-122"/>
                <a:cs typeface="Arial" charset="0"/>
              </a:rPr>
              <a:t>试用例</a:t>
            </a:r>
            <a:endParaRPr lang="en-US" altLang="zh-CN" b="1" dirty="0">
              <a:solidFill>
                <a:srgbClr val="FFFFFF"/>
              </a:solidFill>
              <a:latin typeface="微软雅黑" pitchFamily="34" charset="-122"/>
              <a:ea typeface="微软雅黑" pitchFamily="34" charset="-122"/>
              <a:cs typeface="Arial" charset="0"/>
            </a:endParaRPr>
          </a:p>
        </p:txBody>
      </p:sp>
      <p:grpSp>
        <p:nvGrpSpPr>
          <p:cNvPr id="14" name="Group 10"/>
          <p:cNvGrpSpPr>
            <a:grpSpLocks/>
          </p:cNvGrpSpPr>
          <p:nvPr/>
        </p:nvGrpSpPr>
        <p:grpSpPr bwMode="auto">
          <a:xfrm>
            <a:off x="4021138" y="1644650"/>
            <a:ext cx="1362075" cy="1322388"/>
            <a:chOff x="4320" y="1152"/>
            <a:chExt cx="414" cy="402"/>
          </a:xfrm>
        </p:grpSpPr>
        <p:sp>
          <p:nvSpPr>
            <p:cNvPr id="15" name="AutoShape 11"/>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6" name="Freeform 12"/>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zh-CN" altLang="en-US"/>
            </a:p>
          </p:txBody>
        </p:sp>
      </p:grpSp>
      <p:grpSp>
        <p:nvGrpSpPr>
          <p:cNvPr id="17" name="Group 13"/>
          <p:cNvGrpSpPr>
            <a:grpSpLocks/>
          </p:cNvGrpSpPr>
          <p:nvPr/>
        </p:nvGrpSpPr>
        <p:grpSpPr bwMode="auto">
          <a:xfrm>
            <a:off x="5808663" y="1654175"/>
            <a:ext cx="1362075" cy="1322388"/>
            <a:chOff x="4320" y="1152"/>
            <a:chExt cx="414" cy="402"/>
          </a:xfrm>
        </p:grpSpPr>
        <p:sp>
          <p:nvSpPr>
            <p:cNvPr id="18" name="AutoShape 14"/>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a:p>
          </p:txBody>
        </p:sp>
        <p:sp>
          <p:nvSpPr>
            <p:cNvPr id="19" name="Freeform 15"/>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zh-CN" altLang="en-US"/>
            </a:p>
          </p:txBody>
        </p:sp>
      </p:grpSp>
      <p:sp>
        <p:nvSpPr>
          <p:cNvPr id="20" name="Rectangle 16"/>
          <p:cNvSpPr>
            <a:spLocks noChangeArrowheads="1"/>
          </p:cNvSpPr>
          <p:nvPr/>
        </p:nvSpPr>
        <p:spPr bwMode="gray">
          <a:xfrm>
            <a:off x="4266091" y="1992313"/>
            <a:ext cx="881973" cy="646331"/>
          </a:xfrm>
          <a:prstGeom prst="rect">
            <a:avLst/>
          </a:prstGeom>
          <a:noFill/>
          <a:ln w="9525" algn="ctr">
            <a:noFill/>
            <a:miter lim="800000"/>
            <a:headEnd/>
            <a:tailEnd/>
          </a:ln>
          <a:effectLst/>
        </p:spPr>
        <p:txBody>
          <a:bodyPr wrap="none">
            <a:spAutoFit/>
            <a:flatTx/>
          </a:bodyPr>
          <a:lstStyle/>
          <a:p>
            <a:pPr algn="ctr"/>
            <a:r>
              <a:rPr lang="zh-CN" altLang="en-US" b="1" dirty="0" smtClean="0">
                <a:solidFill>
                  <a:srgbClr val="FFFFFF"/>
                </a:solidFill>
                <a:latin typeface="微软雅黑" pitchFamily="34" charset="-122"/>
                <a:ea typeface="微软雅黑" pitchFamily="34" charset="-122"/>
                <a:cs typeface="Arial" charset="0"/>
              </a:rPr>
              <a:t>执行测</a:t>
            </a:r>
            <a:endParaRPr lang="en-US" altLang="zh-CN" b="1" dirty="0" smtClean="0">
              <a:solidFill>
                <a:srgbClr val="FFFFFF"/>
              </a:solidFill>
              <a:latin typeface="微软雅黑" pitchFamily="34" charset="-122"/>
              <a:ea typeface="微软雅黑" pitchFamily="34" charset="-122"/>
              <a:cs typeface="Arial" charset="0"/>
            </a:endParaRPr>
          </a:p>
          <a:p>
            <a:pPr algn="ctr"/>
            <a:r>
              <a:rPr lang="zh-CN" altLang="en-US" b="1" dirty="0" smtClean="0">
                <a:solidFill>
                  <a:srgbClr val="FFFFFF"/>
                </a:solidFill>
                <a:latin typeface="微软雅黑" pitchFamily="34" charset="-122"/>
                <a:ea typeface="微软雅黑" pitchFamily="34" charset="-122"/>
                <a:cs typeface="Arial" charset="0"/>
              </a:rPr>
              <a:t>试用例</a:t>
            </a:r>
            <a:endParaRPr lang="en-US" altLang="zh-CN" b="1" dirty="0">
              <a:solidFill>
                <a:srgbClr val="FFFFFF"/>
              </a:solidFill>
              <a:latin typeface="微软雅黑" pitchFamily="34" charset="-122"/>
              <a:ea typeface="微软雅黑" pitchFamily="34" charset="-122"/>
              <a:cs typeface="Arial" charset="0"/>
            </a:endParaRPr>
          </a:p>
        </p:txBody>
      </p:sp>
      <p:sp>
        <p:nvSpPr>
          <p:cNvPr id="21" name="Rectangle 17"/>
          <p:cNvSpPr>
            <a:spLocks noChangeArrowheads="1"/>
          </p:cNvSpPr>
          <p:nvPr/>
        </p:nvSpPr>
        <p:spPr bwMode="gray">
          <a:xfrm>
            <a:off x="6066291" y="2001838"/>
            <a:ext cx="881973" cy="646331"/>
          </a:xfrm>
          <a:prstGeom prst="rect">
            <a:avLst/>
          </a:prstGeom>
          <a:noFill/>
          <a:ln w="9525" algn="ctr">
            <a:noFill/>
            <a:miter lim="800000"/>
            <a:headEnd/>
            <a:tailEnd/>
          </a:ln>
          <a:effectLst/>
        </p:spPr>
        <p:txBody>
          <a:bodyPr wrap="none">
            <a:spAutoFit/>
            <a:flatTx/>
          </a:bodyPr>
          <a:lstStyle/>
          <a:p>
            <a:pPr algn="ctr"/>
            <a:r>
              <a:rPr lang="zh-CN" altLang="en-US" b="1" dirty="0" smtClean="0">
                <a:solidFill>
                  <a:srgbClr val="FFFFFF"/>
                </a:solidFill>
                <a:latin typeface="微软雅黑" pitchFamily="34" charset="-122"/>
                <a:ea typeface="微软雅黑" pitchFamily="34" charset="-122"/>
                <a:cs typeface="Arial" charset="0"/>
              </a:rPr>
              <a:t>执行测</a:t>
            </a:r>
            <a:endParaRPr lang="en-US" altLang="zh-CN" b="1" dirty="0" smtClean="0">
              <a:solidFill>
                <a:srgbClr val="FFFFFF"/>
              </a:solidFill>
              <a:latin typeface="微软雅黑" pitchFamily="34" charset="-122"/>
              <a:ea typeface="微软雅黑" pitchFamily="34" charset="-122"/>
              <a:cs typeface="Arial" charset="0"/>
            </a:endParaRPr>
          </a:p>
          <a:p>
            <a:pPr algn="ctr"/>
            <a:r>
              <a:rPr lang="zh-CN" altLang="en-US" b="1" dirty="0" smtClean="0">
                <a:solidFill>
                  <a:srgbClr val="FFFFFF"/>
                </a:solidFill>
                <a:latin typeface="微软雅黑" pitchFamily="34" charset="-122"/>
                <a:ea typeface="微软雅黑" pitchFamily="34" charset="-122"/>
                <a:cs typeface="Arial" charset="0"/>
              </a:rPr>
              <a:t>试用例</a:t>
            </a:r>
            <a:endParaRPr lang="en-US" altLang="zh-CN" b="1" dirty="0">
              <a:solidFill>
                <a:srgbClr val="FFFFFF"/>
              </a:solidFill>
              <a:latin typeface="微软雅黑" pitchFamily="34" charset="-122"/>
              <a:ea typeface="微软雅黑" pitchFamily="34" charset="-122"/>
              <a:cs typeface="Arial" charset="0"/>
            </a:endParaRPr>
          </a:p>
        </p:txBody>
      </p:sp>
      <p:sp>
        <p:nvSpPr>
          <p:cNvPr id="22" name="AutoShape 19"/>
          <p:cNvSpPr>
            <a:spLocks noChangeArrowheads="1"/>
          </p:cNvSpPr>
          <p:nvPr/>
        </p:nvSpPr>
        <p:spPr bwMode="ltGray">
          <a:xfrm>
            <a:off x="2376488" y="4397375"/>
            <a:ext cx="5548312" cy="1241425"/>
          </a:xfrm>
          <a:prstGeom prst="roundRect">
            <a:avLst>
              <a:gd name="adj" fmla="val 16667"/>
            </a:avLst>
          </a:prstGeom>
          <a:noFill/>
          <a:ln w="57150" algn="ctr">
            <a:solidFill>
              <a:schemeClr val="bg2"/>
            </a:solidFill>
            <a:round/>
            <a:headEnd/>
            <a:tailEnd/>
          </a:ln>
          <a:effectLst/>
        </p:spPr>
        <p:txBody>
          <a:bodyPr wrap="none" anchor="ctr"/>
          <a:lstStyle/>
          <a:p>
            <a:endParaRPr lang="zh-CN" altLang="en-US"/>
          </a:p>
        </p:txBody>
      </p:sp>
      <p:sp>
        <p:nvSpPr>
          <p:cNvPr id="23" name="Rectangle 20"/>
          <p:cNvSpPr>
            <a:spLocks noChangeArrowheads="1"/>
          </p:cNvSpPr>
          <p:nvPr/>
        </p:nvSpPr>
        <p:spPr bwMode="auto">
          <a:xfrm>
            <a:off x="2895600" y="4711495"/>
            <a:ext cx="4700588" cy="707886"/>
          </a:xfrm>
          <a:prstGeom prst="rect">
            <a:avLst/>
          </a:prstGeom>
          <a:noFill/>
          <a:ln w="9525" algn="ctr">
            <a:noFill/>
            <a:miter lim="800000"/>
            <a:headEnd/>
            <a:tailEnd/>
          </a:ln>
          <a:effectLst/>
        </p:spPr>
        <p:txBody>
          <a:bodyPr>
            <a:spAutoFit/>
          </a:bodyPr>
          <a:lstStyle/>
          <a:p>
            <a:pPr eaLnBrk="0" hangingPunct="0">
              <a:buClr>
                <a:srgbClr val="D7181F"/>
              </a:buClr>
              <a:buFont typeface="Wingdings" pitchFamily="2" charset="2"/>
              <a:buNone/>
            </a:pPr>
            <a:r>
              <a:rPr lang="zh-CN" altLang="en-US" sz="2000" b="1" dirty="0" smtClean="0">
                <a:solidFill>
                  <a:srgbClr val="C00000"/>
                </a:solidFill>
                <a:latin typeface="微软雅黑" pitchFamily="34" charset="-122"/>
                <a:ea typeface="微软雅黑" pitchFamily="34" charset="-122"/>
                <a:cs typeface="Arial" charset="0"/>
              </a:rPr>
              <a:t>执行用例的过程中，发现缺陷，</a:t>
            </a:r>
            <a:endParaRPr lang="en-US" altLang="zh-CN" sz="2000" b="1" dirty="0" smtClean="0">
              <a:solidFill>
                <a:srgbClr val="C00000"/>
              </a:solidFill>
              <a:latin typeface="微软雅黑" pitchFamily="34" charset="-122"/>
              <a:ea typeface="微软雅黑" pitchFamily="34" charset="-122"/>
              <a:cs typeface="Arial" charset="0"/>
            </a:endParaRPr>
          </a:p>
          <a:p>
            <a:pPr eaLnBrk="0" hangingPunct="0">
              <a:buClr>
                <a:srgbClr val="D7181F"/>
              </a:buClr>
              <a:buFont typeface="Wingdings" pitchFamily="2" charset="2"/>
              <a:buNone/>
            </a:pPr>
            <a:r>
              <a:rPr lang="zh-CN" altLang="en-US" sz="2000" b="1" dirty="0" smtClean="0">
                <a:solidFill>
                  <a:srgbClr val="C00000"/>
                </a:solidFill>
                <a:latin typeface="微软雅黑" pitchFamily="34" charset="-122"/>
                <a:ea typeface="微软雅黑" pitchFamily="34" charset="-122"/>
                <a:cs typeface="Arial" charset="0"/>
              </a:rPr>
              <a:t>提交缺陷报告。</a:t>
            </a:r>
            <a:endParaRPr lang="en-US" altLang="zh-CN" sz="2000" b="1" dirty="0">
              <a:solidFill>
                <a:srgbClr val="C00000"/>
              </a:solidFill>
              <a:latin typeface="微软雅黑" pitchFamily="34" charset="-122"/>
              <a:ea typeface="微软雅黑" pitchFamily="34" charset="-122"/>
              <a:cs typeface="Arial" charset="0"/>
            </a:endParaRPr>
          </a:p>
        </p:txBody>
      </p:sp>
      <p:pic>
        <p:nvPicPr>
          <p:cNvPr id="24" name="Picture 21" descr="YG_circle001"/>
          <p:cNvPicPr>
            <a:picLocks noChangeAspect="1" noChangeArrowheads="1"/>
          </p:cNvPicPr>
          <p:nvPr/>
        </p:nvPicPr>
        <p:blipFill>
          <a:blip r:embed="rId4"/>
          <a:srcRect/>
          <a:stretch>
            <a:fillRect/>
          </a:stretch>
        </p:blipFill>
        <p:spPr bwMode="auto">
          <a:xfrm>
            <a:off x="903288" y="4083050"/>
            <a:ext cx="1936750" cy="1936750"/>
          </a:xfrm>
          <a:prstGeom prst="rect">
            <a:avLst/>
          </a:prstGeom>
          <a:noFill/>
        </p:spPr>
      </p:pic>
      <p:sp>
        <p:nvSpPr>
          <p:cNvPr id="25" name="Text Box 22"/>
          <p:cNvSpPr txBox="1">
            <a:spLocks noChangeArrowheads="1"/>
          </p:cNvSpPr>
          <p:nvPr/>
        </p:nvSpPr>
        <p:spPr bwMode="gray">
          <a:xfrm>
            <a:off x="1211263" y="4732338"/>
            <a:ext cx="1289050" cy="707886"/>
          </a:xfrm>
          <a:prstGeom prst="rect">
            <a:avLst/>
          </a:prstGeom>
          <a:noFill/>
          <a:ln w="9525" algn="ctr">
            <a:noFill/>
            <a:miter lim="800000"/>
            <a:headEnd/>
            <a:tailEnd/>
          </a:ln>
          <a:effectLst/>
        </p:spPr>
        <p:txBody>
          <a:bodyPr>
            <a:spAutoFit/>
          </a:bodyPr>
          <a:lstStyle/>
          <a:p>
            <a:pPr algn="ctr" eaLnBrk="0" hangingPunct="0"/>
            <a:r>
              <a:rPr lang="zh-CN" altLang="en-US" sz="2000" b="1" dirty="0" smtClean="0">
                <a:solidFill>
                  <a:srgbClr val="000000"/>
                </a:solidFill>
                <a:latin typeface="微软雅黑" pitchFamily="34" charset="-122"/>
                <a:ea typeface="微软雅黑" pitchFamily="34" charset="-122"/>
                <a:cs typeface="Arial" charset="0"/>
              </a:rPr>
              <a:t>缺陷</a:t>
            </a:r>
            <a:endParaRPr lang="en-US" altLang="zh-CN" sz="2000" b="1" dirty="0" smtClean="0">
              <a:solidFill>
                <a:srgbClr val="000000"/>
              </a:solidFill>
              <a:latin typeface="微软雅黑" pitchFamily="34" charset="-122"/>
              <a:ea typeface="微软雅黑" pitchFamily="34" charset="-122"/>
              <a:cs typeface="Arial" charset="0"/>
            </a:endParaRPr>
          </a:p>
          <a:p>
            <a:pPr algn="ctr" eaLnBrk="0" hangingPunct="0"/>
            <a:r>
              <a:rPr lang="zh-CN" altLang="en-US" sz="2000" b="1" dirty="0" smtClean="0">
                <a:solidFill>
                  <a:srgbClr val="000000"/>
                </a:solidFill>
                <a:latin typeface="微软雅黑" pitchFamily="34" charset="-122"/>
                <a:ea typeface="微软雅黑" pitchFamily="34" charset="-122"/>
                <a:cs typeface="Arial" charset="0"/>
              </a:rPr>
              <a:t>报告</a:t>
            </a:r>
            <a:endParaRPr lang="en-US" altLang="zh-CN" sz="2000" b="1" dirty="0">
              <a:solidFill>
                <a:srgbClr val="000000"/>
              </a:solidFill>
              <a:latin typeface="微软雅黑" pitchFamily="34" charset="-122"/>
              <a:ea typeface="微软雅黑" pitchFamily="34" charset="-122"/>
              <a:cs typeface="Arial" charset="0"/>
            </a:endParaRPr>
          </a:p>
        </p:txBody>
      </p:sp>
      <p:sp>
        <p:nvSpPr>
          <p:cNvPr id="26" name="矩形 25"/>
          <p:cNvSpPr/>
          <p:nvPr/>
        </p:nvSpPr>
        <p:spPr>
          <a:xfrm>
            <a:off x="6144043" y="1016626"/>
            <a:ext cx="1358064"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400" dirty="0">
                <a:solidFill>
                  <a:srgbClr val="006F53"/>
                </a:solidFill>
                <a:latin typeface="微软雅黑" pitchFamily="34" charset="-122"/>
                <a:ea typeface="微软雅黑" pitchFamily="34" charset="-122"/>
              </a:rPr>
              <a:t>迭代</a:t>
            </a:r>
            <a:r>
              <a:rPr lang="en-US" altLang="zh-CN" sz="2400" dirty="0">
                <a:solidFill>
                  <a:srgbClr val="006F53"/>
                </a:solidFill>
                <a:latin typeface="微软雅黑" pitchFamily="34" charset="-122"/>
                <a:ea typeface="微软雅黑" pitchFamily="34" charset="-122"/>
              </a:rPr>
              <a:t>N</a:t>
            </a:r>
            <a:r>
              <a:rPr lang="zh-CN" altLang="en-US" sz="2400" dirty="0">
                <a:solidFill>
                  <a:srgbClr val="006F53"/>
                </a:solidFill>
                <a:latin typeface="微软雅黑" pitchFamily="34" charset="-122"/>
                <a:ea typeface="微软雅黑" pitchFamily="34" charset="-122"/>
              </a:rPr>
              <a:t>次</a:t>
            </a:r>
          </a:p>
        </p:txBody>
      </p:sp>
      <p:sp>
        <p:nvSpPr>
          <p:cNvPr id="27" name="矩形 26"/>
          <p:cNvSpPr/>
          <p:nvPr/>
        </p:nvSpPr>
        <p:spPr>
          <a:xfrm>
            <a:off x="1225887" y="1016626"/>
            <a:ext cx="2031325" cy="46166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2400" dirty="0">
                <a:solidFill>
                  <a:srgbClr val="006F53"/>
                </a:solidFill>
                <a:latin typeface="微软雅黑" pitchFamily="34" charset="-122"/>
                <a:ea typeface="微软雅黑" pitchFamily="34" charset="-122"/>
              </a:rPr>
              <a:t>更新测试计划</a:t>
            </a:r>
          </a:p>
        </p:txBody>
      </p:sp>
    </p:spTree>
    <p:extLst>
      <p:ext uri="{BB962C8B-B14F-4D97-AF65-F5344CB8AC3E}">
        <p14:creationId xmlns:p14="http://schemas.microsoft.com/office/powerpoint/2010/main" val="442740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6226175" cy="566738"/>
          </a:xfrm>
        </p:spPr>
        <p:txBody>
          <a:bodyPr/>
          <a:lstStyle/>
          <a:p>
            <a:pPr>
              <a:defRPr/>
            </a:pPr>
            <a:r>
              <a:rPr lang="zh-CN" altLang="en-US" sz="2800" dirty="0" smtClean="0">
                <a:solidFill>
                  <a:schemeClr val="accent1">
                    <a:lumMod val="90000"/>
                    <a:lumOff val="10000"/>
                  </a:schemeClr>
                </a:solidFill>
              </a:rPr>
              <a:t>实施测试</a:t>
            </a:r>
            <a:endParaRPr sz="2800" dirty="0">
              <a:solidFill>
                <a:srgbClr val="FF0000"/>
              </a:solidFill>
            </a:endParaRPr>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 name="内容占位符 2"/>
          <p:cNvSpPr>
            <a:spLocks noGrp="1"/>
          </p:cNvSpPr>
          <p:nvPr>
            <p:ph idx="1"/>
          </p:nvPr>
        </p:nvSpPr>
        <p:spPr>
          <a:xfrm>
            <a:off x="682625" y="1268760"/>
            <a:ext cx="7666037" cy="4641850"/>
          </a:xfrm>
        </p:spPr>
        <p:txBody>
          <a:bodyPr/>
          <a:lstStyle/>
          <a:p>
            <a:pPr marL="166688" lvl="1" indent="-166688">
              <a:buFont typeface="Arial" charset="0"/>
              <a:buChar char="•"/>
              <a:defRPr/>
            </a:pPr>
            <a:r>
              <a:rPr lang="zh-CN" altLang="en-US" sz="2400" dirty="0">
                <a:solidFill>
                  <a:srgbClr val="C00000"/>
                </a:solidFill>
              </a:rPr>
              <a:t>初测期</a:t>
            </a:r>
            <a:r>
              <a:rPr lang="en-US" altLang="zh-CN" sz="2400" dirty="0">
                <a:solidFill>
                  <a:srgbClr val="006F53"/>
                </a:solidFill>
              </a:rPr>
              <a:t>——</a:t>
            </a:r>
            <a:r>
              <a:rPr lang="zh-CN" altLang="en-US" sz="2400" dirty="0">
                <a:solidFill>
                  <a:srgbClr val="006F53"/>
                </a:solidFill>
              </a:rPr>
              <a:t>测试主要功能和关键的执行路径，排除主要障碍。</a:t>
            </a:r>
            <a:endParaRPr lang="en-US" altLang="zh-CN" sz="2400" dirty="0">
              <a:solidFill>
                <a:srgbClr val="006F53"/>
              </a:solidFill>
            </a:endParaRPr>
          </a:p>
          <a:p>
            <a:pPr marL="166688" lvl="1" indent="-166688">
              <a:buFont typeface="Arial" charset="0"/>
              <a:buChar char="•"/>
              <a:defRPr/>
            </a:pPr>
            <a:r>
              <a:rPr lang="zh-CN" altLang="en-US" sz="2400" dirty="0">
                <a:solidFill>
                  <a:srgbClr val="C00000"/>
                </a:solidFill>
              </a:rPr>
              <a:t>细测期</a:t>
            </a:r>
            <a:r>
              <a:rPr lang="en-US" altLang="zh-CN" sz="2400" dirty="0">
                <a:solidFill>
                  <a:srgbClr val="006F53"/>
                </a:solidFill>
              </a:rPr>
              <a:t>——</a:t>
            </a:r>
            <a:r>
              <a:rPr lang="zh-CN" altLang="en-US" sz="2400" dirty="0">
                <a:solidFill>
                  <a:srgbClr val="006F53"/>
                </a:solidFill>
              </a:rPr>
              <a:t>依据测试计划和测试用例，逐一测试大大小小的功能、方方面面的特性、性能、用户界面、兼容性、可用性等等；预期可发现大量不同性质、不同严重程度的错误和问题。</a:t>
            </a:r>
            <a:endParaRPr lang="zh-CN" altLang="en-US" dirty="0"/>
          </a:p>
          <a:p>
            <a:pPr marL="166688" lvl="1" indent="-166688">
              <a:buFont typeface="Arial" charset="0"/>
              <a:buChar char="•"/>
              <a:defRPr/>
            </a:pPr>
            <a:r>
              <a:rPr lang="zh-CN" altLang="en-US" sz="2400" dirty="0">
                <a:solidFill>
                  <a:srgbClr val="C00000"/>
                </a:solidFill>
              </a:rPr>
              <a:t>回归测试期</a:t>
            </a:r>
            <a:r>
              <a:rPr lang="en-US" altLang="zh-CN" sz="2400" dirty="0">
                <a:solidFill>
                  <a:srgbClr val="006F53"/>
                </a:solidFill>
              </a:rPr>
              <a:t>——</a:t>
            </a:r>
            <a:r>
              <a:rPr lang="zh-CN" altLang="en-US" sz="2400" dirty="0">
                <a:solidFill>
                  <a:srgbClr val="006F53"/>
                </a:solidFill>
              </a:rPr>
              <a:t>系统已达到稳定，在一轮测试中发现的错误已十分有限；复查已知错误的纠正情况，确认未引发任何新的错误时，终结回归测试。</a:t>
            </a:r>
            <a:endParaRPr lang="en-US" altLang="zh-CN" sz="2400" dirty="0">
              <a:solidFill>
                <a:srgbClr val="006F53"/>
              </a:solidFill>
            </a:endParaRPr>
          </a:p>
        </p:txBody>
      </p:sp>
      <p:pic>
        <p:nvPicPr>
          <p:cNvPr id="29" name="图片 28" descr="u=4215333610,4065981223&amp;fm=0&amp;gp=26.jpg"/>
          <p:cNvPicPr>
            <a:picLocks noChangeAspect="1"/>
          </p:cNvPicPr>
          <p:nvPr/>
        </p:nvPicPr>
        <p:blipFill>
          <a:blip r:embed="rId4" cstate="print"/>
          <a:stretch>
            <a:fillRect/>
          </a:stretch>
        </p:blipFill>
        <p:spPr>
          <a:xfrm>
            <a:off x="6418153" y="4725144"/>
            <a:ext cx="1682238" cy="12586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016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accent1">
                    <a:lumMod val="90000"/>
                    <a:lumOff val="10000"/>
                  </a:schemeClr>
                </a:solidFill>
              </a:rPr>
              <a:t>实施测试</a:t>
            </a:r>
          </a:p>
        </p:txBody>
      </p:sp>
      <p:grpSp>
        <p:nvGrpSpPr>
          <p:cNvPr id="4" name="Group 229"/>
          <p:cNvGrpSpPr>
            <a:grpSpLocks/>
          </p:cNvGrpSpPr>
          <p:nvPr/>
        </p:nvGrpSpPr>
        <p:grpSpPr bwMode="auto">
          <a:xfrm>
            <a:off x="206126" y="1262980"/>
            <a:ext cx="8542338" cy="4686300"/>
            <a:chOff x="265" y="754"/>
            <a:chExt cx="5381" cy="2952"/>
          </a:xfrm>
        </p:grpSpPr>
        <p:sp>
          <p:nvSpPr>
            <p:cNvPr id="5" name="Text Box 125"/>
            <p:cNvSpPr txBox="1">
              <a:spLocks noChangeArrowheads="1"/>
            </p:cNvSpPr>
            <p:nvPr/>
          </p:nvSpPr>
          <p:spPr bwMode="auto">
            <a:xfrm>
              <a:off x="645" y="3475"/>
              <a:ext cx="551" cy="231"/>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a:solidFill>
                    <a:schemeClr val="tx1">
                      <a:lumMod val="10000"/>
                    </a:schemeClr>
                  </a:solidFill>
                  <a:ea typeface="宋体" charset="-122"/>
                </a:rPr>
                <a:t>初测期</a:t>
              </a:r>
            </a:p>
          </p:txBody>
        </p:sp>
        <p:sp>
          <p:nvSpPr>
            <p:cNvPr id="6" name="Text Box 126"/>
            <p:cNvSpPr txBox="1">
              <a:spLocks noChangeArrowheads="1"/>
            </p:cNvSpPr>
            <p:nvPr/>
          </p:nvSpPr>
          <p:spPr bwMode="auto">
            <a:xfrm>
              <a:off x="3451" y="754"/>
              <a:ext cx="704" cy="239"/>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dirty="0">
                  <a:solidFill>
                    <a:schemeClr val="tx1">
                      <a:lumMod val="10000"/>
                    </a:schemeClr>
                  </a:solidFill>
                  <a:ea typeface="宋体" charset="-122"/>
                </a:rPr>
                <a:t>功能冻结</a:t>
              </a:r>
              <a:endParaRPr kumimoji="1" lang="zh-CN" altLang="en-US" sz="1800" dirty="0">
                <a:solidFill>
                  <a:schemeClr val="tx1">
                    <a:lumMod val="10000"/>
                  </a:schemeClr>
                </a:solidFill>
                <a:ea typeface="宋体" charset="-122"/>
              </a:endParaRPr>
            </a:p>
          </p:txBody>
        </p:sp>
        <p:sp>
          <p:nvSpPr>
            <p:cNvPr id="7" name="Text Box 127"/>
            <p:cNvSpPr txBox="1">
              <a:spLocks noChangeArrowheads="1"/>
            </p:cNvSpPr>
            <p:nvPr/>
          </p:nvSpPr>
          <p:spPr bwMode="auto">
            <a:xfrm>
              <a:off x="4823" y="754"/>
              <a:ext cx="704" cy="239"/>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dirty="0">
                  <a:solidFill>
                    <a:schemeClr val="tx1">
                      <a:lumMod val="10000"/>
                    </a:schemeClr>
                  </a:solidFill>
                  <a:ea typeface="宋体" charset="-122"/>
                </a:rPr>
                <a:t>代码冻结</a:t>
              </a:r>
            </a:p>
          </p:txBody>
        </p:sp>
        <p:sp>
          <p:nvSpPr>
            <p:cNvPr id="8" name="Text Box 128"/>
            <p:cNvSpPr txBox="1">
              <a:spLocks noChangeArrowheads="1"/>
            </p:cNvSpPr>
            <p:nvPr/>
          </p:nvSpPr>
          <p:spPr bwMode="auto">
            <a:xfrm>
              <a:off x="3984" y="3475"/>
              <a:ext cx="841" cy="231"/>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dirty="0">
                  <a:solidFill>
                    <a:schemeClr val="tx1">
                      <a:lumMod val="10000"/>
                    </a:schemeClr>
                  </a:solidFill>
                  <a:ea typeface="宋体" charset="-122"/>
                </a:rPr>
                <a:t>回归测试期</a:t>
              </a:r>
            </a:p>
          </p:txBody>
        </p:sp>
        <p:sp>
          <p:nvSpPr>
            <p:cNvPr id="9" name="Text Box 129"/>
            <p:cNvSpPr txBox="1">
              <a:spLocks noChangeArrowheads="1"/>
            </p:cNvSpPr>
            <p:nvPr/>
          </p:nvSpPr>
          <p:spPr bwMode="auto">
            <a:xfrm>
              <a:off x="2194" y="3475"/>
              <a:ext cx="551" cy="231"/>
            </a:xfrm>
            <a:prstGeom prst="rect">
              <a:avLst/>
            </a:prstGeom>
            <a:noFill/>
            <a:ln w="12700">
              <a:solidFill>
                <a:schemeClr val="tx1">
                  <a:lumMod val="10000"/>
                </a:schemeClr>
              </a:solidFill>
              <a:miter lim="800000"/>
              <a:headEnd type="none" w="sm" len="sm"/>
              <a:tailEnd type="none" w="sm" len="sm"/>
            </a:ln>
            <a:effectLst/>
          </p:spPr>
          <p:txBody>
            <a:bodyPr wrap="none">
              <a:spAutoFit/>
            </a:bodyPr>
            <a:lstStyle/>
            <a:p>
              <a:pPr>
                <a:defRPr/>
              </a:pPr>
              <a:r>
                <a:rPr kumimoji="1" lang="zh-CN" altLang="en-US" sz="1800" b="1">
                  <a:solidFill>
                    <a:schemeClr val="tx1">
                      <a:lumMod val="10000"/>
                    </a:schemeClr>
                  </a:solidFill>
                  <a:ea typeface="宋体" charset="-122"/>
                </a:rPr>
                <a:t>细测期</a:t>
              </a:r>
            </a:p>
          </p:txBody>
        </p:sp>
        <p:sp>
          <p:nvSpPr>
            <p:cNvPr id="10" name="Rectangle 132"/>
            <p:cNvSpPr>
              <a:spLocks noChangeArrowheads="1"/>
            </p:cNvSpPr>
            <p:nvPr/>
          </p:nvSpPr>
          <p:spPr bwMode="auto">
            <a:xfrm>
              <a:off x="585" y="1048"/>
              <a:ext cx="4705" cy="2110"/>
            </a:xfrm>
            <a:prstGeom prst="rect">
              <a:avLst/>
            </a:prstGeom>
            <a:noFill/>
            <a:ln w="9525">
              <a:solidFill>
                <a:schemeClr val="tx1">
                  <a:lumMod val="10000"/>
                </a:schemeClr>
              </a:solidFill>
              <a:miter lim="800000"/>
              <a:headEnd/>
              <a:tailEnd/>
            </a:ln>
          </p:spPr>
          <p:txBody>
            <a:bodyPr/>
            <a:lstStyle/>
            <a:p>
              <a:pPr eaLnBrk="0" hangingPunct="0">
                <a:defRPr/>
              </a:pPr>
              <a:endParaRPr lang="zh-CN" altLang="en-US">
                <a:solidFill>
                  <a:schemeClr val="tx1">
                    <a:lumMod val="10000"/>
                  </a:schemeClr>
                </a:solidFill>
                <a:ea typeface="+mn-ea"/>
              </a:endParaRPr>
            </a:p>
          </p:txBody>
        </p:sp>
        <p:sp>
          <p:nvSpPr>
            <p:cNvPr id="11" name="Line 133"/>
            <p:cNvSpPr>
              <a:spLocks noChangeShapeType="1"/>
            </p:cNvSpPr>
            <p:nvPr/>
          </p:nvSpPr>
          <p:spPr bwMode="auto">
            <a:xfrm>
              <a:off x="585" y="2897"/>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2" name="Line 134"/>
            <p:cNvSpPr>
              <a:spLocks noChangeShapeType="1"/>
            </p:cNvSpPr>
            <p:nvPr/>
          </p:nvSpPr>
          <p:spPr bwMode="auto">
            <a:xfrm>
              <a:off x="585" y="2629"/>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3" name="Line 135"/>
            <p:cNvSpPr>
              <a:spLocks noChangeShapeType="1"/>
            </p:cNvSpPr>
            <p:nvPr/>
          </p:nvSpPr>
          <p:spPr bwMode="auto">
            <a:xfrm>
              <a:off x="585" y="2367"/>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4" name="Line 136"/>
            <p:cNvSpPr>
              <a:spLocks noChangeShapeType="1"/>
            </p:cNvSpPr>
            <p:nvPr/>
          </p:nvSpPr>
          <p:spPr bwMode="auto">
            <a:xfrm>
              <a:off x="585" y="2106"/>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5" name="Line 137"/>
            <p:cNvSpPr>
              <a:spLocks noChangeShapeType="1"/>
            </p:cNvSpPr>
            <p:nvPr/>
          </p:nvSpPr>
          <p:spPr bwMode="auto">
            <a:xfrm>
              <a:off x="585" y="1839"/>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6" name="Line 138"/>
            <p:cNvSpPr>
              <a:spLocks noChangeShapeType="1"/>
            </p:cNvSpPr>
            <p:nvPr/>
          </p:nvSpPr>
          <p:spPr bwMode="auto">
            <a:xfrm>
              <a:off x="585" y="1577"/>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7" name="Line 139"/>
            <p:cNvSpPr>
              <a:spLocks noChangeShapeType="1"/>
            </p:cNvSpPr>
            <p:nvPr/>
          </p:nvSpPr>
          <p:spPr bwMode="auto">
            <a:xfrm>
              <a:off x="585" y="1309"/>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8" name="Line 142"/>
            <p:cNvSpPr>
              <a:spLocks noChangeShapeType="1"/>
            </p:cNvSpPr>
            <p:nvPr/>
          </p:nvSpPr>
          <p:spPr bwMode="auto">
            <a:xfrm>
              <a:off x="585" y="1048"/>
              <a:ext cx="1" cy="2110"/>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19" name="Line 143"/>
            <p:cNvSpPr>
              <a:spLocks noChangeShapeType="1"/>
            </p:cNvSpPr>
            <p:nvPr/>
          </p:nvSpPr>
          <p:spPr bwMode="auto">
            <a:xfrm>
              <a:off x="585" y="3158"/>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0" name="Line 144"/>
            <p:cNvSpPr>
              <a:spLocks noChangeShapeType="1"/>
            </p:cNvSpPr>
            <p:nvPr/>
          </p:nvSpPr>
          <p:spPr bwMode="auto">
            <a:xfrm>
              <a:off x="585" y="2897"/>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1" name="Line 145"/>
            <p:cNvSpPr>
              <a:spLocks noChangeShapeType="1"/>
            </p:cNvSpPr>
            <p:nvPr/>
          </p:nvSpPr>
          <p:spPr bwMode="auto">
            <a:xfrm>
              <a:off x="585" y="2629"/>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2" name="Line 146"/>
            <p:cNvSpPr>
              <a:spLocks noChangeShapeType="1"/>
            </p:cNvSpPr>
            <p:nvPr/>
          </p:nvSpPr>
          <p:spPr bwMode="auto">
            <a:xfrm>
              <a:off x="585" y="2367"/>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3" name="Line 147"/>
            <p:cNvSpPr>
              <a:spLocks noChangeShapeType="1"/>
            </p:cNvSpPr>
            <p:nvPr/>
          </p:nvSpPr>
          <p:spPr bwMode="auto">
            <a:xfrm>
              <a:off x="585" y="2106"/>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4" name="Line 148"/>
            <p:cNvSpPr>
              <a:spLocks noChangeShapeType="1"/>
            </p:cNvSpPr>
            <p:nvPr/>
          </p:nvSpPr>
          <p:spPr bwMode="auto">
            <a:xfrm>
              <a:off x="585" y="1839"/>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5" name="Line 149"/>
            <p:cNvSpPr>
              <a:spLocks noChangeShapeType="1"/>
            </p:cNvSpPr>
            <p:nvPr/>
          </p:nvSpPr>
          <p:spPr bwMode="auto">
            <a:xfrm>
              <a:off x="585" y="1577"/>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6" name="Line 150"/>
            <p:cNvSpPr>
              <a:spLocks noChangeShapeType="1"/>
            </p:cNvSpPr>
            <p:nvPr/>
          </p:nvSpPr>
          <p:spPr bwMode="auto">
            <a:xfrm>
              <a:off x="585" y="1309"/>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7" name="Line 151"/>
            <p:cNvSpPr>
              <a:spLocks noChangeShapeType="1"/>
            </p:cNvSpPr>
            <p:nvPr/>
          </p:nvSpPr>
          <p:spPr bwMode="auto">
            <a:xfrm>
              <a:off x="585" y="1048"/>
              <a:ext cx="48"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8" name="Line 152"/>
            <p:cNvSpPr>
              <a:spLocks noChangeShapeType="1"/>
            </p:cNvSpPr>
            <p:nvPr/>
          </p:nvSpPr>
          <p:spPr bwMode="auto">
            <a:xfrm>
              <a:off x="585" y="3158"/>
              <a:ext cx="4705" cy="1"/>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29" name="Line 153"/>
            <p:cNvSpPr>
              <a:spLocks noChangeShapeType="1"/>
            </p:cNvSpPr>
            <p:nvPr/>
          </p:nvSpPr>
          <p:spPr bwMode="auto">
            <a:xfrm flipV="1">
              <a:off x="585"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0" name="Line 154"/>
            <p:cNvSpPr>
              <a:spLocks noChangeShapeType="1"/>
            </p:cNvSpPr>
            <p:nvPr/>
          </p:nvSpPr>
          <p:spPr bwMode="auto">
            <a:xfrm flipV="1">
              <a:off x="833"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1" name="Line 155"/>
            <p:cNvSpPr>
              <a:spLocks noChangeShapeType="1"/>
            </p:cNvSpPr>
            <p:nvPr/>
          </p:nvSpPr>
          <p:spPr bwMode="auto">
            <a:xfrm flipV="1">
              <a:off x="1081"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2" name="Line 156"/>
            <p:cNvSpPr>
              <a:spLocks noChangeShapeType="1"/>
            </p:cNvSpPr>
            <p:nvPr/>
          </p:nvSpPr>
          <p:spPr bwMode="auto">
            <a:xfrm flipV="1">
              <a:off x="1329"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3" name="Line 157"/>
            <p:cNvSpPr>
              <a:spLocks noChangeShapeType="1"/>
            </p:cNvSpPr>
            <p:nvPr/>
          </p:nvSpPr>
          <p:spPr bwMode="auto">
            <a:xfrm flipV="1">
              <a:off x="1577"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4" name="Line 158"/>
            <p:cNvSpPr>
              <a:spLocks noChangeShapeType="1"/>
            </p:cNvSpPr>
            <p:nvPr/>
          </p:nvSpPr>
          <p:spPr bwMode="auto">
            <a:xfrm flipV="1">
              <a:off x="1825"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5" name="Line 159"/>
            <p:cNvSpPr>
              <a:spLocks noChangeShapeType="1"/>
            </p:cNvSpPr>
            <p:nvPr/>
          </p:nvSpPr>
          <p:spPr bwMode="auto">
            <a:xfrm flipV="1">
              <a:off x="2073"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6" name="Line 160"/>
            <p:cNvSpPr>
              <a:spLocks noChangeShapeType="1"/>
            </p:cNvSpPr>
            <p:nvPr/>
          </p:nvSpPr>
          <p:spPr bwMode="auto">
            <a:xfrm flipV="1">
              <a:off x="2321"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7" name="Line 161"/>
            <p:cNvSpPr>
              <a:spLocks noChangeShapeType="1"/>
            </p:cNvSpPr>
            <p:nvPr/>
          </p:nvSpPr>
          <p:spPr bwMode="auto">
            <a:xfrm flipV="1">
              <a:off x="2569"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8" name="Line 162"/>
            <p:cNvSpPr>
              <a:spLocks noChangeShapeType="1"/>
            </p:cNvSpPr>
            <p:nvPr/>
          </p:nvSpPr>
          <p:spPr bwMode="auto">
            <a:xfrm flipV="1">
              <a:off x="2816"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39" name="Line 163"/>
            <p:cNvSpPr>
              <a:spLocks noChangeShapeType="1"/>
            </p:cNvSpPr>
            <p:nvPr/>
          </p:nvSpPr>
          <p:spPr bwMode="auto">
            <a:xfrm flipV="1">
              <a:off x="3058"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0" name="Line 164"/>
            <p:cNvSpPr>
              <a:spLocks noChangeShapeType="1"/>
            </p:cNvSpPr>
            <p:nvPr/>
          </p:nvSpPr>
          <p:spPr bwMode="auto">
            <a:xfrm flipV="1">
              <a:off x="3306"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1" name="Line 165"/>
            <p:cNvSpPr>
              <a:spLocks noChangeShapeType="1"/>
            </p:cNvSpPr>
            <p:nvPr/>
          </p:nvSpPr>
          <p:spPr bwMode="auto">
            <a:xfrm flipV="1">
              <a:off x="3554"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2" name="Line 166"/>
            <p:cNvSpPr>
              <a:spLocks noChangeShapeType="1"/>
            </p:cNvSpPr>
            <p:nvPr/>
          </p:nvSpPr>
          <p:spPr bwMode="auto">
            <a:xfrm flipV="1">
              <a:off x="3802"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3" name="Line 167"/>
            <p:cNvSpPr>
              <a:spLocks noChangeShapeType="1"/>
            </p:cNvSpPr>
            <p:nvPr/>
          </p:nvSpPr>
          <p:spPr bwMode="auto">
            <a:xfrm flipV="1">
              <a:off x="4050"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4" name="Line 168"/>
            <p:cNvSpPr>
              <a:spLocks noChangeShapeType="1"/>
            </p:cNvSpPr>
            <p:nvPr/>
          </p:nvSpPr>
          <p:spPr bwMode="auto">
            <a:xfrm flipV="1">
              <a:off x="4298"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5" name="Line 169"/>
            <p:cNvSpPr>
              <a:spLocks noChangeShapeType="1"/>
            </p:cNvSpPr>
            <p:nvPr/>
          </p:nvSpPr>
          <p:spPr bwMode="auto">
            <a:xfrm flipV="1">
              <a:off x="4546"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6" name="Line 170"/>
            <p:cNvSpPr>
              <a:spLocks noChangeShapeType="1"/>
            </p:cNvSpPr>
            <p:nvPr/>
          </p:nvSpPr>
          <p:spPr bwMode="auto">
            <a:xfrm flipV="1">
              <a:off x="4794"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7" name="Line 171"/>
            <p:cNvSpPr>
              <a:spLocks noChangeShapeType="1"/>
            </p:cNvSpPr>
            <p:nvPr/>
          </p:nvSpPr>
          <p:spPr bwMode="auto">
            <a:xfrm flipV="1">
              <a:off x="5042"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8" name="Line 172"/>
            <p:cNvSpPr>
              <a:spLocks noChangeShapeType="1"/>
            </p:cNvSpPr>
            <p:nvPr/>
          </p:nvSpPr>
          <p:spPr bwMode="auto">
            <a:xfrm flipV="1">
              <a:off x="5290" y="3110"/>
              <a:ext cx="1" cy="48"/>
            </a:xfrm>
            <a:prstGeom prst="line">
              <a:avLst/>
            </a:prstGeom>
            <a:noFill/>
            <a:ln w="9525">
              <a:solidFill>
                <a:schemeClr val="tx1">
                  <a:lumMod val="10000"/>
                </a:schemeClr>
              </a:solidFill>
              <a:round/>
              <a:headEnd/>
              <a:tailEnd/>
            </a:ln>
          </p:spPr>
          <p:txBody>
            <a:bodyPr/>
            <a:lstStyle/>
            <a:p>
              <a:pPr eaLnBrk="0" hangingPunct="0">
                <a:defRPr/>
              </a:pPr>
              <a:endParaRPr lang="zh-CN" altLang="en-US">
                <a:solidFill>
                  <a:schemeClr val="tx1">
                    <a:lumMod val="10000"/>
                  </a:schemeClr>
                </a:solidFill>
                <a:ea typeface="+mn-ea"/>
              </a:endParaRPr>
            </a:p>
          </p:txBody>
        </p:sp>
        <p:sp>
          <p:nvSpPr>
            <p:cNvPr id="49" name="Freeform 173"/>
            <p:cNvSpPr>
              <a:spLocks/>
            </p:cNvSpPr>
            <p:nvPr/>
          </p:nvSpPr>
          <p:spPr bwMode="auto">
            <a:xfrm>
              <a:off x="706" y="1389"/>
              <a:ext cx="4463" cy="1769"/>
            </a:xfrm>
            <a:custGeom>
              <a:avLst/>
              <a:gdLst/>
              <a:ahLst/>
              <a:cxnLst>
                <a:cxn ang="0">
                  <a:pos x="0" y="265"/>
                </a:cxn>
                <a:cxn ang="0">
                  <a:pos x="41" y="241"/>
                </a:cxn>
                <a:cxn ang="0">
                  <a:pos x="82" y="278"/>
                </a:cxn>
                <a:cxn ang="0">
                  <a:pos x="123" y="237"/>
                </a:cxn>
                <a:cxn ang="0">
                  <a:pos x="164" y="185"/>
                </a:cxn>
                <a:cxn ang="0">
                  <a:pos x="205" y="31"/>
                </a:cxn>
                <a:cxn ang="0">
                  <a:pos x="246" y="122"/>
                </a:cxn>
                <a:cxn ang="0">
                  <a:pos x="287" y="0"/>
                </a:cxn>
                <a:cxn ang="0">
                  <a:pos x="328" y="174"/>
                </a:cxn>
                <a:cxn ang="0">
                  <a:pos x="369" y="102"/>
                </a:cxn>
                <a:cxn ang="0">
                  <a:pos x="410" y="193"/>
                </a:cxn>
                <a:cxn ang="0">
                  <a:pos x="451" y="245"/>
                </a:cxn>
                <a:cxn ang="0">
                  <a:pos x="492" y="269"/>
                </a:cxn>
                <a:cxn ang="0">
                  <a:pos x="533" y="276"/>
                </a:cxn>
                <a:cxn ang="0">
                  <a:pos x="574" y="274"/>
                </a:cxn>
                <a:cxn ang="0">
                  <a:pos x="615" y="278"/>
                </a:cxn>
                <a:cxn ang="0">
                  <a:pos x="656" y="284"/>
                </a:cxn>
                <a:cxn ang="0">
                  <a:pos x="697" y="287"/>
                </a:cxn>
                <a:cxn ang="0">
                  <a:pos x="738" y="291"/>
                </a:cxn>
              </a:cxnLst>
              <a:rect l="0" t="0" r="r" b="b"/>
              <a:pathLst>
                <a:path w="738" h="291">
                  <a:moveTo>
                    <a:pt x="0" y="265"/>
                  </a:moveTo>
                  <a:lnTo>
                    <a:pt x="41" y="241"/>
                  </a:lnTo>
                  <a:lnTo>
                    <a:pt x="82" y="278"/>
                  </a:lnTo>
                  <a:lnTo>
                    <a:pt x="123" y="237"/>
                  </a:lnTo>
                  <a:lnTo>
                    <a:pt x="164" y="185"/>
                  </a:lnTo>
                  <a:lnTo>
                    <a:pt x="205" y="31"/>
                  </a:lnTo>
                  <a:lnTo>
                    <a:pt x="246" y="122"/>
                  </a:lnTo>
                  <a:lnTo>
                    <a:pt x="287" y="0"/>
                  </a:lnTo>
                  <a:lnTo>
                    <a:pt x="328" y="174"/>
                  </a:lnTo>
                  <a:lnTo>
                    <a:pt x="369" y="102"/>
                  </a:lnTo>
                  <a:lnTo>
                    <a:pt x="410" y="193"/>
                  </a:lnTo>
                  <a:lnTo>
                    <a:pt x="451" y="245"/>
                  </a:lnTo>
                  <a:lnTo>
                    <a:pt x="492" y="269"/>
                  </a:lnTo>
                  <a:lnTo>
                    <a:pt x="533" y="276"/>
                  </a:lnTo>
                  <a:lnTo>
                    <a:pt x="574" y="274"/>
                  </a:lnTo>
                  <a:lnTo>
                    <a:pt x="615" y="278"/>
                  </a:lnTo>
                  <a:lnTo>
                    <a:pt x="656" y="284"/>
                  </a:lnTo>
                  <a:lnTo>
                    <a:pt x="697" y="287"/>
                  </a:lnTo>
                  <a:lnTo>
                    <a:pt x="738" y="291"/>
                  </a:lnTo>
                </a:path>
              </a:pathLst>
            </a:custGeom>
            <a:noFill/>
            <a:ln w="2857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0" name="Freeform 174"/>
            <p:cNvSpPr>
              <a:spLocks/>
            </p:cNvSpPr>
            <p:nvPr/>
          </p:nvSpPr>
          <p:spPr bwMode="auto">
            <a:xfrm>
              <a:off x="669" y="2964"/>
              <a:ext cx="73" cy="72"/>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1" name="Freeform 175"/>
            <p:cNvSpPr>
              <a:spLocks/>
            </p:cNvSpPr>
            <p:nvPr/>
          </p:nvSpPr>
          <p:spPr bwMode="auto">
            <a:xfrm>
              <a:off x="917" y="2817"/>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2" name="Freeform 176"/>
            <p:cNvSpPr>
              <a:spLocks/>
            </p:cNvSpPr>
            <p:nvPr/>
          </p:nvSpPr>
          <p:spPr bwMode="auto">
            <a:xfrm>
              <a:off x="1165" y="3043"/>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3" name="Freeform 177"/>
            <p:cNvSpPr>
              <a:spLocks/>
            </p:cNvSpPr>
            <p:nvPr/>
          </p:nvSpPr>
          <p:spPr bwMode="auto">
            <a:xfrm>
              <a:off x="1413" y="2793"/>
              <a:ext cx="73" cy="73"/>
            </a:xfrm>
            <a:custGeom>
              <a:avLst/>
              <a:gdLst/>
              <a:ahLst/>
              <a:cxnLst>
                <a:cxn ang="0">
                  <a:pos x="36" y="0"/>
                </a:cxn>
                <a:cxn ang="0">
                  <a:pos x="72" y="38"/>
                </a:cxn>
                <a:cxn ang="0">
                  <a:pos x="36" y="75"/>
                </a:cxn>
                <a:cxn ang="0">
                  <a:pos x="0" y="38"/>
                </a:cxn>
                <a:cxn ang="0">
                  <a:pos x="36" y="0"/>
                </a:cxn>
              </a:cxnLst>
              <a:rect l="0" t="0" r="r" b="b"/>
              <a:pathLst>
                <a:path w="72" h="75">
                  <a:moveTo>
                    <a:pt x="36" y="0"/>
                  </a:moveTo>
                  <a:lnTo>
                    <a:pt x="72" y="38"/>
                  </a:lnTo>
                  <a:lnTo>
                    <a:pt x="36" y="75"/>
                  </a:lnTo>
                  <a:lnTo>
                    <a:pt x="0" y="38"/>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4" name="Freeform 178"/>
            <p:cNvSpPr>
              <a:spLocks/>
            </p:cNvSpPr>
            <p:nvPr/>
          </p:nvSpPr>
          <p:spPr bwMode="auto">
            <a:xfrm>
              <a:off x="1661" y="2477"/>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5" name="Freeform 179"/>
            <p:cNvSpPr>
              <a:spLocks/>
            </p:cNvSpPr>
            <p:nvPr/>
          </p:nvSpPr>
          <p:spPr bwMode="auto">
            <a:xfrm>
              <a:off x="1909" y="1541"/>
              <a:ext cx="73" cy="72"/>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6" name="Freeform 180"/>
            <p:cNvSpPr>
              <a:spLocks/>
            </p:cNvSpPr>
            <p:nvPr/>
          </p:nvSpPr>
          <p:spPr bwMode="auto">
            <a:xfrm>
              <a:off x="2157" y="2094"/>
              <a:ext cx="73" cy="73"/>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7" name="Freeform 181"/>
            <p:cNvSpPr>
              <a:spLocks/>
            </p:cNvSpPr>
            <p:nvPr/>
          </p:nvSpPr>
          <p:spPr bwMode="auto">
            <a:xfrm>
              <a:off x="2405" y="1352"/>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8" name="Freeform 182"/>
            <p:cNvSpPr>
              <a:spLocks/>
            </p:cNvSpPr>
            <p:nvPr/>
          </p:nvSpPr>
          <p:spPr bwMode="auto">
            <a:xfrm>
              <a:off x="2653" y="2410"/>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59" name="Freeform 183"/>
            <p:cNvSpPr>
              <a:spLocks/>
            </p:cNvSpPr>
            <p:nvPr/>
          </p:nvSpPr>
          <p:spPr bwMode="auto">
            <a:xfrm>
              <a:off x="2900" y="1972"/>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0" name="Freeform 184"/>
            <p:cNvSpPr>
              <a:spLocks/>
            </p:cNvSpPr>
            <p:nvPr/>
          </p:nvSpPr>
          <p:spPr bwMode="auto">
            <a:xfrm>
              <a:off x="3148" y="2525"/>
              <a:ext cx="73" cy="74"/>
            </a:xfrm>
            <a:custGeom>
              <a:avLst/>
              <a:gdLst/>
              <a:ahLst/>
              <a:cxnLst>
                <a:cxn ang="0">
                  <a:pos x="36" y="0"/>
                </a:cxn>
                <a:cxn ang="0">
                  <a:pos x="72" y="38"/>
                </a:cxn>
                <a:cxn ang="0">
                  <a:pos x="36" y="75"/>
                </a:cxn>
                <a:cxn ang="0">
                  <a:pos x="0" y="38"/>
                </a:cxn>
                <a:cxn ang="0">
                  <a:pos x="36" y="0"/>
                </a:cxn>
              </a:cxnLst>
              <a:rect l="0" t="0" r="r" b="b"/>
              <a:pathLst>
                <a:path w="72" h="75">
                  <a:moveTo>
                    <a:pt x="36" y="0"/>
                  </a:moveTo>
                  <a:lnTo>
                    <a:pt x="72" y="38"/>
                  </a:lnTo>
                  <a:lnTo>
                    <a:pt x="36" y="75"/>
                  </a:lnTo>
                  <a:lnTo>
                    <a:pt x="0" y="38"/>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1" name="Freeform 185"/>
            <p:cNvSpPr>
              <a:spLocks/>
            </p:cNvSpPr>
            <p:nvPr/>
          </p:nvSpPr>
          <p:spPr bwMode="auto">
            <a:xfrm>
              <a:off x="3396" y="2842"/>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2" name="Freeform 186"/>
            <p:cNvSpPr>
              <a:spLocks/>
            </p:cNvSpPr>
            <p:nvPr/>
          </p:nvSpPr>
          <p:spPr bwMode="auto">
            <a:xfrm>
              <a:off x="3644" y="2988"/>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3" name="Freeform 187"/>
            <p:cNvSpPr>
              <a:spLocks/>
            </p:cNvSpPr>
            <p:nvPr/>
          </p:nvSpPr>
          <p:spPr bwMode="auto">
            <a:xfrm>
              <a:off x="3892" y="3030"/>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4" name="Freeform 188"/>
            <p:cNvSpPr>
              <a:spLocks/>
            </p:cNvSpPr>
            <p:nvPr/>
          </p:nvSpPr>
          <p:spPr bwMode="auto">
            <a:xfrm>
              <a:off x="4140" y="3019"/>
              <a:ext cx="73" cy="72"/>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5" name="Freeform 189"/>
            <p:cNvSpPr>
              <a:spLocks/>
            </p:cNvSpPr>
            <p:nvPr/>
          </p:nvSpPr>
          <p:spPr bwMode="auto">
            <a:xfrm>
              <a:off x="4388" y="3043"/>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6" name="Freeform 190"/>
            <p:cNvSpPr>
              <a:spLocks/>
            </p:cNvSpPr>
            <p:nvPr/>
          </p:nvSpPr>
          <p:spPr bwMode="auto">
            <a:xfrm>
              <a:off x="4636" y="3079"/>
              <a:ext cx="73" cy="73"/>
            </a:xfrm>
            <a:custGeom>
              <a:avLst/>
              <a:gdLst/>
              <a:ahLst/>
              <a:cxnLst>
                <a:cxn ang="0">
                  <a:pos x="36" y="0"/>
                </a:cxn>
                <a:cxn ang="0">
                  <a:pos x="72" y="37"/>
                </a:cxn>
                <a:cxn ang="0">
                  <a:pos x="36" y="74"/>
                </a:cxn>
                <a:cxn ang="0">
                  <a:pos x="0" y="37"/>
                </a:cxn>
                <a:cxn ang="0">
                  <a:pos x="36" y="0"/>
                </a:cxn>
              </a:cxnLst>
              <a:rect l="0" t="0" r="r" b="b"/>
              <a:pathLst>
                <a:path w="72" h="74">
                  <a:moveTo>
                    <a:pt x="36" y="0"/>
                  </a:moveTo>
                  <a:lnTo>
                    <a:pt x="72" y="37"/>
                  </a:lnTo>
                  <a:lnTo>
                    <a:pt x="36" y="74"/>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7" name="Freeform 191"/>
            <p:cNvSpPr>
              <a:spLocks/>
            </p:cNvSpPr>
            <p:nvPr/>
          </p:nvSpPr>
          <p:spPr bwMode="auto">
            <a:xfrm>
              <a:off x="4884" y="3097"/>
              <a:ext cx="73" cy="74"/>
            </a:xfrm>
            <a:custGeom>
              <a:avLst/>
              <a:gdLst/>
              <a:ahLst/>
              <a:cxnLst>
                <a:cxn ang="0">
                  <a:pos x="36" y="0"/>
                </a:cxn>
                <a:cxn ang="0">
                  <a:pos x="72" y="38"/>
                </a:cxn>
                <a:cxn ang="0">
                  <a:pos x="36" y="75"/>
                </a:cxn>
                <a:cxn ang="0">
                  <a:pos x="0" y="38"/>
                </a:cxn>
                <a:cxn ang="0">
                  <a:pos x="36" y="0"/>
                </a:cxn>
              </a:cxnLst>
              <a:rect l="0" t="0" r="r" b="b"/>
              <a:pathLst>
                <a:path w="72" h="75">
                  <a:moveTo>
                    <a:pt x="36" y="0"/>
                  </a:moveTo>
                  <a:lnTo>
                    <a:pt x="72" y="38"/>
                  </a:lnTo>
                  <a:lnTo>
                    <a:pt x="36" y="75"/>
                  </a:lnTo>
                  <a:lnTo>
                    <a:pt x="0" y="38"/>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8" name="Freeform 192"/>
            <p:cNvSpPr>
              <a:spLocks/>
            </p:cNvSpPr>
            <p:nvPr/>
          </p:nvSpPr>
          <p:spPr bwMode="auto">
            <a:xfrm>
              <a:off x="5132" y="3121"/>
              <a:ext cx="73" cy="74"/>
            </a:xfrm>
            <a:custGeom>
              <a:avLst/>
              <a:gdLst/>
              <a:ahLst/>
              <a:cxnLst>
                <a:cxn ang="0">
                  <a:pos x="36" y="0"/>
                </a:cxn>
                <a:cxn ang="0">
                  <a:pos x="72" y="37"/>
                </a:cxn>
                <a:cxn ang="0">
                  <a:pos x="36" y="75"/>
                </a:cxn>
                <a:cxn ang="0">
                  <a:pos x="0" y="37"/>
                </a:cxn>
                <a:cxn ang="0">
                  <a:pos x="36" y="0"/>
                </a:cxn>
              </a:cxnLst>
              <a:rect l="0" t="0" r="r" b="b"/>
              <a:pathLst>
                <a:path w="72" h="75">
                  <a:moveTo>
                    <a:pt x="36" y="0"/>
                  </a:moveTo>
                  <a:lnTo>
                    <a:pt x="72" y="37"/>
                  </a:lnTo>
                  <a:lnTo>
                    <a:pt x="36" y="75"/>
                  </a:lnTo>
                  <a:lnTo>
                    <a:pt x="0" y="37"/>
                  </a:lnTo>
                  <a:lnTo>
                    <a:pt x="36" y="0"/>
                  </a:lnTo>
                  <a:close/>
                </a:path>
              </a:pathLst>
            </a:custGeom>
            <a:solidFill>
              <a:srgbClr val="FF0000"/>
            </a:solidFill>
            <a:ln w="9525">
              <a:solidFill>
                <a:schemeClr val="tx1">
                  <a:lumMod val="10000"/>
                </a:schemeClr>
              </a:solidFill>
              <a:prstDash val="solid"/>
              <a:round/>
              <a:headEnd/>
              <a:tailEnd/>
            </a:ln>
          </p:spPr>
          <p:txBody>
            <a:bodyPr/>
            <a:lstStyle/>
            <a:p>
              <a:pPr eaLnBrk="0" hangingPunct="0">
                <a:defRPr/>
              </a:pPr>
              <a:endParaRPr lang="zh-CN" altLang="en-US">
                <a:solidFill>
                  <a:schemeClr val="tx1">
                    <a:lumMod val="10000"/>
                  </a:schemeClr>
                </a:solidFill>
                <a:ea typeface="+mn-ea"/>
              </a:endParaRPr>
            </a:p>
          </p:txBody>
        </p:sp>
        <p:sp>
          <p:nvSpPr>
            <p:cNvPr id="69" name="Rectangle 193"/>
            <p:cNvSpPr>
              <a:spLocks noChangeArrowheads="1"/>
            </p:cNvSpPr>
            <p:nvPr/>
          </p:nvSpPr>
          <p:spPr bwMode="auto">
            <a:xfrm>
              <a:off x="425" y="3091"/>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0</a:t>
              </a:r>
              <a:endParaRPr lang="en-US" altLang="zh-CN">
                <a:solidFill>
                  <a:schemeClr val="tx1">
                    <a:lumMod val="10000"/>
                  </a:schemeClr>
                </a:solidFill>
                <a:ea typeface="宋体" charset="-122"/>
              </a:endParaRPr>
            </a:p>
          </p:txBody>
        </p:sp>
        <p:sp>
          <p:nvSpPr>
            <p:cNvPr id="70" name="Rectangle 194"/>
            <p:cNvSpPr>
              <a:spLocks noChangeArrowheads="1"/>
            </p:cNvSpPr>
            <p:nvPr/>
          </p:nvSpPr>
          <p:spPr bwMode="auto">
            <a:xfrm>
              <a:off x="344" y="2830"/>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20</a:t>
              </a:r>
              <a:endParaRPr lang="en-US" altLang="zh-CN">
                <a:solidFill>
                  <a:schemeClr val="tx1">
                    <a:lumMod val="10000"/>
                  </a:schemeClr>
                </a:solidFill>
                <a:ea typeface="宋体" charset="-122"/>
              </a:endParaRPr>
            </a:p>
          </p:txBody>
        </p:sp>
        <p:sp>
          <p:nvSpPr>
            <p:cNvPr id="71" name="Rectangle 195"/>
            <p:cNvSpPr>
              <a:spLocks noChangeArrowheads="1"/>
            </p:cNvSpPr>
            <p:nvPr/>
          </p:nvSpPr>
          <p:spPr bwMode="auto">
            <a:xfrm>
              <a:off x="344" y="2562"/>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40</a:t>
              </a:r>
              <a:endParaRPr lang="en-US" altLang="zh-CN">
                <a:solidFill>
                  <a:schemeClr val="tx1">
                    <a:lumMod val="10000"/>
                  </a:schemeClr>
                </a:solidFill>
                <a:ea typeface="宋体" charset="-122"/>
              </a:endParaRPr>
            </a:p>
          </p:txBody>
        </p:sp>
        <p:sp>
          <p:nvSpPr>
            <p:cNvPr id="72" name="Rectangle 196"/>
            <p:cNvSpPr>
              <a:spLocks noChangeArrowheads="1"/>
            </p:cNvSpPr>
            <p:nvPr/>
          </p:nvSpPr>
          <p:spPr bwMode="auto">
            <a:xfrm>
              <a:off x="344" y="2301"/>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60</a:t>
              </a:r>
              <a:endParaRPr lang="en-US" altLang="zh-CN">
                <a:solidFill>
                  <a:schemeClr val="tx1">
                    <a:lumMod val="10000"/>
                  </a:schemeClr>
                </a:solidFill>
                <a:ea typeface="宋体" charset="-122"/>
              </a:endParaRPr>
            </a:p>
          </p:txBody>
        </p:sp>
        <p:sp>
          <p:nvSpPr>
            <p:cNvPr id="73" name="Rectangle 197"/>
            <p:cNvSpPr>
              <a:spLocks noChangeArrowheads="1"/>
            </p:cNvSpPr>
            <p:nvPr/>
          </p:nvSpPr>
          <p:spPr bwMode="auto">
            <a:xfrm>
              <a:off x="344" y="2039"/>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80</a:t>
              </a:r>
              <a:endParaRPr lang="en-US" altLang="zh-CN">
                <a:solidFill>
                  <a:schemeClr val="tx1">
                    <a:lumMod val="10000"/>
                  </a:schemeClr>
                </a:solidFill>
                <a:ea typeface="宋体" charset="-122"/>
              </a:endParaRPr>
            </a:p>
          </p:txBody>
        </p:sp>
        <p:sp>
          <p:nvSpPr>
            <p:cNvPr id="74" name="Rectangle 198"/>
            <p:cNvSpPr>
              <a:spLocks noChangeArrowheads="1"/>
            </p:cNvSpPr>
            <p:nvPr/>
          </p:nvSpPr>
          <p:spPr bwMode="auto">
            <a:xfrm>
              <a:off x="265" y="1772"/>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100</a:t>
              </a:r>
              <a:endParaRPr lang="en-US" altLang="zh-CN">
                <a:solidFill>
                  <a:schemeClr val="tx1">
                    <a:lumMod val="10000"/>
                  </a:schemeClr>
                </a:solidFill>
                <a:ea typeface="宋体" charset="-122"/>
              </a:endParaRPr>
            </a:p>
          </p:txBody>
        </p:sp>
        <p:sp>
          <p:nvSpPr>
            <p:cNvPr id="75" name="Rectangle 199"/>
            <p:cNvSpPr>
              <a:spLocks noChangeArrowheads="1"/>
            </p:cNvSpPr>
            <p:nvPr/>
          </p:nvSpPr>
          <p:spPr bwMode="auto">
            <a:xfrm>
              <a:off x="265" y="1510"/>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120</a:t>
              </a:r>
              <a:endParaRPr lang="en-US" altLang="zh-CN">
                <a:solidFill>
                  <a:schemeClr val="tx1">
                    <a:lumMod val="10000"/>
                  </a:schemeClr>
                </a:solidFill>
                <a:ea typeface="宋体" charset="-122"/>
              </a:endParaRPr>
            </a:p>
          </p:txBody>
        </p:sp>
        <p:sp>
          <p:nvSpPr>
            <p:cNvPr id="76" name="Rectangle 200"/>
            <p:cNvSpPr>
              <a:spLocks noChangeArrowheads="1"/>
            </p:cNvSpPr>
            <p:nvPr/>
          </p:nvSpPr>
          <p:spPr bwMode="auto">
            <a:xfrm>
              <a:off x="265" y="1242"/>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140</a:t>
              </a:r>
              <a:endParaRPr lang="en-US" altLang="zh-CN">
                <a:solidFill>
                  <a:schemeClr val="tx1">
                    <a:lumMod val="10000"/>
                  </a:schemeClr>
                </a:solidFill>
                <a:ea typeface="宋体" charset="-122"/>
              </a:endParaRPr>
            </a:p>
          </p:txBody>
        </p:sp>
        <p:sp>
          <p:nvSpPr>
            <p:cNvPr id="77" name="Rectangle 201"/>
            <p:cNvSpPr>
              <a:spLocks noChangeArrowheads="1"/>
            </p:cNvSpPr>
            <p:nvPr/>
          </p:nvSpPr>
          <p:spPr bwMode="auto">
            <a:xfrm>
              <a:off x="265" y="981"/>
              <a:ext cx="233"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160</a:t>
              </a:r>
              <a:endParaRPr lang="en-US" altLang="zh-CN">
                <a:solidFill>
                  <a:schemeClr val="tx1">
                    <a:lumMod val="10000"/>
                  </a:schemeClr>
                </a:solidFill>
                <a:ea typeface="宋体" charset="-122"/>
              </a:endParaRPr>
            </a:p>
          </p:txBody>
        </p:sp>
        <p:sp>
          <p:nvSpPr>
            <p:cNvPr id="78" name="Rectangle 202"/>
            <p:cNvSpPr>
              <a:spLocks noChangeArrowheads="1"/>
            </p:cNvSpPr>
            <p:nvPr/>
          </p:nvSpPr>
          <p:spPr bwMode="auto">
            <a:xfrm>
              <a:off x="709"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a:t>
              </a:r>
              <a:endParaRPr lang="en-US" altLang="zh-CN">
                <a:solidFill>
                  <a:schemeClr val="tx1">
                    <a:lumMod val="10000"/>
                  </a:schemeClr>
                </a:solidFill>
                <a:ea typeface="宋体" charset="-122"/>
              </a:endParaRPr>
            </a:p>
          </p:txBody>
        </p:sp>
        <p:sp>
          <p:nvSpPr>
            <p:cNvPr id="79" name="Rectangle 203"/>
            <p:cNvSpPr>
              <a:spLocks noChangeArrowheads="1"/>
            </p:cNvSpPr>
            <p:nvPr/>
          </p:nvSpPr>
          <p:spPr bwMode="auto">
            <a:xfrm>
              <a:off x="957"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2</a:t>
              </a:r>
              <a:endParaRPr lang="en-US" altLang="zh-CN">
                <a:solidFill>
                  <a:schemeClr val="tx1">
                    <a:lumMod val="10000"/>
                  </a:schemeClr>
                </a:solidFill>
                <a:ea typeface="宋体" charset="-122"/>
              </a:endParaRPr>
            </a:p>
          </p:txBody>
        </p:sp>
        <p:sp>
          <p:nvSpPr>
            <p:cNvPr id="80" name="Rectangle 204"/>
            <p:cNvSpPr>
              <a:spLocks noChangeArrowheads="1"/>
            </p:cNvSpPr>
            <p:nvPr/>
          </p:nvSpPr>
          <p:spPr bwMode="auto">
            <a:xfrm>
              <a:off x="1205"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3</a:t>
              </a:r>
              <a:endParaRPr lang="en-US" altLang="zh-CN">
                <a:solidFill>
                  <a:schemeClr val="tx1">
                    <a:lumMod val="10000"/>
                  </a:schemeClr>
                </a:solidFill>
                <a:ea typeface="宋体" charset="-122"/>
              </a:endParaRPr>
            </a:p>
          </p:txBody>
        </p:sp>
        <p:sp>
          <p:nvSpPr>
            <p:cNvPr id="81" name="Rectangle 205"/>
            <p:cNvSpPr>
              <a:spLocks noChangeArrowheads="1"/>
            </p:cNvSpPr>
            <p:nvPr/>
          </p:nvSpPr>
          <p:spPr bwMode="auto">
            <a:xfrm>
              <a:off x="1453"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4</a:t>
              </a:r>
              <a:endParaRPr lang="en-US" altLang="zh-CN">
                <a:solidFill>
                  <a:schemeClr val="tx1">
                    <a:lumMod val="10000"/>
                  </a:schemeClr>
                </a:solidFill>
                <a:ea typeface="宋体" charset="-122"/>
              </a:endParaRPr>
            </a:p>
          </p:txBody>
        </p:sp>
        <p:sp>
          <p:nvSpPr>
            <p:cNvPr id="82" name="Rectangle 206"/>
            <p:cNvSpPr>
              <a:spLocks noChangeArrowheads="1"/>
            </p:cNvSpPr>
            <p:nvPr/>
          </p:nvSpPr>
          <p:spPr bwMode="auto">
            <a:xfrm>
              <a:off x="1701"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5</a:t>
              </a:r>
              <a:endParaRPr lang="en-US" altLang="zh-CN">
                <a:solidFill>
                  <a:schemeClr val="tx1">
                    <a:lumMod val="10000"/>
                  </a:schemeClr>
                </a:solidFill>
                <a:ea typeface="宋体" charset="-122"/>
              </a:endParaRPr>
            </a:p>
          </p:txBody>
        </p:sp>
        <p:sp>
          <p:nvSpPr>
            <p:cNvPr id="83" name="Rectangle 207"/>
            <p:cNvSpPr>
              <a:spLocks noChangeArrowheads="1"/>
            </p:cNvSpPr>
            <p:nvPr/>
          </p:nvSpPr>
          <p:spPr bwMode="auto">
            <a:xfrm>
              <a:off x="1949"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6</a:t>
              </a:r>
              <a:endParaRPr lang="en-US" altLang="zh-CN">
                <a:solidFill>
                  <a:schemeClr val="tx1">
                    <a:lumMod val="10000"/>
                  </a:schemeClr>
                </a:solidFill>
                <a:ea typeface="宋体" charset="-122"/>
              </a:endParaRPr>
            </a:p>
          </p:txBody>
        </p:sp>
        <p:sp>
          <p:nvSpPr>
            <p:cNvPr id="84" name="Rectangle 208"/>
            <p:cNvSpPr>
              <a:spLocks noChangeArrowheads="1"/>
            </p:cNvSpPr>
            <p:nvPr/>
          </p:nvSpPr>
          <p:spPr bwMode="auto">
            <a:xfrm>
              <a:off x="2197"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7</a:t>
              </a:r>
              <a:endParaRPr lang="en-US" altLang="zh-CN">
                <a:solidFill>
                  <a:schemeClr val="tx1">
                    <a:lumMod val="10000"/>
                  </a:schemeClr>
                </a:solidFill>
                <a:ea typeface="宋体" charset="-122"/>
              </a:endParaRPr>
            </a:p>
          </p:txBody>
        </p:sp>
        <p:sp>
          <p:nvSpPr>
            <p:cNvPr id="85" name="Rectangle 209"/>
            <p:cNvSpPr>
              <a:spLocks noChangeArrowheads="1"/>
            </p:cNvSpPr>
            <p:nvPr/>
          </p:nvSpPr>
          <p:spPr bwMode="auto">
            <a:xfrm>
              <a:off x="2445"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8</a:t>
              </a:r>
              <a:endParaRPr lang="en-US" altLang="zh-CN">
                <a:solidFill>
                  <a:schemeClr val="tx1">
                    <a:lumMod val="10000"/>
                  </a:schemeClr>
                </a:solidFill>
                <a:ea typeface="宋体" charset="-122"/>
              </a:endParaRPr>
            </a:p>
          </p:txBody>
        </p:sp>
        <p:sp>
          <p:nvSpPr>
            <p:cNvPr id="86" name="Rectangle 210"/>
            <p:cNvSpPr>
              <a:spLocks noChangeArrowheads="1"/>
            </p:cNvSpPr>
            <p:nvPr/>
          </p:nvSpPr>
          <p:spPr bwMode="auto">
            <a:xfrm>
              <a:off x="2693" y="3298"/>
              <a:ext cx="78"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9</a:t>
              </a:r>
              <a:endParaRPr lang="en-US" altLang="zh-CN">
                <a:solidFill>
                  <a:schemeClr val="tx1">
                    <a:lumMod val="10000"/>
                  </a:schemeClr>
                </a:solidFill>
                <a:ea typeface="宋体" charset="-122"/>
              </a:endParaRPr>
            </a:p>
          </p:txBody>
        </p:sp>
        <p:sp>
          <p:nvSpPr>
            <p:cNvPr id="87" name="Rectangle 211"/>
            <p:cNvSpPr>
              <a:spLocks noChangeArrowheads="1"/>
            </p:cNvSpPr>
            <p:nvPr/>
          </p:nvSpPr>
          <p:spPr bwMode="auto">
            <a:xfrm>
              <a:off x="2895"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10</a:t>
              </a:r>
              <a:endParaRPr lang="en-US" altLang="zh-CN">
                <a:solidFill>
                  <a:schemeClr val="tx1">
                    <a:lumMod val="10000"/>
                  </a:schemeClr>
                </a:solidFill>
                <a:ea typeface="宋体" charset="-122"/>
              </a:endParaRPr>
            </a:p>
          </p:txBody>
        </p:sp>
        <p:sp>
          <p:nvSpPr>
            <p:cNvPr id="88" name="Rectangle 212"/>
            <p:cNvSpPr>
              <a:spLocks noChangeArrowheads="1"/>
            </p:cNvSpPr>
            <p:nvPr/>
          </p:nvSpPr>
          <p:spPr bwMode="auto">
            <a:xfrm>
              <a:off x="3143"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11</a:t>
              </a:r>
              <a:endParaRPr lang="en-US" altLang="zh-CN">
                <a:solidFill>
                  <a:schemeClr val="tx1">
                    <a:lumMod val="10000"/>
                  </a:schemeClr>
                </a:solidFill>
                <a:ea typeface="宋体" charset="-122"/>
              </a:endParaRPr>
            </a:p>
          </p:txBody>
        </p:sp>
        <p:sp>
          <p:nvSpPr>
            <p:cNvPr id="89" name="Rectangle 213"/>
            <p:cNvSpPr>
              <a:spLocks noChangeArrowheads="1"/>
            </p:cNvSpPr>
            <p:nvPr/>
          </p:nvSpPr>
          <p:spPr bwMode="auto">
            <a:xfrm>
              <a:off x="3391"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12</a:t>
              </a:r>
              <a:endParaRPr lang="en-US" altLang="zh-CN">
                <a:solidFill>
                  <a:schemeClr val="tx1">
                    <a:lumMod val="10000"/>
                  </a:schemeClr>
                </a:solidFill>
                <a:ea typeface="宋体" charset="-122"/>
              </a:endParaRPr>
            </a:p>
          </p:txBody>
        </p:sp>
        <p:sp>
          <p:nvSpPr>
            <p:cNvPr id="90" name="Rectangle 214"/>
            <p:cNvSpPr>
              <a:spLocks noChangeArrowheads="1"/>
            </p:cNvSpPr>
            <p:nvPr/>
          </p:nvSpPr>
          <p:spPr bwMode="auto">
            <a:xfrm>
              <a:off x="3639"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13</a:t>
              </a:r>
              <a:endParaRPr lang="en-US" altLang="zh-CN">
                <a:solidFill>
                  <a:schemeClr val="tx1">
                    <a:lumMod val="10000"/>
                  </a:schemeClr>
                </a:solidFill>
                <a:ea typeface="宋体" charset="-122"/>
              </a:endParaRPr>
            </a:p>
          </p:txBody>
        </p:sp>
        <p:sp>
          <p:nvSpPr>
            <p:cNvPr id="91" name="Rectangle 215"/>
            <p:cNvSpPr>
              <a:spLocks noChangeArrowheads="1"/>
            </p:cNvSpPr>
            <p:nvPr/>
          </p:nvSpPr>
          <p:spPr bwMode="auto">
            <a:xfrm>
              <a:off x="3887"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14</a:t>
              </a:r>
              <a:endParaRPr lang="en-US" altLang="zh-CN">
                <a:solidFill>
                  <a:schemeClr val="tx1">
                    <a:lumMod val="10000"/>
                  </a:schemeClr>
                </a:solidFill>
                <a:ea typeface="宋体" charset="-122"/>
              </a:endParaRPr>
            </a:p>
          </p:txBody>
        </p:sp>
        <p:sp>
          <p:nvSpPr>
            <p:cNvPr id="92" name="Rectangle 216"/>
            <p:cNvSpPr>
              <a:spLocks noChangeArrowheads="1"/>
            </p:cNvSpPr>
            <p:nvPr/>
          </p:nvSpPr>
          <p:spPr bwMode="auto">
            <a:xfrm>
              <a:off x="4135"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15</a:t>
              </a:r>
              <a:endParaRPr lang="en-US" altLang="zh-CN">
                <a:solidFill>
                  <a:schemeClr val="tx1">
                    <a:lumMod val="10000"/>
                  </a:schemeClr>
                </a:solidFill>
                <a:ea typeface="宋体" charset="-122"/>
              </a:endParaRPr>
            </a:p>
          </p:txBody>
        </p:sp>
        <p:sp>
          <p:nvSpPr>
            <p:cNvPr id="93" name="Rectangle 217"/>
            <p:cNvSpPr>
              <a:spLocks noChangeArrowheads="1"/>
            </p:cNvSpPr>
            <p:nvPr/>
          </p:nvSpPr>
          <p:spPr bwMode="auto">
            <a:xfrm>
              <a:off x="4383"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16</a:t>
              </a:r>
              <a:endParaRPr lang="en-US" altLang="zh-CN">
                <a:solidFill>
                  <a:schemeClr val="tx1">
                    <a:lumMod val="10000"/>
                  </a:schemeClr>
                </a:solidFill>
                <a:ea typeface="宋体" charset="-122"/>
              </a:endParaRPr>
            </a:p>
          </p:txBody>
        </p:sp>
        <p:sp>
          <p:nvSpPr>
            <p:cNvPr id="94" name="Rectangle 218"/>
            <p:cNvSpPr>
              <a:spLocks noChangeArrowheads="1"/>
            </p:cNvSpPr>
            <p:nvPr/>
          </p:nvSpPr>
          <p:spPr bwMode="auto">
            <a:xfrm>
              <a:off x="4631"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17</a:t>
              </a:r>
              <a:endParaRPr lang="en-US" altLang="zh-CN">
                <a:solidFill>
                  <a:schemeClr val="tx1">
                    <a:lumMod val="10000"/>
                  </a:schemeClr>
                </a:solidFill>
                <a:ea typeface="宋体" charset="-122"/>
              </a:endParaRPr>
            </a:p>
          </p:txBody>
        </p:sp>
        <p:sp>
          <p:nvSpPr>
            <p:cNvPr id="95" name="Rectangle 219"/>
            <p:cNvSpPr>
              <a:spLocks noChangeArrowheads="1"/>
            </p:cNvSpPr>
            <p:nvPr/>
          </p:nvSpPr>
          <p:spPr bwMode="auto">
            <a:xfrm>
              <a:off x="4879"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18</a:t>
              </a:r>
              <a:endParaRPr lang="en-US" altLang="zh-CN">
                <a:solidFill>
                  <a:schemeClr val="tx1">
                    <a:lumMod val="10000"/>
                  </a:schemeClr>
                </a:solidFill>
                <a:ea typeface="宋体" charset="-122"/>
              </a:endParaRPr>
            </a:p>
          </p:txBody>
        </p:sp>
        <p:sp>
          <p:nvSpPr>
            <p:cNvPr id="96" name="Rectangle 220"/>
            <p:cNvSpPr>
              <a:spLocks noChangeArrowheads="1"/>
            </p:cNvSpPr>
            <p:nvPr/>
          </p:nvSpPr>
          <p:spPr bwMode="auto">
            <a:xfrm>
              <a:off x="5127" y="3298"/>
              <a:ext cx="156" cy="184"/>
            </a:xfrm>
            <a:prstGeom prst="rect">
              <a:avLst/>
            </a:prstGeom>
            <a:noFill/>
            <a:ln w="9525">
              <a:solidFill>
                <a:schemeClr val="tx1">
                  <a:lumMod val="10000"/>
                </a:schemeClr>
              </a:solidFill>
              <a:miter lim="800000"/>
              <a:headEnd/>
              <a:tailEnd/>
            </a:ln>
          </p:spPr>
          <p:txBody>
            <a:bodyPr wrap="none" lIns="0" tIns="0" rIns="0" bIns="0">
              <a:spAutoFit/>
            </a:bodyPr>
            <a:lstStyle/>
            <a:p>
              <a:pPr eaLnBrk="0" hangingPunct="0">
                <a:defRPr/>
              </a:pPr>
              <a:r>
                <a:rPr lang="en-US" altLang="zh-CN" b="1">
                  <a:solidFill>
                    <a:schemeClr val="tx1">
                      <a:lumMod val="10000"/>
                    </a:schemeClr>
                  </a:solidFill>
                  <a:latin typeface="宋体" charset="-122"/>
                  <a:ea typeface="宋体" charset="-122"/>
                </a:rPr>
                <a:t>19</a:t>
              </a:r>
              <a:endParaRPr lang="en-US" altLang="zh-CN">
                <a:solidFill>
                  <a:schemeClr val="tx1">
                    <a:lumMod val="10000"/>
                  </a:schemeClr>
                </a:solidFill>
                <a:ea typeface="宋体" charset="-122"/>
              </a:endParaRPr>
            </a:p>
          </p:txBody>
        </p:sp>
        <p:sp>
          <p:nvSpPr>
            <p:cNvPr id="97" name="Text Box 222"/>
            <p:cNvSpPr txBox="1">
              <a:spLocks noChangeArrowheads="1"/>
            </p:cNvSpPr>
            <p:nvPr/>
          </p:nvSpPr>
          <p:spPr bwMode="auto">
            <a:xfrm>
              <a:off x="5329" y="3022"/>
              <a:ext cx="317" cy="231"/>
            </a:xfrm>
            <a:prstGeom prst="rect">
              <a:avLst/>
            </a:prstGeom>
            <a:noFill/>
            <a:ln w="9525">
              <a:solidFill>
                <a:schemeClr val="tx1">
                  <a:lumMod val="10000"/>
                </a:schemeClr>
              </a:solidFill>
              <a:miter lim="800000"/>
              <a:headEnd/>
              <a:tailEnd/>
            </a:ln>
            <a:effectLst/>
          </p:spPr>
          <p:txBody>
            <a:bodyPr lIns="0" rIns="0">
              <a:spAutoFit/>
            </a:bodyPr>
            <a:lstStyle/>
            <a:p>
              <a:pPr eaLnBrk="0" hangingPunct="0">
                <a:spcBef>
                  <a:spcPct val="50000"/>
                </a:spcBef>
                <a:defRPr/>
              </a:pPr>
              <a:r>
                <a:rPr lang="zh-CN" altLang="en-US" sz="1800" b="1">
                  <a:solidFill>
                    <a:schemeClr val="tx1">
                      <a:lumMod val="10000"/>
                    </a:schemeClr>
                  </a:solidFill>
                  <a:ea typeface="宋体" charset="-122"/>
                </a:rPr>
                <a:t>时间</a:t>
              </a:r>
            </a:p>
          </p:txBody>
        </p:sp>
        <p:sp>
          <p:nvSpPr>
            <p:cNvPr id="98" name="Line 223"/>
            <p:cNvSpPr>
              <a:spLocks noChangeShapeType="1"/>
            </p:cNvSpPr>
            <p:nvPr/>
          </p:nvSpPr>
          <p:spPr bwMode="auto">
            <a:xfrm>
              <a:off x="1393" y="976"/>
              <a:ext cx="0" cy="2447"/>
            </a:xfrm>
            <a:prstGeom prst="line">
              <a:avLst/>
            </a:prstGeom>
            <a:noFill/>
            <a:ln w="9525">
              <a:solidFill>
                <a:schemeClr val="tx1">
                  <a:lumMod val="10000"/>
                </a:schemeClr>
              </a:solidFill>
              <a:prstDash val="dash"/>
              <a:round/>
              <a:headEnd/>
              <a:tailEnd/>
            </a:ln>
            <a:effectLst/>
          </p:spPr>
          <p:txBody>
            <a:bodyPr wrap="none" anchor="ctr"/>
            <a:lstStyle/>
            <a:p>
              <a:pPr eaLnBrk="0" hangingPunct="0">
                <a:defRPr/>
              </a:pPr>
              <a:endParaRPr lang="zh-CN" altLang="en-US">
                <a:solidFill>
                  <a:schemeClr val="tx1">
                    <a:lumMod val="10000"/>
                  </a:schemeClr>
                </a:solidFill>
                <a:ea typeface="+mn-ea"/>
              </a:endParaRPr>
            </a:p>
          </p:txBody>
        </p:sp>
        <p:sp>
          <p:nvSpPr>
            <p:cNvPr id="99" name="Line 224"/>
            <p:cNvSpPr>
              <a:spLocks noChangeShapeType="1"/>
            </p:cNvSpPr>
            <p:nvPr/>
          </p:nvSpPr>
          <p:spPr bwMode="auto">
            <a:xfrm>
              <a:off x="3817" y="976"/>
              <a:ext cx="0" cy="2447"/>
            </a:xfrm>
            <a:prstGeom prst="line">
              <a:avLst/>
            </a:prstGeom>
            <a:noFill/>
            <a:ln w="9525">
              <a:solidFill>
                <a:schemeClr val="tx1">
                  <a:lumMod val="10000"/>
                </a:schemeClr>
              </a:solidFill>
              <a:prstDash val="dash"/>
              <a:round/>
              <a:headEnd/>
              <a:tailEnd/>
            </a:ln>
            <a:effectLst/>
          </p:spPr>
          <p:txBody>
            <a:bodyPr wrap="none" anchor="ctr"/>
            <a:lstStyle/>
            <a:p>
              <a:pPr eaLnBrk="0" hangingPunct="0">
                <a:defRPr/>
              </a:pPr>
              <a:endParaRPr lang="zh-CN" altLang="en-US">
                <a:solidFill>
                  <a:schemeClr val="tx1">
                    <a:lumMod val="10000"/>
                  </a:schemeClr>
                </a:solidFill>
                <a:ea typeface="+mn-ea"/>
              </a:endParaRPr>
            </a:p>
          </p:txBody>
        </p:sp>
        <p:sp>
          <p:nvSpPr>
            <p:cNvPr id="100" name="Line 225"/>
            <p:cNvSpPr>
              <a:spLocks noChangeShapeType="1"/>
            </p:cNvSpPr>
            <p:nvPr/>
          </p:nvSpPr>
          <p:spPr bwMode="auto">
            <a:xfrm>
              <a:off x="5234" y="976"/>
              <a:ext cx="0" cy="2447"/>
            </a:xfrm>
            <a:prstGeom prst="line">
              <a:avLst/>
            </a:prstGeom>
            <a:noFill/>
            <a:ln w="9525">
              <a:solidFill>
                <a:schemeClr val="tx1">
                  <a:lumMod val="10000"/>
                </a:schemeClr>
              </a:solidFill>
              <a:prstDash val="dash"/>
              <a:round/>
              <a:headEnd/>
              <a:tailEnd/>
            </a:ln>
            <a:effectLst/>
          </p:spPr>
          <p:txBody>
            <a:bodyPr wrap="none" anchor="ctr"/>
            <a:lstStyle/>
            <a:p>
              <a:pPr eaLnBrk="0" hangingPunct="0">
                <a:defRPr/>
              </a:pPr>
              <a:endParaRPr lang="zh-CN" altLang="en-US">
                <a:solidFill>
                  <a:schemeClr val="tx1">
                    <a:lumMod val="10000"/>
                  </a:schemeClr>
                </a:solidFill>
                <a:ea typeface="+mn-ea"/>
              </a:endParaRPr>
            </a:p>
          </p:txBody>
        </p:sp>
      </p:grpSp>
    </p:spTree>
    <p:extLst>
      <p:ext uri="{BB962C8B-B14F-4D97-AF65-F5344CB8AC3E}">
        <p14:creationId xmlns:p14="http://schemas.microsoft.com/office/powerpoint/2010/main" val="238726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accent1">
                    <a:lumMod val="90000"/>
                    <a:lumOff val="10000"/>
                  </a:schemeClr>
                </a:solidFill>
              </a:rPr>
              <a:t>实施测试</a:t>
            </a:r>
          </a:p>
        </p:txBody>
      </p:sp>
      <p:sp>
        <p:nvSpPr>
          <p:cNvPr id="101" name="内容占位符 2"/>
          <p:cNvSpPr>
            <a:spLocks noGrp="1"/>
          </p:cNvSpPr>
          <p:nvPr>
            <p:ph idx="1"/>
          </p:nvPr>
        </p:nvSpPr>
        <p:spPr>
          <a:xfrm>
            <a:off x="682625" y="1268760"/>
            <a:ext cx="7666037" cy="4641850"/>
          </a:xfrm>
        </p:spPr>
        <p:txBody>
          <a:bodyPr/>
          <a:lstStyle/>
          <a:p>
            <a:pPr>
              <a:defRPr/>
            </a:pPr>
            <a:r>
              <a:rPr lang="zh-CN" altLang="en-US" dirty="0" smtClean="0"/>
              <a:t>缺陷报告 </a:t>
            </a:r>
            <a:endParaRPr lang="en-US" altLang="zh-CN" dirty="0"/>
          </a:p>
        </p:txBody>
      </p:sp>
      <p:grpSp>
        <p:nvGrpSpPr>
          <p:cNvPr id="102" name="Group 3"/>
          <p:cNvGrpSpPr>
            <a:grpSpLocks/>
          </p:cNvGrpSpPr>
          <p:nvPr/>
        </p:nvGrpSpPr>
        <p:grpSpPr bwMode="auto">
          <a:xfrm>
            <a:off x="827584" y="1975644"/>
            <a:ext cx="7058025" cy="3757612"/>
            <a:chOff x="703" y="935"/>
            <a:chExt cx="4446" cy="2367"/>
          </a:xfrm>
          <a:scene3d>
            <a:camera prst="orthographicFront">
              <a:rot lat="0" lon="0" rev="0"/>
            </a:camera>
            <a:lightRig rig="balanced" dir="t">
              <a:rot lat="0" lon="0" rev="8700000"/>
            </a:lightRig>
          </a:scene3d>
        </p:grpSpPr>
        <p:sp>
          <p:nvSpPr>
            <p:cNvPr id="103" name="Rectangle 4"/>
            <p:cNvSpPr>
              <a:spLocks noChangeArrowheads="1"/>
            </p:cNvSpPr>
            <p:nvPr/>
          </p:nvSpPr>
          <p:spPr bwMode="auto">
            <a:xfrm>
              <a:off x="703" y="935"/>
              <a:ext cx="454" cy="454"/>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a:solidFill>
                    <a:schemeClr val="bg1"/>
                  </a:solidFill>
                  <a:ea typeface="標楷體" pitchFamily="65" charset="-120"/>
                  <a:cs typeface="Arial" charset="0"/>
                </a:rPr>
                <a:t>1</a:t>
              </a:r>
              <a:endParaRPr lang="en-US" altLang="ja-JP" sz="3200" b="1">
                <a:solidFill>
                  <a:schemeClr val="bg1"/>
                </a:solidFill>
                <a:ea typeface="標楷體" pitchFamily="65" charset="-120"/>
                <a:cs typeface="Arial" charset="0"/>
              </a:endParaRPr>
            </a:p>
          </p:txBody>
        </p:sp>
        <p:sp>
          <p:nvSpPr>
            <p:cNvPr id="104" name="Rectangle 5"/>
            <p:cNvSpPr>
              <a:spLocks noChangeArrowheads="1"/>
            </p:cNvSpPr>
            <p:nvPr/>
          </p:nvSpPr>
          <p:spPr bwMode="auto">
            <a:xfrm>
              <a:off x="1157" y="935"/>
              <a:ext cx="3992" cy="454"/>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dirty="0" smtClean="0"/>
            </a:p>
            <a:p>
              <a:pPr marL="0" lvl="1" algn="ctr"/>
              <a:endParaRPr lang="en-US" altLang="zh-CN" sz="2000" b="1" dirty="0" smtClean="0">
                <a:solidFill>
                  <a:srgbClr val="0070C0"/>
                </a:solidFill>
              </a:endParaRPr>
            </a:p>
            <a:p>
              <a:pPr marL="0" lvl="1" algn="ctr"/>
              <a:r>
                <a:rPr lang="zh-CN" altLang="en-US" sz="2000" b="1" dirty="0" smtClean="0">
                  <a:solidFill>
                    <a:srgbClr val="0070C0"/>
                  </a:solidFill>
                  <a:latin typeface="微软雅黑" pitchFamily="34" charset="-122"/>
                  <a:ea typeface="微软雅黑" pitchFamily="34" charset="-122"/>
                </a:rPr>
                <a:t>记录问题发生的环境</a:t>
              </a:r>
              <a:r>
                <a:rPr lang="en-US" altLang="zh-CN" sz="2000" b="1" dirty="0" smtClean="0">
                  <a:solidFill>
                    <a:srgbClr val="0070C0"/>
                  </a:solidFill>
                  <a:latin typeface="微软雅黑" pitchFamily="34" charset="-122"/>
                  <a:ea typeface="微软雅黑" pitchFamily="34" charset="-122"/>
                </a:rPr>
                <a:t>——</a:t>
              </a:r>
              <a:r>
                <a:rPr lang="zh-CN" altLang="en-US" sz="2000" b="1" dirty="0" smtClean="0">
                  <a:solidFill>
                    <a:srgbClr val="0070C0"/>
                  </a:solidFill>
                  <a:latin typeface="微软雅黑" pitchFamily="34" charset="-122"/>
                  <a:ea typeface="微软雅黑" pitchFamily="34" charset="-122"/>
                </a:rPr>
                <a:t>如：各种资源的配置情况</a:t>
              </a:r>
            </a:p>
            <a:p>
              <a:pPr algn="ctr"/>
              <a:endParaRPr lang="zh-CN" altLang="zh-CN" sz="3200" dirty="0">
                <a:ea typeface="標楷體" pitchFamily="65" charset="-120"/>
              </a:endParaRPr>
            </a:p>
          </p:txBody>
        </p:sp>
        <p:sp>
          <p:nvSpPr>
            <p:cNvPr id="105" name="Rectangle 6"/>
            <p:cNvSpPr>
              <a:spLocks noChangeArrowheads="1"/>
            </p:cNvSpPr>
            <p:nvPr/>
          </p:nvSpPr>
          <p:spPr bwMode="auto">
            <a:xfrm>
              <a:off x="703" y="1525"/>
              <a:ext cx="454" cy="454"/>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a:solidFill>
                    <a:schemeClr val="bg1"/>
                  </a:solidFill>
                  <a:ea typeface="標楷體" pitchFamily="65" charset="-120"/>
                  <a:cs typeface="Arial" charset="0"/>
                </a:rPr>
                <a:t>2</a:t>
              </a:r>
              <a:endParaRPr lang="en-US" altLang="ja-JP" sz="3200" b="1">
                <a:solidFill>
                  <a:schemeClr val="bg1"/>
                </a:solidFill>
                <a:ea typeface="標楷體" pitchFamily="65" charset="-120"/>
                <a:cs typeface="Arial" charset="0"/>
              </a:endParaRPr>
            </a:p>
          </p:txBody>
        </p:sp>
        <p:sp>
          <p:nvSpPr>
            <p:cNvPr id="106" name="Rectangle 7"/>
            <p:cNvSpPr>
              <a:spLocks noChangeArrowheads="1"/>
            </p:cNvSpPr>
            <p:nvPr/>
          </p:nvSpPr>
          <p:spPr bwMode="auto">
            <a:xfrm>
              <a:off x="1157" y="1525"/>
              <a:ext cx="3992" cy="454"/>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dirty="0" smtClean="0"/>
            </a:p>
            <a:p>
              <a:pPr marL="0" lvl="1" algn="ctr"/>
              <a:endParaRPr lang="en-US" altLang="zh-CN" sz="2400" b="1" dirty="0" smtClean="0">
                <a:solidFill>
                  <a:srgbClr val="0070C0"/>
                </a:solidFill>
              </a:endParaRPr>
            </a:p>
            <a:p>
              <a:pPr marL="0" lvl="1" algn="ctr"/>
              <a:r>
                <a:rPr lang="zh-CN" altLang="en-US" sz="2000" b="1" dirty="0">
                  <a:solidFill>
                    <a:srgbClr val="0070C0"/>
                  </a:solidFill>
                  <a:latin typeface="微软雅黑" pitchFamily="34" charset="-122"/>
                  <a:ea typeface="微软雅黑" pitchFamily="34" charset="-122"/>
                </a:rPr>
                <a:t>记录问题的再现步骤</a:t>
              </a:r>
            </a:p>
            <a:p>
              <a:pPr algn="ctr"/>
              <a:endParaRPr lang="zh-CN" altLang="zh-CN" sz="3200" dirty="0">
                <a:ea typeface="標楷體" pitchFamily="65" charset="-120"/>
              </a:endParaRPr>
            </a:p>
          </p:txBody>
        </p:sp>
        <p:sp>
          <p:nvSpPr>
            <p:cNvPr id="107" name="Rectangle 8"/>
            <p:cNvSpPr>
              <a:spLocks noChangeArrowheads="1"/>
            </p:cNvSpPr>
            <p:nvPr/>
          </p:nvSpPr>
          <p:spPr bwMode="auto">
            <a:xfrm>
              <a:off x="703" y="2115"/>
              <a:ext cx="454" cy="454"/>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a:solidFill>
                    <a:schemeClr val="bg1"/>
                  </a:solidFill>
                  <a:ea typeface="標楷體" pitchFamily="65" charset="-120"/>
                  <a:cs typeface="Arial" charset="0"/>
                </a:rPr>
                <a:t>3</a:t>
              </a:r>
              <a:endParaRPr lang="en-US" altLang="ja-JP" sz="3200" b="1">
                <a:solidFill>
                  <a:schemeClr val="bg1"/>
                </a:solidFill>
                <a:ea typeface="標楷體" pitchFamily="65" charset="-120"/>
                <a:cs typeface="Arial" charset="0"/>
              </a:endParaRPr>
            </a:p>
          </p:txBody>
        </p:sp>
        <p:sp>
          <p:nvSpPr>
            <p:cNvPr id="108" name="Rectangle 9"/>
            <p:cNvSpPr>
              <a:spLocks noChangeArrowheads="1"/>
            </p:cNvSpPr>
            <p:nvPr/>
          </p:nvSpPr>
          <p:spPr bwMode="auto">
            <a:xfrm>
              <a:off x="1157" y="2115"/>
              <a:ext cx="3992" cy="454"/>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dirty="0" smtClean="0"/>
            </a:p>
            <a:p>
              <a:pPr marL="0" lvl="1" algn="ctr"/>
              <a:endParaRPr lang="en-US" altLang="zh-CN" sz="2000" b="1" dirty="0" smtClean="0">
                <a:solidFill>
                  <a:srgbClr val="0070C0"/>
                </a:solidFill>
              </a:endParaRPr>
            </a:p>
            <a:p>
              <a:pPr marL="0" lvl="1" algn="ctr"/>
              <a:r>
                <a:rPr lang="zh-CN" altLang="en-US" sz="2000" b="1" dirty="0">
                  <a:solidFill>
                    <a:srgbClr val="0070C0"/>
                  </a:solidFill>
                  <a:latin typeface="微软雅黑" pitchFamily="34" charset="-122"/>
                  <a:ea typeface="微软雅黑" pitchFamily="34" charset="-122"/>
                </a:rPr>
                <a:t>记录问题性质的说明</a:t>
              </a:r>
            </a:p>
            <a:p>
              <a:pPr algn="ctr"/>
              <a:endParaRPr lang="zh-CN" altLang="zh-CN" sz="3200" dirty="0">
                <a:ea typeface="標楷體" pitchFamily="65" charset="-120"/>
              </a:endParaRPr>
            </a:p>
          </p:txBody>
        </p:sp>
        <p:sp>
          <p:nvSpPr>
            <p:cNvPr id="109" name="Rectangle 10"/>
            <p:cNvSpPr>
              <a:spLocks noChangeArrowheads="1"/>
            </p:cNvSpPr>
            <p:nvPr/>
          </p:nvSpPr>
          <p:spPr bwMode="auto">
            <a:xfrm>
              <a:off x="703" y="2704"/>
              <a:ext cx="454" cy="598"/>
            </a:xfrm>
            <a:prstGeom prst="rect">
              <a:avLst/>
            </a:prstGeom>
            <a:solidFill>
              <a:srgbClr val="643C3C"/>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algn="ctr"/>
              <a:r>
                <a:rPr lang="en-US" altLang="zh-TW" sz="3200" b="1" dirty="0">
                  <a:solidFill>
                    <a:schemeClr val="bg1"/>
                  </a:solidFill>
                  <a:ea typeface="標楷體" pitchFamily="65" charset="-120"/>
                  <a:cs typeface="Arial" charset="0"/>
                </a:rPr>
                <a:t>4</a:t>
              </a:r>
              <a:endParaRPr lang="en-US" altLang="ja-JP" sz="3200" b="1" dirty="0">
                <a:solidFill>
                  <a:schemeClr val="bg1"/>
                </a:solidFill>
                <a:ea typeface="標楷體" pitchFamily="65" charset="-120"/>
                <a:cs typeface="Arial" charset="0"/>
              </a:endParaRPr>
            </a:p>
          </p:txBody>
        </p:sp>
        <p:sp>
          <p:nvSpPr>
            <p:cNvPr id="110" name="Rectangle 11"/>
            <p:cNvSpPr>
              <a:spLocks noChangeArrowheads="1"/>
            </p:cNvSpPr>
            <p:nvPr/>
          </p:nvSpPr>
          <p:spPr bwMode="auto">
            <a:xfrm>
              <a:off x="1157" y="2704"/>
              <a:ext cx="3992" cy="598"/>
            </a:xfrm>
            <a:prstGeom prst="rect">
              <a:avLst/>
            </a:prstGeom>
            <a:solidFill>
              <a:srgbClr val="EECACA"/>
            </a:solidFill>
            <a:ln w="9525" algn="ctr">
              <a:noFill/>
              <a:miter lim="800000"/>
              <a:headEnd/>
              <a:tailEnd/>
            </a:ln>
            <a:effectLst>
              <a:outerShdw blurRad="44450" dist="27940" dir="5400000" algn="ctr">
                <a:srgbClr val="000000">
                  <a:alpha val="32000"/>
                </a:srgbClr>
              </a:outerShdw>
            </a:effectLst>
            <a:sp3d>
              <a:bevelT w="190500" h="38100"/>
            </a:sp3d>
          </p:spPr>
          <p:txBody>
            <a:bodyPr wrap="none" anchor="ctr"/>
            <a:lstStyle/>
            <a:p>
              <a:pPr marL="0" lvl="1" algn="ctr"/>
              <a:endParaRPr lang="en-US" altLang="zh-CN" sz="2000" b="1" dirty="0" smtClean="0">
                <a:solidFill>
                  <a:srgbClr val="0070C0"/>
                </a:solidFill>
              </a:endParaRPr>
            </a:p>
            <a:p>
              <a:pPr marL="0" lvl="1" algn="ctr"/>
              <a:endParaRPr lang="en-US" altLang="zh-CN" sz="2000" b="1" dirty="0" smtClean="0">
                <a:solidFill>
                  <a:srgbClr val="0070C0"/>
                </a:solidFill>
              </a:endParaRPr>
            </a:p>
            <a:p>
              <a:pPr marL="0" lvl="1" algn="ctr"/>
              <a:r>
                <a:rPr lang="zh-CN" altLang="en-US" sz="2000" b="1" dirty="0">
                  <a:solidFill>
                    <a:srgbClr val="0070C0"/>
                  </a:solidFill>
                  <a:latin typeface="微软雅黑" pitchFamily="34" charset="-122"/>
                  <a:ea typeface="微软雅黑" pitchFamily="34" charset="-122"/>
                </a:rPr>
                <a:t>记录问题的处理进程</a:t>
              </a:r>
              <a:r>
                <a:rPr lang="en-US" altLang="zh-CN" sz="2000" b="1" dirty="0">
                  <a:solidFill>
                    <a:srgbClr val="0070C0"/>
                  </a:solidFill>
                  <a:latin typeface="微软雅黑" pitchFamily="34" charset="-122"/>
                  <a:ea typeface="微软雅黑" pitchFamily="34" charset="-122"/>
                </a:rPr>
                <a:t>——</a:t>
              </a:r>
              <a:r>
                <a:rPr lang="zh-CN" altLang="en-US" sz="2000" b="1" dirty="0">
                  <a:solidFill>
                    <a:srgbClr val="0070C0"/>
                  </a:solidFill>
                  <a:latin typeface="微软雅黑" pitchFamily="34" charset="-122"/>
                  <a:ea typeface="微软雅黑" pitchFamily="34" charset="-122"/>
                </a:rPr>
                <a:t>问题处理进程从一定角度上反</a:t>
              </a:r>
              <a:endParaRPr lang="en-US" altLang="zh-CN" sz="2000" b="1" dirty="0">
                <a:solidFill>
                  <a:srgbClr val="0070C0"/>
                </a:solidFill>
                <a:latin typeface="微软雅黑" pitchFamily="34" charset="-122"/>
                <a:ea typeface="微软雅黑" pitchFamily="34" charset="-122"/>
              </a:endParaRPr>
            </a:p>
            <a:p>
              <a:pPr marL="0" lvl="1" algn="ctr"/>
              <a:r>
                <a:rPr lang="zh-CN" altLang="en-US" sz="2000" b="1" dirty="0">
                  <a:solidFill>
                    <a:srgbClr val="0070C0"/>
                  </a:solidFill>
                  <a:latin typeface="微软雅黑" pitchFamily="34" charset="-122"/>
                  <a:ea typeface="微软雅黑" pitchFamily="34" charset="-122"/>
                </a:rPr>
                <a:t>映测试的进程和被测软件的质量状况以及改善过程。</a:t>
              </a:r>
              <a:endParaRPr lang="en-US" altLang="zh-CN" sz="2000" b="1" dirty="0">
                <a:solidFill>
                  <a:srgbClr val="0070C0"/>
                </a:solidFill>
                <a:latin typeface="微软雅黑" pitchFamily="34" charset="-122"/>
                <a:ea typeface="微软雅黑" pitchFamily="34" charset="-122"/>
              </a:endParaRPr>
            </a:p>
            <a:p>
              <a:pPr marL="0" lvl="1" algn="ctr"/>
              <a:endParaRPr lang="zh-CN" altLang="zh-CN" sz="2000" b="1" dirty="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9404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randombar(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9" name="Group 228"/>
          <p:cNvGrpSpPr>
            <a:grpSpLocks/>
          </p:cNvGrpSpPr>
          <p:nvPr/>
        </p:nvGrpSpPr>
        <p:grpSpPr bwMode="auto">
          <a:xfrm>
            <a:off x="1928795" y="4330455"/>
            <a:ext cx="5105400" cy="555625"/>
            <a:chOff x="1248" y="1440"/>
            <a:chExt cx="3216" cy="350"/>
          </a:xfrm>
        </p:grpSpPr>
        <p:sp>
          <p:nvSpPr>
            <p:cNvPr id="11270"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黑体" pitchFamily="49" charset="-122"/>
                <a:ea typeface="黑体" pitchFamily="49" charset="-122"/>
              </a:endParaRPr>
            </a:p>
          </p:txBody>
        </p:sp>
        <p:sp>
          <p:nvSpPr>
            <p:cNvPr id="21" name="Text Box 231"/>
            <p:cNvSpPr txBox="1">
              <a:spLocks noChangeArrowheads="1"/>
            </p:cNvSpPr>
            <p:nvPr/>
          </p:nvSpPr>
          <p:spPr bwMode="gray">
            <a:xfrm>
              <a:off x="2089" y="1482"/>
              <a:ext cx="892" cy="291"/>
            </a:xfrm>
            <a:prstGeom prst="rect">
              <a:avLst/>
            </a:prstGeom>
            <a:noFill/>
            <a:ln w="9525" algn="ctr">
              <a:noFill/>
              <a:miter lim="800000"/>
              <a:headEnd/>
              <a:tailEnd/>
            </a:ln>
          </p:spPr>
          <p:txBody>
            <a:bodyPr wrap="none">
              <a:spAutoFit/>
            </a:bodyPr>
            <a:lstStyle/>
            <a:p>
              <a:pPr>
                <a:defRPr/>
              </a:pPr>
              <a:r>
                <a:rPr lang="zh-CN" altLang="en-US" sz="2400" dirty="0">
                  <a:solidFill>
                    <a:srgbClr val="C00000"/>
                  </a:solidFill>
                  <a:latin typeface="微软雅黑" pitchFamily="34" charset="-122"/>
                  <a:ea typeface="微软雅黑" pitchFamily="34" charset="-122"/>
                </a:rPr>
                <a:t>评估总结</a:t>
              </a:r>
              <a:endParaRPr lang="en-US" altLang="zh-CN" sz="2400" dirty="0">
                <a:solidFill>
                  <a:srgbClr val="C00000"/>
                </a:solidFill>
                <a:latin typeface="微软雅黑" pitchFamily="34" charset="-122"/>
                <a:ea typeface="微软雅黑" pitchFamily="34" charset="-122"/>
              </a:endParaRPr>
            </a:p>
          </p:txBody>
        </p:sp>
        <p:sp>
          <p:nvSpPr>
            <p:cNvPr id="11273" name="Text Box 232"/>
            <p:cNvSpPr txBox="1">
              <a:spLocks noChangeArrowheads="1"/>
            </p:cNvSpPr>
            <p:nvPr/>
          </p:nvSpPr>
          <p:spPr bwMode="gray">
            <a:xfrm>
              <a:off x="1296" y="145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400" b="1" dirty="0" smtClean="0">
                  <a:solidFill>
                    <a:srgbClr val="FFFFFF"/>
                  </a:solidFill>
                  <a:latin typeface="黑体" pitchFamily="49" charset="-122"/>
                  <a:ea typeface="黑体" pitchFamily="49" charset="-122"/>
                </a:rPr>
                <a:t>5</a:t>
              </a:r>
              <a:endParaRPr lang="en-US" altLang="zh-CN" sz="2400" b="1" dirty="0">
                <a:solidFill>
                  <a:srgbClr val="FFFFFF"/>
                </a:solidFill>
                <a:latin typeface="黑体" pitchFamily="49" charset="-122"/>
                <a:ea typeface="黑体" pitchFamily="49" charset="-122"/>
              </a:endParaRPr>
            </a:p>
          </p:txBody>
        </p:sp>
      </p:grpSp>
      <p:sp>
        <p:nvSpPr>
          <p:cNvPr id="2" name="圆角矩形 1"/>
          <p:cNvSpPr/>
          <p:nvPr/>
        </p:nvSpPr>
        <p:spPr bwMode="auto">
          <a:xfrm>
            <a:off x="467544" y="620688"/>
            <a:ext cx="6113513" cy="576064"/>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26" name="Group 233"/>
          <p:cNvGrpSpPr>
            <a:grpSpLocks/>
          </p:cNvGrpSpPr>
          <p:nvPr/>
        </p:nvGrpSpPr>
        <p:grpSpPr bwMode="auto">
          <a:xfrm>
            <a:off x="1907704" y="1124744"/>
            <a:ext cx="5105400" cy="555625"/>
            <a:chOff x="1248" y="2030"/>
            <a:chExt cx="3216" cy="350"/>
          </a:xfrm>
        </p:grpSpPr>
        <p:sp>
          <p:nvSpPr>
            <p:cNvPr id="27"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9"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软件测试流程</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30" name="Text Box 237"/>
            <p:cNvSpPr txBox="1">
              <a:spLocks noChangeArrowheads="1"/>
            </p:cNvSpPr>
            <p:nvPr/>
          </p:nvSpPr>
          <p:spPr bwMode="gray">
            <a:xfrm>
              <a:off x="1296" y="2044"/>
              <a:ext cx="223" cy="288"/>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rPr>
                <a:t>1</a:t>
              </a:r>
            </a:p>
          </p:txBody>
        </p:sp>
      </p:grpSp>
      <p:grpSp>
        <p:nvGrpSpPr>
          <p:cNvPr id="31" name="Group 238"/>
          <p:cNvGrpSpPr>
            <a:grpSpLocks/>
          </p:cNvGrpSpPr>
          <p:nvPr/>
        </p:nvGrpSpPr>
        <p:grpSpPr bwMode="auto">
          <a:xfrm>
            <a:off x="1907704" y="1919641"/>
            <a:ext cx="5105400" cy="555625"/>
            <a:chOff x="1248" y="2640"/>
            <a:chExt cx="3216" cy="350"/>
          </a:xfrm>
        </p:grpSpPr>
        <p:sp>
          <p:nvSpPr>
            <p:cNvPr id="3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34"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35"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2</a:t>
              </a:r>
            </a:p>
          </p:txBody>
        </p:sp>
      </p:grpSp>
      <p:grpSp>
        <p:nvGrpSpPr>
          <p:cNvPr id="36" name="Group 243"/>
          <p:cNvGrpSpPr>
            <a:grpSpLocks/>
          </p:cNvGrpSpPr>
          <p:nvPr/>
        </p:nvGrpSpPr>
        <p:grpSpPr bwMode="auto">
          <a:xfrm>
            <a:off x="1907704" y="2689580"/>
            <a:ext cx="5105400" cy="555625"/>
            <a:chOff x="1248" y="3230"/>
            <a:chExt cx="3216" cy="350"/>
          </a:xfrm>
        </p:grpSpPr>
        <p:sp>
          <p:nvSpPr>
            <p:cNvPr id="37" name="Line 244"/>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8"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黑体" pitchFamily="2" charset="-122"/>
                <a:ea typeface="黑体" pitchFamily="2" charset="-122"/>
              </a:endParaRPr>
            </a:p>
          </p:txBody>
        </p:sp>
        <p:sp>
          <p:nvSpPr>
            <p:cNvPr id="39" name="Text Box 246"/>
            <p:cNvSpPr txBox="1">
              <a:spLocks noChangeArrowheads="1"/>
            </p:cNvSpPr>
            <p:nvPr/>
          </p:nvSpPr>
          <p:spPr bwMode="gray">
            <a:xfrm>
              <a:off x="2073" y="3263"/>
              <a:ext cx="1473" cy="291"/>
            </a:xfrm>
            <a:prstGeom prst="rect">
              <a:avLst/>
            </a:prstGeom>
            <a:noFill/>
            <a:ln w="9525" algn="ctr">
              <a:noFill/>
              <a:miter lim="800000"/>
              <a:headEnd/>
              <a:tailEnd/>
            </a:ln>
          </p:spPr>
          <p:txBody>
            <a:bodyPr wrap="none">
              <a:spAutoFit/>
            </a:bodyPr>
            <a:lstStyle/>
            <a:p>
              <a:pPr>
                <a:defRPr/>
              </a:pPr>
              <a:r>
                <a:rPr lang="zh-CN" altLang="en-US" sz="2400" dirty="0">
                  <a:solidFill>
                    <a:schemeClr val="tx1">
                      <a:lumMod val="95000"/>
                      <a:lumOff val="5000"/>
                    </a:schemeClr>
                  </a:solidFill>
                  <a:latin typeface="微软雅黑" pitchFamily="34" charset="-122"/>
                  <a:ea typeface="微软雅黑" pitchFamily="34" charset="-122"/>
                </a:rPr>
                <a:t>测试设计与开发</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40" name="Text Box 247"/>
            <p:cNvSpPr txBox="1">
              <a:spLocks noChangeArrowheads="1"/>
            </p:cNvSpPr>
            <p:nvPr/>
          </p:nvSpPr>
          <p:spPr bwMode="gray">
            <a:xfrm>
              <a:off x="1296" y="324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3</a:t>
              </a:r>
            </a:p>
          </p:txBody>
        </p:sp>
      </p:grpSp>
      <p:sp>
        <p:nvSpPr>
          <p:cNvPr id="41" name="Text Box 246"/>
          <p:cNvSpPr txBox="1">
            <a:spLocks noChangeArrowheads="1"/>
          </p:cNvSpPr>
          <p:nvPr/>
        </p:nvSpPr>
        <p:spPr bwMode="gray">
          <a:xfrm>
            <a:off x="3226891" y="1956517"/>
            <a:ext cx="1415772" cy="461665"/>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测试计划</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2" name="Group 238"/>
          <p:cNvGrpSpPr>
            <a:grpSpLocks/>
          </p:cNvGrpSpPr>
          <p:nvPr/>
        </p:nvGrpSpPr>
        <p:grpSpPr bwMode="auto">
          <a:xfrm>
            <a:off x="1928795" y="3517928"/>
            <a:ext cx="5105400" cy="555625"/>
            <a:chOff x="1248" y="2640"/>
            <a:chExt cx="3216" cy="350"/>
          </a:xfrm>
        </p:grpSpPr>
        <p:sp>
          <p:nvSpPr>
            <p:cNvPr id="43"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44"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45"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46"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黑体" pitchFamily="2" charset="-122"/>
                  <a:ea typeface="黑体" pitchFamily="2" charset="-122"/>
                </a:rPr>
                <a:t>4</a:t>
              </a:r>
              <a:endParaRPr lang="en-US" altLang="zh-CN" sz="2400" b="1" dirty="0">
                <a:solidFill>
                  <a:srgbClr val="FFFFFF"/>
                </a:solidFill>
                <a:latin typeface="黑体" pitchFamily="2" charset="-122"/>
                <a:ea typeface="黑体" pitchFamily="2" charset="-122"/>
              </a:endParaRPr>
            </a:p>
          </p:txBody>
        </p:sp>
      </p:grpSp>
      <p:sp>
        <p:nvSpPr>
          <p:cNvPr id="47" name="Text Box 246"/>
          <p:cNvSpPr txBox="1">
            <a:spLocks noChangeArrowheads="1"/>
          </p:cNvSpPr>
          <p:nvPr/>
        </p:nvSpPr>
        <p:spPr bwMode="gray">
          <a:xfrm>
            <a:off x="3241881" y="3595191"/>
            <a:ext cx="1415772" cy="461665"/>
          </a:xfrm>
          <a:prstGeom prst="rect">
            <a:avLst/>
          </a:prstGeom>
          <a:noFill/>
          <a:ln w="9525" algn="ctr">
            <a:noFill/>
            <a:miter lim="800000"/>
            <a:headEnd/>
            <a:tailEnd/>
          </a:ln>
        </p:spPr>
        <p:txBody>
          <a:bodyPr wrap="none">
            <a:spAutoFit/>
          </a:bodyPr>
          <a:lstStyle/>
          <a:p>
            <a:pPr>
              <a:defRPr/>
            </a:pPr>
            <a:r>
              <a:rPr lang="zh-CN" altLang="en-US" sz="2400" dirty="0">
                <a:solidFill>
                  <a:schemeClr val="tx1">
                    <a:lumMod val="95000"/>
                    <a:lumOff val="5000"/>
                  </a:schemeClr>
                </a:solidFill>
                <a:latin typeface="微软雅黑" pitchFamily="34" charset="-122"/>
                <a:ea typeface="微软雅黑" pitchFamily="34" charset="-122"/>
              </a:rPr>
              <a:t>测试实施</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8" name="Group 233"/>
          <p:cNvGrpSpPr>
            <a:grpSpLocks/>
          </p:cNvGrpSpPr>
          <p:nvPr/>
        </p:nvGrpSpPr>
        <p:grpSpPr bwMode="auto">
          <a:xfrm>
            <a:off x="1921627" y="5122543"/>
            <a:ext cx="5105400" cy="555625"/>
            <a:chOff x="1248" y="2030"/>
            <a:chExt cx="3216" cy="350"/>
          </a:xfrm>
        </p:grpSpPr>
        <p:sp>
          <p:nvSpPr>
            <p:cNvPr id="49"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50"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51"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smtClean="0">
                  <a:latin typeface="微软雅黑" pitchFamily="34" charset="-122"/>
                  <a:ea typeface="微软雅黑" pitchFamily="34" charset="-122"/>
                </a:rPr>
                <a:t>测试文档类型</a:t>
              </a:r>
              <a:endParaRPr lang="en-US" altLang="zh-CN" sz="2400" dirty="0" smtClean="0">
                <a:latin typeface="微软雅黑" pitchFamily="34" charset="-122"/>
                <a:ea typeface="微软雅黑" pitchFamily="34" charset="-122"/>
              </a:endParaRPr>
            </a:p>
          </p:txBody>
        </p:sp>
        <p:sp>
          <p:nvSpPr>
            <p:cNvPr id="52" name="Text Box 237"/>
            <p:cNvSpPr txBox="1">
              <a:spLocks noChangeArrowheads="1"/>
            </p:cNvSpPr>
            <p:nvPr/>
          </p:nvSpPr>
          <p:spPr bwMode="gray">
            <a:xfrm>
              <a:off x="1301" y="2044"/>
              <a:ext cx="213"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rPr>
                <a:t>6</a:t>
              </a:r>
              <a:endParaRPr lang="en-US" altLang="zh-CN" sz="2400" b="1" dirty="0">
                <a:solidFill>
                  <a:srgbClr val="FFFFFF"/>
                </a:solidFill>
              </a:endParaRPr>
            </a:p>
          </p:txBody>
        </p:sp>
      </p:grpSp>
    </p:spTree>
    <p:extLst>
      <p:ext uri="{BB962C8B-B14F-4D97-AF65-F5344CB8AC3E}">
        <p14:creationId xmlns:p14="http://schemas.microsoft.com/office/powerpoint/2010/main" val="2562150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solidFill>
                  <a:schemeClr val="accent1">
                    <a:lumMod val="90000"/>
                    <a:lumOff val="10000"/>
                  </a:schemeClr>
                </a:solidFill>
              </a:rPr>
              <a:t>评估总结</a:t>
            </a:r>
            <a:endParaRPr lang="zh-CN" altLang="en-US" sz="2800" dirty="0">
              <a:solidFill>
                <a:schemeClr val="accent1">
                  <a:lumMod val="90000"/>
                  <a:lumOff val="10000"/>
                </a:schemeClr>
              </a:solidFill>
            </a:endParaRPr>
          </a:p>
        </p:txBody>
      </p:sp>
      <p:graphicFrame>
        <p:nvGraphicFramePr>
          <p:cNvPr id="13" name="内容占位符 12"/>
          <p:cNvGraphicFramePr>
            <a:graphicFrameLocks noGrp="1"/>
          </p:cNvGraphicFramePr>
          <p:nvPr>
            <p:ph idx="1"/>
            <p:extLst>
              <p:ext uri="{D42A27DB-BD31-4B8C-83A1-F6EECF244321}">
                <p14:modId xmlns:p14="http://schemas.microsoft.com/office/powerpoint/2010/main" val="363824113"/>
              </p:ext>
            </p:extLst>
          </p:nvPr>
        </p:nvGraphicFramePr>
        <p:xfrm>
          <a:off x="682625" y="1268413"/>
          <a:ext cx="7666038" cy="464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844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chemeClr val="accent1">
                    <a:lumMod val="90000"/>
                    <a:lumOff val="10000"/>
                  </a:schemeClr>
                </a:solidFill>
              </a:rPr>
              <a:t>评估总结</a:t>
            </a:r>
          </a:p>
        </p:txBody>
      </p:sp>
      <p:sp>
        <p:nvSpPr>
          <p:cNvPr id="3" name="内容占位符 2"/>
          <p:cNvSpPr>
            <a:spLocks noGrp="1"/>
          </p:cNvSpPr>
          <p:nvPr>
            <p:ph idx="1"/>
          </p:nvPr>
        </p:nvSpPr>
        <p:spPr/>
        <p:txBody>
          <a:bodyPr/>
          <a:lstStyle/>
          <a:p>
            <a:endParaRPr lang="zh-CN" altLang="en-US"/>
          </a:p>
        </p:txBody>
      </p:sp>
      <p:graphicFrame>
        <p:nvGraphicFramePr>
          <p:cNvPr id="4" name="图示 3"/>
          <p:cNvGraphicFramePr/>
          <p:nvPr>
            <p:extLst>
              <p:ext uri="{D42A27DB-BD31-4B8C-83A1-F6EECF244321}">
                <p14:modId xmlns:p14="http://schemas.microsoft.com/office/powerpoint/2010/main" val="1241638964"/>
              </p:ext>
            </p:extLst>
          </p:nvPr>
        </p:nvGraphicFramePr>
        <p:xfrm>
          <a:off x="749108" y="1561205"/>
          <a:ext cx="7800315" cy="4269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10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9" name="Group 228"/>
          <p:cNvGrpSpPr>
            <a:grpSpLocks/>
          </p:cNvGrpSpPr>
          <p:nvPr/>
        </p:nvGrpSpPr>
        <p:grpSpPr bwMode="auto">
          <a:xfrm>
            <a:off x="1928795" y="4330455"/>
            <a:ext cx="5105400" cy="555625"/>
            <a:chOff x="1248" y="1440"/>
            <a:chExt cx="3216" cy="350"/>
          </a:xfrm>
        </p:grpSpPr>
        <p:sp>
          <p:nvSpPr>
            <p:cNvPr id="11270"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黑体" pitchFamily="49" charset="-122"/>
                <a:ea typeface="黑体" pitchFamily="49" charset="-122"/>
              </a:endParaRPr>
            </a:p>
          </p:txBody>
        </p:sp>
        <p:sp>
          <p:nvSpPr>
            <p:cNvPr id="21" name="Text Box 231"/>
            <p:cNvSpPr txBox="1">
              <a:spLocks noChangeArrowheads="1"/>
            </p:cNvSpPr>
            <p:nvPr/>
          </p:nvSpPr>
          <p:spPr bwMode="gray">
            <a:xfrm>
              <a:off x="2089" y="1482"/>
              <a:ext cx="892" cy="291"/>
            </a:xfrm>
            <a:prstGeom prst="rect">
              <a:avLst/>
            </a:prstGeom>
            <a:noFill/>
            <a:ln w="9525" algn="ctr">
              <a:noFill/>
              <a:miter lim="800000"/>
              <a:headEnd/>
              <a:tailEnd/>
            </a:ln>
          </p:spPr>
          <p:txBody>
            <a:bodyPr wrap="none">
              <a:spAutoFit/>
            </a:bodyPr>
            <a:lstStyle/>
            <a:p>
              <a:pPr>
                <a:defRPr/>
              </a:pPr>
              <a:r>
                <a:rPr lang="zh-CN" altLang="en-US" sz="2400" dirty="0">
                  <a:solidFill>
                    <a:schemeClr val="tx1">
                      <a:lumMod val="95000"/>
                      <a:lumOff val="5000"/>
                    </a:schemeClr>
                  </a:solidFill>
                  <a:latin typeface="微软雅黑" pitchFamily="34" charset="-122"/>
                  <a:ea typeface="微软雅黑" pitchFamily="34" charset="-122"/>
                </a:rPr>
                <a:t>评估总结</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11273" name="Text Box 232"/>
            <p:cNvSpPr txBox="1">
              <a:spLocks noChangeArrowheads="1"/>
            </p:cNvSpPr>
            <p:nvPr/>
          </p:nvSpPr>
          <p:spPr bwMode="gray">
            <a:xfrm>
              <a:off x="1296" y="145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400" b="1" dirty="0" smtClean="0">
                  <a:solidFill>
                    <a:srgbClr val="FFFFFF"/>
                  </a:solidFill>
                  <a:latin typeface="黑体" pitchFamily="49" charset="-122"/>
                  <a:ea typeface="黑体" pitchFamily="49" charset="-122"/>
                </a:rPr>
                <a:t>5</a:t>
              </a:r>
              <a:endParaRPr lang="en-US" altLang="zh-CN" sz="2400" b="1" dirty="0">
                <a:solidFill>
                  <a:srgbClr val="FFFFFF"/>
                </a:solidFill>
                <a:latin typeface="黑体" pitchFamily="49" charset="-122"/>
                <a:ea typeface="黑体" pitchFamily="49" charset="-122"/>
              </a:endParaRPr>
            </a:p>
          </p:txBody>
        </p:sp>
      </p:grpSp>
      <p:sp>
        <p:nvSpPr>
          <p:cNvPr id="2" name="圆角矩形 1"/>
          <p:cNvSpPr/>
          <p:nvPr/>
        </p:nvSpPr>
        <p:spPr bwMode="auto">
          <a:xfrm>
            <a:off x="467544" y="620688"/>
            <a:ext cx="6113513" cy="576064"/>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26" name="Group 233"/>
          <p:cNvGrpSpPr>
            <a:grpSpLocks/>
          </p:cNvGrpSpPr>
          <p:nvPr/>
        </p:nvGrpSpPr>
        <p:grpSpPr bwMode="auto">
          <a:xfrm>
            <a:off x="1907704" y="1124744"/>
            <a:ext cx="5105400" cy="555625"/>
            <a:chOff x="1248" y="2030"/>
            <a:chExt cx="3216" cy="350"/>
          </a:xfrm>
        </p:grpSpPr>
        <p:sp>
          <p:nvSpPr>
            <p:cNvPr id="27"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9"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软件测试流程</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30" name="Text Box 237"/>
            <p:cNvSpPr txBox="1">
              <a:spLocks noChangeArrowheads="1"/>
            </p:cNvSpPr>
            <p:nvPr/>
          </p:nvSpPr>
          <p:spPr bwMode="gray">
            <a:xfrm>
              <a:off x="1296" y="2044"/>
              <a:ext cx="223" cy="288"/>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rPr>
                <a:t>1</a:t>
              </a:r>
            </a:p>
          </p:txBody>
        </p:sp>
      </p:grpSp>
      <p:grpSp>
        <p:nvGrpSpPr>
          <p:cNvPr id="31" name="Group 238"/>
          <p:cNvGrpSpPr>
            <a:grpSpLocks/>
          </p:cNvGrpSpPr>
          <p:nvPr/>
        </p:nvGrpSpPr>
        <p:grpSpPr bwMode="auto">
          <a:xfrm>
            <a:off x="1907704" y="1919641"/>
            <a:ext cx="5105400" cy="555625"/>
            <a:chOff x="1248" y="2640"/>
            <a:chExt cx="3216" cy="350"/>
          </a:xfrm>
        </p:grpSpPr>
        <p:sp>
          <p:nvSpPr>
            <p:cNvPr id="3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34"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35"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2</a:t>
              </a:r>
            </a:p>
          </p:txBody>
        </p:sp>
      </p:grpSp>
      <p:grpSp>
        <p:nvGrpSpPr>
          <p:cNvPr id="36" name="Group 243"/>
          <p:cNvGrpSpPr>
            <a:grpSpLocks/>
          </p:cNvGrpSpPr>
          <p:nvPr/>
        </p:nvGrpSpPr>
        <p:grpSpPr bwMode="auto">
          <a:xfrm>
            <a:off x="1907704" y="2689580"/>
            <a:ext cx="5105400" cy="555625"/>
            <a:chOff x="1248" y="3230"/>
            <a:chExt cx="3216" cy="350"/>
          </a:xfrm>
        </p:grpSpPr>
        <p:sp>
          <p:nvSpPr>
            <p:cNvPr id="37" name="Line 244"/>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8"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黑体" pitchFamily="2" charset="-122"/>
                <a:ea typeface="黑体" pitchFamily="2" charset="-122"/>
              </a:endParaRPr>
            </a:p>
          </p:txBody>
        </p:sp>
        <p:sp>
          <p:nvSpPr>
            <p:cNvPr id="39" name="Text Box 246"/>
            <p:cNvSpPr txBox="1">
              <a:spLocks noChangeArrowheads="1"/>
            </p:cNvSpPr>
            <p:nvPr/>
          </p:nvSpPr>
          <p:spPr bwMode="gray">
            <a:xfrm>
              <a:off x="2073" y="3263"/>
              <a:ext cx="1473" cy="291"/>
            </a:xfrm>
            <a:prstGeom prst="rect">
              <a:avLst/>
            </a:prstGeom>
            <a:noFill/>
            <a:ln w="9525" algn="ctr">
              <a:noFill/>
              <a:miter lim="800000"/>
              <a:headEnd/>
              <a:tailEnd/>
            </a:ln>
          </p:spPr>
          <p:txBody>
            <a:bodyPr wrap="none">
              <a:spAutoFit/>
            </a:bodyPr>
            <a:lstStyle/>
            <a:p>
              <a:pPr>
                <a:defRPr/>
              </a:pPr>
              <a:r>
                <a:rPr lang="zh-CN" altLang="en-US" sz="2400" dirty="0">
                  <a:solidFill>
                    <a:schemeClr val="tx1">
                      <a:lumMod val="95000"/>
                      <a:lumOff val="5000"/>
                    </a:schemeClr>
                  </a:solidFill>
                  <a:latin typeface="微软雅黑" pitchFamily="34" charset="-122"/>
                  <a:ea typeface="微软雅黑" pitchFamily="34" charset="-122"/>
                </a:rPr>
                <a:t>测试设计与开发</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40" name="Text Box 247"/>
            <p:cNvSpPr txBox="1">
              <a:spLocks noChangeArrowheads="1"/>
            </p:cNvSpPr>
            <p:nvPr/>
          </p:nvSpPr>
          <p:spPr bwMode="gray">
            <a:xfrm>
              <a:off x="1296" y="324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3</a:t>
              </a:r>
            </a:p>
          </p:txBody>
        </p:sp>
      </p:grpSp>
      <p:sp>
        <p:nvSpPr>
          <p:cNvPr id="41" name="Text Box 246"/>
          <p:cNvSpPr txBox="1">
            <a:spLocks noChangeArrowheads="1"/>
          </p:cNvSpPr>
          <p:nvPr/>
        </p:nvSpPr>
        <p:spPr bwMode="gray">
          <a:xfrm>
            <a:off x="3226891" y="1956517"/>
            <a:ext cx="1415772" cy="461665"/>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测试计划</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2" name="Group 238"/>
          <p:cNvGrpSpPr>
            <a:grpSpLocks/>
          </p:cNvGrpSpPr>
          <p:nvPr/>
        </p:nvGrpSpPr>
        <p:grpSpPr bwMode="auto">
          <a:xfrm>
            <a:off x="1928795" y="3517928"/>
            <a:ext cx="5105400" cy="555625"/>
            <a:chOff x="1248" y="2640"/>
            <a:chExt cx="3216" cy="350"/>
          </a:xfrm>
        </p:grpSpPr>
        <p:sp>
          <p:nvSpPr>
            <p:cNvPr id="43"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44"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45"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46"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黑体" pitchFamily="2" charset="-122"/>
                  <a:ea typeface="黑体" pitchFamily="2" charset="-122"/>
                </a:rPr>
                <a:t>4</a:t>
              </a:r>
              <a:endParaRPr lang="en-US" altLang="zh-CN" sz="2400" b="1" dirty="0">
                <a:solidFill>
                  <a:srgbClr val="FFFFFF"/>
                </a:solidFill>
                <a:latin typeface="黑体" pitchFamily="2" charset="-122"/>
                <a:ea typeface="黑体" pitchFamily="2" charset="-122"/>
              </a:endParaRPr>
            </a:p>
          </p:txBody>
        </p:sp>
      </p:grpSp>
      <p:sp>
        <p:nvSpPr>
          <p:cNvPr id="47" name="Text Box 246"/>
          <p:cNvSpPr txBox="1">
            <a:spLocks noChangeArrowheads="1"/>
          </p:cNvSpPr>
          <p:nvPr/>
        </p:nvSpPr>
        <p:spPr bwMode="gray">
          <a:xfrm>
            <a:off x="3241881" y="3595191"/>
            <a:ext cx="1415772" cy="461665"/>
          </a:xfrm>
          <a:prstGeom prst="rect">
            <a:avLst/>
          </a:prstGeom>
          <a:noFill/>
          <a:ln w="9525" algn="ctr">
            <a:noFill/>
            <a:miter lim="800000"/>
            <a:headEnd/>
            <a:tailEnd/>
          </a:ln>
        </p:spPr>
        <p:txBody>
          <a:bodyPr wrap="none">
            <a:spAutoFit/>
          </a:bodyPr>
          <a:lstStyle/>
          <a:p>
            <a:pPr>
              <a:defRPr/>
            </a:pPr>
            <a:r>
              <a:rPr lang="zh-CN" altLang="en-US" sz="2400" dirty="0">
                <a:solidFill>
                  <a:schemeClr val="tx1">
                    <a:lumMod val="95000"/>
                    <a:lumOff val="5000"/>
                  </a:schemeClr>
                </a:solidFill>
                <a:latin typeface="微软雅黑" pitchFamily="34" charset="-122"/>
                <a:ea typeface="微软雅黑" pitchFamily="34" charset="-122"/>
              </a:rPr>
              <a:t>测试实施</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8" name="Group 233"/>
          <p:cNvGrpSpPr>
            <a:grpSpLocks/>
          </p:cNvGrpSpPr>
          <p:nvPr/>
        </p:nvGrpSpPr>
        <p:grpSpPr bwMode="auto">
          <a:xfrm>
            <a:off x="1921627" y="5122543"/>
            <a:ext cx="5105400" cy="555625"/>
            <a:chOff x="1248" y="2030"/>
            <a:chExt cx="3216" cy="350"/>
          </a:xfrm>
        </p:grpSpPr>
        <p:sp>
          <p:nvSpPr>
            <p:cNvPr id="49"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50"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51"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pPr>
                <a:defRPr/>
              </a:pPr>
              <a:r>
                <a:rPr lang="zh-CN" altLang="en-US" sz="2400" dirty="0">
                  <a:solidFill>
                    <a:srgbClr val="C00000"/>
                  </a:solidFill>
                  <a:latin typeface="微软雅黑" pitchFamily="34" charset="-122"/>
                  <a:ea typeface="微软雅黑" pitchFamily="34" charset="-122"/>
                </a:rPr>
                <a:t>测试文档类型</a:t>
              </a:r>
              <a:endParaRPr lang="en-US" altLang="zh-CN" sz="2400" dirty="0">
                <a:solidFill>
                  <a:srgbClr val="C00000"/>
                </a:solidFill>
                <a:latin typeface="微软雅黑" pitchFamily="34" charset="-122"/>
                <a:ea typeface="微软雅黑" pitchFamily="34" charset="-122"/>
              </a:endParaRPr>
            </a:p>
          </p:txBody>
        </p:sp>
        <p:sp>
          <p:nvSpPr>
            <p:cNvPr id="52" name="Text Box 237"/>
            <p:cNvSpPr txBox="1">
              <a:spLocks noChangeArrowheads="1"/>
            </p:cNvSpPr>
            <p:nvPr/>
          </p:nvSpPr>
          <p:spPr bwMode="gray">
            <a:xfrm>
              <a:off x="1301" y="2044"/>
              <a:ext cx="213"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rPr>
                <a:t>6</a:t>
              </a:r>
              <a:endParaRPr lang="en-US" altLang="zh-CN" sz="2400" b="1" dirty="0">
                <a:solidFill>
                  <a:srgbClr val="FFFFFF"/>
                </a:solidFill>
              </a:endParaRPr>
            </a:p>
          </p:txBody>
        </p:sp>
      </p:grpSp>
    </p:spTree>
    <p:extLst>
      <p:ext uri="{BB962C8B-B14F-4D97-AF65-F5344CB8AC3E}">
        <p14:creationId xmlns:p14="http://schemas.microsoft.com/office/powerpoint/2010/main" val="1264958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00074" y="228600"/>
            <a:ext cx="6492205"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166688" indent="-163513" eaLnBrk="0" hangingPunc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1pPr>
            <a:lvl2pPr marL="742950" indent="-285750" eaLnBrk="0" hangingPunc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2pPr>
            <a:lvl3pPr marL="1143000" indent="-228600" eaLnBrk="0" hangingPunc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3pPr>
            <a:lvl4pPr marL="1600200" indent="-228600" eaLnBrk="0" hangingPunc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4pPr>
            <a:lvl5pPr marL="2057400" indent="-228600" eaLnBrk="0" hangingPunc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5pPr>
            <a:lvl6pPr marL="2514600" indent="-228600"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a:solidFill>
                  <a:schemeClr val="tx1"/>
                </a:solidFill>
                <a:latin typeface="Times New Roman" pitchFamily="18" charset="0"/>
                <a:ea typeface="宋体" charset="-122"/>
              </a:defRPr>
            </a:lvl9pPr>
          </a:lstStyle>
          <a:p>
            <a:pPr eaLnBrk="1" hangingPunct="1">
              <a:spcAft>
                <a:spcPts val="600"/>
              </a:spcAft>
            </a:pPr>
            <a:r>
              <a:rPr lang="zh-CN" altLang="en-US" sz="2800" dirty="0">
                <a:solidFill>
                  <a:srgbClr val="C00000"/>
                </a:solidFill>
                <a:latin typeface="微软雅黑" pitchFamily="34" charset="-122"/>
                <a:ea typeface="微软雅黑" pitchFamily="34" charset="-122"/>
              </a:rPr>
              <a:t>本节教学</a:t>
            </a:r>
            <a:r>
              <a:rPr lang="zh-CN" altLang="en-US" sz="2800" dirty="0" smtClean="0">
                <a:solidFill>
                  <a:srgbClr val="C00000"/>
                </a:solidFill>
                <a:latin typeface="微软雅黑" pitchFamily="34" charset="-122"/>
                <a:ea typeface="微软雅黑" pitchFamily="34" charset="-122"/>
              </a:rPr>
              <a:t>目标</a:t>
            </a:r>
            <a:endParaRPr lang="zh-CN" altLang="zh-CN" sz="2800" dirty="0">
              <a:solidFill>
                <a:srgbClr val="C00000"/>
              </a:solidFill>
              <a:latin typeface="微软雅黑" pitchFamily="34" charset="-122"/>
              <a:ea typeface="微软雅黑" pitchFamily="34" charset="-122"/>
            </a:endParaRPr>
          </a:p>
        </p:txBody>
      </p:sp>
      <p:pic>
        <p:nvPicPr>
          <p:cNvPr id="1024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6"/>
          <p:cNvSpPr>
            <a:spLocks noChangeArrowheads="1"/>
          </p:cNvSpPr>
          <p:nvPr/>
        </p:nvSpPr>
        <p:spPr bwMode="auto">
          <a:xfrm>
            <a:off x="754063" y="1556792"/>
            <a:ext cx="5762153" cy="3385542"/>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30000"/>
              </a:lnSpc>
              <a:buClr>
                <a:srgbClr val="92D050"/>
              </a:buClr>
              <a:buFont typeface="Wingdings" pitchFamily="2" charset="2"/>
              <a:buChar char="Ø"/>
              <a:defRPr/>
            </a:pPr>
            <a:endParaRPr lang="en-US" altLang="zh-CN" sz="2700" b="1" dirty="0">
              <a:solidFill>
                <a:schemeClr val="tx1">
                  <a:lumMod val="10000"/>
                </a:schemeClr>
              </a:solidFill>
              <a:latin typeface="楷体" pitchFamily="49" charset="-122"/>
              <a:ea typeface="楷体" pitchFamily="49" charset="-122"/>
            </a:endParaRPr>
          </a:p>
          <a:p>
            <a:pPr marL="457200" indent="-457200">
              <a:lnSpc>
                <a:spcPct val="150000"/>
              </a:lnSpc>
              <a:buClr>
                <a:srgbClr val="92D050"/>
              </a:buClr>
              <a:buFont typeface="Wingdings" pitchFamily="2" charset="2"/>
              <a:buChar char="Ø"/>
              <a:defRPr/>
            </a:pPr>
            <a:r>
              <a:rPr lang="zh-CN" altLang="en-US" sz="2800" dirty="0" smtClean="0">
                <a:latin typeface="微软雅黑" pitchFamily="34" charset="-122"/>
                <a:ea typeface="微软雅黑" pitchFamily="34" charset="-122"/>
              </a:rPr>
              <a:t>掌握软件测试的流程</a:t>
            </a:r>
            <a:endParaRPr lang="en-US" altLang="zh-CN" sz="2800" dirty="0">
              <a:latin typeface="微软雅黑" pitchFamily="34" charset="-122"/>
              <a:ea typeface="微软雅黑" pitchFamily="34" charset="-122"/>
            </a:endParaRPr>
          </a:p>
          <a:p>
            <a:pPr marL="457200" indent="-457200">
              <a:lnSpc>
                <a:spcPct val="150000"/>
              </a:lnSpc>
              <a:buClr>
                <a:srgbClr val="92D050"/>
              </a:buClr>
              <a:buFont typeface="Wingdings" pitchFamily="2" charset="2"/>
              <a:buChar char="Ø"/>
              <a:defRPr/>
            </a:pPr>
            <a:r>
              <a:rPr lang="zh-CN" altLang="en-US" sz="2800" dirty="0" smtClean="0">
                <a:latin typeface="微软雅黑" pitchFamily="34" charset="-122"/>
                <a:ea typeface="微软雅黑" pitchFamily="34" charset="-122"/>
              </a:rPr>
              <a:t>掌握测试流程中各阶段的含义</a:t>
            </a:r>
            <a:endParaRPr lang="en-US" altLang="zh-CN" sz="2800" dirty="0">
              <a:latin typeface="微软雅黑" pitchFamily="34" charset="-122"/>
              <a:ea typeface="微软雅黑" pitchFamily="34" charset="-122"/>
            </a:endParaRPr>
          </a:p>
          <a:p>
            <a:pPr marL="457200" indent="-457200">
              <a:lnSpc>
                <a:spcPct val="150000"/>
              </a:lnSpc>
              <a:buClr>
                <a:srgbClr val="92D050"/>
              </a:buClr>
              <a:buFont typeface="Wingdings" pitchFamily="2" charset="2"/>
              <a:buChar char="Ø"/>
              <a:defRPr/>
            </a:pPr>
            <a:r>
              <a:rPr lang="zh-CN" altLang="en-US" sz="2800" dirty="0">
                <a:solidFill>
                  <a:srgbClr val="FF0000"/>
                </a:solidFill>
                <a:latin typeface="微软雅黑" pitchFamily="34" charset="-122"/>
                <a:ea typeface="微软雅黑" pitchFamily="34" charset="-122"/>
              </a:rPr>
              <a:t>重难点：</a:t>
            </a:r>
            <a:r>
              <a:rPr lang="zh-CN" altLang="en-US" sz="2800" dirty="0">
                <a:latin typeface="微软雅黑" pitchFamily="34" charset="-122"/>
                <a:ea typeface="微软雅黑" pitchFamily="34" charset="-122"/>
              </a:rPr>
              <a:t>软件测试流程</a:t>
            </a:r>
            <a:endParaRPr lang="en-US" altLang="zh-CN" sz="2700" b="1" dirty="0">
              <a:latin typeface="楷体" pitchFamily="49" charset="-122"/>
              <a:ea typeface="楷体" pitchFamily="49" charset="-122"/>
            </a:endParaRPr>
          </a:p>
          <a:p>
            <a:pPr marL="457200" indent="-457200">
              <a:lnSpc>
                <a:spcPct val="130000"/>
              </a:lnSpc>
              <a:buClr>
                <a:srgbClr val="92D050"/>
              </a:buClr>
              <a:buFont typeface="Wingdings" pitchFamily="2" charset="2"/>
              <a:buChar char="Ø"/>
              <a:defRPr/>
            </a:pPr>
            <a:endParaRPr lang="en-US" altLang="zh-CN" sz="2700" b="1" dirty="0">
              <a:solidFill>
                <a:schemeClr val="tx1">
                  <a:lumMod val="10000"/>
                </a:schemeClr>
              </a:solidFill>
              <a:latin typeface="楷体" pitchFamily="49" charset="-122"/>
              <a:ea typeface="楷体" pitchFamily="49"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1573481017"/>
              </p:ext>
            </p:extLst>
          </p:nvPr>
        </p:nvGraphicFramePr>
        <p:xfrm>
          <a:off x="457200" y="13716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1"/>
          <p:cNvSpPr txBox="1">
            <a:spLocks/>
          </p:cNvSpPr>
          <p:nvPr/>
        </p:nvSpPr>
        <p:spPr bwMode="black">
          <a:xfrm>
            <a:off x="3429000" y="3867150"/>
            <a:ext cx="7848600" cy="609600"/>
          </a:xfrm>
          <a:prstGeom prst="rect">
            <a:avLst/>
          </a:prstGeom>
          <a:noFill/>
          <a:ln w="9525">
            <a:noFill/>
            <a:miter lim="800000"/>
            <a:headEnd/>
            <a:tailEnd/>
          </a:ln>
        </p:spPr>
        <p:txBody>
          <a:bodyPr anchor="ctr"/>
          <a:lstStyle/>
          <a:p>
            <a:pPr>
              <a:defRPr/>
            </a:pPr>
            <a:r>
              <a:rPr lang="zh-CN" altLang="en-US" sz="2000" b="1" kern="0" dirty="0">
                <a:solidFill>
                  <a:srgbClr val="2A1C00"/>
                </a:solidFill>
                <a:latin typeface="+mj-lt"/>
                <a:ea typeface="宋体" charset="-122"/>
                <a:cs typeface="+mj-cs"/>
              </a:rPr>
              <a:t> 测</a:t>
            </a:r>
            <a:endParaRPr lang="en-US" altLang="zh-CN" sz="2000" b="1" kern="0" dirty="0">
              <a:solidFill>
                <a:srgbClr val="2A1C00"/>
              </a:solidFill>
              <a:latin typeface="+mj-lt"/>
              <a:ea typeface="宋体" charset="-122"/>
              <a:cs typeface="+mj-cs"/>
            </a:endParaRPr>
          </a:p>
          <a:p>
            <a:pPr>
              <a:defRPr/>
            </a:pPr>
            <a:r>
              <a:rPr lang="zh-CN" altLang="en-US" sz="2000" b="1" kern="0" dirty="0">
                <a:solidFill>
                  <a:srgbClr val="2A1C00"/>
                </a:solidFill>
                <a:latin typeface="+mj-lt"/>
                <a:ea typeface="宋体" charset="-122"/>
                <a:cs typeface="+mj-cs"/>
              </a:rPr>
              <a:t> 试</a:t>
            </a:r>
            <a:endParaRPr lang="en-US" altLang="zh-CN" sz="2000" b="1" kern="0" dirty="0">
              <a:solidFill>
                <a:srgbClr val="2A1C00"/>
              </a:solidFill>
              <a:latin typeface="+mj-lt"/>
              <a:ea typeface="宋体" charset="-122"/>
              <a:cs typeface="+mj-cs"/>
            </a:endParaRPr>
          </a:p>
          <a:p>
            <a:pPr>
              <a:defRPr/>
            </a:pPr>
            <a:r>
              <a:rPr lang="zh-CN" altLang="en-US" sz="2000" b="1" kern="0" dirty="0">
                <a:solidFill>
                  <a:srgbClr val="2A1C00"/>
                </a:solidFill>
                <a:latin typeface="+mj-lt"/>
                <a:ea typeface="宋体" charset="-122"/>
                <a:cs typeface="+mj-cs"/>
              </a:rPr>
              <a:t> 文</a:t>
            </a:r>
            <a:endParaRPr lang="en-US" altLang="zh-CN" sz="2000" b="1" kern="0" dirty="0">
              <a:solidFill>
                <a:srgbClr val="2A1C00"/>
              </a:solidFill>
              <a:latin typeface="+mj-lt"/>
              <a:ea typeface="宋体" charset="-122"/>
              <a:cs typeface="+mj-cs"/>
            </a:endParaRPr>
          </a:p>
          <a:p>
            <a:pPr>
              <a:defRPr/>
            </a:pPr>
            <a:r>
              <a:rPr lang="zh-CN" altLang="en-US" sz="2000" b="1" kern="0" dirty="0">
                <a:solidFill>
                  <a:srgbClr val="2A1C00"/>
                </a:solidFill>
                <a:latin typeface="+mj-lt"/>
                <a:ea typeface="宋体" charset="-122"/>
                <a:cs typeface="+mj-cs"/>
              </a:rPr>
              <a:t> 档</a:t>
            </a:r>
            <a:endParaRPr lang="en-US" altLang="zh-CN" sz="2000" b="1" kern="0" dirty="0">
              <a:solidFill>
                <a:srgbClr val="2A1C00"/>
              </a:solidFill>
              <a:latin typeface="+mj-lt"/>
              <a:ea typeface="宋体" charset="-122"/>
              <a:cs typeface="+mj-cs"/>
            </a:endParaRPr>
          </a:p>
          <a:p>
            <a:pPr>
              <a:defRPr/>
            </a:pPr>
            <a:r>
              <a:rPr lang="zh-CN" altLang="en-US" sz="2000" b="1" kern="0" dirty="0">
                <a:solidFill>
                  <a:srgbClr val="2A1C00"/>
                </a:solidFill>
                <a:latin typeface="+mj-lt"/>
                <a:ea typeface="宋体" charset="-122"/>
                <a:cs typeface="+mj-cs"/>
              </a:rPr>
              <a:t> 类</a:t>
            </a:r>
            <a:endParaRPr lang="en-US" altLang="zh-CN" sz="2000" b="1" kern="0" dirty="0">
              <a:solidFill>
                <a:srgbClr val="2A1C00"/>
              </a:solidFill>
              <a:latin typeface="+mj-lt"/>
              <a:ea typeface="宋体" charset="-122"/>
              <a:cs typeface="+mj-cs"/>
            </a:endParaRPr>
          </a:p>
          <a:p>
            <a:pPr>
              <a:defRPr/>
            </a:pPr>
            <a:r>
              <a:rPr lang="zh-CN" altLang="en-US" sz="2000" b="1" kern="0" dirty="0">
                <a:solidFill>
                  <a:srgbClr val="2A1C00"/>
                </a:solidFill>
                <a:latin typeface="+mj-lt"/>
                <a:ea typeface="宋体" charset="-122"/>
                <a:cs typeface="+mj-cs"/>
              </a:rPr>
              <a:t> 型</a:t>
            </a:r>
          </a:p>
        </p:txBody>
      </p:sp>
      <p:pic>
        <p:nvPicPr>
          <p:cNvPr id="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1"/>
          <p:cNvSpPr txBox="1">
            <a:spLocks noChangeArrowheads="1"/>
          </p:cNvSpPr>
          <p:nvPr/>
        </p:nvSpPr>
        <p:spPr bwMode="auto">
          <a:xfrm>
            <a:off x="600075" y="228600"/>
            <a:ext cx="2647176"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dirty="0" smtClean="0">
                <a:solidFill>
                  <a:srgbClr val="006F53"/>
                </a:solidFill>
                <a:latin typeface="微软雅黑" pitchFamily="34" charset="-122"/>
              </a:rPr>
              <a:t>测试文档类型</a:t>
            </a:r>
            <a:endParaRPr lang="zh-CN" dirty="0">
              <a:solidFill>
                <a:srgbClr val="006F53"/>
              </a:solidFill>
              <a:latin typeface="微软雅黑" pitchFamily="34" charset="-122"/>
            </a:endParaRPr>
          </a:p>
        </p:txBody>
      </p:sp>
    </p:spTree>
    <p:extLst>
      <p:ext uri="{BB962C8B-B14F-4D97-AF65-F5344CB8AC3E}">
        <p14:creationId xmlns:p14="http://schemas.microsoft.com/office/powerpoint/2010/main" val="2179171422"/>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1"/>
          <p:cNvSpPr txBox="1">
            <a:spLocks noChangeArrowheads="1"/>
          </p:cNvSpPr>
          <p:nvPr/>
        </p:nvSpPr>
        <p:spPr bwMode="auto">
          <a:xfrm>
            <a:off x="600075" y="228600"/>
            <a:ext cx="3878283"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dirty="0" smtClean="0">
                <a:solidFill>
                  <a:srgbClr val="006F53"/>
                </a:solidFill>
                <a:latin typeface="微软雅黑" pitchFamily="34" charset="-122"/>
              </a:rPr>
              <a:t>测试流程与测试文档</a:t>
            </a:r>
            <a:endParaRPr lang="zh-CN" dirty="0">
              <a:solidFill>
                <a:srgbClr val="006F53"/>
              </a:solidFill>
              <a:latin typeface="微软雅黑" pitchFamily="34" charset="-122"/>
            </a:endParaRPr>
          </a:p>
        </p:txBody>
      </p:sp>
      <p:pic>
        <p:nvPicPr>
          <p:cNvPr id="9" name="Picture 1" descr="C:\Users\lee\AppData\Roaming\Tencent\Users\119006626\QQ\WinTemp\RichOle\$%L5}MY5$RL~P$~B)U]YT$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052736"/>
            <a:ext cx="7473714" cy="5136919"/>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2051720" y="3797302"/>
            <a:ext cx="864096" cy="2160240"/>
          </a:xfrm>
          <a:prstGeom prst="ellipse">
            <a:avLst/>
          </a:prstGeom>
          <a:solidFill>
            <a:srgbClr val="FF0000">
              <a:alpha val="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92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6"/>
          <p:cNvSpPr txBox="1">
            <a:spLocks/>
          </p:cNvSpPr>
          <p:nvPr/>
        </p:nvSpPr>
        <p:spPr>
          <a:xfrm>
            <a:off x="714316" y="1081070"/>
            <a:ext cx="7929650" cy="5214974"/>
          </a:xfrm>
          <a:prstGeom prst="rect">
            <a:avLst/>
          </a:prstGeom>
          <a:ln w="25400" cap="flat" cmpd="sng" algn="ctr">
            <a:solidFill>
              <a:schemeClr val="bg1"/>
            </a:solidFill>
            <a:prstDash val="solid"/>
          </a:ln>
        </p:spPr>
        <p:style>
          <a:lnRef idx="2">
            <a:schemeClr val="accent2"/>
          </a:lnRef>
          <a:fillRef idx="1">
            <a:schemeClr val="lt1"/>
          </a:fillRef>
          <a:effectRef idx="0">
            <a:schemeClr val="accent2"/>
          </a:effectRef>
          <a:fontRef idx="minor">
            <a:schemeClr val="dk1"/>
          </a:fontRef>
        </p:style>
        <p:txBody>
          <a:bodyPr/>
          <a:lstStyle/>
          <a:p>
            <a:pPr marL="166688" marR="0" lvl="0" indent="-166688" defTabSz="0" latinLnBrk="0">
              <a:lnSpc>
                <a:spcPct val="150000"/>
              </a:lnSpc>
              <a:spcAft>
                <a:spcPct val="15000"/>
              </a:spcAft>
              <a:buClr>
                <a:schemeClr val="tx2"/>
              </a:buClr>
              <a:buSzTx/>
              <a:buFont typeface="Arial" charset="0"/>
              <a:buChar char="•"/>
              <a:tabLst/>
              <a:defRPr/>
            </a:pPr>
            <a:r>
              <a:rPr lang="zh-CN" altLang="en-US" sz="2400" dirty="0">
                <a:solidFill>
                  <a:srgbClr val="006F53"/>
                </a:solidFill>
                <a:latin typeface="微软雅黑" pitchFamily="34" charset="-122"/>
                <a:ea typeface="微软雅黑" pitchFamily="34" charset="-122"/>
              </a:rPr>
              <a:t>软件测试流程</a:t>
            </a:r>
            <a:endParaRPr lang="en-US" altLang="zh-CN" sz="2400" dirty="0">
              <a:solidFill>
                <a:srgbClr val="006F53"/>
              </a:solidFill>
              <a:latin typeface="微软雅黑" pitchFamily="34" charset="-122"/>
              <a:ea typeface="微软雅黑" pitchFamily="34" charset="-122"/>
            </a:endParaRPr>
          </a:p>
          <a:p>
            <a:pPr marL="166688" marR="0" lvl="0" indent="-166688" defTabSz="0" latinLnBrk="0">
              <a:lnSpc>
                <a:spcPct val="150000"/>
              </a:lnSpc>
              <a:spcAft>
                <a:spcPct val="15000"/>
              </a:spcAft>
              <a:buClr>
                <a:schemeClr val="tx2"/>
              </a:buClr>
              <a:buSzTx/>
              <a:buFont typeface="Arial" charset="0"/>
              <a:buChar char="•"/>
              <a:tabLst/>
              <a:defRPr/>
            </a:pPr>
            <a:r>
              <a:rPr lang="zh-CN" altLang="en-US" sz="2400" dirty="0">
                <a:solidFill>
                  <a:srgbClr val="006F53"/>
                </a:solidFill>
                <a:latin typeface="微软雅黑" pitchFamily="34" charset="-122"/>
                <a:ea typeface="微软雅黑" pitchFamily="34" charset="-122"/>
              </a:rPr>
              <a:t>测试文档类型</a:t>
            </a:r>
          </a:p>
        </p:txBody>
      </p:sp>
      <p:grpSp>
        <p:nvGrpSpPr>
          <p:cNvPr id="5" name="组合 4"/>
          <p:cNvGrpSpPr/>
          <p:nvPr/>
        </p:nvGrpSpPr>
        <p:grpSpPr>
          <a:xfrm>
            <a:off x="5572132" y="714356"/>
            <a:ext cx="3071834" cy="3071834"/>
            <a:chOff x="1142976" y="1571612"/>
            <a:chExt cx="3643338" cy="4286280"/>
          </a:xfrm>
        </p:grpSpPr>
        <p:pic>
          <p:nvPicPr>
            <p:cNvPr id="6" name="图片 5"/>
            <p:cNvPicPr/>
            <p:nvPr/>
          </p:nvPicPr>
          <p:blipFill>
            <a:blip r:embed="rId2"/>
            <a:srcRect/>
            <a:stretch>
              <a:fillRect/>
            </a:stretch>
          </p:blipFill>
          <p:spPr bwMode="auto">
            <a:xfrm>
              <a:off x="1142976" y="1571612"/>
              <a:ext cx="3643338" cy="4286280"/>
            </a:xfrm>
            <a:prstGeom prst="rect">
              <a:avLst/>
            </a:prstGeom>
            <a:noFill/>
            <a:ln w="9525">
              <a:noFill/>
              <a:miter lim="800000"/>
              <a:headEnd/>
              <a:tailEnd/>
            </a:ln>
          </p:spPr>
        </p:pic>
        <p:cxnSp>
          <p:nvCxnSpPr>
            <p:cNvPr id="7" name="直接箭头连接符 6"/>
            <p:cNvCxnSpPr/>
            <p:nvPr/>
          </p:nvCxnSpPr>
          <p:spPr>
            <a:xfrm rot="5400000" flipH="1" flipV="1">
              <a:off x="3536149" y="2464587"/>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3536943" y="3321049"/>
              <a:ext cx="35719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0" name="图示 9"/>
          <p:cNvGraphicFramePr/>
          <p:nvPr/>
        </p:nvGraphicFramePr>
        <p:xfrm>
          <a:off x="0" y="2571744"/>
          <a:ext cx="5429288" cy="2357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 Box 1"/>
          <p:cNvSpPr txBox="1">
            <a:spLocks noChangeArrowheads="1"/>
          </p:cNvSpPr>
          <p:nvPr/>
        </p:nvSpPr>
        <p:spPr bwMode="auto">
          <a:xfrm>
            <a:off x="528633" y="159919"/>
            <a:ext cx="305754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a:spcAft>
                <a:spcPts val="600"/>
              </a:spcAft>
              <a:buClrTx/>
              <a:buFontTx/>
              <a:buNone/>
            </a:pPr>
            <a:r>
              <a:rPr lang="zh-CN" altLang="en-US" dirty="0">
                <a:solidFill>
                  <a:srgbClr val="C00000"/>
                </a:solidFill>
              </a:rPr>
              <a:t>本讲小结与要求</a:t>
            </a:r>
            <a:endParaRPr lang="en-US" altLang="zh-CN" dirty="0">
              <a:solidFill>
                <a:srgbClr val="006F53"/>
              </a:solidFill>
              <a:latin typeface="微软雅黑" pitchFamily="34" charset="-122"/>
            </a:endParaRPr>
          </a:p>
        </p:txBody>
      </p:sp>
      <p:graphicFrame>
        <p:nvGraphicFramePr>
          <p:cNvPr id="14" name="内容占位符 6"/>
          <p:cNvGraphicFramePr>
            <a:graphicFrameLocks noGrp="1"/>
          </p:cNvGraphicFramePr>
          <p:nvPr>
            <p:ph idx="1"/>
            <p:extLst>
              <p:ext uri="{D42A27DB-BD31-4B8C-83A1-F6EECF244321}">
                <p14:modId xmlns:p14="http://schemas.microsoft.com/office/powerpoint/2010/main" val="4076578225"/>
              </p:ext>
            </p:extLst>
          </p:nvPr>
        </p:nvGraphicFramePr>
        <p:xfrm>
          <a:off x="4975328" y="3674368"/>
          <a:ext cx="3682752" cy="31836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881752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80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6"/>
          <p:cNvSpPr>
            <a:spLocks noGrp="1" noChangeArrowheads="1"/>
          </p:cNvSpPr>
          <p:nvPr>
            <p:ph type="ctrTitle"/>
          </p:nvPr>
        </p:nvSpPr>
        <p:spPr>
          <a:xfrm>
            <a:off x="251520" y="3861048"/>
            <a:ext cx="7362825" cy="582613"/>
          </a:xfrm>
        </p:spPr>
        <p:txBody>
          <a:bodyPr anchor="b"/>
          <a:lstStyle/>
          <a:p>
            <a:pPr algn="ctr" eaLnBrk="1" hangingPunct="1"/>
            <a:r>
              <a:rPr lang="en-US" altLang="zh-CN" sz="5400" b="1" dirty="0" smtClean="0">
                <a:solidFill>
                  <a:srgbClr val="C00000"/>
                </a:solidFill>
              </a:rPr>
              <a:t>Thank You</a:t>
            </a:r>
            <a:endParaRPr lang="zh-CN" altLang="zh-CN" sz="5400" b="1"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9" name="Group 228"/>
          <p:cNvGrpSpPr>
            <a:grpSpLocks/>
          </p:cNvGrpSpPr>
          <p:nvPr/>
        </p:nvGrpSpPr>
        <p:grpSpPr bwMode="auto">
          <a:xfrm>
            <a:off x="1928795" y="4330455"/>
            <a:ext cx="5105400" cy="555625"/>
            <a:chOff x="1248" y="1440"/>
            <a:chExt cx="3216" cy="350"/>
          </a:xfrm>
        </p:grpSpPr>
        <p:sp>
          <p:nvSpPr>
            <p:cNvPr id="11270"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黑体" pitchFamily="49" charset="-122"/>
                <a:ea typeface="黑体" pitchFamily="49" charset="-122"/>
              </a:endParaRPr>
            </a:p>
          </p:txBody>
        </p:sp>
        <p:sp>
          <p:nvSpPr>
            <p:cNvPr id="21" name="Text Box 231"/>
            <p:cNvSpPr txBox="1">
              <a:spLocks noChangeArrowheads="1"/>
            </p:cNvSpPr>
            <p:nvPr/>
          </p:nvSpPr>
          <p:spPr bwMode="gray">
            <a:xfrm>
              <a:off x="2089" y="1482"/>
              <a:ext cx="892" cy="291"/>
            </a:xfrm>
            <a:prstGeom prst="rect">
              <a:avLst/>
            </a:prstGeom>
            <a:noFill/>
            <a:ln w="9525" algn="ctr">
              <a:noFill/>
              <a:miter lim="800000"/>
              <a:headEnd/>
              <a:tailEnd/>
            </a:ln>
          </p:spPr>
          <p:txBody>
            <a:bodyPr wrap="none">
              <a:spAutoFit/>
            </a:bodyPr>
            <a:lstStyle/>
            <a:p>
              <a:pPr>
                <a:defRPr/>
              </a:pPr>
              <a:r>
                <a:rPr lang="zh-CN" altLang="en-US" sz="2400" dirty="0" smtClean="0">
                  <a:solidFill>
                    <a:schemeClr val="tx1">
                      <a:lumMod val="95000"/>
                      <a:lumOff val="5000"/>
                    </a:schemeClr>
                  </a:solidFill>
                  <a:latin typeface="微软雅黑" pitchFamily="34" charset="-122"/>
                  <a:ea typeface="微软雅黑" pitchFamily="34" charset="-122"/>
                </a:rPr>
                <a:t>评估总结</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11273" name="Text Box 232"/>
            <p:cNvSpPr txBox="1">
              <a:spLocks noChangeArrowheads="1"/>
            </p:cNvSpPr>
            <p:nvPr/>
          </p:nvSpPr>
          <p:spPr bwMode="gray">
            <a:xfrm>
              <a:off x="1296" y="145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400" b="1" dirty="0" smtClean="0">
                  <a:solidFill>
                    <a:srgbClr val="FFFFFF"/>
                  </a:solidFill>
                  <a:latin typeface="黑体" pitchFamily="49" charset="-122"/>
                  <a:ea typeface="黑体" pitchFamily="49" charset="-122"/>
                </a:rPr>
                <a:t>5</a:t>
              </a:r>
              <a:endParaRPr lang="en-US" altLang="zh-CN" sz="2400" b="1" dirty="0">
                <a:solidFill>
                  <a:srgbClr val="FFFFFF"/>
                </a:solidFill>
                <a:latin typeface="黑体" pitchFamily="49" charset="-122"/>
                <a:ea typeface="黑体" pitchFamily="49" charset="-122"/>
              </a:endParaRPr>
            </a:p>
          </p:txBody>
        </p:sp>
      </p:grpSp>
      <p:sp>
        <p:nvSpPr>
          <p:cNvPr id="2" name="圆角矩形 1"/>
          <p:cNvSpPr/>
          <p:nvPr/>
        </p:nvSpPr>
        <p:spPr bwMode="auto">
          <a:xfrm>
            <a:off x="467544" y="620688"/>
            <a:ext cx="6113513" cy="576064"/>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26" name="Group 233"/>
          <p:cNvGrpSpPr>
            <a:grpSpLocks/>
          </p:cNvGrpSpPr>
          <p:nvPr/>
        </p:nvGrpSpPr>
        <p:grpSpPr bwMode="auto">
          <a:xfrm>
            <a:off x="1907704" y="1124744"/>
            <a:ext cx="5105400" cy="555625"/>
            <a:chOff x="1248" y="2030"/>
            <a:chExt cx="3216" cy="350"/>
          </a:xfrm>
        </p:grpSpPr>
        <p:sp>
          <p:nvSpPr>
            <p:cNvPr id="27"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9"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a:solidFill>
                    <a:srgbClr val="C00000"/>
                  </a:solidFill>
                  <a:latin typeface="微软雅黑" pitchFamily="34" charset="-122"/>
                  <a:ea typeface="微软雅黑" pitchFamily="34" charset="-122"/>
                </a:rPr>
                <a:t>软件测试流程</a:t>
              </a:r>
              <a:endParaRPr lang="en-US" altLang="zh-CN" sz="2400" dirty="0">
                <a:solidFill>
                  <a:srgbClr val="C00000"/>
                </a:solidFill>
                <a:latin typeface="微软雅黑" pitchFamily="34" charset="-122"/>
                <a:ea typeface="微软雅黑" pitchFamily="34" charset="-122"/>
              </a:endParaRPr>
            </a:p>
          </p:txBody>
        </p:sp>
        <p:sp>
          <p:nvSpPr>
            <p:cNvPr id="30" name="Text Box 237"/>
            <p:cNvSpPr txBox="1">
              <a:spLocks noChangeArrowheads="1"/>
            </p:cNvSpPr>
            <p:nvPr/>
          </p:nvSpPr>
          <p:spPr bwMode="gray">
            <a:xfrm>
              <a:off x="1296" y="2044"/>
              <a:ext cx="223" cy="288"/>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rPr>
                <a:t>1</a:t>
              </a:r>
            </a:p>
          </p:txBody>
        </p:sp>
      </p:grpSp>
      <p:grpSp>
        <p:nvGrpSpPr>
          <p:cNvPr id="31" name="Group 238"/>
          <p:cNvGrpSpPr>
            <a:grpSpLocks/>
          </p:cNvGrpSpPr>
          <p:nvPr/>
        </p:nvGrpSpPr>
        <p:grpSpPr bwMode="auto">
          <a:xfrm>
            <a:off x="1907704" y="1919641"/>
            <a:ext cx="5105400" cy="555625"/>
            <a:chOff x="1248" y="2640"/>
            <a:chExt cx="3216" cy="350"/>
          </a:xfrm>
        </p:grpSpPr>
        <p:sp>
          <p:nvSpPr>
            <p:cNvPr id="3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34"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35"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2</a:t>
              </a:r>
            </a:p>
          </p:txBody>
        </p:sp>
      </p:grpSp>
      <p:grpSp>
        <p:nvGrpSpPr>
          <p:cNvPr id="36" name="Group 243"/>
          <p:cNvGrpSpPr>
            <a:grpSpLocks/>
          </p:cNvGrpSpPr>
          <p:nvPr/>
        </p:nvGrpSpPr>
        <p:grpSpPr bwMode="auto">
          <a:xfrm>
            <a:off x="1907704" y="2689580"/>
            <a:ext cx="5105400" cy="555625"/>
            <a:chOff x="1248" y="3230"/>
            <a:chExt cx="3216" cy="350"/>
          </a:xfrm>
        </p:grpSpPr>
        <p:sp>
          <p:nvSpPr>
            <p:cNvPr id="37" name="Line 244"/>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8"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黑体" pitchFamily="2" charset="-122"/>
                <a:ea typeface="黑体" pitchFamily="2" charset="-122"/>
              </a:endParaRPr>
            </a:p>
          </p:txBody>
        </p:sp>
        <p:sp>
          <p:nvSpPr>
            <p:cNvPr id="39" name="Text Box 246"/>
            <p:cNvSpPr txBox="1">
              <a:spLocks noChangeArrowheads="1"/>
            </p:cNvSpPr>
            <p:nvPr/>
          </p:nvSpPr>
          <p:spPr bwMode="gray">
            <a:xfrm>
              <a:off x="2073" y="3263"/>
              <a:ext cx="1473"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测试设计与开发</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40" name="Text Box 247"/>
            <p:cNvSpPr txBox="1">
              <a:spLocks noChangeArrowheads="1"/>
            </p:cNvSpPr>
            <p:nvPr/>
          </p:nvSpPr>
          <p:spPr bwMode="gray">
            <a:xfrm>
              <a:off x="1296" y="324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3</a:t>
              </a:r>
            </a:p>
          </p:txBody>
        </p:sp>
      </p:grpSp>
      <p:sp>
        <p:nvSpPr>
          <p:cNvPr id="41" name="Text Box 246"/>
          <p:cNvSpPr txBox="1">
            <a:spLocks noChangeArrowheads="1"/>
          </p:cNvSpPr>
          <p:nvPr/>
        </p:nvSpPr>
        <p:spPr bwMode="gray">
          <a:xfrm>
            <a:off x="3226891" y="1956517"/>
            <a:ext cx="1415772" cy="461665"/>
          </a:xfrm>
          <a:prstGeom prst="rect">
            <a:avLst/>
          </a:prstGeom>
          <a:noFill/>
          <a:ln w="9525" algn="ctr">
            <a:noFill/>
            <a:miter lim="800000"/>
            <a:headEnd/>
            <a:tailEnd/>
          </a:ln>
        </p:spPr>
        <p:txBody>
          <a:bodyPr wrap="none">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测试计划</a:t>
            </a:r>
            <a:endParaRPr lang="en-US" altLang="zh-CN" sz="2400" dirty="0" smtClean="0">
              <a:solidFill>
                <a:srgbClr val="FF0000"/>
              </a:solidFill>
              <a:latin typeface="微软雅黑" pitchFamily="34" charset="-122"/>
              <a:ea typeface="微软雅黑" pitchFamily="34" charset="-122"/>
            </a:endParaRPr>
          </a:p>
        </p:txBody>
      </p:sp>
      <p:grpSp>
        <p:nvGrpSpPr>
          <p:cNvPr id="42" name="Group 238"/>
          <p:cNvGrpSpPr>
            <a:grpSpLocks/>
          </p:cNvGrpSpPr>
          <p:nvPr/>
        </p:nvGrpSpPr>
        <p:grpSpPr bwMode="auto">
          <a:xfrm>
            <a:off x="1928795" y="3517928"/>
            <a:ext cx="5105400" cy="555625"/>
            <a:chOff x="1248" y="2640"/>
            <a:chExt cx="3216" cy="350"/>
          </a:xfrm>
        </p:grpSpPr>
        <p:sp>
          <p:nvSpPr>
            <p:cNvPr id="43"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44"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45"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46"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黑体" pitchFamily="2" charset="-122"/>
                  <a:ea typeface="黑体" pitchFamily="2" charset="-122"/>
                </a:rPr>
                <a:t>4</a:t>
              </a:r>
              <a:endParaRPr lang="en-US" altLang="zh-CN" sz="2400" b="1" dirty="0">
                <a:solidFill>
                  <a:srgbClr val="FFFFFF"/>
                </a:solidFill>
                <a:latin typeface="黑体" pitchFamily="2" charset="-122"/>
                <a:ea typeface="黑体" pitchFamily="2" charset="-122"/>
              </a:endParaRPr>
            </a:p>
          </p:txBody>
        </p:sp>
      </p:grpSp>
      <p:sp>
        <p:nvSpPr>
          <p:cNvPr id="47" name="Text Box 246"/>
          <p:cNvSpPr txBox="1">
            <a:spLocks noChangeArrowheads="1"/>
          </p:cNvSpPr>
          <p:nvPr/>
        </p:nvSpPr>
        <p:spPr bwMode="gray">
          <a:xfrm>
            <a:off x="3241881" y="3595191"/>
            <a:ext cx="1415772" cy="461665"/>
          </a:xfrm>
          <a:prstGeom prst="rect">
            <a:avLst/>
          </a:prstGeom>
          <a:noFill/>
          <a:ln w="9525" algn="ctr">
            <a:noFill/>
            <a:miter lim="800000"/>
            <a:headEnd/>
            <a:tailEnd/>
          </a:ln>
        </p:spPr>
        <p:txBody>
          <a:bodyPr wrap="none">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测试实施</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8" name="Group 233"/>
          <p:cNvGrpSpPr>
            <a:grpSpLocks/>
          </p:cNvGrpSpPr>
          <p:nvPr/>
        </p:nvGrpSpPr>
        <p:grpSpPr bwMode="auto">
          <a:xfrm>
            <a:off x="1921627" y="5122543"/>
            <a:ext cx="5105400" cy="555625"/>
            <a:chOff x="1248" y="2030"/>
            <a:chExt cx="3216" cy="350"/>
          </a:xfrm>
        </p:grpSpPr>
        <p:sp>
          <p:nvSpPr>
            <p:cNvPr id="49"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50"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51"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smtClean="0">
                  <a:latin typeface="微软雅黑" pitchFamily="34" charset="-122"/>
                  <a:ea typeface="微软雅黑" pitchFamily="34" charset="-122"/>
                </a:rPr>
                <a:t>测试文档类型</a:t>
              </a:r>
              <a:endParaRPr lang="en-US" altLang="zh-CN" sz="2400" dirty="0" smtClean="0">
                <a:latin typeface="微软雅黑" pitchFamily="34" charset="-122"/>
                <a:ea typeface="微软雅黑" pitchFamily="34" charset="-122"/>
              </a:endParaRPr>
            </a:p>
          </p:txBody>
        </p:sp>
        <p:sp>
          <p:nvSpPr>
            <p:cNvPr id="52" name="Text Box 237"/>
            <p:cNvSpPr txBox="1">
              <a:spLocks noChangeArrowheads="1"/>
            </p:cNvSpPr>
            <p:nvPr/>
          </p:nvSpPr>
          <p:spPr bwMode="gray">
            <a:xfrm>
              <a:off x="1301" y="2044"/>
              <a:ext cx="213"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rPr>
                <a:t>6</a:t>
              </a:r>
              <a:endParaRPr lang="en-US" altLang="zh-CN" sz="2400" b="1" dirty="0">
                <a:solidFill>
                  <a:srgbClr val="FFFFFF"/>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2625" y="222250"/>
            <a:ext cx="8281863" cy="566738"/>
          </a:xfrm>
        </p:spPr>
        <p:txBody>
          <a:bodyPr/>
          <a:lstStyle/>
          <a:p>
            <a:pPr>
              <a:defRPr/>
            </a:pPr>
            <a:r>
              <a:rPr lang="zh-CN" altLang="en-US" sz="2800" dirty="0" smtClean="0">
                <a:solidFill>
                  <a:schemeClr val="tx2">
                    <a:lumMod val="75000"/>
                  </a:schemeClr>
                </a:solidFill>
              </a:rPr>
              <a:t>软件测试流程</a:t>
            </a:r>
            <a:endParaRPr sz="2800" dirty="0">
              <a:solidFill>
                <a:srgbClr val="FF0000"/>
              </a:solidFill>
            </a:endParaRPr>
          </a:p>
        </p:txBody>
      </p:sp>
      <p:sp>
        <p:nvSpPr>
          <p:cNvPr id="20483" name="内容占位符 2"/>
          <p:cNvSpPr>
            <a:spLocks noGrp="1"/>
          </p:cNvSpPr>
          <p:nvPr>
            <p:ph idx="1"/>
          </p:nvPr>
        </p:nvSpPr>
        <p:spPr>
          <a:xfrm>
            <a:off x="683568" y="1052736"/>
            <a:ext cx="7488832" cy="4641850"/>
          </a:xfrm>
        </p:spPr>
        <p:txBody>
          <a:bodyPr/>
          <a:lstStyle/>
          <a:p>
            <a:pPr>
              <a:defRPr/>
            </a:pPr>
            <a:r>
              <a:rPr lang="zh-CN" altLang="en-US" dirty="0"/>
              <a:t>测试过程中必需的基本测试活动及其产生的结果：</a:t>
            </a:r>
            <a:endParaRPr lang="en-US" altLang="zh-CN" dirty="0"/>
          </a:p>
          <a:p>
            <a:pPr lvl="1">
              <a:lnSpc>
                <a:spcPct val="150000"/>
              </a:lnSpc>
              <a:defRPr/>
            </a:pPr>
            <a:r>
              <a:rPr lang="zh-CN" altLang="en-US" dirty="0" smtClean="0"/>
              <a:t>前期</a:t>
            </a:r>
            <a:r>
              <a:rPr lang="zh-CN" altLang="en-US" dirty="0"/>
              <a:t>：参加需求评审</a:t>
            </a:r>
            <a:r>
              <a:rPr lang="zh-CN" altLang="en-US" dirty="0" smtClean="0"/>
              <a:t>会议</a:t>
            </a:r>
            <a:endParaRPr lang="zh-CN" altLang="en-US" dirty="0"/>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3" name="图示 12"/>
          <p:cNvGraphicFramePr/>
          <p:nvPr>
            <p:extLst>
              <p:ext uri="{D42A27DB-BD31-4B8C-83A1-F6EECF244321}">
                <p14:modId xmlns:p14="http://schemas.microsoft.com/office/powerpoint/2010/main" val="2738551102"/>
              </p:ext>
            </p:extLst>
          </p:nvPr>
        </p:nvGraphicFramePr>
        <p:xfrm>
          <a:off x="1187624" y="2447678"/>
          <a:ext cx="6552524" cy="3357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9" name="Group 228"/>
          <p:cNvGrpSpPr>
            <a:grpSpLocks/>
          </p:cNvGrpSpPr>
          <p:nvPr/>
        </p:nvGrpSpPr>
        <p:grpSpPr bwMode="auto">
          <a:xfrm>
            <a:off x="1928795" y="4330455"/>
            <a:ext cx="5105400" cy="555625"/>
            <a:chOff x="1248" y="1440"/>
            <a:chExt cx="3216" cy="350"/>
          </a:xfrm>
        </p:grpSpPr>
        <p:sp>
          <p:nvSpPr>
            <p:cNvPr id="11270"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黑体" pitchFamily="49" charset="-122"/>
                <a:ea typeface="黑体" pitchFamily="49" charset="-122"/>
              </a:endParaRPr>
            </a:p>
          </p:txBody>
        </p:sp>
        <p:sp>
          <p:nvSpPr>
            <p:cNvPr id="21" name="Text Box 231"/>
            <p:cNvSpPr txBox="1">
              <a:spLocks noChangeArrowheads="1"/>
            </p:cNvSpPr>
            <p:nvPr/>
          </p:nvSpPr>
          <p:spPr bwMode="gray">
            <a:xfrm>
              <a:off x="2089" y="1482"/>
              <a:ext cx="892" cy="291"/>
            </a:xfrm>
            <a:prstGeom prst="rect">
              <a:avLst/>
            </a:prstGeom>
            <a:noFill/>
            <a:ln w="9525" algn="ctr">
              <a:noFill/>
              <a:miter lim="800000"/>
              <a:headEnd/>
              <a:tailEnd/>
            </a:ln>
          </p:spPr>
          <p:txBody>
            <a:bodyPr wrap="none">
              <a:spAutoFit/>
            </a:bodyPr>
            <a:lstStyle/>
            <a:p>
              <a:pPr>
                <a:defRPr/>
              </a:pPr>
              <a:r>
                <a:rPr lang="zh-CN" altLang="en-US" sz="2400" dirty="0" smtClean="0">
                  <a:solidFill>
                    <a:schemeClr val="tx1">
                      <a:lumMod val="95000"/>
                      <a:lumOff val="5000"/>
                    </a:schemeClr>
                  </a:solidFill>
                  <a:latin typeface="微软雅黑" pitchFamily="34" charset="-122"/>
                  <a:ea typeface="微软雅黑" pitchFamily="34" charset="-122"/>
                </a:rPr>
                <a:t>评估总结</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11273" name="Text Box 232"/>
            <p:cNvSpPr txBox="1">
              <a:spLocks noChangeArrowheads="1"/>
            </p:cNvSpPr>
            <p:nvPr/>
          </p:nvSpPr>
          <p:spPr bwMode="gray">
            <a:xfrm>
              <a:off x="1296" y="145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400" b="1" dirty="0" smtClean="0">
                  <a:solidFill>
                    <a:srgbClr val="FFFFFF"/>
                  </a:solidFill>
                  <a:latin typeface="黑体" pitchFamily="49" charset="-122"/>
                  <a:ea typeface="黑体" pitchFamily="49" charset="-122"/>
                </a:rPr>
                <a:t>5</a:t>
              </a:r>
              <a:endParaRPr lang="en-US" altLang="zh-CN" sz="2400" b="1" dirty="0">
                <a:solidFill>
                  <a:srgbClr val="FFFFFF"/>
                </a:solidFill>
                <a:latin typeface="黑体" pitchFamily="49" charset="-122"/>
                <a:ea typeface="黑体" pitchFamily="49" charset="-122"/>
              </a:endParaRPr>
            </a:p>
          </p:txBody>
        </p:sp>
      </p:grpSp>
      <p:sp>
        <p:nvSpPr>
          <p:cNvPr id="2" name="圆角矩形 1"/>
          <p:cNvSpPr/>
          <p:nvPr/>
        </p:nvSpPr>
        <p:spPr bwMode="auto">
          <a:xfrm>
            <a:off x="467544" y="620688"/>
            <a:ext cx="6113513" cy="576064"/>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26" name="Group 233"/>
          <p:cNvGrpSpPr>
            <a:grpSpLocks/>
          </p:cNvGrpSpPr>
          <p:nvPr/>
        </p:nvGrpSpPr>
        <p:grpSpPr bwMode="auto">
          <a:xfrm>
            <a:off x="1907704" y="1124744"/>
            <a:ext cx="5105400" cy="555625"/>
            <a:chOff x="1248" y="2030"/>
            <a:chExt cx="3216" cy="350"/>
          </a:xfrm>
        </p:grpSpPr>
        <p:sp>
          <p:nvSpPr>
            <p:cNvPr id="27"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9"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软件测试流程</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30" name="Text Box 237"/>
            <p:cNvSpPr txBox="1">
              <a:spLocks noChangeArrowheads="1"/>
            </p:cNvSpPr>
            <p:nvPr/>
          </p:nvSpPr>
          <p:spPr bwMode="gray">
            <a:xfrm>
              <a:off x="1296" y="2044"/>
              <a:ext cx="223" cy="288"/>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rPr>
                <a:t>1</a:t>
              </a:r>
            </a:p>
          </p:txBody>
        </p:sp>
      </p:grpSp>
      <p:grpSp>
        <p:nvGrpSpPr>
          <p:cNvPr id="31" name="Group 238"/>
          <p:cNvGrpSpPr>
            <a:grpSpLocks/>
          </p:cNvGrpSpPr>
          <p:nvPr/>
        </p:nvGrpSpPr>
        <p:grpSpPr bwMode="auto">
          <a:xfrm>
            <a:off x="1907704" y="1919641"/>
            <a:ext cx="5105400" cy="555625"/>
            <a:chOff x="1248" y="2640"/>
            <a:chExt cx="3216" cy="350"/>
          </a:xfrm>
        </p:grpSpPr>
        <p:sp>
          <p:nvSpPr>
            <p:cNvPr id="3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34"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35"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2</a:t>
              </a:r>
            </a:p>
          </p:txBody>
        </p:sp>
      </p:grpSp>
      <p:grpSp>
        <p:nvGrpSpPr>
          <p:cNvPr id="36" name="Group 243"/>
          <p:cNvGrpSpPr>
            <a:grpSpLocks/>
          </p:cNvGrpSpPr>
          <p:nvPr/>
        </p:nvGrpSpPr>
        <p:grpSpPr bwMode="auto">
          <a:xfrm>
            <a:off x="1907704" y="2689580"/>
            <a:ext cx="5105400" cy="555625"/>
            <a:chOff x="1248" y="3230"/>
            <a:chExt cx="3216" cy="350"/>
          </a:xfrm>
        </p:grpSpPr>
        <p:sp>
          <p:nvSpPr>
            <p:cNvPr id="37" name="Line 244"/>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8"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黑体" pitchFamily="2" charset="-122"/>
                <a:ea typeface="黑体" pitchFamily="2" charset="-122"/>
              </a:endParaRPr>
            </a:p>
          </p:txBody>
        </p:sp>
        <p:sp>
          <p:nvSpPr>
            <p:cNvPr id="39" name="Text Box 246"/>
            <p:cNvSpPr txBox="1">
              <a:spLocks noChangeArrowheads="1"/>
            </p:cNvSpPr>
            <p:nvPr/>
          </p:nvSpPr>
          <p:spPr bwMode="gray">
            <a:xfrm>
              <a:off x="2073" y="3263"/>
              <a:ext cx="1473"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测试设计与开发</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40" name="Text Box 247"/>
            <p:cNvSpPr txBox="1">
              <a:spLocks noChangeArrowheads="1"/>
            </p:cNvSpPr>
            <p:nvPr/>
          </p:nvSpPr>
          <p:spPr bwMode="gray">
            <a:xfrm>
              <a:off x="1296" y="324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3</a:t>
              </a:r>
            </a:p>
          </p:txBody>
        </p:sp>
      </p:grpSp>
      <p:sp>
        <p:nvSpPr>
          <p:cNvPr id="41" name="Text Box 246"/>
          <p:cNvSpPr txBox="1">
            <a:spLocks noChangeArrowheads="1"/>
          </p:cNvSpPr>
          <p:nvPr/>
        </p:nvSpPr>
        <p:spPr bwMode="gray">
          <a:xfrm>
            <a:off x="3226891" y="1956517"/>
            <a:ext cx="1415772" cy="461665"/>
          </a:xfrm>
          <a:prstGeom prst="rect">
            <a:avLst/>
          </a:prstGeom>
          <a:noFill/>
          <a:ln w="9525" algn="ctr">
            <a:noFill/>
            <a:miter lim="800000"/>
            <a:headEnd/>
            <a:tailEnd/>
          </a:ln>
        </p:spPr>
        <p:txBody>
          <a:bodyPr wrap="none">
            <a:spAutoFit/>
          </a:bodyPr>
          <a:lstStyle/>
          <a:p>
            <a:r>
              <a:rPr lang="zh-CN" altLang="en-US" sz="2400" dirty="0">
                <a:solidFill>
                  <a:srgbClr val="C00000"/>
                </a:solidFill>
                <a:latin typeface="微软雅黑" pitchFamily="34" charset="-122"/>
                <a:ea typeface="微软雅黑" pitchFamily="34" charset="-122"/>
              </a:rPr>
              <a:t>测试计划</a:t>
            </a:r>
            <a:endParaRPr lang="en-US" altLang="zh-CN" sz="2400" dirty="0">
              <a:solidFill>
                <a:srgbClr val="C00000"/>
              </a:solidFill>
              <a:latin typeface="微软雅黑" pitchFamily="34" charset="-122"/>
              <a:ea typeface="微软雅黑" pitchFamily="34" charset="-122"/>
            </a:endParaRPr>
          </a:p>
        </p:txBody>
      </p:sp>
      <p:grpSp>
        <p:nvGrpSpPr>
          <p:cNvPr id="42" name="Group 238"/>
          <p:cNvGrpSpPr>
            <a:grpSpLocks/>
          </p:cNvGrpSpPr>
          <p:nvPr/>
        </p:nvGrpSpPr>
        <p:grpSpPr bwMode="auto">
          <a:xfrm>
            <a:off x="1928795" y="3517928"/>
            <a:ext cx="5105400" cy="555625"/>
            <a:chOff x="1248" y="2640"/>
            <a:chExt cx="3216" cy="350"/>
          </a:xfrm>
        </p:grpSpPr>
        <p:sp>
          <p:nvSpPr>
            <p:cNvPr id="43"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44"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45"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46"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黑体" pitchFamily="2" charset="-122"/>
                  <a:ea typeface="黑体" pitchFamily="2" charset="-122"/>
                </a:rPr>
                <a:t>4</a:t>
              </a:r>
              <a:endParaRPr lang="en-US" altLang="zh-CN" sz="2400" b="1" dirty="0">
                <a:solidFill>
                  <a:srgbClr val="FFFFFF"/>
                </a:solidFill>
                <a:latin typeface="黑体" pitchFamily="2" charset="-122"/>
                <a:ea typeface="黑体" pitchFamily="2" charset="-122"/>
              </a:endParaRPr>
            </a:p>
          </p:txBody>
        </p:sp>
      </p:grpSp>
      <p:sp>
        <p:nvSpPr>
          <p:cNvPr id="47" name="Text Box 246"/>
          <p:cNvSpPr txBox="1">
            <a:spLocks noChangeArrowheads="1"/>
          </p:cNvSpPr>
          <p:nvPr/>
        </p:nvSpPr>
        <p:spPr bwMode="gray">
          <a:xfrm>
            <a:off x="3241881" y="3595191"/>
            <a:ext cx="1415772" cy="461665"/>
          </a:xfrm>
          <a:prstGeom prst="rect">
            <a:avLst/>
          </a:prstGeom>
          <a:noFill/>
          <a:ln w="9525" algn="ctr">
            <a:noFill/>
            <a:miter lim="800000"/>
            <a:headEnd/>
            <a:tailEnd/>
          </a:ln>
        </p:spPr>
        <p:txBody>
          <a:bodyPr wrap="none">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测试实施</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8" name="Group 233"/>
          <p:cNvGrpSpPr>
            <a:grpSpLocks/>
          </p:cNvGrpSpPr>
          <p:nvPr/>
        </p:nvGrpSpPr>
        <p:grpSpPr bwMode="auto">
          <a:xfrm>
            <a:off x="1921627" y="5122543"/>
            <a:ext cx="5105400" cy="555625"/>
            <a:chOff x="1248" y="2030"/>
            <a:chExt cx="3216" cy="350"/>
          </a:xfrm>
        </p:grpSpPr>
        <p:sp>
          <p:nvSpPr>
            <p:cNvPr id="49"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50"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51"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smtClean="0">
                  <a:latin typeface="微软雅黑" pitchFamily="34" charset="-122"/>
                  <a:ea typeface="微软雅黑" pitchFamily="34" charset="-122"/>
                </a:rPr>
                <a:t>测试文档类型</a:t>
              </a:r>
              <a:endParaRPr lang="en-US" altLang="zh-CN" sz="2400" dirty="0" smtClean="0">
                <a:latin typeface="微软雅黑" pitchFamily="34" charset="-122"/>
                <a:ea typeface="微软雅黑" pitchFamily="34" charset="-122"/>
              </a:endParaRPr>
            </a:p>
          </p:txBody>
        </p:sp>
        <p:sp>
          <p:nvSpPr>
            <p:cNvPr id="52" name="Text Box 237"/>
            <p:cNvSpPr txBox="1">
              <a:spLocks noChangeArrowheads="1"/>
            </p:cNvSpPr>
            <p:nvPr/>
          </p:nvSpPr>
          <p:spPr bwMode="gray">
            <a:xfrm>
              <a:off x="1301" y="2044"/>
              <a:ext cx="213"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rPr>
                <a:t>6</a:t>
              </a:r>
              <a:endParaRPr lang="en-US" altLang="zh-CN" sz="2400" b="1" dirty="0">
                <a:solidFill>
                  <a:srgbClr val="FFFFFF"/>
                </a:solidFill>
              </a:endParaRPr>
            </a:p>
          </p:txBody>
        </p:sp>
      </p:grpSp>
    </p:spTree>
    <p:extLst>
      <p:ext uri="{BB962C8B-B14F-4D97-AF65-F5344CB8AC3E}">
        <p14:creationId xmlns:p14="http://schemas.microsoft.com/office/powerpoint/2010/main" val="3006961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6226175" cy="566738"/>
          </a:xfrm>
        </p:spPr>
        <p:txBody>
          <a:bodyPr/>
          <a:lstStyle/>
          <a:p>
            <a:pPr>
              <a:defRPr/>
            </a:pPr>
            <a:r>
              <a:rPr lang="zh-CN" altLang="en-US" sz="2800" dirty="0" smtClean="0">
                <a:solidFill>
                  <a:schemeClr val="accent1">
                    <a:lumMod val="90000"/>
                    <a:lumOff val="10000"/>
                  </a:schemeClr>
                </a:solidFill>
              </a:rPr>
              <a:t>测试计划制订</a:t>
            </a:r>
            <a:endParaRPr sz="2800" dirty="0">
              <a:solidFill>
                <a:srgbClr val="FF0000"/>
              </a:solidFill>
            </a:endParaRPr>
          </a:p>
        </p:txBody>
      </p:sp>
      <p:sp>
        <p:nvSpPr>
          <p:cNvPr id="20483" name="内容占位符 2"/>
          <p:cNvSpPr>
            <a:spLocks noGrp="1"/>
          </p:cNvSpPr>
          <p:nvPr>
            <p:ph idx="1"/>
          </p:nvPr>
        </p:nvSpPr>
        <p:spPr>
          <a:xfrm>
            <a:off x="683568" y="1052736"/>
            <a:ext cx="7056784" cy="2952328"/>
          </a:xfrm>
        </p:spPr>
        <p:txBody>
          <a:bodyPr/>
          <a:lstStyle/>
          <a:p>
            <a:pPr>
              <a:lnSpc>
                <a:spcPct val="150000"/>
              </a:lnSpc>
              <a:defRPr/>
            </a:pPr>
            <a:r>
              <a:rPr lang="zh-CN" altLang="en-US" dirty="0"/>
              <a:t>测试计划阶段主要处于测试</a:t>
            </a:r>
            <a:r>
              <a:rPr lang="zh-CN" altLang="en-US" dirty="0" smtClean="0"/>
              <a:t>的</a:t>
            </a:r>
            <a:r>
              <a:rPr lang="zh-CN" altLang="en-US" dirty="0"/>
              <a:t>前</a:t>
            </a:r>
            <a:r>
              <a:rPr lang="zh-CN" altLang="en-US" dirty="0" smtClean="0"/>
              <a:t>期</a:t>
            </a:r>
            <a:r>
              <a:rPr lang="zh-CN" altLang="en-US" dirty="0">
                <a:solidFill>
                  <a:srgbClr val="FF0000"/>
                </a:solidFill>
              </a:rPr>
              <a:t>准备</a:t>
            </a:r>
            <a:r>
              <a:rPr lang="zh-CN" altLang="en-US" dirty="0"/>
              <a:t>工作阶段，在该阶段中主要是对将要进行的</a:t>
            </a:r>
            <a:r>
              <a:rPr lang="zh-CN" altLang="en-US" dirty="0">
                <a:solidFill>
                  <a:srgbClr val="FF0000"/>
                </a:solidFill>
              </a:rPr>
              <a:t>测试工作</a:t>
            </a:r>
            <a:r>
              <a:rPr lang="zh-CN" altLang="en-US" dirty="0"/>
              <a:t>做</a:t>
            </a:r>
            <a:r>
              <a:rPr lang="zh-CN" altLang="en-US" dirty="0">
                <a:solidFill>
                  <a:srgbClr val="FF0000"/>
                </a:solidFill>
              </a:rPr>
              <a:t>整体</a:t>
            </a:r>
            <a:r>
              <a:rPr lang="zh-CN" altLang="en-US" dirty="0"/>
              <a:t>计划安排</a:t>
            </a:r>
            <a:r>
              <a:rPr lang="zh-CN" altLang="en-US" dirty="0" smtClean="0"/>
              <a:t>。</a:t>
            </a:r>
            <a:endParaRPr lang="zh-CN" altLang="en-US" dirty="0"/>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5565" y="3056670"/>
            <a:ext cx="2736875" cy="3468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96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6226175" cy="566738"/>
          </a:xfrm>
        </p:spPr>
        <p:txBody>
          <a:bodyPr/>
          <a:lstStyle/>
          <a:p>
            <a:pPr>
              <a:defRPr/>
            </a:pPr>
            <a:r>
              <a:rPr lang="zh-CN" altLang="en-US" sz="2800" dirty="0" smtClean="0">
                <a:solidFill>
                  <a:schemeClr val="accent1">
                    <a:lumMod val="90000"/>
                    <a:lumOff val="10000"/>
                  </a:schemeClr>
                </a:solidFill>
              </a:rPr>
              <a:t>测试计划制订</a:t>
            </a:r>
            <a:endParaRPr sz="2800" dirty="0">
              <a:solidFill>
                <a:srgbClr val="FF0000"/>
              </a:solidFill>
            </a:endParaRPr>
          </a:p>
        </p:txBody>
      </p:sp>
      <p:sp>
        <p:nvSpPr>
          <p:cNvPr id="20483" name="内容占位符 2"/>
          <p:cNvSpPr>
            <a:spLocks noGrp="1"/>
          </p:cNvSpPr>
          <p:nvPr>
            <p:ph idx="1"/>
          </p:nvPr>
        </p:nvSpPr>
        <p:spPr>
          <a:xfrm>
            <a:off x="683568" y="1052736"/>
            <a:ext cx="7056784" cy="2952328"/>
          </a:xfrm>
        </p:spPr>
        <p:txBody>
          <a:bodyPr/>
          <a:lstStyle/>
          <a:p>
            <a:pPr>
              <a:lnSpc>
                <a:spcPct val="150000"/>
              </a:lnSpc>
              <a:defRPr/>
            </a:pPr>
            <a:r>
              <a:rPr lang="zh-CN" altLang="en-US" dirty="0" smtClean="0"/>
              <a:t>本阶段的主要工作内容</a:t>
            </a:r>
            <a:endParaRPr lang="en-US" altLang="zh-CN" dirty="0" smtClean="0"/>
          </a:p>
          <a:p>
            <a:pPr lvl="1">
              <a:lnSpc>
                <a:spcPct val="150000"/>
              </a:lnSpc>
              <a:defRPr/>
            </a:pPr>
            <a:r>
              <a:rPr lang="zh-CN" altLang="en-US" dirty="0"/>
              <a:t>对需求规格说明书的仔细研究</a:t>
            </a:r>
          </a:p>
          <a:p>
            <a:pPr lvl="1">
              <a:lnSpc>
                <a:spcPct val="150000"/>
              </a:lnSpc>
              <a:defRPr/>
            </a:pPr>
            <a:r>
              <a:rPr lang="zh-CN" altLang="en-US" dirty="0"/>
              <a:t>将要测试的产品分解成可独立测试的单元</a:t>
            </a:r>
          </a:p>
          <a:p>
            <a:pPr lvl="1">
              <a:lnSpc>
                <a:spcPct val="150000"/>
              </a:lnSpc>
              <a:defRPr/>
            </a:pPr>
            <a:r>
              <a:rPr lang="zh-CN" altLang="en-US" dirty="0"/>
              <a:t>为每个测试单元确定采用的测试技术</a:t>
            </a:r>
          </a:p>
          <a:p>
            <a:pPr lvl="1">
              <a:lnSpc>
                <a:spcPct val="150000"/>
              </a:lnSpc>
              <a:defRPr/>
            </a:pPr>
            <a:r>
              <a:rPr lang="zh-CN" altLang="en-US" dirty="0"/>
              <a:t>为测试的下一个阶段及其活动制定计划</a:t>
            </a:r>
          </a:p>
          <a:p>
            <a:pPr>
              <a:lnSpc>
                <a:spcPct val="150000"/>
              </a:lnSpc>
              <a:defRPr/>
            </a:pPr>
            <a:endParaRPr lang="zh-CN" altLang="en-US" dirty="0"/>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 name="图示 6"/>
          <p:cNvGraphicFramePr/>
          <p:nvPr>
            <p:extLst>
              <p:ext uri="{D42A27DB-BD31-4B8C-83A1-F6EECF244321}">
                <p14:modId xmlns:p14="http://schemas.microsoft.com/office/powerpoint/2010/main" val="2023570297"/>
              </p:ext>
            </p:extLst>
          </p:nvPr>
        </p:nvGraphicFramePr>
        <p:xfrm>
          <a:off x="1331640" y="2852936"/>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262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9" name="Group 228"/>
          <p:cNvGrpSpPr>
            <a:grpSpLocks/>
          </p:cNvGrpSpPr>
          <p:nvPr/>
        </p:nvGrpSpPr>
        <p:grpSpPr bwMode="auto">
          <a:xfrm>
            <a:off x="1928795" y="4330455"/>
            <a:ext cx="5105400" cy="555625"/>
            <a:chOff x="1248" y="1440"/>
            <a:chExt cx="3216" cy="350"/>
          </a:xfrm>
        </p:grpSpPr>
        <p:sp>
          <p:nvSpPr>
            <p:cNvPr id="11270" name="Line 229"/>
            <p:cNvSpPr>
              <a:spLocks noChangeShapeType="1"/>
            </p:cNvSpPr>
            <p:nvPr/>
          </p:nvSpPr>
          <p:spPr bwMode="gray">
            <a:xfrm>
              <a:off x="1440" y="17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1" name="Rectangle 230"/>
            <p:cNvSpPr>
              <a:spLocks noChangeArrowheads="1"/>
            </p:cNvSpPr>
            <p:nvPr/>
          </p:nvSpPr>
          <p:spPr bwMode="gray">
            <a:xfrm rot="3419336">
              <a:off x="1261" y="1427"/>
              <a:ext cx="302" cy="328"/>
            </a:xfrm>
            <a:prstGeom prst="rect">
              <a:avLst/>
            </a:prstGeom>
            <a:gradFill rotWithShape="1">
              <a:gsLst>
                <a:gs pos="0">
                  <a:srgbClr val="FF7C80"/>
                </a:gs>
                <a:gs pos="100000">
                  <a:srgbClr val="76393B"/>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latin typeface="黑体" pitchFamily="49" charset="-122"/>
                <a:ea typeface="黑体" pitchFamily="49" charset="-122"/>
              </a:endParaRPr>
            </a:p>
          </p:txBody>
        </p:sp>
        <p:sp>
          <p:nvSpPr>
            <p:cNvPr id="21" name="Text Box 231"/>
            <p:cNvSpPr txBox="1">
              <a:spLocks noChangeArrowheads="1"/>
            </p:cNvSpPr>
            <p:nvPr/>
          </p:nvSpPr>
          <p:spPr bwMode="gray">
            <a:xfrm>
              <a:off x="2089" y="1482"/>
              <a:ext cx="892" cy="291"/>
            </a:xfrm>
            <a:prstGeom prst="rect">
              <a:avLst/>
            </a:prstGeom>
            <a:noFill/>
            <a:ln w="9525" algn="ctr">
              <a:noFill/>
              <a:miter lim="800000"/>
              <a:headEnd/>
              <a:tailEnd/>
            </a:ln>
          </p:spPr>
          <p:txBody>
            <a:bodyPr wrap="none">
              <a:spAutoFit/>
            </a:bodyPr>
            <a:lstStyle/>
            <a:p>
              <a:pPr>
                <a:defRPr/>
              </a:pPr>
              <a:r>
                <a:rPr lang="zh-CN" altLang="en-US" sz="2400" dirty="0" smtClean="0">
                  <a:solidFill>
                    <a:schemeClr val="tx1">
                      <a:lumMod val="95000"/>
                      <a:lumOff val="5000"/>
                    </a:schemeClr>
                  </a:solidFill>
                  <a:latin typeface="微软雅黑" pitchFamily="34" charset="-122"/>
                  <a:ea typeface="微软雅黑" pitchFamily="34" charset="-122"/>
                </a:rPr>
                <a:t>评估总结</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11273" name="Text Box 232"/>
            <p:cNvSpPr txBox="1">
              <a:spLocks noChangeArrowheads="1"/>
            </p:cNvSpPr>
            <p:nvPr/>
          </p:nvSpPr>
          <p:spPr bwMode="gray">
            <a:xfrm>
              <a:off x="1296" y="145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ctr"/>
              <a:r>
                <a:rPr lang="en-US" altLang="zh-CN" sz="2400" b="1" dirty="0" smtClean="0">
                  <a:solidFill>
                    <a:srgbClr val="FFFFFF"/>
                  </a:solidFill>
                  <a:latin typeface="黑体" pitchFamily="49" charset="-122"/>
                  <a:ea typeface="黑体" pitchFamily="49" charset="-122"/>
                </a:rPr>
                <a:t>5</a:t>
              </a:r>
              <a:endParaRPr lang="en-US" altLang="zh-CN" sz="2400" b="1" dirty="0">
                <a:solidFill>
                  <a:srgbClr val="FFFFFF"/>
                </a:solidFill>
                <a:latin typeface="黑体" pitchFamily="49" charset="-122"/>
                <a:ea typeface="黑体" pitchFamily="49" charset="-122"/>
              </a:endParaRPr>
            </a:p>
          </p:txBody>
        </p:sp>
      </p:grpSp>
      <p:sp>
        <p:nvSpPr>
          <p:cNvPr id="2" name="圆角矩形 1"/>
          <p:cNvSpPr/>
          <p:nvPr/>
        </p:nvSpPr>
        <p:spPr bwMode="auto">
          <a:xfrm>
            <a:off x="467544" y="620688"/>
            <a:ext cx="6113513" cy="576064"/>
          </a:xfrm>
          <a:prstGeom prst="round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26" name="Group 233"/>
          <p:cNvGrpSpPr>
            <a:grpSpLocks/>
          </p:cNvGrpSpPr>
          <p:nvPr/>
        </p:nvGrpSpPr>
        <p:grpSpPr bwMode="auto">
          <a:xfrm>
            <a:off x="1907704" y="1124744"/>
            <a:ext cx="5105400" cy="555625"/>
            <a:chOff x="1248" y="2030"/>
            <a:chExt cx="3216" cy="350"/>
          </a:xfrm>
        </p:grpSpPr>
        <p:sp>
          <p:nvSpPr>
            <p:cNvPr id="27"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28"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29"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软件测试流程</a:t>
              </a:r>
              <a:endParaRPr lang="en-US" altLang="zh-CN" sz="2400" dirty="0">
                <a:solidFill>
                  <a:schemeClr val="tx1">
                    <a:lumMod val="95000"/>
                    <a:lumOff val="5000"/>
                  </a:schemeClr>
                </a:solidFill>
                <a:latin typeface="微软雅黑" pitchFamily="34" charset="-122"/>
                <a:ea typeface="微软雅黑" pitchFamily="34" charset="-122"/>
              </a:endParaRPr>
            </a:p>
          </p:txBody>
        </p:sp>
        <p:sp>
          <p:nvSpPr>
            <p:cNvPr id="30" name="Text Box 237"/>
            <p:cNvSpPr txBox="1">
              <a:spLocks noChangeArrowheads="1"/>
            </p:cNvSpPr>
            <p:nvPr/>
          </p:nvSpPr>
          <p:spPr bwMode="gray">
            <a:xfrm>
              <a:off x="1296" y="2044"/>
              <a:ext cx="223" cy="288"/>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rPr>
                <a:t>1</a:t>
              </a:r>
            </a:p>
          </p:txBody>
        </p:sp>
      </p:grpSp>
      <p:grpSp>
        <p:nvGrpSpPr>
          <p:cNvPr id="31" name="Group 238"/>
          <p:cNvGrpSpPr>
            <a:grpSpLocks/>
          </p:cNvGrpSpPr>
          <p:nvPr/>
        </p:nvGrpSpPr>
        <p:grpSpPr bwMode="auto">
          <a:xfrm>
            <a:off x="1907704" y="1919641"/>
            <a:ext cx="5105400" cy="555625"/>
            <a:chOff x="1248" y="2640"/>
            <a:chExt cx="3216" cy="350"/>
          </a:xfrm>
        </p:grpSpPr>
        <p:sp>
          <p:nvSpPr>
            <p:cNvPr id="3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34"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35"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2</a:t>
              </a:r>
            </a:p>
          </p:txBody>
        </p:sp>
      </p:grpSp>
      <p:grpSp>
        <p:nvGrpSpPr>
          <p:cNvPr id="36" name="Group 243"/>
          <p:cNvGrpSpPr>
            <a:grpSpLocks/>
          </p:cNvGrpSpPr>
          <p:nvPr/>
        </p:nvGrpSpPr>
        <p:grpSpPr bwMode="auto">
          <a:xfrm>
            <a:off x="1907704" y="2689580"/>
            <a:ext cx="5105400" cy="555625"/>
            <a:chOff x="1248" y="3230"/>
            <a:chExt cx="3216" cy="350"/>
          </a:xfrm>
        </p:grpSpPr>
        <p:sp>
          <p:nvSpPr>
            <p:cNvPr id="37" name="Line 244"/>
            <p:cNvSpPr>
              <a:spLocks noChangeShapeType="1"/>
            </p:cNvSpPr>
            <p:nvPr/>
          </p:nvSpPr>
          <p:spPr bwMode="gray">
            <a:xfrm>
              <a:off x="1441" y="3579"/>
              <a:ext cx="3023" cy="1"/>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38" name="Rectangle 245"/>
            <p:cNvSpPr>
              <a:spLocks noChangeArrowheads="1"/>
            </p:cNvSpPr>
            <p:nvPr/>
          </p:nvSpPr>
          <p:spPr bwMode="gray">
            <a:xfrm rot="3419336">
              <a:off x="1261" y="3217"/>
              <a:ext cx="302" cy="328"/>
            </a:xfrm>
            <a:prstGeom prst="rect">
              <a:avLst/>
            </a:prstGeom>
            <a:gradFill rotWithShape="1">
              <a:gsLst>
                <a:gs pos="0">
                  <a:srgbClr val="FF9933"/>
                </a:gs>
                <a:gs pos="100000">
                  <a:srgbClr val="76471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FF9933"/>
              </a:extrusionClr>
            </a:sp3d>
          </p:spPr>
          <p:txBody>
            <a:bodyPr wrap="none" anchor="ctr">
              <a:flatTx/>
            </a:bodyPr>
            <a:lstStyle/>
            <a:p>
              <a:endParaRPr lang="zh-CN" altLang="en-US">
                <a:latin typeface="黑体" pitchFamily="2" charset="-122"/>
                <a:ea typeface="黑体" pitchFamily="2" charset="-122"/>
              </a:endParaRPr>
            </a:p>
          </p:txBody>
        </p:sp>
        <p:sp>
          <p:nvSpPr>
            <p:cNvPr id="39" name="Text Box 246"/>
            <p:cNvSpPr txBox="1">
              <a:spLocks noChangeArrowheads="1"/>
            </p:cNvSpPr>
            <p:nvPr/>
          </p:nvSpPr>
          <p:spPr bwMode="gray">
            <a:xfrm>
              <a:off x="2073" y="3263"/>
              <a:ext cx="1473" cy="291"/>
            </a:xfrm>
            <a:prstGeom prst="rect">
              <a:avLst/>
            </a:prstGeom>
            <a:noFill/>
            <a:ln w="9525" algn="ctr">
              <a:noFill/>
              <a:miter lim="800000"/>
              <a:headEnd/>
              <a:tailEnd/>
            </a:ln>
          </p:spPr>
          <p:txBody>
            <a:bodyPr wrap="none">
              <a:spAutoFit/>
            </a:bodyPr>
            <a:lstStyle/>
            <a:p>
              <a:r>
                <a:rPr lang="zh-CN" altLang="en-US" sz="2400" dirty="0">
                  <a:solidFill>
                    <a:srgbClr val="C00000"/>
                  </a:solidFill>
                  <a:latin typeface="微软雅黑" pitchFamily="34" charset="-122"/>
                  <a:ea typeface="微软雅黑" pitchFamily="34" charset="-122"/>
                </a:rPr>
                <a:t>测试设计与开发</a:t>
              </a:r>
              <a:endParaRPr lang="en-US" altLang="zh-CN" sz="2400" dirty="0">
                <a:solidFill>
                  <a:srgbClr val="C00000"/>
                </a:solidFill>
                <a:latin typeface="微软雅黑" pitchFamily="34" charset="-122"/>
                <a:ea typeface="微软雅黑" pitchFamily="34" charset="-122"/>
              </a:endParaRPr>
            </a:p>
          </p:txBody>
        </p:sp>
        <p:sp>
          <p:nvSpPr>
            <p:cNvPr id="40" name="Text Box 247"/>
            <p:cNvSpPr txBox="1">
              <a:spLocks noChangeArrowheads="1"/>
            </p:cNvSpPr>
            <p:nvPr/>
          </p:nvSpPr>
          <p:spPr bwMode="gray">
            <a:xfrm>
              <a:off x="1296" y="3244"/>
              <a:ext cx="214" cy="291"/>
            </a:xfrm>
            <a:prstGeom prst="rect">
              <a:avLst/>
            </a:prstGeom>
            <a:noFill/>
            <a:ln w="9525" algn="ctr">
              <a:noFill/>
              <a:miter lim="800000"/>
              <a:headEnd/>
              <a:tailEnd/>
            </a:ln>
          </p:spPr>
          <p:txBody>
            <a:bodyPr wrap="none">
              <a:spAutoFit/>
            </a:bodyPr>
            <a:lstStyle/>
            <a:p>
              <a:pPr algn="ctr" eaLnBrk="0" hangingPunct="0"/>
              <a:r>
                <a:rPr lang="en-US" altLang="zh-CN" sz="2400" b="1" dirty="0">
                  <a:solidFill>
                    <a:srgbClr val="FFFFFF"/>
                  </a:solidFill>
                  <a:latin typeface="黑体" pitchFamily="2" charset="-122"/>
                  <a:ea typeface="黑体" pitchFamily="2" charset="-122"/>
                </a:rPr>
                <a:t>3</a:t>
              </a:r>
            </a:p>
          </p:txBody>
        </p:sp>
      </p:grpSp>
      <p:sp>
        <p:nvSpPr>
          <p:cNvPr id="41" name="Text Box 246"/>
          <p:cNvSpPr txBox="1">
            <a:spLocks noChangeArrowheads="1"/>
          </p:cNvSpPr>
          <p:nvPr/>
        </p:nvSpPr>
        <p:spPr bwMode="gray">
          <a:xfrm>
            <a:off x="3226891" y="1956517"/>
            <a:ext cx="1415772" cy="461665"/>
          </a:xfrm>
          <a:prstGeom prst="rect">
            <a:avLst/>
          </a:prstGeom>
          <a:noFill/>
          <a:ln w="9525" algn="ctr">
            <a:noFill/>
            <a:miter lim="800000"/>
            <a:headEnd/>
            <a:tailEnd/>
          </a:ln>
        </p:spPr>
        <p:txBody>
          <a:bodyPr wrap="none">
            <a:spAutoFit/>
          </a:bodyPr>
          <a:lstStyle/>
          <a:p>
            <a:r>
              <a:rPr lang="zh-CN" altLang="en-US" sz="2400" dirty="0">
                <a:solidFill>
                  <a:schemeClr val="tx1">
                    <a:lumMod val="95000"/>
                    <a:lumOff val="5000"/>
                  </a:schemeClr>
                </a:solidFill>
                <a:latin typeface="微软雅黑" pitchFamily="34" charset="-122"/>
                <a:ea typeface="微软雅黑" pitchFamily="34" charset="-122"/>
              </a:rPr>
              <a:t>测试计划</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2" name="Group 238"/>
          <p:cNvGrpSpPr>
            <a:grpSpLocks/>
          </p:cNvGrpSpPr>
          <p:nvPr/>
        </p:nvGrpSpPr>
        <p:grpSpPr bwMode="auto">
          <a:xfrm>
            <a:off x="1928795" y="3517928"/>
            <a:ext cx="5105400" cy="555625"/>
            <a:chOff x="1248" y="2640"/>
            <a:chExt cx="3216" cy="350"/>
          </a:xfrm>
        </p:grpSpPr>
        <p:sp>
          <p:nvSpPr>
            <p:cNvPr id="43"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p:spPr>
          <p:txBody>
            <a:bodyPr wrap="none" anchor="ctr"/>
            <a:lstStyle/>
            <a:p>
              <a:endParaRPr lang="zh-CN" altLang="en-US">
                <a:latin typeface="黑体" pitchFamily="2" charset="-122"/>
                <a:ea typeface="黑体" pitchFamily="2" charset="-122"/>
              </a:endParaRPr>
            </a:p>
          </p:txBody>
        </p:sp>
        <p:sp>
          <p:nvSpPr>
            <p:cNvPr id="44"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sp3d>
          </p:spPr>
          <p:txBody>
            <a:bodyPr wrap="none" anchor="ctr">
              <a:flatTx/>
            </a:bodyPr>
            <a:lstStyle/>
            <a:p>
              <a:endParaRPr lang="zh-CN" altLang="en-US">
                <a:latin typeface="黑体" pitchFamily="2" charset="-122"/>
                <a:ea typeface="黑体" pitchFamily="2" charset="-122"/>
              </a:endParaRPr>
            </a:p>
          </p:txBody>
        </p:sp>
        <p:sp>
          <p:nvSpPr>
            <p:cNvPr id="45" name="Text Box 241"/>
            <p:cNvSpPr txBox="1">
              <a:spLocks noChangeArrowheads="1"/>
            </p:cNvSpPr>
            <p:nvPr/>
          </p:nvSpPr>
          <p:spPr bwMode="gray">
            <a:xfrm>
              <a:off x="2089" y="2682"/>
              <a:ext cx="116" cy="291"/>
            </a:xfrm>
            <a:prstGeom prst="rect">
              <a:avLst/>
            </a:prstGeom>
            <a:noFill/>
            <a:ln w="9525" algn="ctr">
              <a:noFill/>
              <a:miter lim="800000"/>
              <a:headEnd/>
              <a:tailEnd/>
            </a:ln>
          </p:spPr>
          <p:txBody>
            <a:bodyPr wrap="none">
              <a:spAutoFit/>
            </a:bodyPr>
            <a:lstStyle/>
            <a:p>
              <a:endParaRPr lang="en-US" altLang="zh-CN" sz="2400" dirty="0" smtClean="0">
                <a:solidFill>
                  <a:srgbClr val="080500"/>
                </a:solidFill>
                <a:latin typeface="黑体" pitchFamily="2" charset="-122"/>
                <a:ea typeface="黑体" pitchFamily="2" charset="-122"/>
              </a:endParaRPr>
            </a:p>
          </p:txBody>
        </p:sp>
        <p:sp>
          <p:nvSpPr>
            <p:cNvPr id="46" name="Text Box 242"/>
            <p:cNvSpPr txBox="1">
              <a:spLocks noChangeArrowheads="1"/>
            </p:cNvSpPr>
            <p:nvPr/>
          </p:nvSpPr>
          <p:spPr bwMode="gray">
            <a:xfrm>
              <a:off x="1296" y="2654"/>
              <a:ext cx="214"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latin typeface="黑体" pitchFamily="2" charset="-122"/>
                  <a:ea typeface="黑体" pitchFamily="2" charset="-122"/>
                </a:rPr>
                <a:t>4</a:t>
              </a:r>
              <a:endParaRPr lang="en-US" altLang="zh-CN" sz="2400" b="1" dirty="0">
                <a:solidFill>
                  <a:srgbClr val="FFFFFF"/>
                </a:solidFill>
                <a:latin typeface="黑体" pitchFamily="2" charset="-122"/>
                <a:ea typeface="黑体" pitchFamily="2" charset="-122"/>
              </a:endParaRPr>
            </a:p>
          </p:txBody>
        </p:sp>
      </p:grpSp>
      <p:sp>
        <p:nvSpPr>
          <p:cNvPr id="47" name="Text Box 246"/>
          <p:cNvSpPr txBox="1">
            <a:spLocks noChangeArrowheads="1"/>
          </p:cNvSpPr>
          <p:nvPr/>
        </p:nvSpPr>
        <p:spPr bwMode="gray">
          <a:xfrm>
            <a:off x="3241881" y="3595191"/>
            <a:ext cx="1415772" cy="461665"/>
          </a:xfrm>
          <a:prstGeom prst="rect">
            <a:avLst/>
          </a:prstGeom>
          <a:noFill/>
          <a:ln w="9525" algn="ctr">
            <a:noFill/>
            <a:miter lim="800000"/>
            <a:headEnd/>
            <a:tailEnd/>
          </a:ln>
        </p:spPr>
        <p:txBody>
          <a:bodyPr wrap="none">
            <a:spAutoFit/>
          </a:bodyPr>
          <a:lstStyle/>
          <a:p>
            <a:r>
              <a:rPr lang="zh-CN" altLang="en-US" sz="2400" dirty="0" smtClean="0">
                <a:solidFill>
                  <a:schemeClr val="tx1">
                    <a:lumMod val="95000"/>
                    <a:lumOff val="5000"/>
                  </a:schemeClr>
                </a:solidFill>
                <a:latin typeface="微软雅黑" pitchFamily="34" charset="-122"/>
                <a:ea typeface="微软雅黑" pitchFamily="34" charset="-122"/>
              </a:rPr>
              <a:t>测试实施</a:t>
            </a:r>
            <a:endParaRPr lang="en-US" altLang="zh-CN" sz="2400" dirty="0">
              <a:solidFill>
                <a:schemeClr val="tx1">
                  <a:lumMod val="95000"/>
                  <a:lumOff val="5000"/>
                </a:schemeClr>
              </a:solidFill>
              <a:latin typeface="微软雅黑" pitchFamily="34" charset="-122"/>
              <a:ea typeface="微软雅黑" pitchFamily="34" charset="-122"/>
            </a:endParaRPr>
          </a:p>
        </p:txBody>
      </p:sp>
      <p:grpSp>
        <p:nvGrpSpPr>
          <p:cNvPr id="48" name="Group 233"/>
          <p:cNvGrpSpPr>
            <a:grpSpLocks/>
          </p:cNvGrpSpPr>
          <p:nvPr/>
        </p:nvGrpSpPr>
        <p:grpSpPr bwMode="auto">
          <a:xfrm>
            <a:off x="1921627" y="5122543"/>
            <a:ext cx="5105400" cy="555625"/>
            <a:chOff x="1248" y="2030"/>
            <a:chExt cx="3216" cy="350"/>
          </a:xfrm>
        </p:grpSpPr>
        <p:sp>
          <p:nvSpPr>
            <p:cNvPr id="49" name="Line 234"/>
            <p:cNvSpPr>
              <a:spLocks noChangeShapeType="1"/>
            </p:cNvSpPr>
            <p:nvPr/>
          </p:nvSpPr>
          <p:spPr bwMode="gray">
            <a:xfrm>
              <a:off x="1440" y="2380"/>
              <a:ext cx="3024" cy="0"/>
            </a:xfrm>
            <a:prstGeom prst="line">
              <a:avLst/>
            </a:prstGeom>
            <a:noFill/>
            <a:ln w="25400">
              <a:solidFill>
                <a:srgbClr val="969696"/>
              </a:solidFill>
              <a:prstDash val="sysDot"/>
              <a:round/>
              <a:headEnd/>
              <a:tailEnd type="oval" w="med" len="med"/>
            </a:ln>
          </p:spPr>
          <p:txBody>
            <a:bodyPr wrap="none" anchor="ctr"/>
            <a:lstStyle/>
            <a:p>
              <a:endParaRPr lang="zh-CN" altLang="en-US"/>
            </a:p>
          </p:txBody>
        </p:sp>
        <p:sp>
          <p:nvSpPr>
            <p:cNvPr id="50" name="Rectangle 235"/>
            <p:cNvSpPr>
              <a:spLocks noChangeArrowheads="1"/>
            </p:cNvSpPr>
            <p:nvPr/>
          </p:nvSpPr>
          <p:spPr bwMode="gray">
            <a:xfrm rot="3419336">
              <a:off x="1261" y="2017"/>
              <a:ext cx="302" cy="328"/>
            </a:xfrm>
            <a:prstGeom prst="rect">
              <a:avLst/>
            </a:prstGeom>
            <a:gradFill rotWithShape="1">
              <a:gsLst>
                <a:gs pos="0">
                  <a:srgbClr val="99CC00"/>
                </a:gs>
                <a:gs pos="100000">
                  <a:srgbClr val="475E00"/>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wrap="none" anchor="ctr">
              <a:flatTx/>
            </a:bodyPr>
            <a:lstStyle/>
            <a:p>
              <a:endParaRPr lang="zh-CN" altLang="en-US"/>
            </a:p>
          </p:txBody>
        </p:sp>
        <p:sp>
          <p:nvSpPr>
            <p:cNvPr id="51" name="Text Box 236"/>
            <p:cNvSpPr txBox="1">
              <a:spLocks noChangeArrowheads="1"/>
            </p:cNvSpPr>
            <p:nvPr/>
          </p:nvSpPr>
          <p:spPr bwMode="gray">
            <a:xfrm>
              <a:off x="2061" y="2072"/>
              <a:ext cx="1280" cy="291"/>
            </a:xfrm>
            <a:prstGeom prst="rect">
              <a:avLst/>
            </a:prstGeom>
            <a:noFill/>
            <a:ln w="9525" algn="ctr">
              <a:noFill/>
              <a:miter lim="800000"/>
              <a:headEnd/>
              <a:tailEnd/>
            </a:ln>
          </p:spPr>
          <p:txBody>
            <a:bodyPr wrap="none">
              <a:spAutoFit/>
            </a:bodyPr>
            <a:lstStyle/>
            <a:p>
              <a:r>
                <a:rPr lang="zh-CN" altLang="en-US" sz="2400" dirty="0" smtClean="0">
                  <a:latin typeface="微软雅黑" pitchFamily="34" charset="-122"/>
                  <a:ea typeface="微软雅黑" pitchFamily="34" charset="-122"/>
                </a:rPr>
                <a:t>测试文档类型</a:t>
              </a:r>
              <a:endParaRPr lang="en-US" altLang="zh-CN" sz="2400" dirty="0" smtClean="0">
                <a:latin typeface="微软雅黑" pitchFamily="34" charset="-122"/>
                <a:ea typeface="微软雅黑" pitchFamily="34" charset="-122"/>
              </a:endParaRPr>
            </a:p>
          </p:txBody>
        </p:sp>
        <p:sp>
          <p:nvSpPr>
            <p:cNvPr id="52" name="Text Box 237"/>
            <p:cNvSpPr txBox="1">
              <a:spLocks noChangeArrowheads="1"/>
            </p:cNvSpPr>
            <p:nvPr/>
          </p:nvSpPr>
          <p:spPr bwMode="gray">
            <a:xfrm>
              <a:off x="1301" y="2044"/>
              <a:ext cx="213" cy="291"/>
            </a:xfrm>
            <a:prstGeom prst="rect">
              <a:avLst/>
            </a:prstGeom>
            <a:noFill/>
            <a:ln w="9525" algn="ctr">
              <a:noFill/>
              <a:miter lim="800000"/>
              <a:headEnd/>
              <a:tailEnd/>
            </a:ln>
          </p:spPr>
          <p:txBody>
            <a:bodyPr wrap="none">
              <a:spAutoFit/>
            </a:bodyPr>
            <a:lstStyle/>
            <a:p>
              <a:pPr algn="ctr" eaLnBrk="0" hangingPunct="0"/>
              <a:r>
                <a:rPr lang="en-US" altLang="zh-CN" sz="2400" b="1" dirty="0" smtClean="0">
                  <a:solidFill>
                    <a:srgbClr val="FFFFFF"/>
                  </a:solidFill>
                </a:rPr>
                <a:t>6</a:t>
              </a:r>
              <a:endParaRPr lang="en-US" altLang="zh-CN" sz="2400" b="1" dirty="0">
                <a:solidFill>
                  <a:srgbClr val="FFFFFF"/>
                </a:solidFill>
              </a:endParaRPr>
            </a:p>
          </p:txBody>
        </p:sp>
      </p:grpSp>
    </p:spTree>
    <p:extLst>
      <p:ext uri="{BB962C8B-B14F-4D97-AF65-F5344CB8AC3E}">
        <p14:creationId xmlns:p14="http://schemas.microsoft.com/office/powerpoint/2010/main" val="183763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260350"/>
            <a:ext cx="6226175" cy="566738"/>
          </a:xfrm>
        </p:spPr>
        <p:txBody>
          <a:bodyPr/>
          <a:lstStyle/>
          <a:p>
            <a:pPr>
              <a:defRPr/>
            </a:pPr>
            <a:r>
              <a:rPr lang="zh-CN" altLang="en-US" sz="2800" dirty="0" smtClean="0">
                <a:solidFill>
                  <a:schemeClr val="accent1">
                    <a:lumMod val="90000"/>
                    <a:lumOff val="10000"/>
                  </a:schemeClr>
                </a:solidFill>
              </a:rPr>
              <a:t>测试设计与开发</a:t>
            </a:r>
            <a:endParaRPr sz="2800" dirty="0">
              <a:solidFill>
                <a:srgbClr val="FF0000"/>
              </a:solidFill>
            </a:endParaRPr>
          </a:p>
        </p:txBody>
      </p:sp>
      <p:pic>
        <p:nvPicPr>
          <p:cNvPr id="204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625" y="788988"/>
            <a:ext cx="5715000" cy="9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任意多边形 3"/>
          <p:cNvSpPr/>
          <p:nvPr/>
        </p:nvSpPr>
        <p:spPr>
          <a:xfrm>
            <a:off x="1259629" y="1484786"/>
            <a:ext cx="2650172" cy="1325086"/>
          </a:xfrm>
          <a:custGeom>
            <a:avLst/>
            <a:gdLst>
              <a:gd name="connsiteX0" fmla="*/ 0 w 2650172"/>
              <a:gd name="connsiteY0" fmla="*/ 132509 h 1325086"/>
              <a:gd name="connsiteX1" fmla="*/ 132509 w 2650172"/>
              <a:gd name="connsiteY1" fmla="*/ 0 h 1325086"/>
              <a:gd name="connsiteX2" fmla="*/ 2517663 w 2650172"/>
              <a:gd name="connsiteY2" fmla="*/ 0 h 1325086"/>
              <a:gd name="connsiteX3" fmla="*/ 2650172 w 2650172"/>
              <a:gd name="connsiteY3" fmla="*/ 132509 h 1325086"/>
              <a:gd name="connsiteX4" fmla="*/ 2650172 w 2650172"/>
              <a:gd name="connsiteY4" fmla="*/ 1192577 h 1325086"/>
              <a:gd name="connsiteX5" fmla="*/ 2517663 w 2650172"/>
              <a:gd name="connsiteY5" fmla="*/ 1325086 h 1325086"/>
              <a:gd name="connsiteX6" fmla="*/ 132509 w 2650172"/>
              <a:gd name="connsiteY6" fmla="*/ 1325086 h 1325086"/>
              <a:gd name="connsiteX7" fmla="*/ 0 w 2650172"/>
              <a:gd name="connsiteY7" fmla="*/ 1192577 h 1325086"/>
              <a:gd name="connsiteX8" fmla="*/ 0 w 2650172"/>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72" h="1325086">
                <a:moveTo>
                  <a:pt x="0" y="132509"/>
                </a:moveTo>
                <a:cubicBezTo>
                  <a:pt x="0" y="59326"/>
                  <a:pt x="59326" y="0"/>
                  <a:pt x="132509" y="0"/>
                </a:cubicBezTo>
                <a:lnTo>
                  <a:pt x="2517663" y="0"/>
                </a:lnTo>
                <a:cubicBezTo>
                  <a:pt x="2590846" y="0"/>
                  <a:pt x="2650172" y="59326"/>
                  <a:pt x="2650172" y="132509"/>
                </a:cubicBezTo>
                <a:lnTo>
                  <a:pt x="2650172" y="1192577"/>
                </a:lnTo>
                <a:cubicBezTo>
                  <a:pt x="2650172" y="1265760"/>
                  <a:pt x="2590846" y="1325086"/>
                  <a:pt x="2517663" y="1325086"/>
                </a:cubicBezTo>
                <a:lnTo>
                  <a:pt x="132509" y="1325086"/>
                </a:lnTo>
                <a:cubicBezTo>
                  <a:pt x="59326" y="1325086"/>
                  <a:pt x="0" y="1265760"/>
                  <a:pt x="0" y="1192577"/>
                </a:cubicBezTo>
                <a:lnTo>
                  <a:pt x="0" y="132509"/>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1680" tIns="107390" rIns="141680" bIns="107390" numCol="1" spcCol="1270" anchor="ctr" anchorCtr="0">
            <a:noAutofit/>
          </a:bodyPr>
          <a:lstStyle/>
          <a:p>
            <a:pPr lvl="0" algn="ctr" defTabSz="2400300">
              <a:lnSpc>
                <a:spcPct val="90000"/>
              </a:lnSpc>
              <a:spcBef>
                <a:spcPct val="0"/>
              </a:spcBef>
              <a:spcAft>
                <a:spcPct val="35000"/>
              </a:spcAft>
            </a:pPr>
            <a:r>
              <a:rPr lang="zh-CN" altLang="en-US" sz="5400" kern="1200" dirty="0" smtClean="0">
                <a:latin typeface="微软雅黑" pitchFamily="34" charset="-122"/>
                <a:ea typeface="微软雅黑" pitchFamily="34" charset="-122"/>
              </a:rPr>
              <a:t>设计</a:t>
            </a:r>
            <a:endParaRPr lang="zh-CN" altLang="en-US" sz="5400" kern="1200" dirty="0">
              <a:latin typeface="微软雅黑" pitchFamily="34" charset="-122"/>
              <a:ea typeface="微软雅黑" pitchFamily="34" charset="-122"/>
            </a:endParaRPr>
          </a:p>
        </p:txBody>
      </p:sp>
      <p:sp>
        <p:nvSpPr>
          <p:cNvPr id="5" name="任意多边形 4"/>
          <p:cNvSpPr/>
          <p:nvPr/>
        </p:nvSpPr>
        <p:spPr>
          <a:xfrm>
            <a:off x="1524647" y="2809872"/>
            <a:ext cx="311050" cy="993642"/>
          </a:xfrm>
          <a:custGeom>
            <a:avLst/>
            <a:gdLst/>
            <a:ahLst/>
            <a:cxnLst/>
            <a:rect l="0" t="0" r="0" b="0"/>
            <a:pathLst>
              <a:path>
                <a:moveTo>
                  <a:pt x="0" y="0"/>
                </a:moveTo>
                <a:lnTo>
                  <a:pt x="0" y="993642"/>
                </a:lnTo>
                <a:lnTo>
                  <a:pt x="311050" y="993642"/>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6" name="任意多边形 5"/>
          <p:cNvSpPr/>
          <p:nvPr/>
        </p:nvSpPr>
        <p:spPr>
          <a:xfrm>
            <a:off x="1835697" y="3140972"/>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测试需求分析</a:t>
            </a:r>
            <a:endParaRPr lang="zh-CN" altLang="en-US" sz="2900" kern="1200" dirty="0">
              <a:latin typeface="微软雅黑" pitchFamily="34" charset="-122"/>
              <a:ea typeface="微软雅黑" pitchFamily="34" charset="-122"/>
            </a:endParaRPr>
          </a:p>
        </p:txBody>
      </p:sp>
      <p:sp>
        <p:nvSpPr>
          <p:cNvPr id="7" name="任意多边形 6"/>
          <p:cNvSpPr/>
          <p:nvPr/>
        </p:nvSpPr>
        <p:spPr>
          <a:xfrm>
            <a:off x="1524647" y="2809872"/>
            <a:ext cx="311050" cy="2505804"/>
          </a:xfrm>
          <a:custGeom>
            <a:avLst/>
            <a:gdLst/>
            <a:ahLst/>
            <a:cxnLst/>
            <a:rect l="0" t="0" r="0" b="0"/>
            <a:pathLst>
              <a:path>
                <a:moveTo>
                  <a:pt x="0" y="0"/>
                </a:moveTo>
                <a:lnTo>
                  <a:pt x="0" y="2505804"/>
                </a:lnTo>
                <a:lnTo>
                  <a:pt x="311050" y="2505804"/>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8" name="任意多边形 7"/>
          <p:cNvSpPr/>
          <p:nvPr/>
        </p:nvSpPr>
        <p:spPr>
          <a:xfrm>
            <a:off x="1835697" y="4653134"/>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测试用例</a:t>
            </a:r>
            <a:endParaRPr lang="zh-CN" altLang="en-US" sz="2900" kern="1200" dirty="0">
              <a:latin typeface="微软雅黑" pitchFamily="34" charset="-122"/>
              <a:ea typeface="微软雅黑" pitchFamily="34" charset="-122"/>
            </a:endParaRPr>
          </a:p>
        </p:txBody>
      </p:sp>
      <p:sp>
        <p:nvSpPr>
          <p:cNvPr id="11" name="任意多边形 10"/>
          <p:cNvSpPr/>
          <p:nvPr/>
        </p:nvSpPr>
        <p:spPr>
          <a:xfrm>
            <a:off x="4902478" y="1486336"/>
            <a:ext cx="2650172" cy="1325086"/>
          </a:xfrm>
          <a:custGeom>
            <a:avLst/>
            <a:gdLst>
              <a:gd name="connsiteX0" fmla="*/ 0 w 2650172"/>
              <a:gd name="connsiteY0" fmla="*/ 132509 h 1325086"/>
              <a:gd name="connsiteX1" fmla="*/ 132509 w 2650172"/>
              <a:gd name="connsiteY1" fmla="*/ 0 h 1325086"/>
              <a:gd name="connsiteX2" fmla="*/ 2517663 w 2650172"/>
              <a:gd name="connsiteY2" fmla="*/ 0 h 1325086"/>
              <a:gd name="connsiteX3" fmla="*/ 2650172 w 2650172"/>
              <a:gd name="connsiteY3" fmla="*/ 132509 h 1325086"/>
              <a:gd name="connsiteX4" fmla="*/ 2650172 w 2650172"/>
              <a:gd name="connsiteY4" fmla="*/ 1192577 h 1325086"/>
              <a:gd name="connsiteX5" fmla="*/ 2517663 w 2650172"/>
              <a:gd name="connsiteY5" fmla="*/ 1325086 h 1325086"/>
              <a:gd name="connsiteX6" fmla="*/ 132509 w 2650172"/>
              <a:gd name="connsiteY6" fmla="*/ 1325086 h 1325086"/>
              <a:gd name="connsiteX7" fmla="*/ 0 w 2650172"/>
              <a:gd name="connsiteY7" fmla="*/ 1192577 h 1325086"/>
              <a:gd name="connsiteX8" fmla="*/ 0 w 2650172"/>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0172" h="1325086">
                <a:moveTo>
                  <a:pt x="0" y="132509"/>
                </a:moveTo>
                <a:cubicBezTo>
                  <a:pt x="0" y="59326"/>
                  <a:pt x="59326" y="0"/>
                  <a:pt x="132509" y="0"/>
                </a:cubicBezTo>
                <a:lnTo>
                  <a:pt x="2517663" y="0"/>
                </a:lnTo>
                <a:cubicBezTo>
                  <a:pt x="2590846" y="0"/>
                  <a:pt x="2650172" y="59326"/>
                  <a:pt x="2650172" y="132509"/>
                </a:cubicBezTo>
                <a:lnTo>
                  <a:pt x="2650172" y="1192577"/>
                </a:lnTo>
                <a:cubicBezTo>
                  <a:pt x="2650172" y="1265760"/>
                  <a:pt x="2590846" y="1325086"/>
                  <a:pt x="2517663" y="1325086"/>
                </a:cubicBezTo>
                <a:lnTo>
                  <a:pt x="132509" y="1325086"/>
                </a:lnTo>
                <a:cubicBezTo>
                  <a:pt x="59326" y="1325086"/>
                  <a:pt x="0" y="1265760"/>
                  <a:pt x="0" y="1192577"/>
                </a:cubicBezTo>
                <a:lnTo>
                  <a:pt x="0" y="132509"/>
                </a:lnTo>
                <a:close/>
              </a:path>
            </a:pathLst>
          </a:custGeom>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41680" tIns="107390" rIns="141680" bIns="107390" numCol="1" spcCol="1270" anchor="ctr" anchorCtr="0">
            <a:noAutofit/>
          </a:bodyPr>
          <a:lstStyle/>
          <a:p>
            <a:pPr lvl="0" algn="ctr" defTabSz="2400300">
              <a:lnSpc>
                <a:spcPct val="90000"/>
              </a:lnSpc>
              <a:spcBef>
                <a:spcPct val="0"/>
              </a:spcBef>
              <a:spcAft>
                <a:spcPct val="35000"/>
              </a:spcAft>
            </a:pPr>
            <a:r>
              <a:rPr lang="zh-CN" altLang="en-US" sz="5400" kern="1200" dirty="0" smtClean="0">
                <a:latin typeface="微软雅黑" pitchFamily="34" charset="-122"/>
                <a:ea typeface="微软雅黑" pitchFamily="34" charset="-122"/>
              </a:rPr>
              <a:t>开发</a:t>
            </a:r>
            <a:endParaRPr lang="zh-CN" altLang="en-US" sz="5400" kern="1200" dirty="0">
              <a:latin typeface="微软雅黑" pitchFamily="34" charset="-122"/>
              <a:ea typeface="微软雅黑" pitchFamily="34" charset="-122"/>
            </a:endParaRPr>
          </a:p>
        </p:txBody>
      </p:sp>
      <p:sp>
        <p:nvSpPr>
          <p:cNvPr id="12" name="任意多边形 11"/>
          <p:cNvSpPr/>
          <p:nvPr/>
        </p:nvSpPr>
        <p:spPr>
          <a:xfrm>
            <a:off x="5167495" y="2811423"/>
            <a:ext cx="265017" cy="993814"/>
          </a:xfrm>
          <a:custGeom>
            <a:avLst/>
            <a:gdLst/>
            <a:ahLst/>
            <a:cxnLst/>
            <a:rect l="0" t="0" r="0" b="0"/>
            <a:pathLst>
              <a:path>
                <a:moveTo>
                  <a:pt x="0" y="0"/>
                </a:moveTo>
                <a:lnTo>
                  <a:pt x="0" y="993814"/>
                </a:lnTo>
                <a:lnTo>
                  <a:pt x="265017" y="993814"/>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13" name="任意多边形 12"/>
          <p:cNvSpPr/>
          <p:nvPr/>
        </p:nvSpPr>
        <p:spPr>
          <a:xfrm>
            <a:off x="5432512" y="3142694"/>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测试数据准备</a:t>
            </a:r>
            <a:endParaRPr lang="zh-CN" altLang="en-US" sz="2900" kern="1200" dirty="0">
              <a:latin typeface="微软雅黑" pitchFamily="34" charset="-122"/>
              <a:ea typeface="微软雅黑" pitchFamily="34" charset="-122"/>
            </a:endParaRPr>
          </a:p>
        </p:txBody>
      </p:sp>
      <p:sp>
        <p:nvSpPr>
          <p:cNvPr id="14" name="任意多边形 13"/>
          <p:cNvSpPr/>
          <p:nvPr/>
        </p:nvSpPr>
        <p:spPr>
          <a:xfrm>
            <a:off x="5167495" y="2811423"/>
            <a:ext cx="265017" cy="2650172"/>
          </a:xfrm>
          <a:custGeom>
            <a:avLst/>
            <a:gdLst/>
            <a:ahLst/>
            <a:cxnLst/>
            <a:rect l="0" t="0" r="0" b="0"/>
            <a:pathLst>
              <a:path>
                <a:moveTo>
                  <a:pt x="0" y="0"/>
                </a:moveTo>
                <a:lnTo>
                  <a:pt x="0" y="2650172"/>
                </a:lnTo>
                <a:lnTo>
                  <a:pt x="265017" y="2650172"/>
                </a:lnTo>
              </a:path>
            </a:pathLst>
          </a:custGeom>
          <a:noFill/>
        </p:spPr>
        <p:style>
          <a:lnRef idx="2">
            <a:schemeClr val="accent6">
              <a:shade val="60000"/>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sp>
        <p:nvSpPr>
          <p:cNvPr id="15" name="任意多边形 14"/>
          <p:cNvSpPr/>
          <p:nvPr/>
        </p:nvSpPr>
        <p:spPr>
          <a:xfrm>
            <a:off x="5432512" y="4799052"/>
            <a:ext cx="2120138" cy="1325086"/>
          </a:xfrm>
          <a:custGeom>
            <a:avLst/>
            <a:gdLst>
              <a:gd name="connsiteX0" fmla="*/ 0 w 2120138"/>
              <a:gd name="connsiteY0" fmla="*/ 132509 h 1325086"/>
              <a:gd name="connsiteX1" fmla="*/ 132509 w 2120138"/>
              <a:gd name="connsiteY1" fmla="*/ 0 h 1325086"/>
              <a:gd name="connsiteX2" fmla="*/ 1987629 w 2120138"/>
              <a:gd name="connsiteY2" fmla="*/ 0 h 1325086"/>
              <a:gd name="connsiteX3" fmla="*/ 2120138 w 2120138"/>
              <a:gd name="connsiteY3" fmla="*/ 132509 h 1325086"/>
              <a:gd name="connsiteX4" fmla="*/ 2120138 w 2120138"/>
              <a:gd name="connsiteY4" fmla="*/ 1192577 h 1325086"/>
              <a:gd name="connsiteX5" fmla="*/ 1987629 w 2120138"/>
              <a:gd name="connsiteY5" fmla="*/ 1325086 h 1325086"/>
              <a:gd name="connsiteX6" fmla="*/ 132509 w 2120138"/>
              <a:gd name="connsiteY6" fmla="*/ 1325086 h 1325086"/>
              <a:gd name="connsiteX7" fmla="*/ 0 w 2120138"/>
              <a:gd name="connsiteY7" fmla="*/ 1192577 h 1325086"/>
              <a:gd name="connsiteX8" fmla="*/ 0 w 2120138"/>
              <a:gd name="connsiteY8" fmla="*/ 132509 h 132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0138" h="1325086">
                <a:moveTo>
                  <a:pt x="0" y="132509"/>
                </a:moveTo>
                <a:cubicBezTo>
                  <a:pt x="0" y="59326"/>
                  <a:pt x="59326" y="0"/>
                  <a:pt x="132509" y="0"/>
                </a:cubicBezTo>
                <a:lnTo>
                  <a:pt x="1987629" y="0"/>
                </a:lnTo>
                <a:cubicBezTo>
                  <a:pt x="2060812" y="0"/>
                  <a:pt x="2120138" y="59326"/>
                  <a:pt x="2120138" y="132509"/>
                </a:cubicBezTo>
                <a:lnTo>
                  <a:pt x="2120138" y="1192577"/>
                </a:lnTo>
                <a:cubicBezTo>
                  <a:pt x="2120138" y="1265760"/>
                  <a:pt x="2060812" y="1325086"/>
                  <a:pt x="1987629" y="1325086"/>
                </a:cubicBezTo>
                <a:lnTo>
                  <a:pt x="132509" y="1325086"/>
                </a:lnTo>
                <a:cubicBezTo>
                  <a:pt x="59326" y="1325086"/>
                  <a:pt x="0" y="1265760"/>
                  <a:pt x="0" y="1192577"/>
                </a:cubicBezTo>
                <a:lnTo>
                  <a:pt x="0" y="132509"/>
                </a:lnTo>
                <a:close/>
              </a:path>
            </a:pathLst>
          </a:custGeom>
        </p:spPr>
        <p:style>
          <a:lnRef idx="2">
            <a:schemeClr val="accent6">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4055" tIns="75640" rIns="94055" bIns="75640"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测试脚本准备</a:t>
            </a:r>
            <a:endParaRPr lang="zh-CN" altLang="en-US" sz="2900" kern="1200" dirty="0">
              <a:latin typeface="微软雅黑" pitchFamily="34" charset="-122"/>
              <a:ea typeface="微软雅黑" pitchFamily="34" charset="-122"/>
            </a:endParaRPr>
          </a:p>
        </p:txBody>
      </p:sp>
      <p:sp>
        <p:nvSpPr>
          <p:cNvPr id="10" name="左右箭头 9"/>
          <p:cNvSpPr/>
          <p:nvPr/>
        </p:nvSpPr>
        <p:spPr bwMode="auto">
          <a:xfrm>
            <a:off x="3995936" y="1988840"/>
            <a:ext cx="792088" cy="504056"/>
          </a:xfrm>
          <a:prstGeom prst="leftRightArrow">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22749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8">
                                            <p:txEl>
                                              <p:pRg st="0" end="0"/>
                                            </p:txEl>
                                          </p:spTgt>
                                        </p:tgtEl>
                                        <p:attrNameLst>
                                          <p:attrName>style.color</p:attrName>
                                        </p:attrNameLst>
                                      </p:cBhvr>
                                      <p:to>
                                        <a:srgbClr val="1F953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sz="32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第二讲 软件测试基础知识（2）</Template>
  <TotalTime>5704</TotalTime>
  <Words>865</Words>
  <Application>Microsoft Office PowerPoint</Application>
  <PresentationFormat>全屏显示(4:3)</PresentationFormat>
  <Paragraphs>255</Paragraphs>
  <Slides>23</Slides>
  <Notes>17</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软件测试基础</vt:lpstr>
      <vt:lpstr>PowerPoint 演示文稿</vt:lpstr>
      <vt:lpstr>PowerPoint 演示文稿</vt:lpstr>
      <vt:lpstr>软件测试流程</vt:lpstr>
      <vt:lpstr>PowerPoint 演示文稿</vt:lpstr>
      <vt:lpstr>测试计划制订</vt:lpstr>
      <vt:lpstr>测试计划制订</vt:lpstr>
      <vt:lpstr>PowerPoint 演示文稿</vt:lpstr>
      <vt:lpstr>测试设计与开发</vt:lpstr>
      <vt:lpstr>测试用例介绍</vt:lpstr>
      <vt:lpstr>PowerPoint 演示文稿</vt:lpstr>
      <vt:lpstr>实施测试</vt:lpstr>
      <vt:lpstr>实施测试</vt:lpstr>
      <vt:lpstr>实施测试</vt:lpstr>
      <vt:lpstr>实施测试</vt:lpstr>
      <vt:lpstr>PowerPoint 演示文稿</vt:lpstr>
      <vt:lpstr>评估总结</vt:lpstr>
      <vt:lpstr>评估总结</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——黑盒测试技术</dc:title>
  <dc:creator>Administrator</dc:creator>
  <cp:lastModifiedBy>Administrator</cp:lastModifiedBy>
  <cp:revision>217</cp:revision>
  <dcterms:modified xsi:type="dcterms:W3CDTF">2013-09-24T06:20:45Z</dcterms:modified>
</cp:coreProperties>
</file>