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7"/>
  </p:notesMasterIdLst>
  <p:handoutMasterIdLst>
    <p:handoutMasterId r:id="rId8"/>
  </p:handoutMasterIdLst>
  <p:sldIdLst>
    <p:sldId id="256" r:id="rId2"/>
    <p:sldId id="285" r:id="rId3"/>
    <p:sldId id="318" r:id="rId4"/>
    <p:sldId id="325" r:id="rId5"/>
    <p:sldId id="323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公司内部测试结束前的总结性文档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B72AA-FFA9-427A-8480-5ACFBD2982F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D7D06-67E9-4228-9B8A-6529393A63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9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测试计划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  <a:endParaRPr lang="en-US" altLang="zh-CN" sz="34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/>
              <a:t>掌握测试停止的依据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测试停止的依据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107504" y="1752600"/>
            <a:ext cx="8973814" cy="4267200"/>
          </a:xfrm>
        </p:spPr>
        <p:txBody>
          <a:bodyPr/>
          <a:lstStyle/>
          <a:p>
            <a:pPr lvl="1">
              <a:spcBef>
                <a:spcPts val="400"/>
              </a:spcBef>
            </a:pPr>
            <a:r>
              <a:rPr lang="zh-CN" altLang="en-US" sz="2800" dirty="0"/>
              <a:t>第一类标准：测试超过了预定时间，则停止测试。</a:t>
            </a:r>
          </a:p>
          <a:p>
            <a:pPr lvl="1">
              <a:spcBef>
                <a:spcPts val="400"/>
              </a:spcBef>
            </a:pPr>
            <a:r>
              <a:rPr lang="zh-CN" altLang="en-US" sz="2800" dirty="0"/>
              <a:t>第二类标准：执行了所有的测试用例，但并没有发现故障，则停止测试。 </a:t>
            </a:r>
          </a:p>
          <a:p>
            <a:pPr lvl="1">
              <a:spcBef>
                <a:spcPts val="400"/>
              </a:spcBef>
            </a:pPr>
            <a:r>
              <a:rPr lang="zh-CN" altLang="en-US" sz="2800" dirty="0"/>
              <a:t>第三类标准：使用特定的测试用例设计方案作为判断测试停止的基础。 </a:t>
            </a:r>
            <a:endParaRPr lang="en-US" altLang="zh-CN" sz="2800" dirty="0" smtClean="0"/>
          </a:p>
          <a:p>
            <a:pPr lvl="1">
              <a:spcBef>
                <a:spcPts val="400"/>
              </a:spcBef>
            </a:pPr>
            <a:r>
              <a:rPr lang="zh-CN" altLang="en-US" sz="2800" dirty="0"/>
              <a:t>第四类标准：正面指出停止测试的具体要求，即停止测试的标准可定义为查出某一预订数目的故障。 </a:t>
            </a:r>
          </a:p>
          <a:p>
            <a:pPr lvl="1">
              <a:spcBef>
                <a:spcPts val="400"/>
              </a:spcBef>
            </a:pPr>
            <a:r>
              <a:rPr lang="zh-CN" altLang="en-US" sz="2800" dirty="0"/>
              <a:t>第五类标准：根据单位时间内查出故障的数量和严重程度决定是否停止测试。</a:t>
            </a:r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62123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23925"/>
            <a:ext cx="7666037" cy="521744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3400" b="1" dirty="0"/>
              <a:t>缺陷修复率标准</a:t>
            </a:r>
            <a:r>
              <a:rPr lang="en-US" altLang="zh-CN" sz="3400" b="1" dirty="0"/>
              <a:t> </a:t>
            </a:r>
          </a:p>
          <a:p>
            <a:pPr lvl="1" eaLnBrk="1" hangingPunct="1">
              <a:defRPr/>
            </a:pPr>
            <a:r>
              <a:rPr lang="zh-CN" altLang="zh-CN" sz="2400" b="1" dirty="0"/>
              <a:t>一、二级错误修复率应达到</a:t>
            </a:r>
            <a:r>
              <a:rPr lang="en-US" altLang="zh-CN" sz="2400" b="1" dirty="0"/>
              <a:t> 100%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zh-CN" sz="2400" b="1" dirty="0"/>
              <a:t>三、四级错误修复率应达到</a:t>
            </a:r>
            <a:r>
              <a:rPr lang="en-US" altLang="zh-CN" sz="2400" b="1" dirty="0"/>
              <a:t> 80%</a:t>
            </a:r>
            <a:r>
              <a:rPr lang="zh-CN" altLang="zh-CN" sz="2400" b="1" dirty="0"/>
              <a:t>以上</a:t>
            </a:r>
            <a:r>
              <a:rPr lang="en-US" altLang="zh-CN" sz="2400" b="1" dirty="0"/>
              <a:t>  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zh-CN" sz="2400" b="1" dirty="0"/>
              <a:t>五级错误修复率应达到</a:t>
            </a:r>
            <a:r>
              <a:rPr lang="en-US" altLang="zh-CN" sz="2400" b="1" dirty="0"/>
              <a:t> 60%</a:t>
            </a:r>
            <a:r>
              <a:rPr lang="zh-CN" altLang="zh-CN" sz="2400" b="1" dirty="0"/>
              <a:t>以上</a:t>
            </a:r>
            <a:r>
              <a:rPr lang="en-US" altLang="zh-CN" sz="2400" b="1" dirty="0"/>
              <a:t> </a:t>
            </a:r>
            <a:endParaRPr lang="zh-CN" altLang="zh-CN" sz="2400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3400" b="1" dirty="0"/>
              <a:t> </a:t>
            </a:r>
            <a:r>
              <a:rPr lang="zh-CN" altLang="zh-CN" sz="3400" b="1" dirty="0"/>
              <a:t>覆盖率标准</a:t>
            </a:r>
            <a:r>
              <a:rPr lang="en-US" altLang="zh-CN" sz="3400" b="1" dirty="0"/>
              <a:t>  </a:t>
            </a:r>
            <a:endParaRPr lang="zh-CN" altLang="zh-CN" sz="3400" b="1" dirty="0"/>
          </a:p>
          <a:p>
            <a:pPr lvl="1" eaLnBrk="1" hangingPunct="1">
              <a:defRPr/>
            </a:pPr>
            <a:r>
              <a:rPr lang="zh-CN" altLang="zh-CN" sz="2400" b="1" dirty="0"/>
              <a:t>语句覆盖率最低不能小于</a:t>
            </a:r>
            <a:r>
              <a:rPr lang="en-US" altLang="zh-CN" sz="2400" b="1" dirty="0"/>
              <a:t>80%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zh-CN" sz="2400" b="1" dirty="0"/>
              <a:t>测试用例执行覆盖率应达到</a:t>
            </a:r>
            <a:r>
              <a:rPr lang="en-US" altLang="zh-CN" sz="2400" b="1" dirty="0"/>
              <a:t>100%</a:t>
            </a:r>
            <a:endParaRPr lang="zh-CN" altLang="zh-CN" sz="2400" b="1" dirty="0"/>
          </a:p>
          <a:p>
            <a:pPr lvl="1" eaLnBrk="1" hangingPunct="1">
              <a:defRPr/>
            </a:pPr>
            <a:r>
              <a:rPr lang="zh-CN" altLang="zh-CN" sz="2400" b="1" dirty="0"/>
              <a:t>测试需求执行覆盖率应达到</a:t>
            </a:r>
            <a:r>
              <a:rPr lang="en-US" altLang="zh-CN" sz="2400" b="1" dirty="0"/>
              <a:t>100%</a:t>
            </a:r>
            <a:endParaRPr lang="zh-CN" altLang="en-US" sz="2400" b="1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07963" y="836712"/>
            <a:ext cx="3118459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66688" indent="-163513"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6688" algn="l"/>
                <a:tab pos="614363" algn="l"/>
                <a:tab pos="1063625" algn="l"/>
                <a:tab pos="1512888" algn="l"/>
                <a:tab pos="1962150" algn="l"/>
                <a:tab pos="2411413" algn="l"/>
                <a:tab pos="2860675" algn="l"/>
                <a:tab pos="3309938" algn="l"/>
                <a:tab pos="3759200" algn="l"/>
                <a:tab pos="4208463" algn="l"/>
                <a:tab pos="4657725" algn="l"/>
                <a:tab pos="5106988" algn="l"/>
                <a:tab pos="5556250" algn="l"/>
                <a:tab pos="6005513" algn="l"/>
                <a:tab pos="6454775" algn="l"/>
                <a:tab pos="6904038" algn="l"/>
                <a:tab pos="7353300" algn="l"/>
                <a:tab pos="7802563" algn="l"/>
                <a:tab pos="8251825" algn="l"/>
                <a:tab pos="8701088" algn="l"/>
                <a:tab pos="9150350" algn="l"/>
              </a:tabLst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测试</a:t>
            </a:r>
            <a:r>
              <a:rPr lang="zh-CN" altLang="en-US" sz="3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停止依据</a:t>
            </a:r>
          </a:p>
        </p:txBody>
      </p:sp>
    </p:spTree>
    <p:extLst>
      <p:ext uri="{BB962C8B-B14F-4D97-AF65-F5344CB8AC3E}">
        <p14:creationId xmlns:p14="http://schemas.microsoft.com/office/powerpoint/2010/main" val="19376012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>
          <a:xfrm>
            <a:off x="755576" y="3212976"/>
            <a:ext cx="8001000" cy="1216025"/>
          </a:xfrm>
        </p:spPr>
        <p:txBody>
          <a:bodyPr/>
          <a:lstStyle/>
          <a:p>
            <a:pPr algn="ctr"/>
            <a:r>
              <a:rPr lang="zh-CN" b="1" dirty="0" smtClean="0">
                <a:latin typeface="黑体" pitchFamily="49" charset="-122"/>
                <a:ea typeface="黑体" pitchFamily="49" charset="-122"/>
              </a:rPr>
              <a:t>谢 谢</a:t>
            </a:r>
          </a:p>
        </p:txBody>
      </p:sp>
      <p:sp>
        <p:nvSpPr>
          <p:cNvPr id="66564" name="灯片编号占位符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r" eaLnBrk="1" hangingPunct="1"/>
            <a:fld id="{2C94674F-49E1-416F-9C4D-1B58472BEB2A}" type="slidenum">
              <a:rPr lang="en-US" altLang="zh-CN" sz="1200"/>
              <a:pPr algn="r" eaLnBrk="1" hangingPunct="1"/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602377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568</TotalTime>
  <Words>137</Words>
  <Application>Microsoft Office PowerPoint</Application>
  <PresentationFormat>全屏显示(4:3)</PresentationFormat>
  <Paragraphs>27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Profile</vt:lpstr>
      <vt:lpstr>软件测试实用教程 ——方法与实践</vt:lpstr>
      <vt:lpstr>测试计划</vt:lpstr>
      <vt:lpstr>测试停止的依据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203</cp:revision>
  <dcterms:created xsi:type="dcterms:W3CDTF">2008-07-27T05:17:11Z</dcterms:created>
  <dcterms:modified xsi:type="dcterms:W3CDTF">2017-09-10T07:08:41Z</dcterms:modified>
</cp:coreProperties>
</file>