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3002" autoAdjust="0"/>
  </p:normalViewPr>
  <p:slideViewPr>
    <p:cSldViewPr snapToGrid="0">
      <p:cViewPr varScale="1">
        <p:scale>
          <a:sx n="75" d="100"/>
          <a:sy n="75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卖点解释清楚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1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这种情况在给客户演示过程中经常出现，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1.4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卖点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卖点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gss2.bdstatic.com/9fo3dSag_xI4khGkpoWK1HF6hhy/baike/c0%3Dbaike80%2C5%2C5%2C80%2C26/sign=8e275a08d688d43fe4a499a01c77b97e/42166d224f4a20a43407c1ba90529822720ed0b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6"/>
          <a:stretch/>
        </p:blipFill>
        <p:spPr bwMode="auto">
          <a:xfrm>
            <a:off x="4778375" y="2787650"/>
            <a:ext cx="367665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5.duitang.com/uploads/item/201508/25/20150825102040_LVZr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1206500"/>
            <a:ext cx="3166533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c15.photophoto.cn/20100515/0033033929430808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94724"/>
            <a:ext cx="4518025" cy="28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什么是卖点测试法：针对软件中</a:t>
            </a:r>
            <a:r>
              <a:rPr lang="zh-CN" altLang="en-US" dirty="0"/>
              <a:t>能够吸引</a:t>
            </a:r>
            <a:r>
              <a:rPr lang="zh-CN" altLang="en-US" dirty="0" smtClean="0"/>
              <a:t>客户的特色功能进行的测试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Microsoft Word </a:t>
            </a:r>
            <a:r>
              <a:rPr lang="zh-CN" altLang="en-US" dirty="0" smtClean="0"/>
              <a:t>文档编辑功能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：数据统计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7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怎样做卖点测试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找到软件中的卖点（销售人员作为演示的功能点）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对</a:t>
            </a:r>
            <a:r>
              <a:rPr lang="zh-CN" altLang="en-US" dirty="0" smtClean="0"/>
              <a:t>卖点进行</a:t>
            </a:r>
            <a:r>
              <a:rPr lang="zh-CN" altLang="en-US" dirty="0" smtClean="0"/>
              <a:t>全面测试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如果卖点测试中的某些功能做过修改，进行更进一步测试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0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卖点测试法的变种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质疑测试法：在测试人员执行卖点测试时，假想有一个爱问问题的客户，不断打断演示，提出一些苛刻问题：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“如果我这样做，会怎样？”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“如果我这么这么做，情况将会怎样？”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“我怎样做才能实现那个什么什么功能？”</a:t>
            </a:r>
            <a:endParaRPr lang="en-US" altLang="zh-CN" dirty="0" smtClean="0"/>
          </a:p>
          <a:p>
            <a:r>
              <a:rPr lang="zh-CN" altLang="en-US" dirty="0" smtClean="0"/>
              <a:t>这些问题迫使测试人员打乱原来的计划，被迫增加一些新的验收内容</a:t>
            </a:r>
            <a:endParaRPr lang="en-US" altLang="zh-CN" dirty="0" smtClean="0"/>
          </a:p>
          <a:p>
            <a:r>
              <a:rPr lang="zh-CN" altLang="en-US" dirty="0" smtClean="0"/>
              <a:t>对于创建那些最终用户非常在意的测试用例时非常有用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6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雪梨系统作业管理模块</a:t>
            </a:r>
            <a:endParaRPr lang="en-US" altLang="zh-CN" dirty="0" smtClean="0"/>
          </a:p>
          <a:p>
            <a:r>
              <a:rPr lang="en-US" altLang="zh-CN" dirty="0" smtClean="0"/>
              <a:t>163</a:t>
            </a:r>
            <a:r>
              <a:rPr lang="zh-CN" altLang="en-US" dirty="0" smtClean="0"/>
              <a:t>邮箱邮件发送功能</a:t>
            </a:r>
            <a:endParaRPr lang="en-US" altLang="zh-CN" dirty="0" smtClean="0"/>
          </a:p>
          <a:p>
            <a:r>
              <a:rPr lang="zh-CN" altLang="en-US" dirty="0"/>
              <a:t>京</a:t>
            </a:r>
            <a:r>
              <a:rPr lang="zh-CN" altLang="en-US" dirty="0" smtClean="0"/>
              <a:t>东购物流程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4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687</TotalTime>
  <Words>225</Words>
  <Application>Microsoft Office PowerPoint</Application>
  <PresentationFormat>宽屏</PresentationFormat>
  <Paragraphs>31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卖点测试法概述</vt:lpstr>
      <vt:lpstr>卖点测试法</vt:lpstr>
      <vt:lpstr>怎样做卖点测试</vt:lpstr>
      <vt:lpstr>卖点测试法的变种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60</cp:revision>
  <dcterms:created xsi:type="dcterms:W3CDTF">2018-07-18T03:20:47Z</dcterms:created>
  <dcterms:modified xsi:type="dcterms:W3CDTF">2018-09-25T00:32:05Z</dcterms:modified>
</cp:coreProperties>
</file>